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1"/>
  </p:notesMasterIdLst>
  <p:sldIdLst>
    <p:sldId id="256" r:id="rId2"/>
    <p:sldId id="257" r:id="rId3"/>
    <p:sldId id="258" r:id="rId4"/>
    <p:sldId id="296" r:id="rId5"/>
    <p:sldId id="297" r:id="rId6"/>
    <p:sldId id="298" r:id="rId7"/>
    <p:sldId id="263" r:id="rId8"/>
    <p:sldId id="264" r:id="rId9"/>
    <p:sldId id="265" r:id="rId10"/>
  </p:sldIdLst>
  <p:sldSz cx="9144000" cy="5143500" type="screen16x9"/>
  <p:notesSz cx="6858000" cy="9144000"/>
  <p:embeddedFontLst>
    <p:embeddedFont>
      <p:font typeface="Cabin" panose="020B0604020202020204" charset="0"/>
      <p:regular r:id="rId12"/>
      <p:bold r:id="rId13"/>
      <p:italic r:id="rId14"/>
      <p:boldItalic r:id="rId15"/>
    </p:embeddedFont>
    <p:embeddedFont>
      <p:font typeface="Cambria" panose="02040503050406030204" pitchFamily="18" charset="0"/>
      <p:regular r:id="rId16"/>
      <p:bold r:id="rId17"/>
      <p:italic r:id="rId18"/>
      <p:boldItalic r:id="rId19"/>
    </p:embeddedFont>
    <p:embeddedFont>
      <p:font typeface="Open Sans" panose="020B0606030504020204" pitchFamily="34" charset="0"/>
      <p:regular r:id="rId20"/>
      <p:bold r:id="rId21"/>
      <p:italic r:id="rId22"/>
      <p:boldItalic r:id="rId23"/>
    </p:embeddedFont>
    <p:embeddedFont>
      <p:font typeface="Raleway" pitchFamily="2" charset="0"/>
      <p:regular r:id="rId24"/>
      <p:bold r:id="rId25"/>
      <p:italic r:id="rId26"/>
      <p:boldItalic r:id="rId27"/>
    </p:embeddedFont>
    <p:embeddedFont>
      <p:font typeface="Sen"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FC6500-6009-4BAB-944F-8D41886887B6}">
  <a:tblStyle styleId="{77FC6500-6009-4BAB-944F-8D41886887B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7B7EC0E-C8B3-42DF-9EAC-87D813541602}"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4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28664d9e1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28664d9e1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28664d9e12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28664d9e12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28664d9e12e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28664d9e12e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28664d9e12e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28664d9e12e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608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28664d9e12e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28664d9e12e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946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28664d9e12e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28664d9e12e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3289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287e21bd0c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287e21bd0c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287e21bd0c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287e21bd0c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287e21bd0c6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287e21bd0c6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46450" y="1111325"/>
            <a:ext cx="6251100" cy="23619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446450" y="3622675"/>
            <a:ext cx="6251100" cy="409500"/>
          </a:xfrm>
          <a:prstGeom prst="rect">
            <a:avLst/>
          </a:prstGeom>
          <a:solidFill>
            <a:schemeClr val="accent4"/>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0" y="0"/>
            <a:ext cx="9144356" cy="5143502"/>
            <a:chOff x="0" y="0"/>
            <a:chExt cx="9144356" cy="5143502"/>
          </a:xfrm>
        </p:grpSpPr>
        <p:grpSp>
          <p:nvGrpSpPr>
            <p:cNvPr id="12" name="Google Shape;12;p2"/>
            <p:cNvGrpSpPr/>
            <p:nvPr/>
          </p:nvGrpSpPr>
          <p:grpSpPr>
            <a:xfrm>
              <a:off x="0" y="0"/>
              <a:ext cx="9144356" cy="154498"/>
              <a:chOff x="0" y="0"/>
              <a:chExt cx="9144356" cy="154498"/>
            </a:xfrm>
          </p:grpSpPr>
          <p:sp>
            <p:nvSpPr>
              <p:cNvPr id="13" name="Google Shape;13;p2"/>
              <p:cNvSpPr/>
              <p:nvPr/>
            </p:nvSpPr>
            <p:spPr>
              <a:xfrm>
                <a:off x="0" y="0"/>
                <a:ext cx="1145830" cy="154498"/>
              </a:xfrm>
              <a:custGeom>
                <a:avLst/>
                <a:gdLst/>
                <a:ahLst/>
                <a:cxnLst/>
                <a:rect l="l" t="t" r="r" b="b"/>
                <a:pathLst>
                  <a:path w="15639" h="6226" extrusionOk="0">
                    <a:moveTo>
                      <a:pt x="0" y="0"/>
                    </a:moveTo>
                    <a:lnTo>
                      <a:pt x="0" y="6226"/>
                    </a:lnTo>
                    <a:lnTo>
                      <a:pt x="15638" y="6226"/>
                    </a:lnTo>
                    <a:lnTo>
                      <a:pt x="156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142771" y="0"/>
                <a:ext cx="1145830" cy="154498"/>
              </a:xfrm>
              <a:custGeom>
                <a:avLst/>
                <a:gdLst/>
                <a:ahLst/>
                <a:cxnLst/>
                <a:rect l="l" t="t" r="r" b="b"/>
                <a:pathLst>
                  <a:path w="15639" h="6226" extrusionOk="0">
                    <a:moveTo>
                      <a:pt x="0" y="0"/>
                    </a:moveTo>
                    <a:lnTo>
                      <a:pt x="0" y="6226"/>
                    </a:lnTo>
                    <a:lnTo>
                      <a:pt x="15638" y="6226"/>
                    </a:lnTo>
                    <a:lnTo>
                      <a:pt x="156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285542" y="0"/>
                <a:ext cx="1145830" cy="154498"/>
              </a:xfrm>
              <a:custGeom>
                <a:avLst/>
                <a:gdLst/>
                <a:ahLst/>
                <a:cxnLst/>
                <a:rect l="l" t="t" r="r" b="b"/>
                <a:pathLst>
                  <a:path w="15639" h="6226" extrusionOk="0">
                    <a:moveTo>
                      <a:pt x="1" y="0"/>
                    </a:moveTo>
                    <a:lnTo>
                      <a:pt x="1" y="6226"/>
                    </a:lnTo>
                    <a:lnTo>
                      <a:pt x="15639" y="6226"/>
                    </a:lnTo>
                    <a:lnTo>
                      <a:pt x="15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428013" y="0"/>
                <a:ext cx="1145830" cy="154498"/>
              </a:xfrm>
              <a:custGeom>
                <a:avLst/>
                <a:gdLst/>
                <a:ahLst/>
                <a:cxnLst/>
                <a:rect l="l" t="t" r="r" b="b"/>
                <a:pathLst>
                  <a:path w="15639" h="6226" extrusionOk="0">
                    <a:moveTo>
                      <a:pt x="1" y="0"/>
                    </a:moveTo>
                    <a:lnTo>
                      <a:pt x="1" y="6226"/>
                    </a:lnTo>
                    <a:lnTo>
                      <a:pt x="15639" y="6226"/>
                    </a:lnTo>
                    <a:lnTo>
                      <a:pt x="15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571084" y="0"/>
                <a:ext cx="1145244" cy="154498"/>
              </a:xfrm>
              <a:custGeom>
                <a:avLst/>
                <a:gdLst/>
                <a:ahLst/>
                <a:cxnLst/>
                <a:rect l="l" t="t" r="r" b="b"/>
                <a:pathLst>
                  <a:path w="15631" h="6226" extrusionOk="0">
                    <a:moveTo>
                      <a:pt x="1" y="0"/>
                    </a:moveTo>
                    <a:lnTo>
                      <a:pt x="1" y="6226"/>
                    </a:lnTo>
                    <a:lnTo>
                      <a:pt x="15630" y="6226"/>
                    </a:lnTo>
                    <a:lnTo>
                      <a:pt x="156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713268" y="0"/>
                <a:ext cx="1145830" cy="154498"/>
              </a:xfrm>
              <a:custGeom>
                <a:avLst/>
                <a:gdLst/>
                <a:ahLst/>
                <a:cxnLst/>
                <a:rect l="l" t="t" r="r" b="b"/>
                <a:pathLst>
                  <a:path w="15639" h="6226" extrusionOk="0">
                    <a:moveTo>
                      <a:pt x="0" y="0"/>
                    </a:moveTo>
                    <a:lnTo>
                      <a:pt x="0" y="6226"/>
                    </a:lnTo>
                    <a:lnTo>
                      <a:pt x="15638" y="6226"/>
                    </a:lnTo>
                    <a:lnTo>
                      <a:pt x="156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856039" y="0"/>
                <a:ext cx="1145171" cy="154498"/>
              </a:xfrm>
              <a:custGeom>
                <a:avLst/>
                <a:gdLst/>
                <a:ahLst/>
                <a:cxnLst/>
                <a:rect l="l" t="t" r="r" b="b"/>
                <a:pathLst>
                  <a:path w="15630" h="6226" extrusionOk="0">
                    <a:moveTo>
                      <a:pt x="0" y="0"/>
                    </a:moveTo>
                    <a:lnTo>
                      <a:pt x="0" y="6226"/>
                    </a:lnTo>
                    <a:lnTo>
                      <a:pt x="15630" y="6226"/>
                    </a:lnTo>
                    <a:lnTo>
                      <a:pt x="156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8526" y="0"/>
                <a:ext cx="1145830" cy="154498"/>
              </a:xfrm>
              <a:custGeom>
                <a:avLst/>
                <a:gdLst/>
                <a:ahLst/>
                <a:cxnLst/>
                <a:rect l="l" t="t" r="r" b="b"/>
                <a:pathLst>
                  <a:path w="15639" h="6226" extrusionOk="0">
                    <a:moveTo>
                      <a:pt x="1" y="0"/>
                    </a:moveTo>
                    <a:lnTo>
                      <a:pt x="1" y="6226"/>
                    </a:lnTo>
                    <a:lnTo>
                      <a:pt x="15639" y="6226"/>
                    </a:lnTo>
                    <a:lnTo>
                      <a:pt x="156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0" y="4877075"/>
              <a:ext cx="9143981" cy="266427"/>
              <a:chOff x="0" y="4877075"/>
              <a:chExt cx="9143981" cy="266427"/>
            </a:xfrm>
          </p:grpSpPr>
          <p:sp>
            <p:nvSpPr>
              <p:cNvPr id="22" name="Google Shape;22;p2"/>
              <p:cNvSpPr/>
              <p:nvPr/>
            </p:nvSpPr>
            <p:spPr>
              <a:xfrm>
                <a:off x="0" y="4877075"/>
                <a:ext cx="1145830" cy="266426"/>
              </a:xfrm>
              <a:custGeom>
                <a:avLst/>
                <a:gdLst/>
                <a:ahLst/>
                <a:cxnLst/>
                <a:rect l="l" t="t" r="r" b="b"/>
                <a:pathLst>
                  <a:path w="15639" h="6226" extrusionOk="0">
                    <a:moveTo>
                      <a:pt x="0" y="0"/>
                    </a:moveTo>
                    <a:lnTo>
                      <a:pt x="0" y="6226"/>
                    </a:lnTo>
                    <a:lnTo>
                      <a:pt x="15638" y="6226"/>
                    </a:lnTo>
                    <a:lnTo>
                      <a:pt x="156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42592" y="4877076"/>
                <a:ext cx="1145830" cy="266426"/>
              </a:xfrm>
              <a:custGeom>
                <a:avLst/>
                <a:gdLst/>
                <a:ahLst/>
                <a:cxnLst/>
                <a:rect l="l" t="t" r="r" b="b"/>
                <a:pathLst>
                  <a:path w="15639" h="6226" extrusionOk="0">
                    <a:moveTo>
                      <a:pt x="0" y="0"/>
                    </a:moveTo>
                    <a:lnTo>
                      <a:pt x="0" y="6226"/>
                    </a:lnTo>
                    <a:lnTo>
                      <a:pt x="15638" y="6226"/>
                    </a:lnTo>
                    <a:lnTo>
                      <a:pt x="156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285184" y="4877076"/>
                <a:ext cx="1145830" cy="266426"/>
              </a:xfrm>
              <a:custGeom>
                <a:avLst/>
                <a:gdLst/>
                <a:ahLst/>
                <a:cxnLst/>
                <a:rect l="l" t="t" r="r" b="b"/>
                <a:pathLst>
                  <a:path w="15639" h="6226" extrusionOk="0">
                    <a:moveTo>
                      <a:pt x="1" y="0"/>
                    </a:moveTo>
                    <a:lnTo>
                      <a:pt x="1" y="6226"/>
                    </a:lnTo>
                    <a:lnTo>
                      <a:pt x="15639" y="6226"/>
                    </a:lnTo>
                    <a:lnTo>
                      <a:pt x="15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427777" y="4877076"/>
                <a:ext cx="1145830" cy="266426"/>
              </a:xfrm>
              <a:custGeom>
                <a:avLst/>
                <a:gdLst/>
                <a:ahLst/>
                <a:cxnLst/>
                <a:rect l="l" t="t" r="r" b="b"/>
                <a:pathLst>
                  <a:path w="15639" h="6226" extrusionOk="0">
                    <a:moveTo>
                      <a:pt x="1" y="0"/>
                    </a:moveTo>
                    <a:lnTo>
                      <a:pt x="1" y="6226"/>
                    </a:lnTo>
                    <a:lnTo>
                      <a:pt x="15639" y="6226"/>
                    </a:lnTo>
                    <a:lnTo>
                      <a:pt x="15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570369" y="4877075"/>
                <a:ext cx="1145830" cy="266426"/>
              </a:xfrm>
              <a:custGeom>
                <a:avLst/>
                <a:gdLst/>
                <a:ahLst/>
                <a:cxnLst/>
                <a:rect l="l" t="t" r="r" b="b"/>
                <a:pathLst>
                  <a:path w="15631" h="6226" extrusionOk="0">
                    <a:moveTo>
                      <a:pt x="1" y="0"/>
                    </a:moveTo>
                    <a:lnTo>
                      <a:pt x="1" y="6226"/>
                    </a:lnTo>
                    <a:lnTo>
                      <a:pt x="15630" y="6226"/>
                    </a:lnTo>
                    <a:lnTo>
                      <a:pt x="156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12961" y="4877076"/>
                <a:ext cx="1145830" cy="266426"/>
              </a:xfrm>
              <a:custGeom>
                <a:avLst/>
                <a:gdLst/>
                <a:ahLst/>
                <a:cxnLst/>
                <a:rect l="l" t="t" r="r" b="b"/>
                <a:pathLst>
                  <a:path w="15639" h="6226" extrusionOk="0">
                    <a:moveTo>
                      <a:pt x="0" y="0"/>
                    </a:moveTo>
                    <a:lnTo>
                      <a:pt x="0" y="6226"/>
                    </a:lnTo>
                    <a:lnTo>
                      <a:pt x="15638" y="6226"/>
                    </a:lnTo>
                    <a:lnTo>
                      <a:pt x="156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55553" y="4877075"/>
                <a:ext cx="1145835" cy="266426"/>
              </a:xfrm>
              <a:custGeom>
                <a:avLst/>
                <a:gdLst/>
                <a:ahLst/>
                <a:cxnLst/>
                <a:rect l="l" t="t" r="r" b="b"/>
                <a:pathLst>
                  <a:path w="15630" h="6226" extrusionOk="0">
                    <a:moveTo>
                      <a:pt x="0" y="0"/>
                    </a:moveTo>
                    <a:lnTo>
                      <a:pt x="0" y="6226"/>
                    </a:lnTo>
                    <a:lnTo>
                      <a:pt x="15630" y="6226"/>
                    </a:lnTo>
                    <a:lnTo>
                      <a:pt x="156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998151" y="4877076"/>
                <a:ext cx="1145830" cy="266426"/>
              </a:xfrm>
              <a:custGeom>
                <a:avLst/>
                <a:gdLst/>
                <a:ahLst/>
                <a:cxnLst/>
                <a:rect l="l" t="t" r="r" b="b"/>
                <a:pathLst>
                  <a:path w="15639" h="6226" extrusionOk="0">
                    <a:moveTo>
                      <a:pt x="1" y="0"/>
                    </a:moveTo>
                    <a:lnTo>
                      <a:pt x="1" y="6226"/>
                    </a:lnTo>
                    <a:lnTo>
                      <a:pt x="15639" y="6226"/>
                    </a:lnTo>
                    <a:lnTo>
                      <a:pt x="156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29"/>
        <p:cNvGrpSpPr/>
        <p:nvPr/>
      </p:nvGrpSpPr>
      <p:grpSpPr>
        <a:xfrm>
          <a:off x="0" y="0"/>
          <a:ext cx="0" cy="0"/>
          <a:chOff x="0" y="0"/>
          <a:chExt cx="0" cy="0"/>
        </a:xfrm>
      </p:grpSpPr>
      <p:sp>
        <p:nvSpPr>
          <p:cNvPr id="430" name="Google Shape;430;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1" name="Google Shape;431;p21"/>
          <p:cNvSpPr txBox="1">
            <a:spLocks noGrp="1"/>
          </p:cNvSpPr>
          <p:nvPr>
            <p:ph type="subTitle" idx="1"/>
          </p:nvPr>
        </p:nvSpPr>
        <p:spPr>
          <a:xfrm>
            <a:off x="1163725" y="1273475"/>
            <a:ext cx="2967000" cy="558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latin typeface="Cabin"/>
                <a:ea typeface="Cabin"/>
                <a:cs typeface="Cabin"/>
                <a:sym typeface="Cabin"/>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432" name="Google Shape;432;p21"/>
          <p:cNvSpPr txBox="1">
            <a:spLocks noGrp="1"/>
          </p:cNvSpPr>
          <p:nvPr>
            <p:ph type="subTitle" idx="2"/>
          </p:nvPr>
        </p:nvSpPr>
        <p:spPr>
          <a:xfrm>
            <a:off x="1163726" y="1832375"/>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3" name="Google Shape;433;p21"/>
          <p:cNvSpPr txBox="1">
            <a:spLocks noGrp="1"/>
          </p:cNvSpPr>
          <p:nvPr>
            <p:ph type="subTitle" idx="3"/>
          </p:nvPr>
        </p:nvSpPr>
        <p:spPr>
          <a:xfrm>
            <a:off x="5013252" y="1832375"/>
            <a:ext cx="2967000" cy="10278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4" name="Google Shape;434;p21"/>
          <p:cNvSpPr txBox="1">
            <a:spLocks noGrp="1"/>
          </p:cNvSpPr>
          <p:nvPr>
            <p:ph type="subTitle" idx="4"/>
          </p:nvPr>
        </p:nvSpPr>
        <p:spPr>
          <a:xfrm>
            <a:off x="1163726" y="3580700"/>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5" name="Google Shape;435;p21"/>
          <p:cNvSpPr txBox="1">
            <a:spLocks noGrp="1"/>
          </p:cNvSpPr>
          <p:nvPr>
            <p:ph type="subTitle" idx="5"/>
          </p:nvPr>
        </p:nvSpPr>
        <p:spPr>
          <a:xfrm>
            <a:off x="5013252" y="3580700"/>
            <a:ext cx="2967000" cy="10278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6" name="Google Shape;436;p21"/>
          <p:cNvSpPr txBox="1">
            <a:spLocks noGrp="1"/>
          </p:cNvSpPr>
          <p:nvPr>
            <p:ph type="subTitle" idx="6"/>
          </p:nvPr>
        </p:nvSpPr>
        <p:spPr>
          <a:xfrm>
            <a:off x="1163725" y="3021800"/>
            <a:ext cx="2967000" cy="558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1800" b="1">
                <a:latin typeface="Cabin"/>
                <a:ea typeface="Cabin"/>
                <a:cs typeface="Cabin"/>
                <a:sym typeface="Cabin"/>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437" name="Google Shape;437;p21"/>
          <p:cNvSpPr txBox="1">
            <a:spLocks noGrp="1"/>
          </p:cNvSpPr>
          <p:nvPr>
            <p:ph type="subTitle" idx="7"/>
          </p:nvPr>
        </p:nvSpPr>
        <p:spPr>
          <a:xfrm>
            <a:off x="5013250" y="1273475"/>
            <a:ext cx="2967000" cy="5589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Raleway"/>
              <a:buNone/>
              <a:defRPr sz="1800" b="1">
                <a:latin typeface="Cabin"/>
                <a:ea typeface="Cabin"/>
                <a:cs typeface="Cabin"/>
                <a:sym typeface="Cabin"/>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438" name="Google Shape;438;p21"/>
          <p:cNvSpPr txBox="1">
            <a:spLocks noGrp="1"/>
          </p:cNvSpPr>
          <p:nvPr>
            <p:ph type="subTitle" idx="8"/>
          </p:nvPr>
        </p:nvSpPr>
        <p:spPr>
          <a:xfrm>
            <a:off x="5013250" y="3021800"/>
            <a:ext cx="2967000" cy="5589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Raleway"/>
              <a:buNone/>
              <a:defRPr sz="1800" b="1">
                <a:latin typeface="Cabin"/>
                <a:ea typeface="Cabin"/>
                <a:cs typeface="Cabin"/>
                <a:sym typeface="Cabin"/>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grpSp>
        <p:nvGrpSpPr>
          <p:cNvPr id="439" name="Google Shape;439;p21"/>
          <p:cNvGrpSpPr/>
          <p:nvPr/>
        </p:nvGrpSpPr>
        <p:grpSpPr>
          <a:xfrm>
            <a:off x="-137100" y="699550"/>
            <a:ext cx="774050" cy="154499"/>
            <a:chOff x="998850" y="974175"/>
            <a:chExt cx="774050" cy="154499"/>
          </a:xfrm>
        </p:grpSpPr>
        <p:sp>
          <p:nvSpPr>
            <p:cNvPr id="440" name="Google Shape;440;p21"/>
            <p:cNvSpPr/>
            <p:nvPr/>
          </p:nvSpPr>
          <p:spPr>
            <a:xfrm>
              <a:off x="1719829" y="1025060"/>
              <a:ext cx="53071" cy="53120"/>
            </a:xfrm>
            <a:custGeom>
              <a:avLst/>
              <a:gdLst/>
              <a:ahLst/>
              <a:cxnLst/>
              <a:rect l="l" t="t" r="r" b="b"/>
              <a:pathLst>
                <a:path w="1092" h="1093" extrusionOk="0">
                  <a:moveTo>
                    <a:pt x="551" y="1"/>
                  </a:moveTo>
                  <a:cubicBezTo>
                    <a:pt x="245" y="1"/>
                    <a:pt x="0" y="245"/>
                    <a:pt x="0" y="542"/>
                  </a:cubicBezTo>
                  <a:cubicBezTo>
                    <a:pt x="0" y="848"/>
                    <a:pt x="245" y="1092"/>
                    <a:pt x="551" y="1092"/>
                  </a:cubicBezTo>
                  <a:cubicBezTo>
                    <a:pt x="847" y="1092"/>
                    <a:pt x="1092" y="848"/>
                    <a:pt x="1092" y="542"/>
                  </a:cubicBezTo>
                  <a:cubicBezTo>
                    <a:pt x="1092" y="245"/>
                    <a:pt x="847" y="1"/>
                    <a:pt x="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1"/>
            <p:cNvSpPr/>
            <p:nvPr/>
          </p:nvSpPr>
          <p:spPr>
            <a:xfrm>
              <a:off x="1587832" y="1018693"/>
              <a:ext cx="65416" cy="65853"/>
            </a:xfrm>
            <a:custGeom>
              <a:avLst/>
              <a:gdLst/>
              <a:ahLst/>
              <a:cxnLst/>
              <a:rect l="l" t="t" r="r" b="b"/>
              <a:pathLst>
                <a:path w="1346" h="1355" extrusionOk="0">
                  <a:moveTo>
                    <a:pt x="673" y="1"/>
                  </a:moveTo>
                  <a:cubicBezTo>
                    <a:pt x="307" y="1"/>
                    <a:pt x="1" y="307"/>
                    <a:pt x="1" y="673"/>
                  </a:cubicBezTo>
                  <a:cubicBezTo>
                    <a:pt x="1" y="1049"/>
                    <a:pt x="307" y="1354"/>
                    <a:pt x="673" y="1354"/>
                  </a:cubicBezTo>
                  <a:cubicBezTo>
                    <a:pt x="1049" y="1354"/>
                    <a:pt x="1346" y="1049"/>
                    <a:pt x="1346" y="673"/>
                  </a:cubicBezTo>
                  <a:cubicBezTo>
                    <a:pt x="1346" y="307"/>
                    <a:pt x="1049" y="1"/>
                    <a:pt x="6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a:off x="1416857" y="1008827"/>
              <a:ext cx="91708" cy="85196"/>
            </a:xfrm>
            <a:custGeom>
              <a:avLst/>
              <a:gdLst/>
              <a:ahLst/>
              <a:cxnLst/>
              <a:rect l="l" t="t" r="r" b="b"/>
              <a:pathLst>
                <a:path w="1887" h="1753" extrusionOk="0">
                  <a:moveTo>
                    <a:pt x="939" y="0"/>
                  </a:moveTo>
                  <a:cubicBezTo>
                    <a:pt x="516" y="0"/>
                    <a:pt x="149" y="305"/>
                    <a:pt x="79" y="737"/>
                  </a:cubicBezTo>
                  <a:cubicBezTo>
                    <a:pt x="0" y="1217"/>
                    <a:pt x="323" y="1662"/>
                    <a:pt x="803" y="1741"/>
                  </a:cubicBezTo>
                  <a:cubicBezTo>
                    <a:pt x="852" y="1749"/>
                    <a:pt x="900" y="1752"/>
                    <a:pt x="947" y="1752"/>
                  </a:cubicBezTo>
                  <a:cubicBezTo>
                    <a:pt x="1370" y="1752"/>
                    <a:pt x="1737" y="1448"/>
                    <a:pt x="1808" y="1016"/>
                  </a:cubicBezTo>
                  <a:cubicBezTo>
                    <a:pt x="1886" y="544"/>
                    <a:pt x="1563" y="90"/>
                    <a:pt x="1083" y="12"/>
                  </a:cubicBezTo>
                  <a:cubicBezTo>
                    <a:pt x="1034" y="4"/>
                    <a:pt x="986" y="0"/>
                    <a:pt x="9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1233101" y="1000031"/>
              <a:ext cx="103567" cy="103178"/>
            </a:xfrm>
            <a:custGeom>
              <a:avLst/>
              <a:gdLst/>
              <a:ahLst/>
              <a:cxnLst/>
              <a:rect l="l" t="t" r="r" b="b"/>
              <a:pathLst>
                <a:path w="2131" h="2123" extrusionOk="0">
                  <a:moveTo>
                    <a:pt x="1066" y="1"/>
                  </a:moveTo>
                  <a:cubicBezTo>
                    <a:pt x="481" y="1"/>
                    <a:pt x="0" y="472"/>
                    <a:pt x="0" y="1057"/>
                  </a:cubicBezTo>
                  <a:cubicBezTo>
                    <a:pt x="0" y="1651"/>
                    <a:pt x="481" y="2123"/>
                    <a:pt x="1066" y="2123"/>
                  </a:cubicBezTo>
                  <a:cubicBezTo>
                    <a:pt x="1651" y="2123"/>
                    <a:pt x="2131" y="1651"/>
                    <a:pt x="2131" y="1057"/>
                  </a:cubicBezTo>
                  <a:cubicBezTo>
                    <a:pt x="2131" y="472"/>
                    <a:pt x="1651" y="1"/>
                    <a:pt x="10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a:off x="998850" y="974175"/>
              <a:ext cx="154499" cy="154499"/>
            </a:xfrm>
            <a:custGeom>
              <a:avLst/>
              <a:gdLst/>
              <a:ahLst/>
              <a:cxnLst/>
              <a:rect l="l" t="t" r="r" b="b"/>
              <a:pathLst>
                <a:path w="3179" h="3179" extrusionOk="0">
                  <a:moveTo>
                    <a:pt x="1590" y="0"/>
                  </a:moveTo>
                  <a:cubicBezTo>
                    <a:pt x="708" y="0"/>
                    <a:pt x="1" y="716"/>
                    <a:pt x="1" y="1589"/>
                  </a:cubicBezTo>
                  <a:cubicBezTo>
                    <a:pt x="1" y="2471"/>
                    <a:pt x="708" y="3178"/>
                    <a:pt x="1590" y="3178"/>
                  </a:cubicBezTo>
                  <a:cubicBezTo>
                    <a:pt x="2472" y="3178"/>
                    <a:pt x="3179" y="2471"/>
                    <a:pt x="3179" y="1589"/>
                  </a:cubicBezTo>
                  <a:cubicBezTo>
                    <a:pt x="3179" y="716"/>
                    <a:pt x="2472" y="0"/>
                    <a:pt x="15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1"/>
          <p:cNvGrpSpPr/>
          <p:nvPr/>
        </p:nvGrpSpPr>
        <p:grpSpPr>
          <a:xfrm>
            <a:off x="7588625" y="115625"/>
            <a:ext cx="650950" cy="419375"/>
            <a:chOff x="7588625" y="115625"/>
            <a:chExt cx="650950" cy="419375"/>
          </a:xfrm>
        </p:grpSpPr>
        <p:sp>
          <p:nvSpPr>
            <p:cNvPr id="446" name="Google Shape;446;p21"/>
            <p:cNvSpPr/>
            <p:nvPr/>
          </p:nvSpPr>
          <p:spPr>
            <a:xfrm>
              <a:off x="7588625" y="115625"/>
              <a:ext cx="329400" cy="3294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7" name="Google Shape;447;p21"/>
            <p:cNvSpPr/>
            <p:nvPr/>
          </p:nvSpPr>
          <p:spPr>
            <a:xfrm>
              <a:off x="8032875" y="328300"/>
              <a:ext cx="206700" cy="2067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448" name="Google Shape;448;p21"/>
          <p:cNvGrpSpPr/>
          <p:nvPr/>
        </p:nvGrpSpPr>
        <p:grpSpPr>
          <a:xfrm>
            <a:off x="-175" y="0"/>
            <a:ext cx="9144356" cy="5143498"/>
            <a:chOff x="-175" y="0"/>
            <a:chExt cx="9144356" cy="5143498"/>
          </a:xfrm>
        </p:grpSpPr>
        <p:grpSp>
          <p:nvGrpSpPr>
            <p:cNvPr id="449" name="Google Shape;449;p21"/>
            <p:cNvGrpSpPr/>
            <p:nvPr/>
          </p:nvGrpSpPr>
          <p:grpSpPr>
            <a:xfrm>
              <a:off x="-175" y="4989000"/>
              <a:ext cx="9144356" cy="154498"/>
              <a:chOff x="0" y="0"/>
              <a:chExt cx="9144356" cy="154498"/>
            </a:xfrm>
          </p:grpSpPr>
          <p:sp>
            <p:nvSpPr>
              <p:cNvPr id="450" name="Google Shape;450;p21"/>
              <p:cNvSpPr/>
              <p:nvPr/>
            </p:nvSpPr>
            <p:spPr>
              <a:xfrm>
                <a:off x="0" y="0"/>
                <a:ext cx="1145830" cy="154498"/>
              </a:xfrm>
              <a:custGeom>
                <a:avLst/>
                <a:gdLst/>
                <a:ahLst/>
                <a:cxnLst/>
                <a:rect l="l" t="t" r="r" b="b"/>
                <a:pathLst>
                  <a:path w="15639" h="6226" extrusionOk="0">
                    <a:moveTo>
                      <a:pt x="0" y="0"/>
                    </a:moveTo>
                    <a:lnTo>
                      <a:pt x="0" y="6226"/>
                    </a:lnTo>
                    <a:lnTo>
                      <a:pt x="15638" y="6226"/>
                    </a:lnTo>
                    <a:lnTo>
                      <a:pt x="156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1"/>
              <p:cNvSpPr/>
              <p:nvPr/>
            </p:nvSpPr>
            <p:spPr>
              <a:xfrm>
                <a:off x="1142771" y="0"/>
                <a:ext cx="1145830" cy="154498"/>
              </a:xfrm>
              <a:custGeom>
                <a:avLst/>
                <a:gdLst/>
                <a:ahLst/>
                <a:cxnLst/>
                <a:rect l="l" t="t" r="r" b="b"/>
                <a:pathLst>
                  <a:path w="15639" h="6226" extrusionOk="0">
                    <a:moveTo>
                      <a:pt x="0" y="0"/>
                    </a:moveTo>
                    <a:lnTo>
                      <a:pt x="0" y="6226"/>
                    </a:lnTo>
                    <a:lnTo>
                      <a:pt x="15638" y="6226"/>
                    </a:lnTo>
                    <a:lnTo>
                      <a:pt x="156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1"/>
              <p:cNvSpPr/>
              <p:nvPr/>
            </p:nvSpPr>
            <p:spPr>
              <a:xfrm>
                <a:off x="2285542" y="0"/>
                <a:ext cx="1145830" cy="154498"/>
              </a:xfrm>
              <a:custGeom>
                <a:avLst/>
                <a:gdLst/>
                <a:ahLst/>
                <a:cxnLst/>
                <a:rect l="l" t="t" r="r" b="b"/>
                <a:pathLst>
                  <a:path w="15639" h="6226" extrusionOk="0">
                    <a:moveTo>
                      <a:pt x="1" y="0"/>
                    </a:moveTo>
                    <a:lnTo>
                      <a:pt x="1" y="6226"/>
                    </a:lnTo>
                    <a:lnTo>
                      <a:pt x="15639" y="6226"/>
                    </a:lnTo>
                    <a:lnTo>
                      <a:pt x="15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1"/>
              <p:cNvSpPr/>
              <p:nvPr/>
            </p:nvSpPr>
            <p:spPr>
              <a:xfrm>
                <a:off x="3428013" y="0"/>
                <a:ext cx="1145830" cy="154498"/>
              </a:xfrm>
              <a:custGeom>
                <a:avLst/>
                <a:gdLst/>
                <a:ahLst/>
                <a:cxnLst/>
                <a:rect l="l" t="t" r="r" b="b"/>
                <a:pathLst>
                  <a:path w="15639" h="6226" extrusionOk="0">
                    <a:moveTo>
                      <a:pt x="1" y="0"/>
                    </a:moveTo>
                    <a:lnTo>
                      <a:pt x="1" y="6226"/>
                    </a:lnTo>
                    <a:lnTo>
                      <a:pt x="15639" y="6226"/>
                    </a:lnTo>
                    <a:lnTo>
                      <a:pt x="15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1"/>
              <p:cNvSpPr/>
              <p:nvPr/>
            </p:nvSpPr>
            <p:spPr>
              <a:xfrm>
                <a:off x="4571084" y="0"/>
                <a:ext cx="1145244" cy="154498"/>
              </a:xfrm>
              <a:custGeom>
                <a:avLst/>
                <a:gdLst/>
                <a:ahLst/>
                <a:cxnLst/>
                <a:rect l="l" t="t" r="r" b="b"/>
                <a:pathLst>
                  <a:path w="15631" h="6226" extrusionOk="0">
                    <a:moveTo>
                      <a:pt x="1" y="0"/>
                    </a:moveTo>
                    <a:lnTo>
                      <a:pt x="1" y="6226"/>
                    </a:lnTo>
                    <a:lnTo>
                      <a:pt x="15630" y="6226"/>
                    </a:lnTo>
                    <a:lnTo>
                      <a:pt x="156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1"/>
              <p:cNvSpPr/>
              <p:nvPr/>
            </p:nvSpPr>
            <p:spPr>
              <a:xfrm>
                <a:off x="5713268" y="0"/>
                <a:ext cx="1145830" cy="154498"/>
              </a:xfrm>
              <a:custGeom>
                <a:avLst/>
                <a:gdLst/>
                <a:ahLst/>
                <a:cxnLst/>
                <a:rect l="l" t="t" r="r" b="b"/>
                <a:pathLst>
                  <a:path w="15639" h="6226" extrusionOk="0">
                    <a:moveTo>
                      <a:pt x="0" y="0"/>
                    </a:moveTo>
                    <a:lnTo>
                      <a:pt x="0" y="6226"/>
                    </a:lnTo>
                    <a:lnTo>
                      <a:pt x="15638" y="6226"/>
                    </a:lnTo>
                    <a:lnTo>
                      <a:pt x="156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1"/>
              <p:cNvSpPr/>
              <p:nvPr/>
            </p:nvSpPr>
            <p:spPr>
              <a:xfrm>
                <a:off x="6856039" y="0"/>
                <a:ext cx="1145171" cy="154498"/>
              </a:xfrm>
              <a:custGeom>
                <a:avLst/>
                <a:gdLst/>
                <a:ahLst/>
                <a:cxnLst/>
                <a:rect l="l" t="t" r="r" b="b"/>
                <a:pathLst>
                  <a:path w="15630" h="6226" extrusionOk="0">
                    <a:moveTo>
                      <a:pt x="0" y="0"/>
                    </a:moveTo>
                    <a:lnTo>
                      <a:pt x="0" y="6226"/>
                    </a:lnTo>
                    <a:lnTo>
                      <a:pt x="15630" y="6226"/>
                    </a:lnTo>
                    <a:lnTo>
                      <a:pt x="156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1"/>
              <p:cNvSpPr/>
              <p:nvPr/>
            </p:nvSpPr>
            <p:spPr>
              <a:xfrm>
                <a:off x="7998526" y="0"/>
                <a:ext cx="1145830" cy="154498"/>
              </a:xfrm>
              <a:custGeom>
                <a:avLst/>
                <a:gdLst/>
                <a:ahLst/>
                <a:cxnLst/>
                <a:rect l="l" t="t" r="r" b="b"/>
                <a:pathLst>
                  <a:path w="15639" h="6226" extrusionOk="0">
                    <a:moveTo>
                      <a:pt x="1" y="0"/>
                    </a:moveTo>
                    <a:lnTo>
                      <a:pt x="1" y="6226"/>
                    </a:lnTo>
                    <a:lnTo>
                      <a:pt x="15639" y="6226"/>
                    </a:lnTo>
                    <a:lnTo>
                      <a:pt x="156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21"/>
            <p:cNvGrpSpPr/>
            <p:nvPr/>
          </p:nvGrpSpPr>
          <p:grpSpPr>
            <a:xfrm>
              <a:off x="0" y="0"/>
              <a:ext cx="5843328" cy="127617"/>
              <a:chOff x="0" y="0"/>
              <a:chExt cx="5843328" cy="127617"/>
            </a:xfrm>
          </p:grpSpPr>
          <p:sp>
            <p:nvSpPr>
              <p:cNvPr id="459" name="Google Shape;459;p21"/>
              <p:cNvSpPr/>
              <p:nvPr/>
            </p:nvSpPr>
            <p:spPr>
              <a:xfrm>
                <a:off x="0" y="0"/>
                <a:ext cx="734212" cy="127617"/>
              </a:xfrm>
              <a:custGeom>
                <a:avLst/>
                <a:gdLst/>
                <a:ahLst/>
                <a:cxnLst/>
                <a:rect l="l" t="t" r="r" b="b"/>
                <a:pathLst>
                  <a:path w="15639" h="6226" extrusionOk="0">
                    <a:moveTo>
                      <a:pt x="0" y="0"/>
                    </a:moveTo>
                    <a:lnTo>
                      <a:pt x="0" y="6226"/>
                    </a:lnTo>
                    <a:lnTo>
                      <a:pt x="15638" y="6226"/>
                    </a:lnTo>
                    <a:lnTo>
                      <a:pt x="156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1"/>
              <p:cNvSpPr/>
              <p:nvPr/>
            </p:nvSpPr>
            <p:spPr>
              <a:xfrm>
                <a:off x="729988" y="0"/>
                <a:ext cx="734212" cy="127617"/>
              </a:xfrm>
              <a:custGeom>
                <a:avLst/>
                <a:gdLst/>
                <a:ahLst/>
                <a:cxnLst/>
                <a:rect l="l" t="t" r="r" b="b"/>
                <a:pathLst>
                  <a:path w="15639" h="6226" extrusionOk="0">
                    <a:moveTo>
                      <a:pt x="0" y="0"/>
                    </a:moveTo>
                    <a:lnTo>
                      <a:pt x="0" y="6226"/>
                    </a:lnTo>
                    <a:lnTo>
                      <a:pt x="15638" y="6226"/>
                    </a:lnTo>
                    <a:lnTo>
                      <a:pt x="156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1"/>
              <p:cNvSpPr/>
              <p:nvPr/>
            </p:nvSpPr>
            <p:spPr>
              <a:xfrm>
                <a:off x="1459976" y="0"/>
                <a:ext cx="734212" cy="127617"/>
              </a:xfrm>
              <a:custGeom>
                <a:avLst/>
                <a:gdLst/>
                <a:ahLst/>
                <a:cxnLst/>
                <a:rect l="l" t="t" r="r" b="b"/>
                <a:pathLst>
                  <a:path w="15639" h="6226" extrusionOk="0">
                    <a:moveTo>
                      <a:pt x="1" y="0"/>
                    </a:moveTo>
                    <a:lnTo>
                      <a:pt x="1" y="6226"/>
                    </a:lnTo>
                    <a:lnTo>
                      <a:pt x="15639" y="6226"/>
                    </a:lnTo>
                    <a:lnTo>
                      <a:pt x="15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1"/>
              <p:cNvSpPr/>
              <p:nvPr/>
            </p:nvSpPr>
            <p:spPr>
              <a:xfrm>
                <a:off x="2189963" y="0"/>
                <a:ext cx="734212" cy="127617"/>
              </a:xfrm>
              <a:custGeom>
                <a:avLst/>
                <a:gdLst/>
                <a:ahLst/>
                <a:cxnLst/>
                <a:rect l="l" t="t" r="r" b="b"/>
                <a:pathLst>
                  <a:path w="15639" h="6226" extrusionOk="0">
                    <a:moveTo>
                      <a:pt x="1" y="0"/>
                    </a:moveTo>
                    <a:lnTo>
                      <a:pt x="1" y="6226"/>
                    </a:lnTo>
                    <a:lnTo>
                      <a:pt x="15639" y="6226"/>
                    </a:lnTo>
                    <a:lnTo>
                      <a:pt x="15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1"/>
              <p:cNvSpPr/>
              <p:nvPr/>
            </p:nvSpPr>
            <p:spPr>
              <a:xfrm>
                <a:off x="2919951" y="0"/>
                <a:ext cx="733836" cy="127617"/>
              </a:xfrm>
              <a:custGeom>
                <a:avLst/>
                <a:gdLst/>
                <a:ahLst/>
                <a:cxnLst/>
                <a:rect l="l" t="t" r="r" b="b"/>
                <a:pathLst>
                  <a:path w="15631" h="6226" extrusionOk="0">
                    <a:moveTo>
                      <a:pt x="1" y="0"/>
                    </a:moveTo>
                    <a:lnTo>
                      <a:pt x="1" y="6226"/>
                    </a:lnTo>
                    <a:lnTo>
                      <a:pt x="15630" y="6226"/>
                    </a:lnTo>
                    <a:lnTo>
                      <a:pt x="156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1"/>
              <p:cNvSpPr/>
              <p:nvPr/>
            </p:nvSpPr>
            <p:spPr>
              <a:xfrm>
                <a:off x="3649563" y="0"/>
                <a:ext cx="734212" cy="127617"/>
              </a:xfrm>
              <a:custGeom>
                <a:avLst/>
                <a:gdLst/>
                <a:ahLst/>
                <a:cxnLst/>
                <a:rect l="l" t="t" r="r" b="b"/>
                <a:pathLst>
                  <a:path w="15639" h="6226" extrusionOk="0">
                    <a:moveTo>
                      <a:pt x="0" y="0"/>
                    </a:moveTo>
                    <a:lnTo>
                      <a:pt x="0" y="6226"/>
                    </a:lnTo>
                    <a:lnTo>
                      <a:pt x="15638" y="6226"/>
                    </a:lnTo>
                    <a:lnTo>
                      <a:pt x="156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1"/>
              <p:cNvSpPr/>
              <p:nvPr/>
            </p:nvSpPr>
            <p:spPr>
              <a:xfrm>
                <a:off x="4379551" y="0"/>
                <a:ext cx="733789" cy="127617"/>
              </a:xfrm>
              <a:custGeom>
                <a:avLst/>
                <a:gdLst/>
                <a:ahLst/>
                <a:cxnLst/>
                <a:rect l="l" t="t" r="r" b="b"/>
                <a:pathLst>
                  <a:path w="15630" h="6226" extrusionOk="0">
                    <a:moveTo>
                      <a:pt x="0" y="0"/>
                    </a:moveTo>
                    <a:lnTo>
                      <a:pt x="0" y="6226"/>
                    </a:lnTo>
                    <a:lnTo>
                      <a:pt x="15630" y="6226"/>
                    </a:lnTo>
                    <a:lnTo>
                      <a:pt x="156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1"/>
              <p:cNvSpPr/>
              <p:nvPr/>
            </p:nvSpPr>
            <p:spPr>
              <a:xfrm>
                <a:off x="5109116" y="0"/>
                <a:ext cx="734212" cy="127617"/>
              </a:xfrm>
              <a:custGeom>
                <a:avLst/>
                <a:gdLst/>
                <a:ahLst/>
                <a:cxnLst/>
                <a:rect l="l" t="t" r="r" b="b"/>
                <a:pathLst>
                  <a:path w="15639" h="6226" extrusionOk="0">
                    <a:moveTo>
                      <a:pt x="1" y="0"/>
                    </a:moveTo>
                    <a:lnTo>
                      <a:pt x="1" y="6226"/>
                    </a:lnTo>
                    <a:lnTo>
                      <a:pt x="15639" y="6226"/>
                    </a:lnTo>
                    <a:lnTo>
                      <a:pt x="156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67"/>
        <p:cNvGrpSpPr/>
        <p:nvPr/>
      </p:nvGrpSpPr>
      <p:grpSpPr>
        <a:xfrm>
          <a:off x="0" y="0"/>
          <a:ext cx="0" cy="0"/>
          <a:chOff x="0" y="0"/>
          <a:chExt cx="0" cy="0"/>
        </a:xfrm>
      </p:grpSpPr>
      <p:sp>
        <p:nvSpPr>
          <p:cNvPr id="468" name="Google Shape;46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9" name="Google Shape;469;p22"/>
          <p:cNvSpPr txBox="1">
            <a:spLocks noGrp="1"/>
          </p:cNvSpPr>
          <p:nvPr>
            <p:ph type="subTitle" idx="1"/>
          </p:nvPr>
        </p:nvSpPr>
        <p:spPr>
          <a:xfrm>
            <a:off x="720000" y="1710145"/>
            <a:ext cx="2220600" cy="11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0" name="Google Shape;470;p22"/>
          <p:cNvSpPr txBox="1">
            <a:spLocks noGrp="1"/>
          </p:cNvSpPr>
          <p:nvPr>
            <p:ph type="subTitle" idx="2"/>
          </p:nvPr>
        </p:nvSpPr>
        <p:spPr>
          <a:xfrm>
            <a:off x="3582300" y="1710145"/>
            <a:ext cx="2220600" cy="11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1" name="Google Shape;471;p22"/>
          <p:cNvSpPr txBox="1">
            <a:spLocks noGrp="1"/>
          </p:cNvSpPr>
          <p:nvPr>
            <p:ph type="subTitle" idx="3"/>
          </p:nvPr>
        </p:nvSpPr>
        <p:spPr>
          <a:xfrm>
            <a:off x="720000" y="3440450"/>
            <a:ext cx="2220600" cy="11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2" name="Google Shape;472;p22"/>
          <p:cNvSpPr txBox="1">
            <a:spLocks noGrp="1"/>
          </p:cNvSpPr>
          <p:nvPr>
            <p:ph type="subTitle" idx="4"/>
          </p:nvPr>
        </p:nvSpPr>
        <p:spPr>
          <a:xfrm>
            <a:off x="3582300" y="3440450"/>
            <a:ext cx="2220600" cy="11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3" name="Google Shape;473;p22"/>
          <p:cNvSpPr txBox="1">
            <a:spLocks noGrp="1"/>
          </p:cNvSpPr>
          <p:nvPr>
            <p:ph type="subTitle" idx="5"/>
          </p:nvPr>
        </p:nvSpPr>
        <p:spPr>
          <a:xfrm>
            <a:off x="6203500" y="1710145"/>
            <a:ext cx="2220600" cy="11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4" name="Google Shape;474;p22"/>
          <p:cNvSpPr txBox="1">
            <a:spLocks noGrp="1"/>
          </p:cNvSpPr>
          <p:nvPr>
            <p:ph type="subTitle" idx="6"/>
          </p:nvPr>
        </p:nvSpPr>
        <p:spPr>
          <a:xfrm>
            <a:off x="6203500" y="3440450"/>
            <a:ext cx="2220600" cy="119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5" name="Google Shape;475;p22"/>
          <p:cNvSpPr txBox="1">
            <a:spLocks noGrp="1"/>
          </p:cNvSpPr>
          <p:nvPr>
            <p:ph type="subTitle" idx="7"/>
          </p:nvPr>
        </p:nvSpPr>
        <p:spPr>
          <a:xfrm>
            <a:off x="720000" y="1230675"/>
            <a:ext cx="22185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Cabin"/>
                <a:ea typeface="Cabin"/>
                <a:cs typeface="Cabin"/>
                <a:sym typeface="Cabin"/>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476" name="Google Shape;476;p22"/>
          <p:cNvSpPr txBox="1">
            <a:spLocks noGrp="1"/>
          </p:cNvSpPr>
          <p:nvPr>
            <p:ph type="subTitle" idx="8"/>
          </p:nvPr>
        </p:nvSpPr>
        <p:spPr>
          <a:xfrm>
            <a:off x="3582300" y="1230675"/>
            <a:ext cx="22188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Cabin"/>
                <a:ea typeface="Cabin"/>
                <a:cs typeface="Cabin"/>
                <a:sym typeface="Cabin"/>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477" name="Google Shape;477;p22"/>
          <p:cNvSpPr txBox="1">
            <a:spLocks noGrp="1"/>
          </p:cNvSpPr>
          <p:nvPr>
            <p:ph type="subTitle" idx="9"/>
          </p:nvPr>
        </p:nvSpPr>
        <p:spPr>
          <a:xfrm>
            <a:off x="6205513" y="1230675"/>
            <a:ext cx="22185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Cabin"/>
                <a:ea typeface="Cabin"/>
                <a:cs typeface="Cabin"/>
                <a:sym typeface="Cabin"/>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478" name="Google Shape;478;p22"/>
          <p:cNvSpPr txBox="1">
            <a:spLocks noGrp="1"/>
          </p:cNvSpPr>
          <p:nvPr>
            <p:ph type="subTitle" idx="13"/>
          </p:nvPr>
        </p:nvSpPr>
        <p:spPr>
          <a:xfrm>
            <a:off x="720000" y="2957749"/>
            <a:ext cx="22185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Cabin"/>
                <a:ea typeface="Cabin"/>
                <a:cs typeface="Cabin"/>
                <a:sym typeface="Cabin"/>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479" name="Google Shape;479;p22"/>
          <p:cNvSpPr txBox="1">
            <a:spLocks noGrp="1"/>
          </p:cNvSpPr>
          <p:nvPr>
            <p:ph type="subTitle" idx="14"/>
          </p:nvPr>
        </p:nvSpPr>
        <p:spPr>
          <a:xfrm>
            <a:off x="3582300" y="2957749"/>
            <a:ext cx="22188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Cabin"/>
                <a:ea typeface="Cabin"/>
                <a:cs typeface="Cabin"/>
                <a:sym typeface="Cabin"/>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480" name="Google Shape;480;p22"/>
          <p:cNvSpPr txBox="1">
            <a:spLocks noGrp="1"/>
          </p:cNvSpPr>
          <p:nvPr>
            <p:ph type="subTitle" idx="15"/>
          </p:nvPr>
        </p:nvSpPr>
        <p:spPr>
          <a:xfrm>
            <a:off x="6205513" y="2957749"/>
            <a:ext cx="22185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Cabin"/>
                <a:ea typeface="Cabin"/>
                <a:cs typeface="Cabin"/>
                <a:sym typeface="Cabin"/>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grpSp>
        <p:nvGrpSpPr>
          <p:cNvPr id="481" name="Google Shape;481;p22"/>
          <p:cNvGrpSpPr/>
          <p:nvPr/>
        </p:nvGrpSpPr>
        <p:grpSpPr>
          <a:xfrm>
            <a:off x="-137100" y="699550"/>
            <a:ext cx="774050" cy="154499"/>
            <a:chOff x="998850" y="974175"/>
            <a:chExt cx="774050" cy="154499"/>
          </a:xfrm>
        </p:grpSpPr>
        <p:sp>
          <p:nvSpPr>
            <p:cNvPr id="482" name="Google Shape;482;p22"/>
            <p:cNvSpPr/>
            <p:nvPr/>
          </p:nvSpPr>
          <p:spPr>
            <a:xfrm>
              <a:off x="1719829" y="1025060"/>
              <a:ext cx="53071" cy="53120"/>
            </a:xfrm>
            <a:custGeom>
              <a:avLst/>
              <a:gdLst/>
              <a:ahLst/>
              <a:cxnLst/>
              <a:rect l="l" t="t" r="r" b="b"/>
              <a:pathLst>
                <a:path w="1092" h="1093" extrusionOk="0">
                  <a:moveTo>
                    <a:pt x="551" y="1"/>
                  </a:moveTo>
                  <a:cubicBezTo>
                    <a:pt x="245" y="1"/>
                    <a:pt x="0" y="245"/>
                    <a:pt x="0" y="542"/>
                  </a:cubicBezTo>
                  <a:cubicBezTo>
                    <a:pt x="0" y="848"/>
                    <a:pt x="245" y="1092"/>
                    <a:pt x="551" y="1092"/>
                  </a:cubicBezTo>
                  <a:cubicBezTo>
                    <a:pt x="847" y="1092"/>
                    <a:pt x="1092" y="848"/>
                    <a:pt x="1092" y="542"/>
                  </a:cubicBezTo>
                  <a:cubicBezTo>
                    <a:pt x="1092" y="245"/>
                    <a:pt x="847" y="1"/>
                    <a:pt x="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2"/>
            <p:cNvSpPr/>
            <p:nvPr/>
          </p:nvSpPr>
          <p:spPr>
            <a:xfrm>
              <a:off x="1587832" y="1018693"/>
              <a:ext cx="65416" cy="65853"/>
            </a:xfrm>
            <a:custGeom>
              <a:avLst/>
              <a:gdLst/>
              <a:ahLst/>
              <a:cxnLst/>
              <a:rect l="l" t="t" r="r" b="b"/>
              <a:pathLst>
                <a:path w="1346" h="1355" extrusionOk="0">
                  <a:moveTo>
                    <a:pt x="673" y="1"/>
                  </a:moveTo>
                  <a:cubicBezTo>
                    <a:pt x="307" y="1"/>
                    <a:pt x="1" y="307"/>
                    <a:pt x="1" y="673"/>
                  </a:cubicBezTo>
                  <a:cubicBezTo>
                    <a:pt x="1" y="1049"/>
                    <a:pt x="307" y="1354"/>
                    <a:pt x="673" y="1354"/>
                  </a:cubicBezTo>
                  <a:cubicBezTo>
                    <a:pt x="1049" y="1354"/>
                    <a:pt x="1346" y="1049"/>
                    <a:pt x="1346" y="673"/>
                  </a:cubicBezTo>
                  <a:cubicBezTo>
                    <a:pt x="1346" y="307"/>
                    <a:pt x="1049" y="1"/>
                    <a:pt x="6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2"/>
            <p:cNvSpPr/>
            <p:nvPr/>
          </p:nvSpPr>
          <p:spPr>
            <a:xfrm>
              <a:off x="1416857" y="1008827"/>
              <a:ext cx="91708" cy="85196"/>
            </a:xfrm>
            <a:custGeom>
              <a:avLst/>
              <a:gdLst/>
              <a:ahLst/>
              <a:cxnLst/>
              <a:rect l="l" t="t" r="r" b="b"/>
              <a:pathLst>
                <a:path w="1887" h="1753" extrusionOk="0">
                  <a:moveTo>
                    <a:pt x="939" y="0"/>
                  </a:moveTo>
                  <a:cubicBezTo>
                    <a:pt x="516" y="0"/>
                    <a:pt x="149" y="305"/>
                    <a:pt x="79" y="737"/>
                  </a:cubicBezTo>
                  <a:cubicBezTo>
                    <a:pt x="0" y="1217"/>
                    <a:pt x="323" y="1662"/>
                    <a:pt x="803" y="1741"/>
                  </a:cubicBezTo>
                  <a:cubicBezTo>
                    <a:pt x="852" y="1749"/>
                    <a:pt x="900" y="1752"/>
                    <a:pt x="947" y="1752"/>
                  </a:cubicBezTo>
                  <a:cubicBezTo>
                    <a:pt x="1370" y="1752"/>
                    <a:pt x="1737" y="1448"/>
                    <a:pt x="1808" y="1016"/>
                  </a:cubicBezTo>
                  <a:cubicBezTo>
                    <a:pt x="1886" y="544"/>
                    <a:pt x="1563" y="90"/>
                    <a:pt x="1083" y="12"/>
                  </a:cubicBezTo>
                  <a:cubicBezTo>
                    <a:pt x="1034" y="4"/>
                    <a:pt x="986" y="0"/>
                    <a:pt x="9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2"/>
            <p:cNvSpPr/>
            <p:nvPr/>
          </p:nvSpPr>
          <p:spPr>
            <a:xfrm>
              <a:off x="1233101" y="1000031"/>
              <a:ext cx="103567" cy="103178"/>
            </a:xfrm>
            <a:custGeom>
              <a:avLst/>
              <a:gdLst/>
              <a:ahLst/>
              <a:cxnLst/>
              <a:rect l="l" t="t" r="r" b="b"/>
              <a:pathLst>
                <a:path w="2131" h="2123" extrusionOk="0">
                  <a:moveTo>
                    <a:pt x="1066" y="1"/>
                  </a:moveTo>
                  <a:cubicBezTo>
                    <a:pt x="481" y="1"/>
                    <a:pt x="0" y="472"/>
                    <a:pt x="0" y="1057"/>
                  </a:cubicBezTo>
                  <a:cubicBezTo>
                    <a:pt x="0" y="1651"/>
                    <a:pt x="481" y="2123"/>
                    <a:pt x="1066" y="2123"/>
                  </a:cubicBezTo>
                  <a:cubicBezTo>
                    <a:pt x="1651" y="2123"/>
                    <a:pt x="2131" y="1651"/>
                    <a:pt x="2131" y="1057"/>
                  </a:cubicBezTo>
                  <a:cubicBezTo>
                    <a:pt x="2131" y="472"/>
                    <a:pt x="1651" y="1"/>
                    <a:pt x="10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2"/>
            <p:cNvSpPr/>
            <p:nvPr/>
          </p:nvSpPr>
          <p:spPr>
            <a:xfrm>
              <a:off x="998850" y="974175"/>
              <a:ext cx="154499" cy="154499"/>
            </a:xfrm>
            <a:custGeom>
              <a:avLst/>
              <a:gdLst/>
              <a:ahLst/>
              <a:cxnLst/>
              <a:rect l="l" t="t" r="r" b="b"/>
              <a:pathLst>
                <a:path w="3179" h="3179" extrusionOk="0">
                  <a:moveTo>
                    <a:pt x="1590" y="0"/>
                  </a:moveTo>
                  <a:cubicBezTo>
                    <a:pt x="708" y="0"/>
                    <a:pt x="1" y="716"/>
                    <a:pt x="1" y="1589"/>
                  </a:cubicBezTo>
                  <a:cubicBezTo>
                    <a:pt x="1" y="2471"/>
                    <a:pt x="708" y="3178"/>
                    <a:pt x="1590" y="3178"/>
                  </a:cubicBezTo>
                  <a:cubicBezTo>
                    <a:pt x="2472" y="3178"/>
                    <a:pt x="3179" y="2471"/>
                    <a:pt x="3179" y="1589"/>
                  </a:cubicBezTo>
                  <a:cubicBezTo>
                    <a:pt x="3179" y="716"/>
                    <a:pt x="2472" y="0"/>
                    <a:pt x="15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7" name="Google Shape;487;p22"/>
          <p:cNvSpPr/>
          <p:nvPr/>
        </p:nvSpPr>
        <p:spPr>
          <a:xfrm>
            <a:off x="7916500" y="205600"/>
            <a:ext cx="507600" cy="503400"/>
          </a:xfrm>
          <a:prstGeom prst="mathPlus">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88" name="Google Shape;488;p22"/>
          <p:cNvSpPr/>
          <p:nvPr/>
        </p:nvSpPr>
        <p:spPr>
          <a:xfrm>
            <a:off x="440575" y="4867300"/>
            <a:ext cx="206700" cy="2067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489" name="Google Shape;489;p22"/>
          <p:cNvGrpSpPr/>
          <p:nvPr/>
        </p:nvGrpSpPr>
        <p:grpSpPr>
          <a:xfrm>
            <a:off x="-5079" y="-20625"/>
            <a:ext cx="9148658" cy="5170212"/>
            <a:chOff x="-5079" y="-20625"/>
            <a:chExt cx="9148658" cy="5170212"/>
          </a:xfrm>
        </p:grpSpPr>
        <p:grpSp>
          <p:nvGrpSpPr>
            <p:cNvPr id="490" name="Google Shape;490;p22"/>
            <p:cNvGrpSpPr/>
            <p:nvPr/>
          </p:nvGrpSpPr>
          <p:grpSpPr>
            <a:xfrm>
              <a:off x="-5079" y="1804973"/>
              <a:ext cx="136085" cy="3344605"/>
              <a:chOff x="-5079" y="1804973"/>
              <a:chExt cx="136085" cy="3344605"/>
            </a:xfrm>
          </p:grpSpPr>
          <p:sp>
            <p:nvSpPr>
              <p:cNvPr id="491" name="Google Shape;491;p22"/>
              <p:cNvSpPr/>
              <p:nvPr/>
            </p:nvSpPr>
            <p:spPr>
              <a:xfrm rot="-5400000">
                <a:off x="-146579" y="4871993"/>
                <a:ext cx="419086" cy="136085"/>
              </a:xfrm>
              <a:custGeom>
                <a:avLst/>
                <a:gdLst/>
                <a:ahLst/>
                <a:cxnLst/>
                <a:rect l="l" t="t" r="r" b="b"/>
                <a:pathLst>
                  <a:path w="15639" h="6226" extrusionOk="0">
                    <a:moveTo>
                      <a:pt x="0" y="0"/>
                    </a:moveTo>
                    <a:lnTo>
                      <a:pt x="0" y="6226"/>
                    </a:lnTo>
                    <a:lnTo>
                      <a:pt x="15638" y="6226"/>
                    </a:lnTo>
                    <a:lnTo>
                      <a:pt x="156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2"/>
              <p:cNvSpPr/>
              <p:nvPr/>
            </p:nvSpPr>
            <p:spPr>
              <a:xfrm rot="-5400000">
                <a:off x="-146579" y="4453996"/>
                <a:ext cx="419086" cy="136085"/>
              </a:xfrm>
              <a:custGeom>
                <a:avLst/>
                <a:gdLst/>
                <a:ahLst/>
                <a:cxnLst/>
                <a:rect l="l" t="t" r="r" b="b"/>
                <a:pathLst>
                  <a:path w="15639" h="6226" extrusionOk="0">
                    <a:moveTo>
                      <a:pt x="0" y="0"/>
                    </a:moveTo>
                    <a:lnTo>
                      <a:pt x="0" y="6226"/>
                    </a:lnTo>
                    <a:lnTo>
                      <a:pt x="15638" y="6226"/>
                    </a:lnTo>
                    <a:lnTo>
                      <a:pt x="156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2"/>
              <p:cNvSpPr/>
              <p:nvPr/>
            </p:nvSpPr>
            <p:spPr>
              <a:xfrm rot="-5400000">
                <a:off x="-146579" y="4036000"/>
                <a:ext cx="419086" cy="136085"/>
              </a:xfrm>
              <a:custGeom>
                <a:avLst/>
                <a:gdLst/>
                <a:ahLst/>
                <a:cxnLst/>
                <a:rect l="l" t="t" r="r" b="b"/>
                <a:pathLst>
                  <a:path w="15639" h="6226" extrusionOk="0">
                    <a:moveTo>
                      <a:pt x="1" y="0"/>
                    </a:moveTo>
                    <a:lnTo>
                      <a:pt x="1" y="6226"/>
                    </a:lnTo>
                    <a:lnTo>
                      <a:pt x="15639" y="6226"/>
                    </a:lnTo>
                    <a:lnTo>
                      <a:pt x="15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2"/>
              <p:cNvSpPr/>
              <p:nvPr/>
            </p:nvSpPr>
            <p:spPr>
              <a:xfrm rot="-5400000">
                <a:off x="-146579" y="3618004"/>
                <a:ext cx="419086" cy="136085"/>
              </a:xfrm>
              <a:custGeom>
                <a:avLst/>
                <a:gdLst/>
                <a:ahLst/>
                <a:cxnLst/>
                <a:rect l="l" t="t" r="r" b="b"/>
                <a:pathLst>
                  <a:path w="15639" h="6226" extrusionOk="0">
                    <a:moveTo>
                      <a:pt x="1" y="0"/>
                    </a:moveTo>
                    <a:lnTo>
                      <a:pt x="1" y="6226"/>
                    </a:lnTo>
                    <a:lnTo>
                      <a:pt x="15639" y="6226"/>
                    </a:lnTo>
                    <a:lnTo>
                      <a:pt x="15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2"/>
              <p:cNvSpPr/>
              <p:nvPr/>
            </p:nvSpPr>
            <p:spPr>
              <a:xfrm rot="-5400000">
                <a:off x="-146472" y="3200115"/>
                <a:ext cx="418872" cy="136085"/>
              </a:xfrm>
              <a:custGeom>
                <a:avLst/>
                <a:gdLst/>
                <a:ahLst/>
                <a:cxnLst/>
                <a:rect l="l" t="t" r="r" b="b"/>
                <a:pathLst>
                  <a:path w="15631" h="6226" extrusionOk="0">
                    <a:moveTo>
                      <a:pt x="1" y="0"/>
                    </a:moveTo>
                    <a:lnTo>
                      <a:pt x="1" y="6226"/>
                    </a:lnTo>
                    <a:lnTo>
                      <a:pt x="15630" y="6226"/>
                    </a:lnTo>
                    <a:lnTo>
                      <a:pt x="156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2"/>
              <p:cNvSpPr/>
              <p:nvPr/>
            </p:nvSpPr>
            <p:spPr>
              <a:xfrm rot="-5400000">
                <a:off x="-146579" y="2782225"/>
                <a:ext cx="419086" cy="136085"/>
              </a:xfrm>
              <a:custGeom>
                <a:avLst/>
                <a:gdLst/>
                <a:ahLst/>
                <a:cxnLst/>
                <a:rect l="l" t="t" r="r" b="b"/>
                <a:pathLst>
                  <a:path w="15639" h="6226" extrusionOk="0">
                    <a:moveTo>
                      <a:pt x="0" y="0"/>
                    </a:moveTo>
                    <a:lnTo>
                      <a:pt x="0" y="6226"/>
                    </a:lnTo>
                    <a:lnTo>
                      <a:pt x="15638" y="6226"/>
                    </a:lnTo>
                    <a:lnTo>
                      <a:pt x="156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2"/>
              <p:cNvSpPr/>
              <p:nvPr/>
            </p:nvSpPr>
            <p:spPr>
              <a:xfrm rot="-5400000">
                <a:off x="-146459" y="2364350"/>
                <a:ext cx="418845" cy="136085"/>
              </a:xfrm>
              <a:custGeom>
                <a:avLst/>
                <a:gdLst/>
                <a:ahLst/>
                <a:cxnLst/>
                <a:rect l="l" t="t" r="r" b="b"/>
                <a:pathLst>
                  <a:path w="15630" h="6226" extrusionOk="0">
                    <a:moveTo>
                      <a:pt x="0" y="0"/>
                    </a:moveTo>
                    <a:lnTo>
                      <a:pt x="0" y="6226"/>
                    </a:lnTo>
                    <a:lnTo>
                      <a:pt x="15630" y="6226"/>
                    </a:lnTo>
                    <a:lnTo>
                      <a:pt x="156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2"/>
              <p:cNvSpPr/>
              <p:nvPr/>
            </p:nvSpPr>
            <p:spPr>
              <a:xfrm rot="-5400000">
                <a:off x="-146579" y="1946474"/>
                <a:ext cx="419086" cy="136085"/>
              </a:xfrm>
              <a:custGeom>
                <a:avLst/>
                <a:gdLst/>
                <a:ahLst/>
                <a:cxnLst/>
                <a:rect l="l" t="t" r="r" b="b"/>
                <a:pathLst>
                  <a:path w="15639" h="6226" extrusionOk="0">
                    <a:moveTo>
                      <a:pt x="1" y="0"/>
                    </a:moveTo>
                    <a:lnTo>
                      <a:pt x="1" y="6226"/>
                    </a:lnTo>
                    <a:lnTo>
                      <a:pt x="15639" y="6226"/>
                    </a:lnTo>
                    <a:lnTo>
                      <a:pt x="156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22"/>
            <p:cNvGrpSpPr/>
            <p:nvPr/>
          </p:nvGrpSpPr>
          <p:grpSpPr>
            <a:xfrm>
              <a:off x="8894367" y="-20625"/>
              <a:ext cx="249212" cy="5170212"/>
              <a:chOff x="8869356" y="-20637"/>
              <a:chExt cx="274644" cy="5170212"/>
            </a:xfrm>
          </p:grpSpPr>
          <p:sp>
            <p:nvSpPr>
              <p:cNvPr id="500" name="Google Shape;500;p22"/>
              <p:cNvSpPr/>
              <p:nvPr/>
            </p:nvSpPr>
            <p:spPr>
              <a:xfrm rot="5400000">
                <a:off x="8682755" y="165963"/>
                <a:ext cx="647846" cy="274644"/>
              </a:xfrm>
              <a:custGeom>
                <a:avLst/>
                <a:gdLst/>
                <a:ahLst/>
                <a:cxnLst/>
                <a:rect l="l" t="t" r="r" b="b"/>
                <a:pathLst>
                  <a:path w="15639" h="6226" extrusionOk="0">
                    <a:moveTo>
                      <a:pt x="0" y="0"/>
                    </a:moveTo>
                    <a:lnTo>
                      <a:pt x="0" y="6226"/>
                    </a:lnTo>
                    <a:lnTo>
                      <a:pt x="15638" y="6226"/>
                    </a:lnTo>
                    <a:lnTo>
                      <a:pt x="156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2"/>
              <p:cNvSpPr/>
              <p:nvPr/>
            </p:nvSpPr>
            <p:spPr>
              <a:xfrm rot="5400000">
                <a:off x="8682755" y="812116"/>
                <a:ext cx="647846" cy="274644"/>
              </a:xfrm>
              <a:custGeom>
                <a:avLst/>
                <a:gdLst/>
                <a:ahLst/>
                <a:cxnLst/>
                <a:rect l="l" t="t" r="r" b="b"/>
                <a:pathLst>
                  <a:path w="15639" h="6226" extrusionOk="0">
                    <a:moveTo>
                      <a:pt x="0" y="0"/>
                    </a:moveTo>
                    <a:lnTo>
                      <a:pt x="0" y="6226"/>
                    </a:lnTo>
                    <a:lnTo>
                      <a:pt x="15638" y="6226"/>
                    </a:lnTo>
                    <a:lnTo>
                      <a:pt x="156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2"/>
              <p:cNvSpPr/>
              <p:nvPr/>
            </p:nvSpPr>
            <p:spPr>
              <a:xfrm rot="5400000">
                <a:off x="8682755" y="1458269"/>
                <a:ext cx="647846" cy="274644"/>
              </a:xfrm>
              <a:custGeom>
                <a:avLst/>
                <a:gdLst/>
                <a:ahLst/>
                <a:cxnLst/>
                <a:rect l="l" t="t" r="r" b="b"/>
                <a:pathLst>
                  <a:path w="15639" h="6226" extrusionOk="0">
                    <a:moveTo>
                      <a:pt x="1" y="0"/>
                    </a:moveTo>
                    <a:lnTo>
                      <a:pt x="1" y="6226"/>
                    </a:lnTo>
                    <a:lnTo>
                      <a:pt x="15639" y="6226"/>
                    </a:lnTo>
                    <a:lnTo>
                      <a:pt x="15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2"/>
              <p:cNvSpPr/>
              <p:nvPr/>
            </p:nvSpPr>
            <p:spPr>
              <a:xfrm rot="5400000">
                <a:off x="8682755" y="2104422"/>
                <a:ext cx="647846" cy="274644"/>
              </a:xfrm>
              <a:custGeom>
                <a:avLst/>
                <a:gdLst/>
                <a:ahLst/>
                <a:cxnLst/>
                <a:rect l="l" t="t" r="r" b="b"/>
                <a:pathLst>
                  <a:path w="15639" h="6226" extrusionOk="0">
                    <a:moveTo>
                      <a:pt x="1" y="0"/>
                    </a:moveTo>
                    <a:lnTo>
                      <a:pt x="1" y="6226"/>
                    </a:lnTo>
                    <a:lnTo>
                      <a:pt x="15639" y="6226"/>
                    </a:lnTo>
                    <a:lnTo>
                      <a:pt x="15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2"/>
              <p:cNvSpPr/>
              <p:nvPr/>
            </p:nvSpPr>
            <p:spPr>
              <a:xfrm rot="5400000">
                <a:off x="8682921" y="2750409"/>
                <a:ext cx="647514" cy="274644"/>
              </a:xfrm>
              <a:custGeom>
                <a:avLst/>
                <a:gdLst/>
                <a:ahLst/>
                <a:cxnLst/>
                <a:rect l="l" t="t" r="r" b="b"/>
                <a:pathLst>
                  <a:path w="15631" h="6226" extrusionOk="0">
                    <a:moveTo>
                      <a:pt x="1" y="0"/>
                    </a:moveTo>
                    <a:lnTo>
                      <a:pt x="1" y="6226"/>
                    </a:lnTo>
                    <a:lnTo>
                      <a:pt x="15630" y="6226"/>
                    </a:lnTo>
                    <a:lnTo>
                      <a:pt x="156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2"/>
              <p:cNvSpPr/>
              <p:nvPr/>
            </p:nvSpPr>
            <p:spPr>
              <a:xfrm rot="5400000">
                <a:off x="8682755" y="3396396"/>
                <a:ext cx="647846" cy="274644"/>
              </a:xfrm>
              <a:custGeom>
                <a:avLst/>
                <a:gdLst/>
                <a:ahLst/>
                <a:cxnLst/>
                <a:rect l="l" t="t" r="r" b="b"/>
                <a:pathLst>
                  <a:path w="15639" h="6226" extrusionOk="0">
                    <a:moveTo>
                      <a:pt x="0" y="0"/>
                    </a:moveTo>
                    <a:lnTo>
                      <a:pt x="0" y="6226"/>
                    </a:lnTo>
                    <a:lnTo>
                      <a:pt x="15638" y="6226"/>
                    </a:lnTo>
                    <a:lnTo>
                      <a:pt x="156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2"/>
              <p:cNvSpPr/>
              <p:nvPr/>
            </p:nvSpPr>
            <p:spPr>
              <a:xfrm rot="5400000">
                <a:off x="8682941" y="4042363"/>
                <a:ext cx="647473" cy="274644"/>
              </a:xfrm>
              <a:custGeom>
                <a:avLst/>
                <a:gdLst/>
                <a:ahLst/>
                <a:cxnLst/>
                <a:rect l="l" t="t" r="r" b="b"/>
                <a:pathLst>
                  <a:path w="15630" h="6226" extrusionOk="0">
                    <a:moveTo>
                      <a:pt x="0" y="0"/>
                    </a:moveTo>
                    <a:lnTo>
                      <a:pt x="0" y="6226"/>
                    </a:lnTo>
                    <a:lnTo>
                      <a:pt x="15630" y="6226"/>
                    </a:lnTo>
                    <a:lnTo>
                      <a:pt x="156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2"/>
              <p:cNvSpPr/>
              <p:nvPr/>
            </p:nvSpPr>
            <p:spPr>
              <a:xfrm rot="5400000">
                <a:off x="8682755" y="4688329"/>
                <a:ext cx="647846" cy="274644"/>
              </a:xfrm>
              <a:custGeom>
                <a:avLst/>
                <a:gdLst/>
                <a:ahLst/>
                <a:cxnLst/>
                <a:rect l="l" t="t" r="r" b="b"/>
                <a:pathLst>
                  <a:path w="15639" h="6226" extrusionOk="0">
                    <a:moveTo>
                      <a:pt x="1" y="0"/>
                    </a:moveTo>
                    <a:lnTo>
                      <a:pt x="1" y="6226"/>
                    </a:lnTo>
                    <a:lnTo>
                      <a:pt x="15639" y="6226"/>
                    </a:lnTo>
                    <a:lnTo>
                      <a:pt x="156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44"/>
        <p:cNvGrpSpPr/>
        <p:nvPr/>
      </p:nvGrpSpPr>
      <p:grpSpPr>
        <a:xfrm>
          <a:off x="0" y="0"/>
          <a:ext cx="0" cy="0"/>
          <a:chOff x="0" y="0"/>
          <a:chExt cx="0" cy="0"/>
        </a:xfrm>
      </p:grpSpPr>
      <p:grpSp>
        <p:nvGrpSpPr>
          <p:cNvPr id="545" name="Google Shape;545;p24"/>
          <p:cNvGrpSpPr/>
          <p:nvPr/>
        </p:nvGrpSpPr>
        <p:grpSpPr>
          <a:xfrm>
            <a:off x="0" y="0"/>
            <a:ext cx="9143999" cy="5143500"/>
            <a:chOff x="0" y="0"/>
            <a:chExt cx="9143999" cy="5143500"/>
          </a:xfrm>
        </p:grpSpPr>
        <p:grpSp>
          <p:nvGrpSpPr>
            <p:cNvPr id="546" name="Google Shape;546;p24"/>
            <p:cNvGrpSpPr/>
            <p:nvPr/>
          </p:nvGrpSpPr>
          <p:grpSpPr>
            <a:xfrm rot="5400000">
              <a:off x="-309775" y="309775"/>
              <a:ext cx="774050" cy="154499"/>
              <a:chOff x="998850" y="974175"/>
              <a:chExt cx="774050" cy="154499"/>
            </a:xfrm>
          </p:grpSpPr>
          <p:sp>
            <p:nvSpPr>
              <p:cNvPr id="547" name="Google Shape;547;p24"/>
              <p:cNvSpPr/>
              <p:nvPr/>
            </p:nvSpPr>
            <p:spPr>
              <a:xfrm>
                <a:off x="1719829" y="1025060"/>
                <a:ext cx="53071" cy="53120"/>
              </a:xfrm>
              <a:custGeom>
                <a:avLst/>
                <a:gdLst/>
                <a:ahLst/>
                <a:cxnLst/>
                <a:rect l="l" t="t" r="r" b="b"/>
                <a:pathLst>
                  <a:path w="1092" h="1093" extrusionOk="0">
                    <a:moveTo>
                      <a:pt x="551" y="1"/>
                    </a:moveTo>
                    <a:cubicBezTo>
                      <a:pt x="245" y="1"/>
                      <a:pt x="0" y="245"/>
                      <a:pt x="0" y="542"/>
                    </a:cubicBezTo>
                    <a:cubicBezTo>
                      <a:pt x="0" y="848"/>
                      <a:pt x="245" y="1092"/>
                      <a:pt x="551" y="1092"/>
                    </a:cubicBezTo>
                    <a:cubicBezTo>
                      <a:pt x="847" y="1092"/>
                      <a:pt x="1092" y="848"/>
                      <a:pt x="1092" y="542"/>
                    </a:cubicBezTo>
                    <a:cubicBezTo>
                      <a:pt x="1092" y="245"/>
                      <a:pt x="847" y="1"/>
                      <a:pt x="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4"/>
              <p:cNvSpPr/>
              <p:nvPr/>
            </p:nvSpPr>
            <p:spPr>
              <a:xfrm>
                <a:off x="1587832" y="1018693"/>
                <a:ext cx="65416" cy="65853"/>
              </a:xfrm>
              <a:custGeom>
                <a:avLst/>
                <a:gdLst/>
                <a:ahLst/>
                <a:cxnLst/>
                <a:rect l="l" t="t" r="r" b="b"/>
                <a:pathLst>
                  <a:path w="1346" h="1355" extrusionOk="0">
                    <a:moveTo>
                      <a:pt x="673" y="1"/>
                    </a:moveTo>
                    <a:cubicBezTo>
                      <a:pt x="307" y="1"/>
                      <a:pt x="1" y="307"/>
                      <a:pt x="1" y="673"/>
                    </a:cubicBezTo>
                    <a:cubicBezTo>
                      <a:pt x="1" y="1049"/>
                      <a:pt x="307" y="1354"/>
                      <a:pt x="673" y="1354"/>
                    </a:cubicBezTo>
                    <a:cubicBezTo>
                      <a:pt x="1049" y="1354"/>
                      <a:pt x="1346" y="1049"/>
                      <a:pt x="1346" y="673"/>
                    </a:cubicBezTo>
                    <a:cubicBezTo>
                      <a:pt x="1346" y="307"/>
                      <a:pt x="1049" y="1"/>
                      <a:pt x="6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4"/>
              <p:cNvSpPr/>
              <p:nvPr/>
            </p:nvSpPr>
            <p:spPr>
              <a:xfrm>
                <a:off x="1416857" y="1008827"/>
                <a:ext cx="91708" cy="85196"/>
              </a:xfrm>
              <a:custGeom>
                <a:avLst/>
                <a:gdLst/>
                <a:ahLst/>
                <a:cxnLst/>
                <a:rect l="l" t="t" r="r" b="b"/>
                <a:pathLst>
                  <a:path w="1887" h="1753" extrusionOk="0">
                    <a:moveTo>
                      <a:pt x="939" y="0"/>
                    </a:moveTo>
                    <a:cubicBezTo>
                      <a:pt x="516" y="0"/>
                      <a:pt x="149" y="305"/>
                      <a:pt x="79" y="737"/>
                    </a:cubicBezTo>
                    <a:cubicBezTo>
                      <a:pt x="0" y="1217"/>
                      <a:pt x="323" y="1662"/>
                      <a:pt x="803" y="1741"/>
                    </a:cubicBezTo>
                    <a:cubicBezTo>
                      <a:pt x="852" y="1749"/>
                      <a:pt x="900" y="1752"/>
                      <a:pt x="947" y="1752"/>
                    </a:cubicBezTo>
                    <a:cubicBezTo>
                      <a:pt x="1370" y="1752"/>
                      <a:pt x="1737" y="1448"/>
                      <a:pt x="1808" y="1016"/>
                    </a:cubicBezTo>
                    <a:cubicBezTo>
                      <a:pt x="1886" y="544"/>
                      <a:pt x="1563" y="90"/>
                      <a:pt x="1083" y="12"/>
                    </a:cubicBezTo>
                    <a:cubicBezTo>
                      <a:pt x="1034" y="4"/>
                      <a:pt x="986" y="0"/>
                      <a:pt x="9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4"/>
              <p:cNvSpPr/>
              <p:nvPr/>
            </p:nvSpPr>
            <p:spPr>
              <a:xfrm>
                <a:off x="1233101" y="1000031"/>
                <a:ext cx="103567" cy="103178"/>
              </a:xfrm>
              <a:custGeom>
                <a:avLst/>
                <a:gdLst/>
                <a:ahLst/>
                <a:cxnLst/>
                <a:rect l="l" t="t" r="r" b="b"/>
                <a:pathLst>
                  <a:path w="2131" h="2123" extrusionOk="0">
                    <a:moveTo>
                      <a:pt x="1066" y="1"/>
                    </a:moveTo>
                    <a:cubicBezTo>
                      <a:pt x="481" y="1"/>
                      <a:pt x="0" y="472"/>
                      <a:pt x="0" y="1057"/>
                    </a:cubicBezTo>
                    <a:cubicBezTo>
                      <a:pt x="0" y="1651"/>
                      <a:pt x="481" y="2123"/>
                      <a:pt x="1066" y="2123"/>
                    </a:cubicBezTo>
                    <a:cubicBezTo>
                      <a:pt x="1651" y="2123"/>
                      <a:pt x="2131" y="1651"/>
                      <a:pt x="2131" y="1057"/>
                    </a:cubicBezTo>
                    <a:cubicBezTo>
                      <a:pt x="2131" y="472"/>
                      <a:pt x="1651" y="1"/>
                      <a:pt x="10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4"/>
              <p:cNvSpPr/>
              <p:nvPr/>
            </p:nvSpPr>
            <p:spPr>
              <a:xfrm>
                <a:off x="998850" y="974175"/>
                <a:ext cx="154499" cy="154499"/>
              </a:xfrm>
              <a:custGeom>
                <a:avLst/>
                <a:gdLst/>
                <a:ahLst/>
                <a:cxnLst/>
                <a:rect l="l" t="t" r="r" b="b"/>
                <a:pathLst>
                  <a:path w="3179" h="3179" extrusionOk="0">
                    <a:moveTo>
                      <a:pt x="1590" y="0"/>
                    </a:moveTo>
                    <a:cubicBezTo>
                      <a:pt x="708" y="0"/>
                      <a:pt x="1" y="716"/>
                      <a:pt x="1" y="1589"/>
                    </a:cubicBezTo>
                    <a:cubicBezTo>
                      <a:pt x="1" y="2471"/>
                      <a:pt x="708" y="3178"/>
                      <a:pt x="1590" y="3178"/>
                    </a:cubicBezTo>
                    <a:cubicBezTo>
                      <a:pt x="2472" y="3178"/>
                      <a:pt x="3179" y="2471"/>
                      <a:pt x="3179" y="1589"/>
                    </a:cubicBezTo>
                    <a:cubicBezTo>
                      <a:pt x="3179" y="716"/>
                      <a:pt x="2472" y="0"/>
                      <a:pt x="15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24"/>
            <p:cNvGrpSpPr/>
            <p:nvPr/>
          </p:nvGrpSpPr>
          <p:grpSpPr>
            <a:xfrm rot="-5400000">
              <a:off x="8679725" y="4679225"/>
              <a:ext cx="774050" cy="154499"/>
              <a:chOff x="998850" y="974175"/>
              <a:chExt cx="774050" cy="154499"/>
            </a:xfrm>
          </p:grpSpPr>
          <p:sp>
            <p:nvSpPr>
              <p:cNvPr id="553" name="Google Shape;553;p24"/>
              <p:cNvSpPr/>
              <p:nvPr/>
            </p:nvSpPr>
            <p:spPr>
              <a:xfrm>
                <a:off x="1719829" y="1025060"/>
                <a:ext cx="53071" cy="53120"/>
              </a:xfrm>
              <a:custGeom>
                <a:avLst/>
                <a:gdLst/>
                <a:ahLst/>
                <a:cxnLst/>
                <a:rect l="l" t="t" r="r" b="b"/>
                <a:pathLst>
                  <a:path w="1092" h="1093" extrusionOk="0">
                    <a:moveTo>
                      <a:pt x="551" y="1"/>
                    </a:moveTo>
                    <a:cubicBezTo>
                      <a:pt x="245" y="1"/>
                      <a:pt x="0" y="245"/>
                      <a:pt x="0" y="542"/>
                    </a:cubicBezTo>
                    <a:cubicBezTo>
                      <a:pt x="0" y="848"/>
                      <a:pt x="245" y="1092"/>
                      <a:pt x="551" y="1092"/>
                    </a:cubicBezTo>
                    <a:cubicBezTo>
                      <a:pt x="847" y="1092"/>
                      <a:pt x="1092" y="848"/>
                      <a:pt x="1092" y="542"/>
                    </a:cubicBezTo>
                    <a:cubicBezTo>
                      <a:pt x="1092" y="245"/>
                      <a:pt x="847" y="1"/>
                      <a:pt x="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4"/>
              <p:cNvSpPr/>
              <p:nvPr/>
            </p:nvSpPr>
            <p:spPr>
              <a:xfrm>
                <a:off x="1587832" y="1018693"/>
                <a:ext cx="65416" cy="65853"/>
              </a:xfrm>
              <a:custGeom>
                <a:avLst/>
                <a:gdLst/>
                <a:ahLst/>
                <a:cxnLst/>
                <a:rect l="l" t="t" r="r" b="b"/>
                <a:pathLst>
                  <a:path w="1346" h="1355" extrusionOk="0">
                    <a:moveTo>
                      <a:pt x="673" y="1"/>
                    </a:moveTo>
                    <a:cubicBezTo>
                      <a:pt x="307" y="1"/>
                      <a:pt x="1" y="307"/>
                      <a:pt x="1" y="673"/>
                    </a:cubicBezTo>
                    <a:cubicBezTo>
                      <a:pt x="1" y="1049"/>
                      <a:pt x="307" y="1354"/>
                      <a:pt x="673" y="1354"/>
                    </a:cubicBezTo>
                    <a:cubicBezTo>
                      <a:pt x="1049" y="1354"/>
                      <a:pt x="1346" y="1049"/>
                      <a:pt x="1346" y="673"/>
                    </a:cubicBezTo>
                    <a:cubicBezTo>
                      <a:pt x="1346" y="307"/>
                      <a:pt x="1049" y="1"/>
                      <a:pt x="6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4"/>
              <p:cNvSpPr/>
              <p:nvPr/>
            </p:nvSpPr>
            <p:spPr>
              <a:xfrm>
                <a:off x="1416857" y="1008827"/>
                <a:ext cx="91708" cy="85196"/>
              </a:xfrm>
              <a:custGeom>
                <a:avLst/>
                <a:gdLst/>
                <a:ahLst/>
                <a:cxnLst/>
                <a:rect l="l" t="t" r="r" b="b"/>
                <a:pathLst>
                  <a:path w="1887" h="1753" extrusionOk="0">
                    <a:moveTo>
                      <a:pt x="939" y="0"/>
                    </a:moveTo>
                    <a:cubicBezTo>
                      <a:pt x="516" y="0"/>
                      <a:pt x="149" y="305"/>
                      <a:pt x="79" y="737"/>
                    </a:cubicBezTo>
                    <a:cubicBezTo>
                      <a:pt x="0" y="1217"/>
                      <a:pt x="323" y="1662"/>
                      <a:pt x="803" y="1741"/>
                    </a:cubicBezTo>
                    <a:cubicBezTo>
                      <a:pt x="852" y="1749"/>
                      <a:pt x="900" y="1752"/>
                      <a:pt x="947" y="1752"/>
                    </a:cubicBezTo>
                    <a:cubicBezTo>
                      <a:pt x="1370" y="1752"/>
                      <a:pt x="1737" y="1448"/>
                      <a:pt x="1808" y="1016"/>
                    </a:cubicBezTo>
                    <a:cubicBezTo>
                      <a:pt x="1886" y="544"/>
                      <a:pt x="1563" y="90"/>
                      <a:pt x="1083" y="12"/>
                    </a:cubicBezTo>
                    <a:cubicBezTo>
                      <a:pt x="1034" y="4"/>
                      <a:pt x="986" y="0"/>
                      <a:pt x="9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4"/>
              <p:cNvSpPr/>
              <p:nvPr/>
            </p:nvSpPr>
            <p:spPr>
              <a:xfrm>
                <a:off x="1233101" y="1000031"/>
                <a:ext cx="103567" cy="103178"/>
              </a:xfrm>
              <a:custGeom>
                <a:avLst/>
                <a:gdLst/>
                <a:ahLst/>
                <a:cxnLst/>
                <a:rect l="l" t="t" r="r" b="b"/>
                <a:pathLst>
                  <a:path w="2131" h="2123" extrusionOk="0">
                    <a:moveTo>
                      <a:pt x="1066" y="1"/>
                    </a:moveTo>
                    <a:cubicBezTo>
                      <a:pt x="481" y="1"/>
                      <a:pt x="0" y="472"/>
                      <a:pt x="0" y="1057"/>
                    </a:cubicBezTo>
                    <a:cubicBezTo>
                      <a:pt x="0" y="1651"/>
                      <a:pt x="481" y="2123"/>
                      <a:pt x="1066" y="2123"/>
                    </a:cubicBezTo>
                    <a:cubicBezTo>
                      <a:pt x="1651" y="2123"/>
                      <a:pt x="2131" y="1651"/>
                      <a:pt x="2131" y="1057"/>
                    </a:cubicBezTo>
                    <a:cubicBezTo>
                      <a:pt x="2131" y="472"/>
                      <a:pt x="1651" y="1"/>
                      <a:pt x="10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4"/>
              <p:cNvSpPr/>
              <p:nvPr/>
            </p:nvSpPr>
            <p:spPr>
              <a:xfrm>
                <a:off x="998850" y="974175"/>
                <a:ext cx="154499" cy="154499"/>
              </a:xfrm>
              <a:custGeom>
                <a:avLst/>
                <a:gdLst/>
                <a:ahLst/>
                <a:cxnLst/>
                <a:rect l="l" t="t" r="r" b="b"/>
                <a:pathLst>
                  <a:path w="3179" h="3179" extrusionOk="0">
                    <a:moveTo>
                      <a:pt x="1590" y="0"/>
                    </a:moveTo>
                    <a:cubicBezTo>
                      <a:pt x="708" y="0"/>
                      <a:pt x="1" y="716"/>
                      <a:pt x="1" y="1589"/>
                    </a:cubicBezTo>
                    <a:cubicBezTo>
                      <a:pt x="1" y="2471"/>
                      <a:pt x="708" y="3178"/>
                      <a:pt x="1590" y="3178"/>
                    </a:cubicBezTo>
                    <a:cubicBezTo>
                      <a:pt x="2472" y="3178"/>
                      <a:pt x="3179" y="2471"/>
                      <a:pt x="3179" y="1589"/>
                    </a:cubicBezTo>
                    <a:cubicBezTo>
                      <a:pt x="3179" y="716"/>
                      <a:pt x="2472" y="0"/>
                      <a:pt x="15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8" name="Google Shape;558;p24"/>
          <p:cNvGrpSpPr/>
          <p:nvPr/>
        </p:nvGrpSpPr>
        <p:grpSpPr>
          <a:xfrm>
            <a:off x="407250" y="222950"/>
            <a:ext cx="8517825" cy="4831575"/>
            <a:chOff x="216750" y="222950"/>
            <a:chExt cx="8517825" cy="4831575"/>
          </a:xfrm>
        </p:grpSpPr>
        <p:sp>
          <p:nvSpPr>
            <p:cNvPr id="559" name="Google Shape;559;p24"/>
            <p:cNvSpPr/>
            <p:nvPr/>
          </p:nvSpPr>
          <p:spPr>
            <a:xfrm>
              <a:off x="216750" y="4766525"/>
              <a:ext cx="288000" cy="2880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60" name="Google Shape;560;p24"/>
            <p:cNvSpPr/>
            <p:nvPr/>
          </p:nvSpPr>
          <p:spPr>
            <a:xfrm>
              <a:off x="8532075" y="222950"/>
              <a:ext cx="202500" cy="2025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561" name="Google Shape;561;p24"/>
          <p:cNvGrpSpPr/>
          <p:nvPr/>
        </p:nvGrpSpPr>
        <p:grpSpPr>
          <a:xfrm>
            <a:off x="-5079" y="-8"/>
            <a:ext cx="9149074" cy="5149586"/>
            <a:chOff x="-5079" y="-8"/>
            <a:chExt cx="9149074" cy="5149586"/>
          </a:xfrm>
        </p:grpSpPr>
        <p:grpSp>
          <p:nvGrpSpPr>
            <p:cNvPr id="562" name="Google Shape;562;p24"/>
            <p:cNvGrpSpPr/>
            <p:nvPr/>
          </p:nvGrpSpPr>
          <p:grpSpPr>
            <a:xfrm>
              <a:off x="-5079" y="1804973"/>
              <a:ext cx="136085" cy="3344605"/>
              <a:chOff x="-5079" y="1804973"/>
              <a:chExt cx="136085" cy="3344605"/>
            </a:xfrm>
          </p:grpSpPr>
          <p:sp>
            <p:nvSpPr>
              <p:cNvPr id="563" name="Google Shape;563;p24"/>
              <p:cNvSpPr/>
              <p:nvPr/>
            </p:nvSpPr>
            <p:spPr>
              <a:xfrm rot="-5400000">
                <a:off x="-146579" y="4871993"/>
                <a:ext cx="419086" cy="136085"/>
              </a:xfrm>
              <a:custGeom>
                <a:avLst/>
                <a:gdLst/>
                <a:ahLst/>
                <a:cxnLst/>
                <a:rect l="l" t="t" r="r" b="b"/>
                <a:pathLst>
                  <a:path w="15639" h="6226" extrusionOk="0">
                    <a:moveTo>
                      <a:pt x="0" y="0"/>
                    </a:moveTo>
                    <a:lnTo>
                      <a:pt x="0" y="6226"/>
                    </a:lnTo>
                    <a:lnTo>
                      <a:pt x="15638" y="6226"/>
                    </a:lnTo>
                    <a:lnTo>
                      <a:pt x="156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4"/>
              <p:cNvSpPr/>
              <p:nvPr/>
            </p:nvSpPr>
            <p:spPr>
              <a:xfrm rot="-5400000">
                <a:off x="-146579" y="4453996"/>
                <a:ext cx="419086" cy="136085"/>
              </a:xfrm>
              <a:custGeom>
                <a:avLst/>
                <a:gdLst/>
                <a:ahLst/>
                <a:cxnLst/>
                <a:rect l="l" t="t" r="r" b="b"/>
                <a:pathLst>
                  <a:path w="15639" h="6226" extrusionOk="0">
                    <a:moveTo>
                      <a:pt x="0" y="0"/>
                    </a:moveTo>
                    <a:lnTo>
                      <a:pt x="0" y="6226"/>
                    </a:lnTo>
                    <a:lnTo>
                      <a:pt x="15638" y="6226"/>
                    </a:lnTo>
                    <a:lnTo>
                      <a:pt x="156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4"/>
              <p:cNvSpPr/>
              <p:nvPr/>
            </p:nvSpPr>
            <p:spPr>
              <a:xfrm rot="-5400000">
                <a:off x="-146579" y="4036000"/>
                <a:ext cx="419086" cy="136085"/>
              </a:xfrm>
              <a:custGeom>
                <a:avLst/>
                <a:gdLst/>
                <a:ahLst/>
                <a:cxnLst/>
                <a:rect l="l" t="t" r="r" b="b"/>
                <a:pathLst>
                  <a:path w="15639" h="6226" extrusionOk="0">
                    <a:moveTo>
                      <a:pt x="1" y="0"/>
                    </a:moveTo>
                    <a:lnTo>
                      <a:pt x="1" y="6226"/>
                    </a:lnTo>
                    <a:lnTo>
                      <a:pt x="15639" y="6226"/>
                    </a:lnTo>
                    <a:lnTo>
                      <a:pt x="15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4"/>
              <p:cNvSpPr/>
              <p:nvPr/>
            </p:nvSpPr>
            <p:spPr>
              <a:xfrm rot="-5400000">
                <a:off x="-146579" y="3618004"/>
                <a:ext cx="419086" cy="136085"/>
              </a:xfrm>
              <a:custGeom>
                <a:avLst/>
                <a:gdLst/>
                <a:ahLst/>
                <a:cxnLst/>
                <a:rect l="l" t="t" r="r" b="b"/>
                <a:pathLst>
                  <a:path w="15639" h="6226" extrusionOk="0">
                    <a:moveTo>
                      <a:pt x="1" y="0"/>
                    </a:moveTo>
                    <a:lnTo>
                      <a:pt x="1" y="6226"/>
                    </a:lnTo>
                    <a:lnTo>
                      <a:pt x="15639" y="6226"/>
                    </a:lnTo>
                    <a:lnTo>
                      <a:pt x="15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4"/>
              <p:cNvSpPr/>
              <p:nvPr/>
            </p:nvSpPr>
            <p:spPr>
              <a:xfrm rot="-5400000">
                <a:off x="-146472" y="3200115"/>
                <a:ext cx="418872" cy="136085"/>
              </a:xfrm>
              <a:custGeom>
                <a:avLst/>
                <a:gdLst/>
                <a:ahLst/>
                <a:cxnLst/>
                <a:rect l="l" t="t" r="r" b="b"/>
                <a:pathLst>
                  <a:path w="15631" h="6226" extrusionOk="0">
                    <a:moveTo>
                      <a:pt x="1" y="0"/>
                    </a:moveTo>
                    <a:lnTo>
                      <a:pt x="1" y="6226"/>
                    </a:lnTo>
                    <a:lnTo>
                      <a:pt x="15630" y="6226"/>
                    </a:lnTo>
                    <a:lnTo>
                      <a:pt x="156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4"/>
              <p:cNvSpPr/>
              <p:nvPr/>
            </p:nvSpPr>
            <p:spPr>
              <a:xfrm rot="-5400000">
                <a:off x="-146579" y="2782225"/>
                <a:ext cx="419086" cy="136085"/>
              </a:xfrm>
              <a:custGeom>
                <a:avLst/>
                <a:gdLst/>
                <a:ahLst/>
                <a:cxnLst/>
                <a:rect l="l" t="t" r="r" b="b"/>
                <a:pathLst>
                  <a:path w="15639" h="6226" extrusionOk="0">
                    <a:moveTo>
                      <a:pt x="0" y="0"/>
                    </a:moveTo>
                    <a:lnTo>
                      <a:pt x="0" y="6226"/>
                    </a:lnTo>
                    <a:lnTo>
                      <a:pt x="15638" y="6226"/>
                    </a:lnTo>
                    <a:lnTo>
                      <a:pt x="156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4"/>
              <p:cNvSpPr/>
              <p:nvPr/>
            </p:nvSpPr>
            <p:spPr>
              <a:xfrm rot="-5400000">
                <a:off x="-146459" y="2364350"/>
                <a:ext cx="418845" cy="136085"/>
              </a:xfrm>
              <a:custGeom>
                <a:avLst/>
                <a:gdLst/>
                <a:ahLst/>
                <a:cxnLst/>
                <a:rect l="l" t="t" r="r" b="b"/>
                <a:pathLst>
                  <a:path w="15630" h="6226" extrusionOk="0">
                    <a:moveTo>
                      <a:pt x="0" y="0"/>
                    </a:moveTo>
                    <a:lnTo>
                      <a:pt x="0" y="6226"/>
                    </a:lnTo>
                    <a:lnTo>
                      <a:pt x="15630" y="6226"/>
                    </a:lnTo>
                    <a:lnTo>
                      <a:pt x="156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4"/>
              <p:cNvSpPr/>
              <p:nvPr/>
            </p:nvSpPr>
            <p:spPr>
              <a:xfrm rot="-5400000">
                <a:off x="-146579" y="1946474"/>
                <a:ext cx="419086" cy="136085"/>
              </a:xfrm>
              <a:custGeom>
                <a:avLst/>
                <a:gdLst/>
                <a:ahLst/>
                <a:cxnLst/>
                <a:rect l="l" t="t" r="r" b="b"/>
                <a:pathLst>
                  <a:path w="15639" h="6226" extrusionOk="0">
                    <a:moveTo>
                      <a:pt x="1" y="0"/>
                    </a:moveTo>
                    <a:lnTo>
                      <a:pt x="1" y="6226"/>
                    </a:lnTo>
                    <a:lnTo>
                      <a:pt x="15639" y="6226"/>
                    </a:lnTo>
                    <a:lnTo>
                      <a:pt x="156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24"/>
            <p:cNvGrpSpPr/>
            <p:nvPr/>
          </p:nvGrpSpPr>
          <p:grpSpPr>
            <a:xfrm rot="10800000">
              <a:off x="9033957" y="-8"/>
              <a:ext cx="110038" cy="3344605"/>
              <a:chOff x="-5079" y="1804973"/>
              <a:chExt cx="136085" cy="3344605"/>
            </a:xfrm>
          </p:grpSpPr>
          <p:sp>
            <p:nvSpPr>
              <p:cNvPr id="572" name="Google Shape;572;p24"/>
              <p:cNvSpPr/>
              <p:nvPr/>
            </p:nvSpPr>
            <p:spPr>
              <a:xfrm rot="-5400000">
                <a:off x="-146579" y="4871993"/>
                <a:ext cx="419086" cy="136085"/>
              </a:xfrm>
              <a:custGeom>
                <a:avLst/>
                <a:gdLst/>
                <a:ahLst/>
                <a:cxnLst/>
                <a:rect l="l" t="t" r="r" b="b"/>
                <a:pathLst>
                  <a:path w="15639" h="6226" extrusionOk="0">
                    <a:moveTo>
                      <a:pt x="0" y="0"/>
                    </a:moveTo>
                    <a:lnTo>
                      <a:pt x="0" y="6226"/>
                    </a:lnTo>
                    <a:lnTo>
                      <a:pt x="15638" y="6226"/>
                    </a:lnTo>
                    <a:lnTo>
                      <a:pt x="156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4"/>
              <p:cNvSpPr/>
              <p:nvPr/>
            </p:nvSpPr>
            <p:spPr>
              <a:xfrm rot="-5400000">
                <a:off x="-146579" y="4453996"/>
                <a:ext cx="419086" cy="136085"/>
              </a:xfrm>
              <a:custGeom>
                <a:avLst/>
                <a:gdLst/>
                <a:ahLst/>
                <a:cxnLst/>
                <a:rect l="l" t="t" r="r" b="b"/>
                <a:pathLst>
                  <a:path w="15639" h="6226" extrusionOk="0">
                    <a:moveTo>
                      <a:pt x="0" y="0"/>
                    </a:moveTo>
                    <a:lnTo>
                      <a:pt x="0" y="6226"/>
                    </a:lnTo>
                    <a:lnTo>
                      <a:pt x="15638" y="6226"/>
                    </a:lnTo>
                    <a:lnTo>
                      <a:pt x="156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4"/>
              <p:cNvSpPr/>
              <p:nvPr/>
            </p:nvSpPr>
            <p:spPr>
              <a:xfrm rot="-5400000">
                <a:off x="-146579" y="4036000"/>
                <a:ext cx="419086" cy="136085"/>
              </a:xfrm>
              <a:custGeom>
                <a:avLst/>
                <a:gdLst/>
                <a:ahLst/>
                <a:cxnLst/>
                <a:rect l="l" t="t" r="r" b="b"/>
                <a:pathLst>
                  <a:path w="15639" h="6226" extrusionOk="0">
                    <a:moveTo>
                      <a:pt x="1" y="0"/>
                    </a:moveTo>
                    <a:lnTo>
                      <a:pt x="1" y="6226"/>
                    </a:lnTo>
                    <a:lnTo>
                      <a:pt x="15639" y="6226"/>
                    </a:lnTo>
                    <a:lnTo>
                      <a:pt x="15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4"/>
              <p:cNvSpPr/>
              <p:nvPr/>
            </p:nvSpPr>
            <p:spPr>
              <a:xfrm rot="-5400000">
                <a:off x="-146579" y="3618004"/>
                <a:ext cx="419086" cy="136085"/>
              </a:xfrm>
              <a:custGeom>
                <a:avLst/>
                <a:gdLst/>
                <a:ahLst/>
                <a:cxnLst/>
                <a:rect l="l" t="t" r="r" b="b"/>
                <a:pathLst>
                  <a:path w="15639" h="6226" extrusionOk="0">
                    <a:moveTo>
                      <a:pt x="1" y="0"/>
                    </a:moveTo>
                    <a:lnTo>
                      <a:pt x="1" y="6226"/>
                    </a:lnTo>
                    <a:lnTo>
                      <a:pt x="15639" y="6226"/>
                    </a:lnTo>
                    <a:lnTo>
                      <a:pt x="15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4"/>
              <p:cNvSpPr/>
              <p:nvPr/>
            </p:nvSpPr>
            <p:spPr>
              <a:xfrm rot="-5400000">
                <a:off x="-146472" y="3200115"/>
                <a:ext cx="418872" cy="136085"/>
              </a:xfrm>
              <a:custGeom>
                <a:avLst/>
                <a:gdLst/>
                <a:ahLst/>
                <a:cxnLst/>
                <a:rect l="l" t="t" r="r" b="b"/>
                <a:pathLst>
                  <a:path w="15631" h="6226" extrusionOk="0">
                    <a:moveTo>
                      <a:pt x="1" y="0"/>
                    </a:moveTo>
                    <a:lnTo>
                      <a:pt x="1" y="6226"/>
                    </a:lnTo>
                    <a:lnTo>
                      <a:pt x="15630" y="6226"/>
                    </a:lnTo>
                    <a:lnTo>
                      <a:pt x="156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4"/>
              <p:cNvSpPr/>
              <p:nvPr/>
            </p:nvSpPr>
            <p:spPr>
              <a:xfrm rot="-5400000">
                <a:off x="-146579" y="2782225"/>
                <a:ext cx="419086" cy="136085"/>
              </a:xfrm>
              <a:custGeom>
                <a:avLst/>
                <a:gdLst/>
                <a:ahLst/>
                <a:cxnLst/>
                <a:rect l="l" t="t" r="r" b="b"/>
                <a:pathLst>
                  <a:path w="15639" h="6226" extrusionOk="0">
                    <a:moveTo>
                      <a:pt x="0" y="0"/>
                    </a:moveTo>
                    <a:lnTo>
                      <a:pt x="0" y="6226"/>
                    </a:lnTo>
                    <a:lnTo>
                      <a:pt x="15638" y="6226"/>
                    </a:lnTo>
                    <a:lnTo>
                      <a:pt x="156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4"/>
              <p:cNvSpPr/>
              <p:nvPr/>
            </p:nvSpPr>
            <p:spPr>
              <a:xfrm rot="-5400000">
                <a:off x="-146459" y="2364350"/>
                <a:ext cx="418845" cy="136085"/>
              </a:xfrm>
              <a:custGeom>
                <a:avLst/>
                <a:gdLst/>
                <a:ahLst/>
                <a:cxnLst/>
                <a:rect l="l" t="t" r="r" b="b"/>
                <a:pathLst>
                  <a:path w="15630" h="6226" extrusionOk="0">
                    <a:moveTo>
                      <a:pt x="0" y="0"/>
                    </a:moveTo>
                    <a:lnTo>
                      <a:pt x="0" y="6226"/>
                    </a:lnTo>
                    <a:lnTo>
                      <a:pt x="15630" y="6226"/>
                    </a:lnTo>
                    <a:lnTo>
                      <a:pt x="156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4"/>
              <p:cNvSpPr/>
              <p:nvPr/>
            </p:nvSpPr>
            <p:spPr>
              <a:xfrm rot="-5400000">
                <a:off x="-146579" y="1946474"/>
                <a:ext cx="419086" cy="136085"/>
              </a:xfrm>
              <a:custGeom>
                <a:avLst/>
                <a:gdLst/>
                <a:ahLst/>
                <a:cxnLst/>
                <a:rect l="l" t="t" r="r" b="b"/>
                <a:pathLst>
                  <a:path w="15639" h="6226" extrusionOk="0">
                    <a:moveTo>
                      <a:pt x="1" y="0"/>
                    </a:moveTo>
                    <a:lnTo>
                      <a:pt x="1" y="6226"/>
                    </a:lnTo>
                    <a:lnTo>
                      <a:pt x="15639" y="6226"/>
                    </a:lnTo>
                    <a:lnTo>
                      <a:pt x="156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580"/>
        <p:cNvGrpSpPr/>
        <p:nvPr/>
      </p:nvGrpSpPr>
      <p:grpSpPr>
        <a:xfrm>
          <a:off x="0" y="0"/>
          <a:ext cx="0" cy="0"/>
          <a:chOff x="0" y="0"/>
          <a:chExt cx="0" cy="0"/>
        </a:xfrm>
      </p:grpSpPr>
      <p:grpSp>
        <p:nvGrpSpPr>
          <p:cNvPr id="581" name="Google Shape;581;p25"/>
          <p:cNvGrpSpPr/>
          <p:nvPr/>
        </p:nvGrpSpPr>
        <p:grpSpPr>
          <a:xfrm flipH="1">
            <a:off x="263525" y="200925"/>
            <a:ext cx="8567424" cy="4597800"/>
            <a:chOff x="263525" y="200925"/>
            <a:chExt cx="8567424" cy="4597800"/>
          </a:xfrm>
        </p:grpSpPr>
        <p:grpSp>
          <p:nvGrpSpPr>
            <p:cNvPr id="582" name="Google Shape;582;p25"/>
            <p:cNvGrpSpPr/>
            <p:nvPr/>
          </p:nvGrpSpPr>
          <p:grpSpPr>
            <a:xfrm rot="5400000">
              <a:off x="-46250" y="510700"/>
              <a:ext cx="774050" cy="154499"/>
              <a:chOff x="998850" y="974175"/>
              <a:chExt cx="774050" cy="154499"/>
            </a:xfrm>
          </p:grpSpPr>
          <p:sp>
            <p:nvSpPr>
              <p:cNvPr id="583" name="Google Shape;583;p25"/>
              <p:cNvSpPr/>
              <p:nvPr/>
            </p:nvSpPr>
            <p:spPr>
              <a:xfrm>
                <a:off x="1719829" y="1025060"/>
                <a:ext cx="53071" cy="53120"/>
              </a:xfrm>
              <a:custGeom>
                <a:avLst/>
                <a:gdLst/>
                <a:ahLst/>
                <a:cxnLst/>
                <a:rect l="l" t="t" r="r" b="b"/>
                <a:pathLst>
                  <a:path w="1092" h="1093" extrusionOk="0">
                    <a:moveTo>
                      <a:pt x="551" y="1"/>
                    </a:moveTo>
                    <a:cubicBezTo>
                      <a:pt x="245" y="1"/>
                      <a:pt x="0" y="245"/>
                      <a:pt x="0" y="542"/>
                    </a:cubicBezTo>
                    <a:cubicBezTo>
                      <a:pt x="0" y="848"/>
                      <a:pt x="245" y="1092"/>
                      <a:pt x="551" y="1092"/>
                    </a:cubicBezTo>
                    <a:cubicBezTo>
                      <a:pt x="847" y="1092"/>
                      <a:pt x="1092" y="848"/>
                      <a:pt x="1092" y="542"/>
                    </a:cubicBezTo>
                    <a:cubicBezTo>
                      <a:pt x="1092" y="245"/>
                      <a:pt x="847" y="1"/>
                      <a:pt x="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5"/>
              <p:cNvSpPr/>
              <p:nvPr/>
            </p:nvSpPr>
            <p:spPr>
              <a:xfrm>
                <a:off x="1587832" y="1018693"/>
                <a:ext cx="65416" cy="65853"/>
              </a:xfrm>
              <a:custGeom>
                <a:avLst/>
                <a:gdLst/>
                <a:ahLst/>
                <a:cxnLst/>
                <a:rect l="l" t="t" r="r" b="b"/>
                <a:pathLst>
                  <a:path w="1346" h="1355" extrusionOk="0">
                    <a:moveTo>
                      <a:pt x="673" y="1"/>
                    </a:moveTo>
                    <a:cubicBezTo>
                      <a:pt x="307" y="1"/>
                      <a:pt x="1" y="307"/>
                      <a:pt x="1" y="673"/>
                    </a:cubicBezTo>
                    <a:cubicBezTo>
                      <a:pt x="1" y="1049"/>
                      <a:pt x="307" y="1354"/>
                      <a:pt x="673" y="1354"/>
                    </a:cubicBezTo>
                    <a:cubicBezTo>
                      <a:pt x="1049" y="1354"/>
                      <a:pt x="1346" y="1049"/>
                      <a:pt x="1346" y="673"/>
                    </a:cubicBezTo>
                    <a:cubicBezTo>
                      <a:pt x="1346" y="307"/>
                      <a:pt x="1049" y="1"/>
                      <a:pt x="6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5"/>
              <p:cNvSpPr/>
              <p:nvPr/>
            </p:nvSpPr>
            <p:spPr>
              <a:xfrm>
                <a:off x="1416857" y="1008827"/>
                <a:ext cx="91708" cy="85196"/>
              </a:xfrm>
              <a:custGeom>
                <a:avLst/>
                <a:gdLst/>
                <a:ahLst/>
                <a:cxnLst/>
                <a:rect l="l" t="t" r="r" b="b"/>
                <a:pathLst>
                  <a:path w="1887" h="1753" extrusionOk="0">
                    <a:moveTo>
                      <a:pt x="939" y="0"/>
                    </a:moveTo>
                    <a:cubicBezTo>
                      <a:pt x="516" y="0"/>
                      <a:pt x="149" y="305"/>
                      <a:pt x="79" y="737"/>
                    </a:cubicBezTo>
                    <a:cubicBezTo>
                      <a:pt x="0" y="1217"/>
                      <a:pt x="323" y="1662"/>
                      <a:pt x="803" y="1741"/>
                    </a:cubicBezTo>
                    <a:cubicBezTo>
                      <a:pt x="852" y="1749"/>
                      <a:pt x="900" y="1752"/>
                      <a:pt x="947" y="1752"/>
                    </a:cubicBezTo>
                    <a:cubicBezTo>
                      <a:pt x="1370" y="1752"/>
                      <a:pt x="1737" y="1448"/>
                      <a:pt x="1808" y="1016"/>
                    </a:cubicBezTo>
                    <a:cubicBezTo>
                      <a:pt x="1886" y="544"/>
                      <a:pt x="1563" y="90"/>
                      <a:pt x="1083" y="12"/>
                    </a:cubicBezTo>
                    <a:cubicBezTo>
                      <a:pt x="1034" y="4"/>
                      <a:pt x="986" y="0"/>
                      <a:pt x="9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5"/>
              <p:cNvSpPr/>
              <p:nvPr/>
            </p:nvSpPr>
            <p:spPr>
              <a:xfrm>
                <a:off x="1233101" y="1000031"/>
                <a:ext cx="103567" cy="103178"/>
              </a:xfrm>
              <a:custGeom>
                <a:avLst/>
                <a:gdLst/>
                <a:ahLst/>
                <a:cxnLst/>
                <a:rect l="l" t="t" r="r" b="b"/>
                <a:pathLst>
                  <a:path w="2131" h="2123" extrusionOk="0">
                    <a:moveTo>
                      <a:pt x="1066" y="1"/>
                    </a:moveTo>
                    <a:cubicBezTo>
                      <a:pt x="481" y="1"/>
                      <a:pt x="0" y="472"/>
                      <a:pt x="0" y="1057"/>
                    </a:cubicBezTo>
                    <a:cubicBezTo>
                      <a:pt x="0" y="1651"/>
                      <a:pt x="481" y="2123"/>
                      <a:pt x="1066" y="2123"/>
                    </a:cubicBezTo>
                    <a:cubicBezTo>
                      <a:pt x="1651" y="2123"/>
                      <a:pt x="2131" y="1651"/>
                      <a:pt x="2131" y="1057"/>
                    </a:cubicBezTo>
                    <a:cubicBezTo>
                      <a:pt x="2131" y="472"/>
                      <a:pt x="1651" y="1"/>
                      <a:pt x="10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5"/>
              <p:cNvSpPr/>
              <p:nvPr/>
            </p:nvSpPr>
            <p:spPr>
              <a:xfrm>
                <a:off x="998850" y="974175"/>
                <a:ext cx="154499" cy="154499"/>
              </a:xfrm>
              <a:custGeom>
                <a:avLst/>
                <a:gdLst/>
                <a:ahLst/>
                <a:cxnLst/>
                <a:rect l="l" t="t" r="r" b="b"/>
                <a:pathLst>
                  <a:path w="3179" h="3179" extrusionOk="0">
                    <a:moveTo>
                      <a:pt x="1590" y="0"/>
                    </a:moveTo>
                    <a:cubicBezTo>
                      <a:pt x="708" y="0"/>
                      <a:pt x="1" y="716"/>
                      <a:pt x="1" y="1589"/>
                    </a:cubicBezTo>
                    <a:cubicBezTo>
                      <a:pt x="1" y="2471"/>
                      <a:pt x="708" y="3178"/>
                      <a:pt x="1590" y="3178"/>
                    </a:cubicBezTo>
                    <a:cubicBezTo>
                      <a:pt x="2472" y="3178"/>
                      <a:pt x="3179" y="2471"/>
                      <a:pt x="3179" y="1589"/>
                    </a:cubicBezTo>
                    <a:cubicBezTo>
                      <a:pt x="3179" y="716"/>
                      <a:pt x="2472" y="0"/>
                      <a:pt x="15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25"/>
            <p:cNvGrpSpPr/>
            <p:nvPr/>
          </p:nvGrpSpPr>
          <p:grpSpPr>
            <a:xfrm rot="-5400000">
              <a:off x="8366675" y="4334450"/>
              <a:ext cx="774050" cy="154499"/>
              <a:chOff x="998850" y="974175"/>
              <a:chExt cx="774050" cy="154499"/>
            </a:xfrm>
          </p:grpSpPr>
          <p:sp>
            <p:nvSpPr>
              <p:cNvPr id="589" name="Google Shape;589;p25"/>
              <p:cNvSpPr/>
              <p:nvPr/>
            </p:nvSpPr>
            <p:spPr>
              <a:xfrm>
                <a:off x="1719829" y="1025060"/>
                <a:ext cx="53071" cy="53120"/>
              </a:xfrm>
              <a:custGeom>
                <a:avLst/>
                <a:gdLst/>
                <a:ahLst/>
                <a:cxnLst/>
                <a:rect l="l" t="t" r="r" b="b"/>
                <a:pathLst>
                  <a:path w="1092" h="1093" extrusionOk="0">
                    <a:moveTo>
                      <a:pt x="551" y="1"/>
                    </a:moveTo>
                    <a:cubicBezTo>
                      <a:pt x="245" y="1"/>
                      <a:pt x="0" y="245"/>
                      <a:pt x="0" y="542"/>
                    </a:cubicBezTo>
                    <a:cubicBezTo>
                      <a:pt x="0" y="848"/>
                      <a:pt x="245" y="1092"/>
                      <a:pt x="551" y="1092"/>
                    </a:cubicBezTo>
                    <a:cubicBezTo>
                      <a:pt x="847" y="1092"/>
                      <a:pt x="1092" y="848"/>
                      <a:pt x="1092" y="542"/>
                    </a:cubicBezTo>
                    <a:cubicBezTo>
                      <a:pt x="1092" y="245"/>
                      <a:pt x="847" y="1"/>
                      <a:pt x="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5"/>
              <p:cNvSpPr/>
              <p:nvPr/>
            </p:nvSpPr>
            <p:spPr>
              <a:xfrm>
                <a:off x="1587832" y="1018693"/>
                <a:ext cx="65416" cy="65853"/>
              </a:xfrm>
              <a:custGeom>
                <a:avLst/>
                <a:gdLst/>
                <a:ahLst/>
                <a:cxnLst/>
                <a:rect l="l" t="t" r="r" b="b"/>
                <a:pathLst>
                  <a:path w="1346" h="1355" extrusionOk="0">
                    <a:moveTo>
                      <a:pt x="673" y="1"/>
                    </a:moveTo>
                    <a:cubicBezTo>
                      <a:pt x="307" y="1"/>
                      <a:pt x="1" y="307"/>
                      <a:pt x="1" y="673"/>
                    </a:cubicBezTo>
                    <a:cubicBezTo>
                      <a:pt x="1" y="1049"/>
                      <a:pt x="307" y="1354"/>
                      <a:pt x="673" y="1354"/>
                    </a:cubicBezTo>
                    <a:cubicBezTo>
                      <a:pt x="1049" y="1354"/>
                      <a:pt x="1346" y="1049"/>
                      <a:pt x="1346" y="673"/>
                    </a:cubicBezTo>
                    <a:cubicBezTo>
                      <a:pt x="1346" y="307"/>
                      <a:pt x="1049" y="1"/>
                      <a:pt x="6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5"/>
              <p:cNvSpPr/>
              <p:nvPr/>
            </p:nvSpPr>
            <p:spPr>
              <a:xfrm>
                <a:off x="1416857" y="1008827"/>
                <a:ext cx="91708" cy="85196"/>
              </a:xfrm>
              <a:custGeom>
                <a:avLst/>
                <a:gdLst/>
                <a:ahLst/>
                <a:cxnLst/>
                <a:rect l="l" t="t" r="r" b="b"/>
                <a:pathLst>
                  <a:path w="1887" h="1753" extrusionOk="0">
                    <a:moveTo>
                      <a:pt x="939" y="0"/>
                    </a:moveTo>
                    <a:cubicBezTo>
                      <a:pt x="516" y="0"/>
                      <a:pt x="149" y="305"/>
                      <a:pt x="79" y="737"/>
                    </a:cubicBezTo>
                    <a:cubicBezTo>
                      <a:pt x="0" y="1217"/>
                      <a:pt x="323" y="1662"/>
                      <a:pt x="803" y="1741"/>
                    </a:cubicBezTo>
                    <a:cubicBezTo>
                      <a:pt x="852" y="1749"/>
                      <a:pt x="900" y="1752"/>
                      <a:pt x="947" y="1752"/>
                    </a:cubicBezTo>
                    <a:cubicBezTo>
                      <a:pt x="1370" y="1752"/>
                      <a:pt x="1737" y="1448"/>
                      <a:pt x="1808" y="1016"/>
                    </a:cubicBezTo>
                    <a:cubicBezTo>
                      <a:pt x="1886" y="544"/>
                      <a:pt x="1563" y="90"/>
                      <a:pt x="1083" y="12"/>
                    </a:cubicBezTo>
                    <a:cubicBezTo>
                      <a:pt x="1034" y="4"/>
                      <a:pt x="986" y="0"/>
                      <a:pt x="9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5"/>
              <p:cNvSpPr/>
              <p:nvPr/>
            </p:nvSpPr>
            <p:spPr>
              <a:xfrm>
                <a:off x="1233101" y="1000031"/>
                <a:ext cx="103567" cy="103178"/>
              </a:xfrm>
              <a:custGeom>
                <a:avLst/>
                <a:gdLst/>
                <a:ahLst/>
                <a:cxnLst/>
                <a:rect l="l" t="t" r="r" b="b"/>
                <a:pathLst>
                  <a:path w="2131" h="2123" extrusionOk="0">
                    <a:moveTo>
                      <a:pt x="1066" y="1"/>
                    </a:moveTo>
                    <a:cubicBezTo>
                      <a:pt x="481" y="1"/>
                      <a:pt x="0" y="472"/>
                      <a:pt x="0" y="1057"/>
                    </a:cubicBezTo>
                    <a:cubicBezTo>
                      <a:pt x="0" y="1651"/>
                      <a:pt x="481" y="2123"/>
                      <a:pt x="1066" y="2123"/>
                    </a:cubicBezTo>
                    <a:cubicBezTo>
                      <a:pt x="1651" y="2123"/>
                      <a:pt x="2131" y="1651"/>
                      <a:pt x="2131" y="1057"/>
                    </a:cubicBezTo>
                    <a:cubicBezTo>
                      <a:pt x="2131" y="472"/>
                      <a:pt x="1651" y="1"/>
                      <a:pt x="10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5"/>
              <p:cNvSpPr/>
              <p:nvPr/>
            </p:nvSpPr>
            <p:spPr>
              <a:xfrm>
                <a:off x="998850" y="974175"/>
                <a:ext cx="154499" cy="154499"/>
              </a:xfrm>
              <a:custGeom>
                <a:avLst/>
                <a:gdLst/>
                <a:ahLst/>
                <a:cxnLst/>
                <a:rect l="l" t="t" r="r" b="b"/>
                <a:pathLst>
                  <a:path w="3179" h="3179" extrusionOk="0">
                    <a:moveTo>
                      <a:pt x="1590" y="0"/>
                    </a:moveTo>
                    <a:cubicBezTo>
                      <a:pt x="708" y="0"/>
                      <a:pt x="1" y="716"/>
                      <a:pt x="1" y="1589"/>
                    </a:cubicBezTo>
                    <a:cubicBezTo>
                      <a:pt x="1" y="2471"/>
                      <a:pt x="708" y="3178"/>
                      <a:pt x="1590" y="3178"/>
                    </a:cubicBezTo>
                    <a:cubicBezTo>
                      <a:pt x="2472" y="3178"/>
                      <a:pt x="3179" y="2471"/>
                      <a:pt x="3179" y="1589"/>
                    </a:cubicBezTo>
                    <a:cubicBezTo>
                      <a:pt x="3179" y="716"/>
                      <a:pt x="2472" y="0"/>
                      <a:pt x="15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4" name="Google Shape;594;p25"/>
          <p:cNvGrpSpPr/>
          <p:nvPr/>
        </p:nvGrpSpPr>
        <p:grpSpPr>
          <a:xfrm>
            <a:off x="263525" y="266700"/>
            <a:ext cx="8418800" cy="4443050"/>
            <a:chOff x="191950" y="489650"/>
            <a:chExt cx="8418800" cy="4443050"/>
          </a:xfrm>
        </p:grpSpPr>
        <p:sp>
          <p:nvSpPr>
            <p:cNvPr id="595" name="Google Shape;595;p25"/>
            <p:cNvSpPr/>
            <p:nvPr/>
          </p:nvSpPr>
          <p:spPr>
            <a:xfrm>
              <a:off x="191950" y="489650"/>
              <a:ext cx="288000" cy="2880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96" name="Google Shape;596;p25"/>
            <p:cNvSpPr/>
            <p:nvPr/>
          </p:nvSpPr>
          <p:spPr>
            <a:xfrm>
              <a:off x="8408250" y="4730200"/>
              <a:ext cx="202500" cy="2025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597" name="Google Shape;597;p25"/>
          <p:cNvGrpSpPr/>
          <p:nvPr/>
        </p:nvGrpSpPr>
        <p:grpSpPr>
          <a:xfrm>
            <a:off x="0" y="4877075"/>
            <a:ext cx="9143981" cy="266427"/>
            <a:chOff x="0" y="4877075"/>
            <a:chExt cx="9143981" cy="266427"/>
          </a:xfrm>
        </p:grpSpPr>
        <p:sp>
          <p:nvSpPr>
            <p:cNvPr id="598" name="Google Shape;598;p25"/>
            <p:cNvSpPr/>
            <p:nvPr/>
          </p:nvSpPr>
          <p:spPr>
            <a:xfrm>
              <a:off x="0" y="4877075"/>
              <a:ext cx="1145830" cy="266426"/>
            </a:xfrm>
            <a:custGeom>
              <a:avLst/>
              <a:gdLst/>
              <a:ahLst/>
              <a:cxnLst/>
              <a:rect l="l" t="t" r="r" b="b"/>
              <a:pathLst>
                <a:path w="15639" h="6226" extrusionOk="0">
                  <a:moveTo>
                    <a:pt x="0" y="0"/>
                  </a:moveTo>
                  <a:lnTo>
                    <a:pt x="0" y="6226"/>
                  </a:lnTo>
                  <a:lnTo>
                    <a:pt x="15638" y="6226"/>
                  </a:lnTo>
                  <a:lnTo>
                    <a:pt x="156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5"/>
            <p:cNvSpPr/>
            <p:nvPr/>
          </p:nvSpPr>
          <p:spPr>
            <a:xfrm>
              <a:off x="1142592" y="4877076"/>
              <a:ext cx="1145830" cy="266426"/>
            </a:xfrm>
            <a:custGeom>
              <a:avLst/>
              <a:gdLst/>
              <a:ahLst/>
              <a:cxnLst/>
              <a:rect l="l" t="t" r="r" b="b"/>
              <a:pathLst>
                <a:path w="15639" h="6226" extrusionOk="0">
                  <a:moveTo>
                    <a:pt x="0" y="0"/>
                  </a:moveTo>
                  <a:lnTo>
                    <a:pt x="0" y="6226"/>
                  </a:lnTo>
                  <a:lnTo>
                    <a:pt x="15638" y="6226"/>
                  </a:lnTo>
                  <a:lnTo>
                    <a:pt x="156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5"/>
            <p:cNvSpPr/>
            <p:nvPr/>
          </p:nvSpPr>
          <p:spPr>
            <a:xfrm>
              <a:off x="2285184" y="4877076"/>
              <a:ext cx="1145830" cy="266426"/>
            </a:xfrm>
            <a:custGeom>
              <a:avLst/>
              <a:gdLst/>
              <a:ahLst/>
              <a:cxnLst/>
              <a:rect l="l" t="t" r="r" b="b"/>
              <a:pathLst>
                <a:path w="15639" h="6226" extrusionOk="0">
                  <a:moveTo>
                    <a:pt x="1" y="0"/>
                  </a:moveTo>
                  <a:lnTo>
                    <a:pt x="1" y="6226"/>
                  </a:lnTo>
                  <a:lnTo>
                    <a:pt x="15639" y="6226"/>
                  </a:lnTo>
                  <a:lnTo>
                    <a:pt x="15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5"/>
            <p:cNvSpPr/>
            <p:nvPr/>
          </p:nvSpPr>
          <p:spPr>
            <a:xfrm>
              <a:off x="3427777" y="4877076"/>
              <a:ext cx="1145830" cy="266426"/>
            </a:xfrm>
            <a:custGeom>
              <a:avLst/>
              <a:gdLst/>
              <a:ahLst/>
              <a:cxnLst/>
              <a:rect l="l" t="t" r="r" b="b"/>
              <a:pathLst>
                <a:path w="15639" h="6226" extrusionOk="0">
                  <a:moveTo>
                    <a:pt x="1" y="0"/>
                  </a:moveTo>
                  <a:lnTo>
                    <a:pt x="1" y="6226"/>
                  </a:lnTo>
                  <a:lnTo>
                    <a:pt x="15639" y="6226"/>
                  </a:lnTo>
                  <a:lnTo>
                    <a:pt x="15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5"/>
            <p:cNvSpPr/>
            <p:nvPr/>
          </p:nvSpPr>
          <p:spPr>
            <a:xfrm>
              <a:off x="4570369" y="4877075"/>
              <a:ext cx="1145830" cy="266426"/>
            </a:xfrm>
            <a:custGeom>
              <a:avLst/>
              <a:gdLst/>
              <a:ahLst/>
              <a:cxnLst/>
              <a:rect l="l" t="t" r="r" b="b"/>
              <a:pathLst>
                <a:path w="15631" h="6226" extrusionOk="0">
                  <a:moveTo>
                    <a:pt x="1" y="0"/>
                  </a:moveTo>
                  <a:lnTo>
                    <a:pt x="1" y="6226"/>
                  </a:lnTo>
                  <a:lnTo>
                    <a:pt x="15630" y="6226"/>
                  </a:lnTo>
                  <a:lnTo>
                    <a:pt x="156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5"/>
            <p:cNvSpPr/>
            <p:nvPr/>
          </p:nvSpPr>
          <p:spPr>
            <a:xfrm>
              <a:off x="5712961" y="4877076"/>
              <a:ext cx="1145830" cy="266426"/>
            </a:xfrm>
            <a:custGeom>
              <a:avLst/>
              <a:gdLst/>
              <a:ahLst/>
              <a:cxnLst/>
              <a:rect l="l" t="t" r="r" b="b"/>
              <a:pathLst>
                <a:path w="15639" h="6226" extrusionOk="0">
                  <a:moveTo>
                    <a:pt x="0" y="0"/>
                  </a:moveTo>
                  <a:lnTo>
                    <a:pt x="0" y="6226"/>
                  </a:lnTo>
                  <a:lnTo>
                    <a:pt x="15638" y="6226"/>
                  </a:lnTo>
                  <a:lnTo>
                    <a:pt x="156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5"/>
            <p:cNvSpPr/>
            <p:nvPr/>
          </p:nvSpPr>
          <p:spPr>
            <a:xfrm>
              <a:off x="6855553" y="4877075"/>
              <a:ext cx="1145835" cy="266426"/>
            </a:xfrm>
            <a:custGeom>
              <a:avLst/>
              <a:gdLst/>
              <a:ahLst/>
              <a:cxnLst/>
              <a:rect l="l" t="t" r="r" b="b"/>
              <a:pathLst>
                <a:path w="15630" h="6226" extrusionOk="0">
                  <a:moveTo>
                    <a:pt x="0" y="0"/>
                  </a:moveTo>
                  <a:lnTo>
                    <a:pt x="0" y="6226"/>
                  </a:lnTo>
                  <a:lnTo>
                    <a:pt x="15630" y="6226"/>
                  </a:lnTo>
                  <a:lnTo>
                    <a:pt x="156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5"/>
            <p:cNvSpPr/>
            <p:nvPr/>
          </p:nvSpPr>
          <p:spPr>
            <a:xfrm>
              <a:off x="7998151" y="4877076"/>
              <a:ext cx="1145830" cy="266426"/>
            </a:xfrm>
            <a:custGeom>
              <a:avLst/>
              <a:gdLst/>
              <a:ahLst/>
              <a:cxnLst/>
              <a:rect l="l" t="t" r="r" b="b"/>
              <a:pathLst>
                <a:path w="15639" h="6226" extrusionOk="0">
                  <a:moveTo>
                    <a:pt x="1" y="0"/>
                  </a:moveTo>
                  <a:lnTo>
                    <a:pt x="1" y="6226"/>
                  </a:lnTo>
                  <a:lnTo>
                    <a:pt x="15639" y="6226"/>
                  </a:lnTo>
                  <a:lnTo>
                    <a:pt x="156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7"/>
        <p:cNvGrpSpPr/>
        <p:nvPr/>
      </p:nvGrpSpPr>
      <p:grpSpPr>
        <a:xfrm>
          <a:off x="0" y="0"/>
          <a:ext cx="0" cy="0"/>
          <a:chOff x="0" y="0"/>
          <a:chExt cx="0" cy="0"/>
        </a:xfrm>
      </p:grpSpPr>
      <p:sp>
        <p:nvSpPr>
          <p:cNvPr id="58" name="Google Shape;5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9" name="Google Shape;59;p4"/>
          <p:cNvSpPr txBox="1">
            <a:spLocks noGrp="1"/>
          </p:cNvSpPr>
          <p:nvPr>
            <p:ph type="body" idx="1"/>
          </p:nvPr>
        </p:nvSpPr>
        <p:spPr>
          <a:xfrm>
            <a:off x="720000" y="1152475"/>
            <a:ext cx="7704000" cy="45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grpSp>
        <p:nvGrpSpPr>
          <p:cNvPr id="60" name="Google Shape;60;p4"/>
          <p:cNvGrpSpPr/>
          <p:nvPr/>
        </p:nvGrpSpPr>
        <p:grpSpPr>
          <a:xfrm>
            <a:off x="-137100" y="699550"/>
            <a:ext cx="774050" cy="154499"/>
            <a:chOff x="998850" y="974175"/>
            <a:chExt cx="774050" cy="154499"/>
          </a:xfrm>
        </p:grpSpPr>
        <p:sp>
          <p:nvSpPr>
            <p:cNvPr id="61" name="Google Shape;61;p4"/>
            <p:cNvSpPr/>
            <p:nvPr/>
          </p:nvSpPr>
          <p:spPr>
            <a:xfrm>
              <a:off x="1719829" y="1025060"/>
              <a:ext cx="53071" cy="53120"/>
            </a:xfrm>
            <a:custGeom>
              <a:avLst/>
              <a:gdLst/>
              <a:ahLst/>
              <a:cxnLst/>
              <a:rect l="l" t="t" r="r" b="b"/>
              <a:pathLst>
                <a:path w="1092" h="1093" extrusionOk="0">
                  <a:moveTo>
                    <a:pt x="551" y="1"/>
                  </a:moveTo>
                  <a:cubicBezTo>
                    <a:pt x="245" y="1"/>
                    <a:pt x="0" y="245"/>
                    <a:pt x="0" y="542"/>
                  </a:cubicBezTo>
                  <a:cubicBezTo>
                    <a:pt x="0" y="848"/>
                    <a:pt x="245" y="1092"/>
                    <a:pt x="551" y="1092"/>
                  </a:cubicBezTo>
                  <a:cubicBezTo>
                    <a:pt x="847" y="1092"/>
                    <a:pt x="1092" y="848"/>
                    <a:pt x="1092" y="542"/>
                  </a:cubicBezTo>
                  <a:cubicBezTo>
                    <a:pt x="1092" y="245"/>
                    <a:pt x="847" y="1"/>
                    <a:pt x="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1587832" y="1018693"/>
              <a:ext cx="65416" cy="65853"/>
            </a:xfrm>
            <a:custGeom>
              <a:avLst/>
              <a:gdLst/>
              <a:ahLst/>
              <a:cxnLst/>
              <a:rect l="l" t="t" r="r" b="b"/>
              <a:pathLst>
                <a:path w="1346" h="1355" extrusionOk="0">
                  <a:moveTo>
                    <a:pt x="673" y="1"/>
                  </a:moveTo>
                  <a:cubicBezTo>
                    <a:pt x="307" y="1"/>
                    <a:pt x="1" y="307"/>
                    <a:pt x="1" y="673"/>
                  </a:cubicBezTo>
                  <a:cubicBezTo>
                    <a:pt x="1" y="1049"/>
                    <a:pt x="307" y="1354"/>
                    <a:pt x="673" y="1354"/>
                  </a:cubicBezTo>
                  <a:cubicBezTo>
                    <a:pt x="1049" y="1354"/>
                    <a:pt x="1346" y="1049"/>
                    <a:pt x="1346" y="673"/>
                  </a:cubicBezTo>
                  <a:cubicBezTo>
                    <a:pt x="1346" y="307"/>
                    <a:pt x="1049" y="1"/>
                    <a:pt x="6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1416857" y="1008827"/>
              <a:ext cx="91708" cy="85196"/>
            </a:xfrm>
            <a:custGeom>
              <a:avLst/>
              <a:gdLst/>
              <a:ahLst/>
              <a:cxnLst/>
              <a:rect l="l" t="t" r="r" b="b"/>
              <a:pathLst>
                <a:path w="1887" h="1753" extrusionOk="0">
                  <a:moveTo>
                    <a:pt x="939" y="0"/>
                  </a:moveTo>
                  <a:cubicBezTo>
                    <a:pt x="516" y="0"/>
                    <a:pt x="149" y="305"/>
                    <a:pt x="79" y="737"/>
                  </a:cubicBezTo>
                  <a:cubicBezTo>
                    <a:pt x="0" y="1217"/>
                    <a:pt x="323" y="1662"/>
                    <a:pt x="803" y="1741"/>
                  </a:cubicBezTo>
                  <a:cubicBezTo>
                    <a:pt x="852" y="1749"/>
                    <a:pt x="900" y="1752"/>
                    <a:pt x="947" y="1752"/>
                  </a:cubicBezTo>
                  <a:cubicBezTo>
                    <a:pt x="1370" y="1752"/>
                    <a:pt x="1737" y="1448"/>
                    <a:pt x="1808" y="1016"/>
                  </a:cubicBezTo>
                  <a:cubicBezTo>
                    <a:pt x="1886" y="544"/>
                    <a:pt x="1563" y="90"/>
                    <a:pt x="1083" y="12"/>
                  </a:cubicBezTo>
                  <a:cubicBezTo>
                    <a:pt x="1034" y="4"/>
                    <a:pt x="986" y="0"/>
                    <a:pt x="9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233101" y="1000031"/>
              <a:ext cx="103567" cy="103178"/>
            </a:xfrm>
            <a:custGeom>
              <a:avLst/>
              <a:gdLst/>
              <a:ahLst/>
              <a:cxnLst/>
              <a:rect l="l" t="t" r="r" b="b"/>
              <a:pathLst>
                <a:path w="2131" h="2123" extrusionOk="0">
                  <a:moveTo>
                    <a:pt x="1066" y="1"/>
                  </a:moveTo>
                  <a:cubicBezTo>
                    <a:pt x="481" y="1"/>
                    <a:pt x="0" y="472"/>
                    <a:pt x="0" y="1057"/>
                  </a:cubicBezTo>
                  <a:cubicBezTo>
                    <a:pt x="0" y="1651"/>
                    <a:pt x="481" y="2123"/>
                    <a:pt x="1066" y="2123"/>
                  </a:cubicBezTo>
                  <a:cubicBezTo>
                    <a:pt x="1651" y="2123"/>
                    <a:pt x="2131" y="1651"/>
                    <a:pt x="2131" y="1057"/>
                  </a:cubicBezTo>
                  <a:cubicBezTo>
                    <a:pt x="2131" y="472"/>
                    <a:pt x="1651" y="1"/>
                    <a:pt x="10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998850" y="974175"/>
              <a:ext cx="154499" cy="154499"/>
            </a:xfrm>
            <a:custGeom>
              <a:avLst/>
              <a:gdLst/>
              <a:ahLst/>
              <a:cxnLst/>
              <a:rect l="l" t="t" r="r" b="b"/>
              <a:pathLst>
                <a:path w="3179" h="3179" extrusionOk="0">
                  <a:moveTo>
                    <a:pt x="1590" y="0"/>
                  </a:moveTo>
                  <a:cubicBezTo>
                    <a:pt x="708" y="0"/>
                    <a:pt x="1" y="716"/>
                    <a:pt x="1" y="1589"/>
                  </a:cubicBezTo>
                  <a:cubicBezTo>
                    <a:pt x="1" y="2471"/>
                    <a:pt x="708" y="3178"/>
                    <a:pt x="1590" y="3178"/>
                  </a:cubicBezTo>
                  <a:cubicBezTo>
                    <a:pt x="2472" y="3178"/>
                    <a:pt x="3179" y="2471"/>
                    <a:pt x="3179" y="1589"/>
                  </a:cubicBezTo>
                  <a:cubicBezTo>
                    <a:pt x="3179" y="716"/>
                    <a:pt x="2472" y="0"/>
                    <a:pt x="15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4"/>
          <p:cNvGrpSpPr/>
          <p:nvPr/>
        </p:nvGrpSpPr>
        <p:grpSpPr>
          <a:xfrm>
            <a:off x="114325" y="251500"/>
            <a:ext cx="8682400" cy="4271175"/>
            <a:chOff x="114325" y="251500"/>
            <a:chExt cx="8682400" cy="4271175"/>
          </a:xfrm>
        </p:grpSpPr>
        <p:sp>
          <p:nvSpPr>
            <p:cNvPr id="67" name="Google Shape;67;p4"/>
            <p:cNvSpPr/>
            <p:nvPr/>
          </p:nvSpPr>
          <p:spPr>
            <a:xfrm>
              <a:off x="114325" y="4060975"/>
              <a:ext cx="461700" cy="4617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8" name="Google Shape;68;p4"/>
            <p:cNvSpPr/>
            <p:nvPr/>
          </p:nvSpPr>
          <p:spPr>
            <a:xfrm>
              <a:off x="8513225" y="251500"/>
              <a:ext cx="283500" cy="2835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69" name="Google Shape;69;p4"/>
          <p:cNvGrpSpPr/>
          <p:nvPr/>
        </p:nvGrpSpPr>
        <p:grpSpPr>
          <a:xfrm>
            <a:off x="-175" y="4989000"/>
            <a:ext cx="9144356" cy="154498"/>
            <a:chOff x="0" y="0"/>
            <a:chExt cx="9144356" cy="154498"/>
          </a:xfrm>
        </p:grpSpPr>
        <p:sp>
          <p:nvSpPr>
            <p:cNvPr id="70" name="Google Shape;70;p4"/>
            <p:cNvSpPr/>
            <p:nvPr/>
          </p:nvSpPr>
          <p:spPr>
            <a:xfrm>
              <a:off x="0" y="0"/>
              <a:ext cx="1145830" cy="154498"/>
            </a:xfrm>
            <a:custGeom>
              <a:avLst/>
              <a:gdLst/>
              <a:ahLst/>
              <a:cxnLst/>
              <a:rect l="l" t="t" r="r" b="b"/>
              <a:pathLst>
                <a:path w="15639" h="6226" extrusionOk="0">
                  <a:moveTo>
                    <a:pt x="0" y="0"/>
                  </a:moveTo>
                  <a:lnTo>
                    <a:pt x="0" y="6226"/>
                  </a:lnTo>
                  <a:lnTo>
                    <a:pt x="15638" y="6226"/>
                  </a:lnTo>
                  <a:lnTo>
                    <a:pt x="156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1142771" y="0"/>
              <a:ext cx="1145830" cy="154498"/>
            </a:xfrm>
            <a:custGeom>
              <a:avLst/>
              <a:gdLst/>
              <a:ahLst/>
              <a:cxnLst/>
              <a:rect l="l" t="t" r="r" b="b"/>
              <a:pathLst>
                <a:path w="15639" h="6226" extrusionOk="0">
                  <a:moveTo>
                    <a:pt x="0" y="0"/>
                  </a:moveTo>
                  <a:lnTo>
                    <a:pt x="0" y="6226"/>
                  </a:lnTo>
                  <a:lnTo>
                    <a:pt x="15638" y="6226"/>
                  </a:lnTo>
                  <a:lnTo>
                    <a:pt x="156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2285542" y="0"/>
              <a:ext cx="1145830" cy="154498"/>
            </a:xfrm>
            <a:custGeom>
              <a:avLst/>
              <a:gdLst/>
              <a:ahLst/>
              <a:cxnLst/>
              <a:rect l="l" t="t" r="r" b="b"/>
              <a:pathLst>
                <a:path w="15639" h="6226" extrusionOk="0">
                  <a:moveTo>
                    <a:pt x="1" y="0"/>
                  </a:moveTo>
                  <a:lnTo>
                    <a:pt x="1" y="6226"/>
                  </a:lnTo>
                  <a:lnTo>
                    <a:pt x="15639" y="6226"/>
                  </a:lnTo>
                  <a:lnTo>
                    <a:pt x="15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3428013" y="0"/>
              <a:ext cx="1145830" cy="154498"/>
            </a:xfrm>
            <a:custGeom>
              <a:avLst/>
              <a:gdLst/>
              <a:ahLst/>
              <a:cxnLst/>
              <a:rect l="l" t="t" r="r" b="b"/>
              <a:pathLst>
                <a:path w="15639" h="6226" extrusionOk="0">
                  <a:moveTo>
                    <a:pt x="1" y="0"/>
                  </a:moveTo>
                  <a:lnTo>
                    <a:pt x="1" y="6226"/>
                  </a:lnTo>
                  <a:lnTo>
                    <a:pt x="15639" y="6226"/>
                  </a:lnTo>
                  <a:lnTo>
                    <a:pt x="15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4571084" y="0"/>
              <a:ext cx="1145244" cy="154498"/>
            </a:xfrm>
            <a:custGeom>
              <a:avLst/>
              <a:gdLst/>
              <a:ahLst/>
              <a:cxnLst/>
              <a:rect l="l" t="t" r="r" b="b"/>
              <a:pathLst>
                <a:path w="15631" h="6226" extrusionOk="0">
                  <a:moveTo>
                    <a:pt x="1" y="0"/>
                  </a:moveTo>
                  <a:lnTo>
                    <a:pt x="1" y="6226"/>
                  </a:lnTo>
                  <a:lnTo>
                    <a:pt x="15630" y="6226"/>
                  </a:lnTo>
                  <a:lnTo>
                    <a:pt x="156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5713268" y="0"/>
              <a:ext cx="1145830" cy="154498"/>
            </a:xfrm>
            <a:custGeom>
              <a:avLst/>
              <a:gdLst/>
              <a:ahLst/>
              <a:cxnLst/>
              <a:rect l="l" t="t" r="r" b="b"/>
              <a:pathLst>
                <a:path w="15639" h="6226" extrusionOk="0">
                  <a:moveTo>
                    <a:pt x="0" y="0"/>
                  </a:moveTo>
                  <a:lnTo>
                    <a:pt x="0" y="6226"/>
                  </a:lnTo>
                  <a:lnTo>
                    <a:pt x="15638" y="6226"/>
                  </a:lnTo>
                  <a:lnTo>
                    <a:pt x="156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6856039" y="0"/>
              <a:ext cx="1145171" cy="154498"/>
            </a:xfrm>
            <a:custGeom>
              <a:avLst/>
              <a:gdLst/>
              <a:ahLst/>
              <a:cxnLst/>
              <a:rect l="l" t="t" r="r" b="b"/>
              <a:pathLst>
                <a:path w="15630" h="6226" extrusionOk="0">
                  <a:moveTo>
                    <a:pt x="0" y="0"/>
                  </a:moveTo>
                  <a:lnTo>
                    <a:pt x="0" y="6226"/>
                  </a:lnTo>
                  <a:lnTo>
                    <a:pt x="15630" y="6226"/>
                  </a:lnTo>
                  <a:lnTo>
                    <a:pt x="156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7998526" y="0"/>
              <a:ext cx="1145830" cy="154498"/>
            </a:xfrm>
            <a:custGeom>
              <a:avLst/>
              <a:gdLst/>
              <a:ahLst/>
              <a:cxnLst/>
              <a:rect l="l" t="t" r="r" b="b"/>
              <a:pathLst>
                <a:path w="15639" h="6226" extrusionOk="0">
                  <a:moveTo>
                    <a:pt x="1" y="0"/>
                  </a:moveTo>
                  <a:lnTo>
                    <a:pt x="1" y="6226"/>
                  </a:lnTo>
                  <a:lnTo>
                    <a:pt x="15639" y="6226"/>
                  </a:lnTo>
                  <a:lnTo>
                    <a:pt x="156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xfrm>
            <a:off x="720000" y="445025"/>
            <a:ext cx="4009200" cy="1087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4" name="Google Shape;144;p7"/>
          <p:cNvSpPr txBox="1">
            <a:spLocks noGrp="1"/>
          </p:cNvSpPr>
          <p:nvPr>
            <p:ph type="body" idx="1"/>
          </p:nvPr>
        </p:nvSpPr>
        <p:spPr>
          <a:xfrm>
            <a:off x="720000" y="1863900"/>
            <a:ext cx="4009200" cy="240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
        <p:nvSpPr>
          <p:cNvPr id="145" name="Google Shape;145;p7"/>
          <p:cNvSpPr>
            <a:spLocks noGrp="1"/>
          </p:cNvSpPr>
          <p:nvPr>
            <p:ph type="pic" idx="2"/>
          </p:nvPr>
        </p:nvSpPr>
        <p:spPr>
          <a:xfrm>
            <a:off x="5596300" y="535000"/>
            <a:ext cx="2832600" cy="4608600"/>
          </a:xfrm>
          <a:prstGeom prst="rect">
            <a:avLst/>
          </a:prstGeom>
          <a:noFill/>
          <a:ln w="19050" cap="flat" cmpd="sng">
            <a:solidFill>
              <a:schemeClr val="lt2"/>
            </a:solidFill>
            <a:prstDash val="solid"/>
            <a:round/>
            <a:headEnd type="none" w="sm" len="sm"/>
            <a:tailEnd type="none" w="sm" len="sm"/>
          </a:ln>
        </p:spPr>
      </p:sp>
      <p:grpSp>
        <p:nvGrpSpPr>
          <p:cNvPr id="146" name="Google Shape;146;p7"/>
          <p:cNvGrpSpPr/>
          <p:nvPr/>
        </p:nvGrpSpPr>
        <p:grpSpPr>
          <a:xfrm>
            <a:off x="-137100" y="699550"/>
            <a:ext cx="5483150" cy="4280124"/>
            <a:chOff x="-137100" y="699550"/>
            <a:chExt cx="5483150" cy="4280124"/>
          </a:xfrm>
        </p:grpSpPr>
        <p:grpSp>
          <p:nvGrpSpPr>
            <p:cNvPr id="147" name="Google Shape;147;p7"/>
            <p:cNvGrpSpPr/>
            <p:nvPr/>
          </p:nvGrpSpPr>
          <p:grpSpPr>
            <a:xfrm>
              <a:off x="-137100" y="699550"/>
              <a:ext cx="774050" cy="154499"/>
              <a:chOff x="998850" y="974175"/>
              <a:chExt cx="774050" cy="154499"/>
            </a:xfrm>
          </p:grpSpPr>
          <p:sp>
            <p:nvSpPr>
              <p:cNvPr id="148" name="Google Shape;148;p7"/>
              <p:cNvSpPr/>
              <p:nvPr/>
            </p:nvSpPr>
            <p:spPr>
              <a:xfrm>
                <a:off x="1719829" y="1025060"/>
                <a:ext cx="53071" cy="53120"/>
              </a:xfrm>
              <a:custGeom>
                <a:avLst/>
                <a:gdLst/>
                <a:ahLst/>
                <a:cxnLst/>
                <a:rect l="l" t="t" r="r" b="b"/>
                <a:pathLst>
                  <a:path w="1092" h="1093" extrusionOk="0">
                    <a:moveTo>
                      <a:pt x="551" y="1"/>
                    </a:moveTo>
                    <a:cubicBezTo>
                      <a:pt x="245" y="1"/>
                      <a:pt x="0" y="245"/>
                      <a:pt x="0" y="542"/>
                    </a:cubicBezTo>
                    <a:cubicBezTo>
                      <a:pt x="0" y="848"/>
                      <a:pt x="245" y="1092"/>
                      <a:pt x="551" y="1092"/>
                    </a:cubicBezTo>
                    <a:cubicBezTo>
                      <a:pt x="847" y="1092"/>
                      <a:pt x="1092" y="848"/>
                      <a:pt x="1092" y="542"/>
                    </a:cubicBezTo>
                    <a:cubicBezTo>
                      <a:pt x="1092" y="245"/>
                      <a:pt x="847" y="1"/>
                      <a:pt x="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1587832" y="1018693"/>
                <a:ext cx="65416" cy="65853"/>
              </a:xfrm>
              <a:custGeom>
                <a:avLst/>
                <a:gdLst/>
                <a:ahLst/>
                <a:cxnLst/>
                <a:rect l="l" t="t" r="r" b="b"/>
                <a:pathLst>
                  <a:path w="1346" h="1355" extrusionOk="0">
                    <a:moveTo>
                      <a:pt x="673" y="1"/>
                    </a:moveTo>
                    <a:cubicBezTo>
                      <a:pt x="307" y="1"/>
                      <a:pt x="1" y="307"/>
                      <a:pt x="1" y="673"/>
                    </a:cubicBezTo>
                    <a:cubicBezTo>
                      <a:pt x="1" y="1049"/>
                      <a:pt x="307" y="1354"/>
                      <a:pt x="673" y="1354"/>
                    </a:cubicBezTo>
                    <a:cubicBezTo>
                      <a:pt x="1049" y="1354"/>
                      <a:pt x="1346" y="1049"/>
                      <a:pt x="1346" y="673"/>
                    </a:cubicBezTo>
                    <a:cubicBezTo>
                      <a:pt x="1346" y="307"/>
                      <a:pt x="1049" y="1"/>
                      <a:pt x="6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1416857" y="1008827"/>
                <a:ext cx="91708" cy="85196"/>
              </a:xfrm>
              <a:custGeom>
                <a:avLst/>
                <a:gdLst/>
                <a:ahLst/>
                <a:cxnLst/>
                <a:rect l="l" t="t" r="r" b="b"/>
                <a:pathLst>
                  <a:path w="1887" h="1753" extrusionOk="0">
                    <a:moveTo>
                      <a:pt x="939" y="0"/>
                    </a:moveTo>
                    <a:cubicBezTo>
                      <a:pt x="516" y="0"/>
                      <a:pt x="149" y="305"/>
                      <a:pt x="79" y="737"/>
                    </a:cubicBezTo>
                    <a:cubicBezTo>
                      <a:pt x="0" y="1217"/>
                      <a:pt x="323" y="1662"/>
                      <a:pt x="803" y="1741"/>
                    </a:cubicBezTo>
                    <a:cubicBezTo>
                      <a:pt x="852" y="1749"/>
                      <a:pt x="900" y="1752"/>
                      <a:pt x="947" y="1752"/>
                    </a:cubicBezTo>
                    <a:cubicBezTo>
                      <a:pt x="1370" y="1752"/>
                      <a:pt x="1737" y="1448"/>
                      <a:pt x="1808" y="1016"/>
                    </a:cubicBezTo>
                    <a:cubicBezTo>
                      <a:pt x="1886" y="544"/>
                      <a:pt x="1563" y="90"/>
                      <a:pt x="1083" y="12"/>
                    </a:cubicBezTo>
                    <a:cubicBezTo>
                      <a:pt x="1034" y="4"/>
                      <a:pt x="986" y="0"/>
                      <a:pt x="9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a:off x="1233101" y="1000031"/>
                <a:ext cx="103567" cy="103178"/>
              </a:xfrm>
              <a:custGeom>
                <a:avLst/>
                <a:gdLst/>
                <a:ahLst/>
                <a:cxnLst/>
                <a:rect l="l" t="t" r="r" b="b"/>
                <a:pathLst>
                  <a:path w="2131" h="2123" extrusionOk="0">
                    <a:moveTo>
                      <a:pt x="1066" y="1"/>
                    </a:moveTo>
                    <a:cubicBezTo>
                      <a:pt x="481" y="1"/>
                      <a:pt x="0" y="472"/>
                      <a:pt x="0" y="1057"/>
                    </a:cubicBezTo>
                    <a:cubicBezTo>
                      <a:pt x="0" y="1651"/>
                      <a:pt x="481" y="2123"/>
                      <a:pt x="1066" y="2123"/>
                    </a:cubicBezTo>
                    <a:cubicBezTo>
                      <a:pt x="1651" y="2123"/>
                      <a:pt x="2131" y="1651"/>
                      <a:pt x="2131" y="1057"/>
                    </a:cubicBezTo>
                    <a:cubicBezTo>
                      <a:pt x="2131" y="472"/>
                      <a:pt x="1651" y="1"/>
                      <a:pt x="10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a:off x="998850" y="974175"/>
                <a:ext cx="154499" cy="154499"/>
              </a:xfrm>
              <a:custGeom>
                <a:avLst/>
                <a:gdLst/>
                <a:ahLst/>
                <a:cxnLst/>
                <a:rect l="l" t="t" r="r" b="b"/>
                <a:pathLst>
                  <a:path w="3179" h="3179" extrusionOk="0">
                    <a:moveTo>
                      <a:pt x="1590" y="0"/>
                    </a:moveTo>
                    <a:cubicBezTo>
                      <a:pt x="708" y="0"/>
                      <a:pt x="1" y="716"/>
                      <a:pt x="1" y="1589"/>
                    </a:cubicBezTo>
                    <a:cubicBezTo>
                      <a:pt x="1" y="2471"/>
                      <a:pt x="708" y="3178"/>
                      <a:pt x="1590" y="3178"/>
                    </a:cubicBezTo>
                    <a:cubicBezTo>
                      <a:pt x="2472" y="3178"/>
                      <a:pt x="3179" y="2471"/>
                      <a:pt x="3179" y="1589"/>
                    </a:cubicBezTo>
                    <a:cubicBezTo>
                      <a:pt x="3179" y="716"/>
                      <a:pt x="2472" y="0"/>
                      <a:pt x="15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7"/>
            <p:cNvGrpSpPr/>
            <p:nvPr/>
          </p:nvGrpSpPr>
          <p:grpSpPr>
            <a:xfrm rot="10800000">
              <a:off x="4572000" y="4825175"/>
              <a:ext cx="774050" cy="154499"/>
              <a:chOff x="998850" y="974175"/>
              <a:chExt cx="774050" cy="154499"/>
            </a:xfrm>
          </p:grpSpPr>
          <p:sp>
            <p:nvSpPr>
              <p:cNvPr id="154" name="Google Shape;154;p7"/>
              <p:cNvSpPr/>
              <p:nvPr/>
            </p:nvSpPr>
            <p:spPr>
              <a:xfrm>
                <a:off x="1719829" y="1025060"/>
                <a:ext cx="53071" cy="53120"/>
              </a:xfrm>
              <a:custGeom>
                <a:avLst/>
                <a:gdLst/>
                <a:ahLst/>
                <a:cxnLst/>
                <a:rect l="l" t="t" r="r" b="b"/>
                <a:pathLst>
                  <a:path w="1092" h="1093" extrusionOk="0">
                    <a:moveTo>
                      <a:pt x="551" y="1"/>
                    </a:moveTo>
                    <a:cubicBezTo>
                      <a:pt x="245" y="1"/>
                      <a:pt x="0" y="245"/>
                      <a:pt x="0" y="542"/>
                    </a:cubicBezTo>
                    <a:cubicBezTo>
                      <a:pt x="0" y="848"/>
                      <a:pt x="245" y="1092"/>
                      <a:pt x="551" y="1092"/>
                    </a:cubicBezTo>
                    <a:cubicBezTo>
                      <a:pt x="847" y="1092"/>
                      <a:pt x="1092" y="848"/>
                      <a:pt x="1092" y="542"/>
                    </a:cubicBezTo>
                    <a:cubicBezTo>
                      <a:pt x="1092" y="245"/>
                      <a:pt x="847" y="1"/>
                      <a:pt x="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a:off x="1587832" y="1018693"/>
                <a:ext cx="65416" cy="65853"/>
              </a:xfrm>
              <a:custGeom>
                <a:avLst/>
                <a:gdLst/>
                <a:ahLst/>
                <a:cxnLst/>
                <a:rect l="l" t="t" r="r" b="b"/>
                <a:pathLst>
                  <a:path w="1346" h="1355" extrusionOk="0">
                    <a:moveTo>
                      <a:pt x="673" y="1"/>
                    </a:moveTo>
                    <a:cubicBezTo>
                      <a:pt x="307" y="1"/>
                      <a:pt x="1" y="307"/>
                      <a:pt x="1" y="673"/>
                    </a:cubicBezTo>
                    <a:cubicBezTo>
                      <a:pt x="1" y="1049"/>
                      <a:pt x="307" y="1354"/>
                      <a:pt x="673" y="1354"/>
                    </a:cubicBezTo>
                    <a:cubicBezTo>
                      <a:pt x="1049" y="1354"/>
                      <a:pt x="1346" y="1049"/>
                      <a:pt x="1346" y="673"/>
                    </a:cubicBezTo>
                    <a:cubicBezTo>
                      <a:pt x="1346" y="307"/>
                      <a:pt x="1049" y="1"/>
                      <a:pt x="6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1416857" y="1008827"/>
                <a:ext cx="91708" cy="85196"/>
              </a:xfrm>
              <a:custGeom>
                <a:avLst/>
                <a:gdLst/>
                <a:ahLst/>
                <a:cxnLst/>
                <a:rect l="l" t="t" r="r" b="b"/>
                <a:pathLst>
                  <a:path w="1887" h="1753" extrusionOk="0">
                    <a:moveTo>
                      <a:pt x="939" y="0"/>
                    </a:moveTo>
                    <a:cubicBezTo>
                      <a:pt x="516" y="0"/>
                      <a:pt x="149" y="305"/>
                      <a:pt x="79" y="737"/>
                    </a:cubicBezTo>
                    <a:cubicBezTo>
                      <a:pt x="0" y="1217"/>
                      <a:pt x="323" y="1662"/>
                      <a:pt x="803" y="1741"/>
                    </a:cubicBezTo>
                    <a:cubicBezTo>
                      <a:pt x="852" y="1749"/>
                      <a:pt x="900" y="1752"/>
                      <a:pt x="947" y="1752"/>
                    </a:cubicBezTo>
                    <a:cubicBezTo>
                      <a:pt x="1370" y="1752"/>
                      <a:pt x="1737" y="1448"/>
                      <a:pt x="1808" y="1016"/>
                    </a:cubicBezTo>
                    <a:cubicBezTo>
                      <a:pt x="1886" y="544"/>
                      <a:pt x="1563" y="90"/>
                      <a:pt x="1083" y="12"/>
                    </a:cubicBezTo>
                    <a:cubicBezTo>
                      <a:pt x="1034" y="4"/>
                      <a:pt x="986" y="0"/>
                      <a:pt x="9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a:off x="1233101" y="1000031"/>
                <a:ext cx="103567" cy="103178"/>
              </a:xfrm>
              <a:custGeom>
                <a:avLst/>
                <a:gdLst/>
                <a:ahLst/>
                <a:cxnLst/>
                <a:rect l="l" t="t" r="r" b="b"/>
                <a:pathLst>
                  <a:path w="2131" h="2123" extrusionOk="0">
                    <a:moveTo>
                      <a:pt x="1066" y="1"/>
                    </a:moveTo>
                    <a:cubicBezTo>
                      <a:pt x="481" y="1"/>
                      <a:pt x="0" y="472"/>
                      <a:pt x="0" y="1057"/>
                    </a:cubicBezTo>
                    <a:cubicBezTo>
                      <a:pt x="0" y="1651"/>
                      <a:pt x="481" y="2123"/>
                      <a:pt x="1066" y="2123"/>
                    </a:cubicBezTo>
                    <a:cubicBezTo>
                      <a:pt x="1651" y="2123"/>
                      <a:pt x="2131" y="1651"/>
                      <a:pt x="2131" y="1057"/>
                    </a:cubicBezTo>
                    <a:cubicBezTo>
                      <a:pt x="2131" y="472"/>
                      <a:pt x="1651" y="1"/>
                      <a:pt x="10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p:nvPr/>
            </p:nvSpPr>
            <p:spPr>
              <a:xfrm>
                <a:off x="998850" y="974175"/>
                <a:ext cx="154499" cy="154499"/>
              </a:xfrm>
              <a:custGeom>
                <a:avLst/>
                <a:gdLst/>
                <a:ahLst/>
                <a:cxnLst/>
                <a:rect l="l" t="t" r="r" b="b"/>
                <a:pathLst>
                  <a:path w="3179" h="3179" extrusionOk="0">
                    <a:moveTo>
                      <a:pt x="1590" y="0"/>
                    </a:moveTo>
                    <a:cubicBezTo>
                      <a:pt x="708" y="0"/>
                      <a:pt x="1" y="716"/>
                      <a:pt x="1" y="1589"/>
                    </a:cubicBezTo>
                    <a:cubicBezTo>
                      <a:pt x="1" y="2471"/>
                      <a:pt x="708" y="3178"/>
                      <a:pt x="1590" y="3178"/>
                    </a:cubicBezTo>
                    <a:cubicBezTo>
                      <a:pt x="2472" y="3178"/>
                      <a:pt x="3179" y="2471"/>
                      <a:pt x="3179" y="1589"/>
                    </a:cubicBezTo>
                    <a:cubicBezTo>
                      <a:pt x="3179" y="716"/>
                      <a:pt x="2472" y="0"/>
                      <a:pt x="15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9" name="Google Shape;159;p7"/>
          <p:cNvSpPr/>
          <p:nvPr/>
        </p:nvSpPr>
        <p:spPr>
          <a:xfrm>
            <a:off x="273900" y="4595575"/>
            <a:ext cx="446100" cy="4461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60" name="Google Shape;160;p7"/>
          <p:cNvGrpSpPr/>
          <p:nvPr/>
        </p:nvGrpSpPr>
        <p:grpSpPr>
          <a:xfrm>
            <a:off x="0" y="0"/>
            <a:ext cx="9145304" cy="5143492"/>
            <a:chOff x="0" y="0"/>
            <a:chExt cx="9145304" cy="5143492"/>
          </a:xfrm>
        </p:grpSpPr>
        <p:grpSp>
          <p:nvGrpSpPr>
            <p:cNvPr id="161" name="Google Shape;161;p7"/>
            <p:cNvGrpSpPr/>
            <p:nvPr/>
          </p:nvGrpSpPr>
          <p:grpSpPr>
            <a:xfrm>
              <a:off x="0" y="0"/>
              <a:ext cx="5938504" cy="127617"/>
              <a:chOff x="0" y="0"/>
              <a:chExt cx="5938504" cy="127617"/>
            </a:xfrm>
          </p:grpSpPr>
          <p:sp>
            <p:nvSpPr>
              <p:cNvPr id="162" name="Google Shape;162;p7"/>
              <p:cNvSpPr/>
              <p:nvPr/>
            </p:nvSpPr>
            <p:spPr>
              <a:xfrm>
                <a:off x="0" y="0"/>
                <a:ext cx="750828" cy="127617"/>
              </a:xfrm>
              <a:custGeom>
                <a:avLst/>
                <a:gdLst/>
                <a:ahLst/>
                <a:cxnLst/>
                <a:rect l="l" t="t" r="r" b="b"/>
                <a:pathLst>
                  <a:path w="15639" h="6226" extrusionOk="0">
                    <a:moveTo>
                      <a:pt x="0" y="0"/>
                    </a:moveTo>
                    <a:lnTo>
                      <a:pt x="0" y="6226"/>
                    </a:lnTo>
                    <a:lnTo>
                      <a:pt x="15638" y="6226"/>
                    </a:lnTo>
                    <a:lnTo>
                      <a:pt x="156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741096" y="0"/>
                <a:ext cx="750828" cy="127617"/>
              </a:xfrm>
              <a:custGeom>
                <a:avLst/>
                <a:gdLst/>
                <a:ahLst/>
                <a:cxnLst/>
                <a:rect l="l" t="t" r="r" b="b"/>
                <a:pathLst>
                  <a:path w="15639" h="6226" extrusionOk="0">
                    <a:moveTo>
                      <a:pt x="0" y="0"/>
                    </a:moveTo>
                    <a:lnTo>
                      <a:pt x="0" y="6226"/>
                    </a:lnTo>
                    <a:lnTo>
                      <a:pt x="15638" y="6226"/>
                    </a:lnTo>
                    <a:lnTo>
                      <a:pt x="156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1482192" y="0"/>
                <a:ext cx="750828" cy="127617"/>
              </a:xfrm>
              <a:custGeom>
                <a:avLst/>
                <a:gdLst/>
                <a:ahLst/>
                <a:cxnLst/>
                <a:rect l="l" t="t" r="r" b="b"/>
                <a:pathLst>
                  <a:path w="15639" h="6226" extrusionOk="0">
                    <a:moveTo>
                      <a:pt x="1" y="0"/>
                    </a:moveTo>
                    <a:lnTo>
                      <a:pt x="1" y="6226"/>
                    </a:lnTo>
                    <a:lnTo>
                      <a:pt x="15639" y="6226"/>
                    </a:lnTo>
                    <a:lnTo>
                      <a:pt x="15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2223288" y="0"/>
                <a:ext cx="750828" cy="127617"/>
              </a:xfrm>
              <a:custGeom>
                <a:avLst/>
                <a:gdLst/>
                <a:ahLst/>
                <a:cxnLst/>
                <a:rect l="l" t="t" r="r" b="b"/>
                <a:pathLst>
                  <a:path w="15639" h="6226" extrusionOk="0">
                    <a:moveTo>
                      <a:pt x="1" y="0"/>
                    </a:moveTo>
                    <a:lnTo>
                      <a:pt x="1" y="6226"/>
                    </a:lnTo>
                    <a:lnTo>
                      <a:pt x="15639" y="6226"/>
                    </a:lnTo>
                    <a:lnTo>
                      <a:pt x="15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2964383" y="0"/>
                <a:ext cx="750835" cy="127617"/>
              </a:xfrm>
              <a:custGeom>
                <a:avLst/>
                <a:gdLst/>
                <a:ahLst/>
                <a:cxnLst/>
                <a:rect l="l" t="t" r="r" b="b"/>
                <a:pathLst>
                  <a:path w="15631" h="6226" extrusionOk="0">
                    <a:moveTo>
                      <a:pt x="1" y="0"/>
                    </a:moveTo>
                    <a:lnTo>
                      <a:pt x="1" y="6226"/>
                    </a:lnTo>
                    <a:lnTo>
                      <a:pt x="15630" y="6226"/>
                    </a:lnTo>
                    <a:lnTo>
                      <a:pt x="156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3705486" y="0"/>
                <a:ext cx="750828" cy="127617"/>
              </a:xfrm>
              <a:custGeom>
                <a:avLst/>
                <a:gdLst/>
                <a:ahLst/>
                <a:cxnLst/>
                <a:rect l="l" t="t" r="r" b="b"/>
                <a:pathLst>
                  <a:path w="15639" h="6226" extrusionOk="0">
                    <a:moveTo>
                      <a:pt x="0" y="0"/>
                    </a:moveTo>
                    <a:lnTo>
                      <a:pt x="0" y="6226"/>
                    </a:lnTo>
                    <a:lnTo>
                      <a:pt x="15638" y="6226"/>
                    </a:lnTo>
                    <a:lnTo>
                      <a:pt x="156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4446582" y="0"/>
                <a:ext cx="750826" cy="127617"/>
              </a:xfrm>
              <a:custGeom>
                <a:avLst/>
                <a:gdLst/>
                <a:ahLst/>
                <a:cxnLst/>
                <a:rect l="l" t="t" r="r" b="b"/>
                <a:pathLst>
                  <a:path w="15630" h="6226" extrusionOk="0">
                    <a:moveTo>
                      <a:pt x="0" y="0"/>
                    </a:moveTo>
                    <a:lnTo>
                      <a:pt x="0" y="6226"/>
                    </a:lnTo>
                    <a:lnTo>
                      <a:pt x="15630" y="6226"/>
                    </a:lnTo>
                    <a:lnTo>
                      <a:pt x="156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5187675" y="0"/>
                <a:ext cx="750828" cy="127617"/>
              </a:xfrm>
              <a:custGeom>
                <a:avLst/>
                <a:gdLst/>
                <a:ahLst/>
                <a:cxnLst/>
                <a:rect l="l" t="t" r="r" b="b"/>
                <a:pathLst>
                  <a:path w="15639" h="6226" extrusionOk="0">
                    <a:moveTo>
                      <a:pt x="1" y="0"/>
                    </a:moveTo>
                    <a:lnTo>
                      <a:pt x="1" y="6226"/>
                    </a:lnTo>
                    <a:lnTo>
                      <a:pt x="15639" y="6226"/>
                    </a:lnTo>
                    <a:lnTo>
                      <a:pt x="156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7"/>
            <p:cNvGrpSpPr/>
            <p:nvPr/>
          </p:nvGrpSpPr>
          <p:grpSpPr>
            <a:xfrm rot="10800000">
              <a:off x="3206800" y="5015875"/>
              <a:ext cx="5938504" cy="127617"/>
              <a:chOff x="0" y="0"/>
              <a:chExt cx="5938504" cy="127617"/>
            </a:xfrm>
          </p:grpSpPr>
          <p:sp>
            <p:nvSpPr>
              <p:cNvPr id="171" name="Google Shape;171;p7"/>
              <p:cNvSpPr/>
              <p:nvPr/>
            </p:nvSpPr>
            <p:spPr>
              <a:xfrm>
                <a:off x="0" y="0"/>
                <a:ext cx="750828" cy="127617"/>
              </a:xfrm>
              <a:custGeom>
                <a:avLst/>
                <a:gdLst/>
                <a:ahLst/>
                <a:cxnLst/>
                <a:rect l="l" t="t" r="r" b="b"/>
                <a:pathLst>
                  <a:path w="15639" h="6226" extrusionOk="0">
                    <a:moveTo>
                      <a:pt x="0" y="0"/>
                    </a:moveTo>
                    <a:lnTo>
                      <a:pt x="0" y="6226"/>
                    </a:lnTo>
                    <a:lnTo>
                      <a:pt x="15638" y="6226"/>
                    </a:lnTo>
                    <a:lnTo>
                      <a:pt x="156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741096" y="0"/>
                <a:ext cx="750828" cy="127617"/>
              </a:xfrm>
              <a:custGeom>
                <a:avLst/>
                <a:gdLst/>
                <a:ahLst/>
                <a:cxnLst/>
                <a:rect l="l" t="t" r="r" b="b"/>
                <a:pathLst>
                  <a:path w="15639" h="6226" extrusionOk="0">
                    <a:moveTo>
                      <a:pt x="0" y="0"/>
                    </a:moveTo>
                    <a:lnTo>
                      <a:pt x="0" y="6226"/>
                    </a:lnTo>
                    <a:lnTo>
                      <a:pt x="15638" y="6226"/>
                    </a:lnTo>
                    <a:lnTo>
                      <a:pt x="156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1482192" y="0"/>
                <a:ext cx="750828" cy="127617"/>
              </a:xfrm>
              <a:custGeom>
                <a:avLst/>
                <a:gdLst/>
                <a:ahLst/>
                <a:cxnLst/>
                <a:rect l="l" t="t" r="r" b="b"/>
                <a:pathLst>
                  <a:path w="15639" h="6226" extrusionOk="0">
                    <a:moveTo>
                      <a:pt x="1" y="0"/>
                    </a:moveTo>
                    <a:lnTo>
                      <a:pt x="1" y="6226"/>
                    </a:lnTo>
                    <a:lnTo>
                      <a:pt x="15639" y="6226"/>
                    </a:lnTo>
                    <a:lnTo>
                      <a:pt x="15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2223288" y="0"/>
                <a:ext cx="750828" cy="127617"/>
              </a:xfrm>
              <a:custGeom>
                <a:avLst/>
                <a:gdLst/>
                <a:ahLst/>
                <a:cxnLst/>
                <a:rect l="l" t="t" r="r" b="b"/>
                <a:pathLst>
                  <a:path w="15639" h="6226" extrusionOk="0">
                    <a:moveTo>
                      <a:pt x="1" y="0"/>
                    </a:moveTo>
                    <a:lnTo>
                      <a:pt x="1" y="6226"/>
                    </a:lnTo>
                    <a:lnTo>
                      <a:pt x="15639" y="6226"/>
                    </a:lnTo>
                    <a:lnTo>
                      <a:pt x="15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2964383" y="0"/>
                <a:ext cx="750835" cy="127617"/>
              </a:xfrm>
              <a:custGeom>
                <a:avLst/>
                <a:gdLst/>
                <a:ahLst/>
                <a:cxnLst/>
                <a:rect l="l" t="t" r="r" b="b"/>
                <a:pathLst>
                  <a:path w="15631" h="6226" extrusionOk="0">
                    <a:moveTo>
                      <a:pt x="1" y="0"/>
                    </a:moveTo>
                    <a:lnTo>
                      <a:pt x="1" y="6226"/>
                    </a:lnTo>
                    <a:lnTo>
                      <a:pt x="15630" y="6226"/>
                    </a:lnTo>
                    <a:lnTo>
                      <a:pt x="156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3705486" y="0"/>
                <a:ext cx="750828" cy="127617"/>
              </a:xfrm>
              <a:custGeom>
                <a:avLst/>
                <a:gdLst/>
                <a:ahLst/>
                <a:cxnLst/>
                <a:rect l="l" t="t" r="r" b="b"/>
                <a:pathLst>
                  <a:path w="15639" h="6226" extrusionOk="0">
                    <a:moveTo>
                      <a:pt x="0" y="0"/>
                    </a:moveTo>
                    <a:lnTo>
                      <a:pt x="0" y="6226"/>
                    </a:lnTo>
                    <a:lnTo>
                      <a:pt x="15638" y="6226"/>
                    </a:lnTo>
                    <a:lnTo>
                      <a:pt x="156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4446582" y="0"/>
                <a:ext cx="750826" cy="127617"/>
              </a:xfrm>
              <a:custGeom>
                <a:avLst/>
                <a:gdLst/>
                <a:ahLst/>
                <a:cxnLst/>
                <a:rect l="l" t="t" r="r" b="b"/>
                <a:pathLst>
                  <a:path w="15630" h="6226" extrusionOk="0">
                    <a:moveTo>
                      <a:pt x="0" y="0"/>
                    </a:moveTo>
                    <a:lnTo>
                      <a:pt x="0" y="6226"/>
                    </a:lnTo>
                    <a:lnTo>
                      <a:pt x="15630" y="6226"/>
                    </a:lnTo>
                    <a:lnTo>
                      <a:pt x="156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5187675" y="0"/>
                <a:ext cx="750828" cy="127617"/>
              </a:xfrm>
              <a:custGeom>
                <a:avLst/>
                <a:gdLst/>
                <a:ahLst/>
                <a:cxnLst/>
                <a:rect l="l" t="t" r="r" b="b"/>
                <a:pathLst>
                  <a:path w="15639" h="6226" extrusionOk="0">
                    <a:moveTo>
                      <a:pt x="1" y="0"/>
                    </a:moveTo>
                    <a:lnTo>
                      <a:pt x="1" y="6226"/>
                    </a:lnTo>
                    <a:lnTo>
                      <a:pt x="15639" y="6226"/>
                    </a:lnTo>
                    <a:lnTo>
                      <a:pt x="156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9"/>
        <p:cNvGrpSpPr/>
        <p:nvPr/>
      </p:nvGrpSpPr>
      <p:grpSpPr>
        <a:xfrm>
          <a:off x="0" y="0"/>
          <a:ext cx="0" cy="0"/>
          <a:chOff x="0" y="0"/>
          <a:chExt cx="0" cy="0"/>
        </a:xfrm>
      </p:grpSpPr>
      <p:sp>
        <p:nvSpPr>
          <p:cNvPr id="180" name="Google Shape;180;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1"/>
        <p:cNvGrpSpPr/>
        <p:nvPr/>
      </p:nvGrpSpPr>
      <p:grpSpPr>
        <a:xfrm>
          <a:off x="0" y="0"/>
          <a:ext cx="0" cy="0"/>
          <a:chOff x="0" y="0"/>
          <a:chExt cx="0" cy="0"/>
        </a:xfrm>
      </p:grpSpPr>
      <p:sp>
        <p:nvSpPr>
          <p:cNvPr id="182" name="Google Shape;182;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3" name="Google Shape;183;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4"/>
        <p:cNvGrpSpPr/>
        <p:nvPr/>
      </p:nvGrpSpPr>
      <p:grpSpPr>
        <a:xfrm>
          <a:off x="0" y="0"/>
          <a:ext cx="0" cy="0"/>
          <a:chOff x="0" y="0"/>
          <a:chExt cx="0" cy="0"/>
        </a:xfrm>
      </p:grpSpPr>
      <p:sp>
        <p:nvSpPr>
          <p:cNvPr id="185" name="Google Shape;185;p10"/>
          <p:cNvSpPr>
            <a:spLocks noGrp="1"/>
          </p:cNvSpPr>
          <p:nvPr>
            <p:ph type="pic" idx="2"/>
          </p:nvPr>
        </p:nvSpPr>
        <p:spPr>
          <a:xfrm>
            <a:off x="-6875" y="0"/>
            <a:ext cx="9144000" cy="5157300"/>
          </a:xfrm>
          <a:prstGeom prst="rect">
            <a:avLst/>
          </a:prstGeom>
          <a:noFill/>
          <a:ln>
            <a:noFill/>
          </a:ln>
        </p:spPr>
      </p:sp>
      <p:sp>
        <p:nvSpPr>
          <p:cNvPr id="186" name="Google Shape;186;p10"/>
          <p:cNvSpPr txBox="1">
            <a:spLocks noGrp="1"/>
          </p:cNvSpPr>
          <p:nvPr>
            <p:ph type="title"/>
          </p:nvPr>
        </p:nvSpPr>
        <p:spPr>
          <a:xfrm>
            <a:off x="720000" y="403800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21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13"/>
        <p:cNvGrpSpPr/>
        <p:nvPr/>
      </p:nvGrpSpPr>
      <p:grpSpPr>
        <a:xfrm>
          <a:off x="0" y="0"/>
          <a:ext cx="0" cy="0"/>
          <a:chOff x="0" y="0"/>
          <a:chExt cx="0" cy="0"/>
        </a:xfrm>
      </p:grpSpPr>
      <p:grpSp>
        <p:nvGrpSpPr>
          <p:cNvPr id="214" name="Google Shape;214;p13"/>
          <p:cNvGrpSpPr/>
          <p:nvPr/>
        </p:nvGrpSpPr>
        <p:grpSpPr>
          <a:xfrm>
            <a:off x="8894367" y="-20625"/>
            <a:ext cx="249212" cy="5170212"/>
            <a:chOff x="8869356" y="-20637"/>
            <a:chExt cx="274644" cy="5170212"/>
          </a:xfrm>
        </p:grpSpPr>
        <p:sp>
          <p:nvSpPr>
            <p:cNvPr id="215" name="Google Shape;215;p13"/>
            <p:cNvSpPr/>
            <p:nvPr/>
          </p:nvSpPr>
          <p:spPr>
            <a:xfrm rot="5400000">
              <a:off x="8682755" y="165963"/>
              <a:ext cx="647846" cy="274644"/>
            </a:xfrm>
            <a:custGeom>
              <a:avLst/>
              <a:gdLst/>
              <a:ahLst/>
              <a:cxnLst/>
              <a:rect l="l" t="t" r="r" b="b"/>
              <a:pathLst>
                <a:path w="15639" h="6226" extrusionOk="0">
                  <a:moveTo>
                    <a:pt x="0" y="0"/>
                  </a:moveTo>
                  <a:lnTo>
                    <a:pt x="0" y="6226"/>
                  </a:lnTo>
                  <a:lnTo>
                    <a:pt x="15638" y="6226"/>
                  </a:lnTo>
                  <a:lnTo>
                    <a:pt x="156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rot="5400000">
              <a:off x="8682755" y="812116"/>
              <a:ext cx="647846" cy="274644"/>
            </a:xfrm>
            <a:custGeom>
              <a:avLst/>
              <a:gdLst/>
              <a:ahLst/>
              <a:cxnLst/>
              <a:rect l="l" t="t" r="r" b="b"/>
              <a:pathLst>
                <a:path w="15639" h="6226" extrusionOk="0">
                  <a:moveTo>
                    <a:pt x="0" y="0"/>
                  </a:moveTo>
                  <a:lnTo>
                    <a:pt x="0" y="6226"/>
                  </a:lnTo>
                  <a:lnTo>
                    <a:pt x="15638" y="6226"/>
                  </a:lnTo>
                  <a:lnTo>
                    <a:pt x="156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rot="5400000">
              <a:off x="8682755" y="1458269"/>
              <a:ext cx="647846" cy="274644"/>
            </a:xfrm>
            <a:custGeom>
              <a:avLst/>
              <a:gdLst/>
              <a:ahLst/>
              <a:cxnLst/>
              <a:rect l="l" t="t" r="r" b="b"/>
              <a:pathLst>
                <a:path w="15639" h="6226" extrusionOk="0">
                  <a:moveTo>
                    <a:pt x="1" y="0"/>
                  </a:moveTo>
                  <a:lnTo>
                    <a:pt x="1" y="6226"/>
                  </a:lnTo>
                  <a:lnTo>
                    <a:pt x="15639" y="6226"/>
                  </a:lnTo>
                  <a:lnTo>
                    <a:pt x="15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3"/>
            <p:cNvSpPr/>
            <p:nvPr/>
          </p:nvSpPr>
          <p:spPr>
            <a:xfrm rot="5400000">
              <a:off x="8682755" y="2104422"/>
              <a:ext cx="647846" cy="274644"/>
            </a:xfrm>
            <a:custGeom>
              <a:avLst/>
              <a:gdLst/>
              <a:ahLst/>
              <a:cxnLst/>
              <a:rect l="l" t="t" r="r" b="b"/>
              <a:pathLst>
                <a:path w="15639" h="6226" extrusionOk="0">
                  <a:moveTo>
                    <a:pt x="1" y="0"/>
                  </a:moveTo>
                  <a:lnTo>
                    <a:pt x="1" y="6226"/>
                  </a:lnTo>
                  <a:lnTo>
                    <a:pt x="15639" y="6226"/>
                  </a:lnTo>
                  <a:lnTo>
                    <a:pt x="15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rot="5400000">
              <a:off x="8682921" y="2750409"/>
              <a:ext cx="647514" cy="274644"/>
            </a:xfrm>
            <a:custGeom>
              <a:avLst/>
              <a:gdLst/>
              <a:ahLst/>
              <a:cxnLst/>
              <a:rect l="l" t="t" r="r" b="b"/>
              <a:pathLst>
                <a:path w="15631" h="6226" extrusionOk="0">
                  <a:moveTo>
                    <a:pt x="1" y="0"/>
                  </a:moveTo>
                  <a:lnTo>
                    <a:pt x="1" y="6226"/>
                  </a:lnTo>
                  <a:lnTo>
                    <a:pt x="15630" y="6226"/>
                  </a:lnTo>
                  <a:lnTo>
                    <a:pt x="156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p:nvPr/>
          </p:nvSpPr>
          <p:spPr>
            <a:xfrm rot="5400000">
              <a:off x="8682755" y="3396396"/>
              <a:ext cx="647846" cy="274644"/>
            </a:xfrm>
            <a:custGeom>
              <a:avLst/>
              <a:gdLst/>
              <a:ahLst/>
              <a:cxnLst/>
              <a:rect l="l" t="t" r="r" b="b"/>
              <a:pathLst>
                <a:path w="15639" h="6226" extrusionOk="0">
                  <a:moveTo>
                    <a:pt x="0" y="0"/>
                  </a:moveTo>
                  <a:lnTo>
                    <a:pt x="0" y="6226"/>
                  </a:lnTo>
                  <a:lnTo>
                    <a:pt x="15638" y="6226"/>
                  </a:lnTo>
                  <a:lnTo>
                    <a:pt x="156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rot="5400000">
              <a:off x="8682941" y="4042363"/>
              <a:ext cx="647473" cy="274644"/>
            </a:xfrm>
            <a:custGeom>
              <a:avLst/>
              <a:gdLst/>
              <a:ahLst/>
              <a:cxnLst/>
              <a:rect l="l" t="t" r="r" b="b"/>
              <a:pathLst>
                <a:path w="15630" h="6226" extrusionOk="0">
                  <a:moveTo>
                    <a:pt x="0" y="0"/>
                  </a:moveTo>
                  <a:lnTo>
                    <a:pt x="0" y="6226"/>
                  </a:lnTo>
                  <a:lnTo>
                    <a:pt x="15630" y="6226"/>
                  </a:lnTo>
                  <a:lnTo>
                    <a:pt x="156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rot="5400000">
              <a:off x="8682755" y="4688329"/>
              <a:ext cx="647846" cy="274644"/>
            </a:xfrm>
            <a:custGeom>
              <a:avLst/>
              <a:gdLst/>
              <a:ahLst/>
              <a:cxnLst/>
              <a:rect l="l" t="t" r="r" b="b"/>
              <a:pathLst>
                <a:path w="15639" h="6226" extrusionOk="0">
                  <a:moveTo>
                    <a:pt x="1" y="0"/>
                  </a:moveTo>
                  <a:lnTo>
                    <a:pt x="1" y="6226"/>
                  </a:lnTo>
                  <a:lnTo>
                    <a:pt x="15639" y="6226"/>
                  </a:lnTo>
                  <a:lnTo>
                    <a:pt x="156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22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4" name="Google Shape;224;p13"/>
          <p:cNvSpPr txBox="1">
            <a:spLocks noGrp="1"/>
          </p:cNvSpPr>
          <p:nvPr>
            <p:ph type="title" idx="2" hasCustomPrompt="1"/>
          </p:nvPr>
        </p:nvSpPr>
        <p:spPr>
          <a:xfrm>
            <a:off x="872400" y="1522249"/>
            <a:ext cx="734700" cy="534300"/>
          </a:xfrm>
          <a:prstGeom prst="rect">
            <a:avLst/>
          </a:prstGeom>
          <a:solidFill>
            <a:schemeClr val="accent4"/>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5" name="Google Shape;225;p13"/>
          <p:cNvSpPr txBox="1">
            <a:spLocks noGrp="1"/>
          </p:cNvSpPr>
          <p:nvPr>
            <p:ph type="title" idx="3" hasCustomPrompt="1"/>
          </p:nvPr>
        </p:nvSpPr>
        <p:spPr>
          <a:xfrm>
            <a:off x="5079900" y="1522252"/>
            <a:ext cx="734700" cy="534300"/>
          </a:xfrm>
          <a:prstGeom prst="rect">
            <a:avLst/>
          </a:prstGeom>
          <a:solidFill>
            <a:schemeClr val="accent4"/>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6" name="Google Shape;226;p13"/>
          <p:cNvSpPr txBox="1">
            <a:spLocks noGrp="1"/>
          </p:cNvSpPr>
          <p:nvPr>
            <p:ph type="title" idx="4" hasCustomPrompt="1"/>
          </p:nvPr>
        </p:nvSpPr>
        <p:spPr>
          <a:xfrm>
            <a:off x="872400" y="2717767"/>
            <a:ext cx="734700" cy="534300"/>
          </a:xfrm>
          <a:prstGeom prst="rect">
            <a:avLst/>
          </a:prstGeom>
          <a:solidFill>
            <a:schemeClr val="accent4"/>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7" name="Google Shape;227;p13"/>
          <p:cNvSpPr txBox="1">
            <a:spLocks noGrp="1"/>
          </p:cNvSpPr>
          <p:nvPr>
            <p:ph type="title" idx="5" hasCustomPrompt="1"/>
          </p:nvPr>
        </p:nvSpPr>
        <p:spPr>
          <a:xfrm>
            <a:off x="5079900" y="2717763"/>
            <a:ext cx="734700" cy="534300"/>
          </a:xfrm>
          <a:prstGeom prst="rect">
            <a:avLst/>
          </a:prstGeom>
          <a:solidFill>
            <a:schemeClr val="accent4"/>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8" name="Google Shape;228;p13"/>
          <p:cNvSpPr txBox="1">
            <a:spLocks noGrp="1"/>
          </p:cNvSpPr>
          <p:nvPr>
            <p:ph type="title" idx="6" hasCustomPrompt="1"/>
          </p:nvPr>
        </p:nvSpPr>
        <p:spPr>
          <a:xfrm>
            <a:off x="872400" y="3913300"/>
            <a:ext cx="734700" cy="534300"/>
          </a:xfrm>
          <a:prstGeom prst="rect">
            <a:avLst/>
          </a:prstGeom>
          <a:solidFill>
            <a:schemeClr val="accent4"/>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9" name="Google Shape;229;p13"/>
          <p:cNvSpPr txBox="1">
            <a:spLocks noGrp="1"/>
          </p:cNvSpPr>
          <p:nvPr>
            <p:ph type="title" idx="7" hasCustomPrompt="1"/>
          </p:nvPr>
        </p:nvSpPr>
        <p:spPr>
          <a:xfrm>
            <a:off x="5079900" y="3913300"/>
            <a:ext cx="734700" cy="534300"/>
          </a:xfrm>
          <a:prstGeom prst="rect">
            <a:avLst/>
          </a:prstGeom>
          <a:solidFill>
            <a:schemeClr val="accent4"/>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0" name="Google Shape;230;p13"/>
          <p:cNvSpPr txBox="1">
            <a:spLocks noGrp="1"/>
          </p:cNvSpPr>
          <p:nvPr>
            <p:ph type="subTitle" idx="1"/>
          </p:nvPr>
        </p:nvSpPr>
        <p:spPr>
          <a:xfrm>
            <a:off x="1759500" y="1522249"/>
            <a:ext cx="2305500" cy="5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Cabin"/>
                <a:ea typeface="Cabin"/>
                <a:cs typeface="Cabin"/>
                <a:sym typeface="Cabin"/>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231" name="Google Shape;231;p13"/>
          <p:cNvSpPr txBox="1">
            <a:spLocks noGrp="1"/>
          </p:cNvSpPr>
          <p:nvPr>
            <p:ph type="subTitle" idx="8"/>
          </p:nvPr>
        </p:nvSpPr>
        <p:spPr>
          <a:xfrm>
            <a:off x="1759500" y="2717767"/>
            <a:ext cx="2305500" cy="5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Cabin"/>
                <a:ea typeface="Cabin"/>
                <a:cs typeface="Cabin"/>
                <a:sym typeface="Cabin"/>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232" name="Google Shape;232;p13"/>
          <p:cNvSpPr txBox="1">
            <a:spLocks noGrp="1"/>
          </p:cNvSpPr>
          <p:nvPr>
            <p:ph type="subTitle" idx="9"/>
          </p:nvPr>
        </p:nvSpPr>
        <p:spPr>
          <a:xfrm>
            <a:off x="1759500" y="3913300"/>
            <a:ext cx="2305500" cy="5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Cabin"/>
                <a:ea typeface="Cabin"/>
                <a:cs typeface="Cabin"/>
                <a:sym typeface="Cabin"/>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233" name="Google Shape;233;p13"/>
          <p:cNvSpPr txBox="1">
            <a:spLocks noGrp="1"/>
          </p:cNvSpPr>
          <p:nvPr>
            <p:ph type="subTitle" idx="13"/>
          </p:nvPr>
        </p:nvSpPr>
        <p:spPr>
          <a:xfrm>
            <a:off x="5967000" y="1522250"/>
            <a:ext cx="2305500" cy="5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Cabin"/>
                <a:ea typeface="Cabin"/>
                <a:cs typeface="Cabin"/>
                <a:sym typeface="Cabin"/>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234" name="Google Shape;234;p13"/>
          <p:cNvSpPr txBox="1">
            <a:spLocks noGrp="1"/>
          </p:cNvSpPr>
          <p:nvPr>
            <p:ph type="subTitle" idx="14"/>
          </p:nvPr>
        </p:nvSpPr>
        <p:spPr>
          <a:xfrm>
            <a:off x="5967000" y="2717763"/>
            <a:ext cx="2305500" cy="5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Cabin"/>
                <a:ea typeface="Cabin"/>
                <a:cs typeface="Cabin"/>
                <a:sym typeface="Cabin"/>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235" name="Google Shape;235;p13"/>
          <p:cNvSpPr txBox="1">
            <a:spLocks noGrp="1"/>
          </p:cNvSpPr>
          <p:nvPr>
            <p:ph type="subTitle" idx="15"/>
          </p:nvPr>
        </p:nvSpPr>
        <p:spPr>
          <a:xfrm>
            <a:off x="5967000" y="3913300"/>
            <a:ext cx="2305500" cy="5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Cabin"/>
                <a:ea typeface="Cabin"/>
                <a:cs typeface="Cabin"/>
                <a:sym typeface="Cabin"/>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grpSp>
        <p:nvGrpSpPr>
          <p:cNvPr id="236" name="Google Shape;236;p13"/>
          <p:cNvGrpSpPr/>
          <p:nvPr/>
        </p:nvGrpSpPr>
        <p:grpSpPr>
          <a:xfrm>
            <a:off x="169550" y="251500"/>
            <a:ext cx="8259350" cy="4824400"/>
            <a:chOff x="169550" y="251500"/>
            <a:chExt cx="8259350" cy="4824400"/>
          </a:xfrm>
        </p:grpSpPr>
        <p:sp>
          <p:nvSpPr>
            <p:cNvPr id="237" name="Google Shape;237;p13"/>
            <p:cNvSpPr/>
            <p:nvPr/>
          </p:nvSpPr>
          <p:spPr>
            <a:xfrm>
              <a:off x="8145400" y="251500"/>
              <a:ext cx="283500" cy="2835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8" name="Google Shape;238;p13"/>
            <p:cNvSpPr/>
            <p:nvPr/>
          </p:nvSpPr>
          <p:spPr>
            <a:xfrm>
              <a:off x="169550" y="4608500"/>
              <a:ext cx="467400" cy="467400"/>
            </a:xfrm>
            <a:prstGeom prst="mathPlus">
              <a:avLst>
                <a:gd name="adj1" fmla="val 2352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239" name="Google Shape;239;p13"/>
          <p:cNvGrpSpPr/>
          <p:nvPr/>
        </p:nvGrpSpPr>
        <p:grpSpPr>
          <a:xfrm>
            <a:off x="-137100" y="699550"/>
            <a:ext cx="8826725" cy="4331024"/>
            <a:chOff x="-137100" y="699550"/>
            <a:chExt cx="8826725" cy="4331024"/>
          </a:xfrm>
        </p:grpSpPr>
        <p:grpSp>
          <p:nvGrpSpPr>
            <p:cNvPr id="240" name="Google Shape;240;p13"/>
            <p:cNvGrpSpPr/>
            <p:nvPr/>
          </p:nvGrpSpPr>
          <p:grpSpPr>
            <a:xfrm>
              <a:off x="-137100" y="699550"/>
              <a:ext cx="774050" cy="154499"/>
              <a:chOff x="998850" y="974175"/>
              <a:chExt cx="774050" cy="154499"/>
            </a:xfrm>
          </p:grpSpPr>
          <p:sp>
            <p:nvSpPr>
              <p:cNvPr id="241" name="Google Shape;241;p13"/>
              <p:cNvSpPr/>
              <p:nvPr/>
            </p:nvSpPr>
            <p:spPr>
              <a:xfrm>
                <a:off x="1719829" y="1025060"/>
                <a:ext cx="53071" cy="53120"/>
              </a:xfrm>
              <a:custGeom>
                <a:avLst/>
                <a:gdLst/>
                <a:ahLst/>
                <a:cxnLst/>
                <a:rect l="l" t="t" r="r" b="b"/>
                <a:pathLst>
                  <a:path w="1092" h="1093" extrusionOk="0">
                    <a:moveTo>
                      <a:pt x="551" y="1"/>
                    </a:moveTo>
                    <a:cubicBezTo>
                      <a:pt x="245" y="1"/>
                      <a:pt x="0" y="245"/>
                      <a:pt x="0" y="542"/>
                    </a:cubicBezTo>
                    <a:cubicBezTo>
                      <a:pt x="0" y="848"/>
                      <a:pt x="245" y="1092"/>
                      <a:pt x="551" y="1092"/>
                    </a:cubicBezTo>
                    <a:cubicBezTo>
                      <a:pt x="847" y="1092"/>
                      <a:pt x="1092" y="848"/>
                      <a:pt x="1092" y="542"/>
                    </a:cubicBezTo>
                    <a:cubicBezTo>
                      <a:pt x="1092" y="245"/>
                      <a:pt x="847" y="1"/>
                      <a:pt x="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1587832" y="1018693"/>
                <a:ext cx="65416" cy="65853"/>
              </a:xfrm>
              <a:custGeom>
                <a:avLst/>
                <a:gdLst/>
                <a:ahLst/>
                <a:cxnLst/>
                <a:rect l="l" t="t" r="r" b="b"/>
                <a:pathLst>
                  <a:path w="1346" h="1355" extrusionOk="0">
                    <a:moveTo>
                      <a:pt x="673" y="1"/>
                    </a:moveTo>
                    <a:cubicBezTo>
                      <a:pt x="307" y="1"/>
                      <a:pt x="1" y="307"/>
                      <a:pt x="1" y="673"/>
                    </a:cubicBezTo>
                    <a:cubicBezTo>
                      <a:pt x="1" y="1049"/>
                      <a:pt x="307" y="1354"/>
                      <a:pt x="673" y="1354"/>
                    </a:cubicBezTo>
                    <a:cubicBezTo>
                      <a:pt x="1049" y="1354"/>
                      <a:pt x="1346" y="1049"/>
                      <a:pt x="1346" y="673"/>
                    </a:cubicBezTo>
                    <a:cubicBezTo>
                      <a:pt x="1346" y="307"/>
                      <a:pt x="1049" y="1"/>
                      <a:pt x="6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1416857" y="1008827"/>
                <a:ext cx="91708" cy="85196"/>
              </a:xfrm>
              <a:custGeom>
                <a:avLst/>
                <a:gdLst/>
                <a:ahLst/>
                <a:cxnLst/>
                <a:rect l="l" t="t" r="r" b="b"/>
                <a:pathLst>
                  <a:path w="1887" h="1753" extrusionOk="0">
                    <a:moveTo>
                      <a:pt x="939" y="0"/>
                    </a:moveTo>
                    <a:cubicBezTo>
                      <a:pt x="516" y="0"/>
                      <a:pt x="149" y="305"/>
                      <a:pt x="79" y="737"/>
                    </a:cubicBezTo>
                    <a:cubicBezTo>
                      <a:pt x="0" y="1217"/>
                      <a:pt x="323" y="1662"/>
                      <a:pt x="803" y="1741"/>
                    </a:cubicBezTo>
                    <a:cubicBezTo>
                      <a:pt x="852" y="1749"/>
                      <a:pt x="900" y="1752"/>
                      <a:pt x="947" y="1752"/>
                    </a:cubicBezTo>
                    <a:cubicBezTo>
                      <a:pt x="1370" y="1752"/>
                      <a:pt x="1737" y="1448"/>
                      <a:pt x="1808" y="1016"/>
                    </a:cubicBezTo>
                    <a:cubicBezTo>
                      <a:pt x="1886" y="544"/>
                      <a:pt x="1563" y="90"/>
                      <a:pt x="1083" y="12"/>
                    </a:cubicBezTo>
                    <a:cubicBezTo>
                      <a:pt x="1034" y="4"/>
                      <a:pt x="986" y="0"/>
                      <a:pt x="9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1233101" y="1000031"/>
                <a:ext cx="103567" cy="103178"/>
              </a:xfrm>
              <a:custGeom>
                <a:avLst/>
                <a:gdLst/>
                <a:ahLst/>
                <a:cxnLst/>
                <a:rect l="l" t="t" r="r" b="b"/>
                <a:pathLst>
                  <a:path w="2131" h="2123" extrusionOk="0">
                    <a:moveTo>
                      <a:pt x="1066" y="1"/>
                    </a:moveTo>
                    <a:cubicBezTo>
                      <a:pt x="481" y="1"/>
                      <a:pt x="0" y="472"/>
                      <a:pt x="0" y="1057"/>
                    </a:cubicBezTo>
                    <a:cubicBezTo>
                      <a:pt x="0" y="1651"/>
                      <a:pt x="481" y="2123"/>
                      <a:pt x="1066" y="2123"/>
                    </a:cubicBezTo>
                    <a:cubicBezTo>
                      <a:pt x="1651" y="2123"/>
                      <a:pt x="2131" y="1651"/>
                      <a:pt x="2131" y="1057"/>
                    </a:cubicBezTo>
                    <a:cubicBezTo>
                      <a:pt x="2131" y="472"/>
                      <a:pt x="1651" y="1"/>
                      <a:pt x="10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998850" y="974175"/>
                <a:ext cx="154499" cy="154499"/>
              </a:xfrm>
              <a:custGeom>
                <a:avLst/>
                <a:gdLst/>
                <a:ahLst/>
                <a:cxnLst/>
                <a:rect l="l" t="t" r="r" b="b"/>
                <a:pathLst>
                  <a:path w="3179" h="3179" extrusionOk="0">
                    <a:moveTo>
                      <a:pt x="1590" y="0"/>
                    </a:moveTo>
                    <a:cubicBezTo>
                      <a:pt x="708" y="0"/>
                      <a:pt x="1" y="716"/>
                      <a:pt x="1" y="1589"/>
                    </a:cubicBezTo>
                    <a:cubicBezTo>
                      <a:pt x="1" y="2471"/>
                      <a:pt x="708" y="3178"/>
                      <a:pt x="1590" y="3178"/>
                    </a:cubicBezTo>
                    <a:cubicBezTo>
                      <a:pt x="2472" y="3178"/>
                      <a:pt x="3179" y="2471"/>
                      <a:pt x="3179" y="1589"/>
                    </a:cubicBezTo>
                    <a:cubicBezTo>
                      <a:pt x="3179" y="716"/>
                      <a:pt x="2472" y="0"/>
                      <a:pt x="15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13"/>
            <p:cNvGrpSpPr/>
            <p:nvPr/>
          </p:nvGrpSpPr>
          <p:grpSpPr>
            <a:xfrm rot="10800000">
              <a:off x="7915575" y="4876075"/>
              <a:ext cx="774050" cy="154499"/>
              <a:chOff x="998850" y="974175"/>
              <a:chExt cx="774050" cy="154499"/>
            </a:xfrm>
          </p:grpSpPr>
          <p:sp>
            <p:nvSpPr>
              <p:cNvPr id="247" name="Google Shape;247;p13"/>
              <p:cNvSpPr/>
              <p:nvPr/>
            </p:nvSpPr>
            <p:spPr>
              <a:xfrm>
                <a:off x="1719829" y="1025060"/>
                <a:ext cx="53071" cy="53120"/>
              </a:xfrm>
              <a:custGeom>
                <a:avLst/>
                <a:gdLst/>
                <a:ahLst/>
                <a:cxnLst/>
                <a:rect l="l" t="t" r="r" b="b"/>
                <a:pathLst>
                  <a:path w="1092" h="1093" extrusionOk="0">
                    <a:moveTo>
                      <a:pt x="551" y="1"/>
                    </a:moveTo>
                    <a:cubicBezTo>
                      <a:pt x="245" y="1"/>
                      <a:pt x="0" y="245"/>
                      <a:pt x="0" y="542"/>
                    </a:cubicBezTo>
                    <a:cubicBezTo>
                      <a:pt x="0" y="848"/>
                      <a:pt x="245" y="1092"/>
                      <a:pt x="551" y="1092"/>
                    </a:cubicBezTo>
                    <a:cubicBezTo>
                      <a:pt x="847" y="1092"/>
                      <a:pt x="1092" y="848"/>
                      <a:pt x="1092" y="542"/>
                    </a:cubicBezTo>
                    <a:cubicBezTo>
                      <a:pt x="1092" y="245"/>
                      <a:pt x="847" y="1"/>
                      <a:pt x="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1587832" y="1018693"/>
                <a:ext cx="65416" cy="65853"/>
              </a:xfrm>
              <a:custGeom>
                <a:avLst/>
                <a:gdLst/>
                <a:ahLst/>
                <a:cxnLst/>
                <a:rect l="l" t="t" r="r" b="b"/>
                <a:pathLst>
                  <a:path w="1346" h="1355" extrusionOk="0">
                    <a:moveTo>
                      <a:pt x="673" y="1"/>
                    </a:moveTo>
                    <a:cubicBezTo>
                      <a:pt x="307" y="1"/>
                      <a:pt x="1" y="307"/>
                      <a:pt x="1" y="673"/>
                    </a:cubicBezTo>
                    <a:cubicBezTo>
                      <a:pt x="1" y="1049"/>
                      <a:pt x="307" y="1354"/>
                      <a:pt x="673" y="1354"/>
                    </a:cubicBezTo>
                    <a:cubicBezTo>
                      <a:pt x="1049" y="1354"/>
                      <a:pt x="1346" y="1049"/>
                      <a:pt x="1346" y="673"/>
                    </a:cubicBezTo>
                    <a:cubicBezTo>
                      <a:pt x="1346" y="307"/>
                      <a:pt x="1049" y="1"/>
                      <a:pt x="6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1416857" y="1008827"/>
                <a:ext cx="91708" cy="85196"/>
              </a:xfrm>
              <a:custGeom>
                <a:avLst/>
                <a:gdLst/>
                <a:ahLst/>
                <a:cxnLst/>
                <a:rect l="l" t="t" r="r" b="b"/>
                <a:pathLst>
                  <a:path w="1887" h="1753" extrusionOk="0">
                    <a:moveTo>
                      <a:pt x="939" y="0"/>
                    </a:moveTo>
                    <a:cubicBezTo>
                      <a:pt x="516" y="0"/>
                      <a:pt x="149" y="305"/>
                      <a:pt x="79" y="737"/>
                    </a:cubicBezTo>
                    <a:cubicBezTo>
                      <a:pt x="0" y="1217"/>
                      <a:pt x="323" y="1662"/>
                      <a:pt x="803" y="1741"/>
                    </a:cubicBezTo>
                    <a:cubicBezTo>
                      <a:pt x="852" y="1749"/>
                      <a:pt x="900" y="1752"/>
                      <a:pt x="947" y="1752"/>
                    </a:cubicBezTo>
                    <a:cubicBezTo>
                      <a:pt x="1370" y="1752"/>
                      <a:pt x="1737" y="1448"/>
                      <a:pt x="1808" y="1016"/>
                    </a:cubicBezTo>
                    <a:cubicBezTo>
                      <a:pt x="1886" y="544"/>
                      <a:pt x="1563" y="90"/>
                      <a:pt x="1083" y="12"/>
                    </a:cubicBezTo>
                    <a:cubicBezTo>
                      <a:pt x="1034" y="4"/>
                      <a:pt x="986" y="0"/>
                      <a:pt x="9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a:off x="1233101" y="1000031"/>
                <a:ext cx="103567" cy="103178"/>
              </a:xfrm>
              <a:custGeom>
                <a:avLst/>
                <a:gdLst/>
                <a:ahLst/>
                <a:cxnLst/>
                <a:rect l="l" t="t" r="r" b="b"/>
                <a:pathLst>
                  <a:path w="2131" h="2123" extrusionOk="0">
                    <a:moveTo>
                      <a:pt x="1066" y="1"/>
                    </a:moveTo>
                    <a:cubicBezTo>
                      <a:pt x="481" y="1"/>
                      <a:pt x="0" y="472"/>
                      <a:pt x="0" y="1057"/>
                    </a:cubicBezTo>
                    <a:cubicBezTo>
                      <a:pt x="0" y="1651"/>
                      <a:pt x="481" y="2123"/>
                      <a:pt x="1066" y="2123"/>
                    </a:cubicBezTo>
                    <a:cubicBezTo>
                      <a:pt x="1651" y="2123"/>
                      <a:pt x="2131" y="1651"/>
                      <a:pt x="2131" y="1057"/>
                    </a:cubicBezTo>
                    <a:cubicBezTo>
                      <a:pt x="2131" y="472"/>
                      <a:pt x="1651" y="1"/>
                      <a:pt x="10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998850" y="974175"/>
                <a:ext cx="154499" cy="154499"/>
              </a:xfrm>
              <a:custGeom>
                <a:avLst/>
                <a:gdLst/>
                <a:ahLst/>
                <a:cxnLst/>
                <a:rect l="l" t="t" r="r" b="b"/>
                <a:pathLst>
                  <a:path w="3179" h="3179" extrusionOk="0">
                    <a:moveTo>
                      <a:pt x="1590" y="0"/>
                    </a:moveTo>
                    <a:cubicBezTo>
                      <a:pt x="708" y="0"/>
                      <a:pt x="1" y="716"/>
                      <a:pt x="1" y="1589"/>
                    </a:cubicBezTo>
                    <a:cubicBezTo>
                      <a:pt x="1" y="2471"/>
                      <a:pt x="708" y="3178"/>
                      <a:pt x="1590" y="3178"/>
                    </a:cubicBezTo>
                    <a:cubicBezTo>
                      <a:pt x="2472" y="3178"/>
                      <a:pt x="3179" y="2471"/>
                      <a:pt x="3179" y="1589"/>
                    </a:cubicBezTo>
                    <a:cubicBezTo>
                      <a:pt x="3179" y="716"/>
                      <a:pt x="2472" y="0"/>
                      <a:pt x="15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351"/>
        <p:cNvGrpSpPr/>
        <p:nvPr/>
      </p:nvGrpSpPr>
      <p:grpSpPr>
        <a:xfrm>
          <a:off x="0" y="0"/>
          <a:ext cx="0" cy="0"/>
          <a:chOff x="0" y="0"/>
          <a:chExt cx="0" cy="0"/>
        </a:xfrm>
      </p:grpSpPr>
      <p:sp>
        <p:nvSpPr>
          <p:cNvPr id="352" name="Google Shape;352;p18"/>
          <p:cNvSpPr txBox="1">
            <a:spLocks noGrp="1"/>
          </p:cNvSpPr>
          <p:nvPr>
            <p:ph type="title" hasCustomPrompt="1"/>
          </p:nvPr>
        </p:nvSpPr>
        <p:spPr>
          <a:xfrm>
            <a:off x="798363" y="2672175"/>
            <a:ext cx="3492600" cy="768900"/>
          </a:xfrm>
          <a:prstGeom prst="rect">
            <a:avLst/>
          </a:prstGeom>
          <a:solidFill>
            <a:schemeClr val="accent4"/>
          </a:solidFill>
          <a:ln w="9525" cap="flat" cmpd="sng">
            <a:solidFill>
              <a:schemeClr val="l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53" name="Google Shape;353;p18"/>
          <p:cNvSpPr txBox="1">
            <a:spLocks noGrp="1"/>
          </p:cNvSpPr>
          <p:nvPr>
            <p:ph type="subTitle" idx="1"/>
          </p:nvPr>
        </p:nvSpPr>
        <p:spPr>
          <a:xfrm>
            <a:off x="798363" y="3583497"/>
            <a:ext cx="3492600" cy="5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354" name="Google Shape;354;p18"/>
          <p:cNvSpPr txBox="1">
            <a:spLocks noGrp="1"/>
          </p:cNvSpPr>
          <p:nvPr>
            <p:ph type="title" idx="2" hasCustomPrompt="1"/>
          </p:nvPr>
        </p:nvSpPr>
        <p:spPr>
          <a:xfrm>
            <a:off x="2825700" y="961189"/>
            <a:ext cx="3492600" cy="768900"/>
          </a:xfrm>
          <a:prstGeom prst="rect">
            <a:avLst/>
          </a:prstGeom>
          <a:solidFill>
            <a:schemeClr val="accent4"/>
          </a:solidFill>
          <a:ln w="9525" cap="flat" cmpd="sng">
            <a:solidFill>
              <a:schemeClr val="l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55" name="Google Shape;355;p18"/>
          <p:cNvSpPr txBox="1">
            <a:spLocks noGrp="1"/>
          </p:cNvSpPr>
          <p:nvPr>
            <p:ph type="subTitle" idx="3"/>
          </p:nvPr>
        </p:nvSpPr>
        <p:spPr>
          <a:xfrm>
            <a:off x="2825700" y="1872501"/>
            <a:ext cx="3492600" cy="5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356" name="Google Shape;356;p18"/>
          <p:cNvSpPr txBox="1">
            <a:spLocks noGrp="1"/>
          </p:cNvSpPr>
          <p:nvPr>
            <p:ph type="title" idx="4" hasCustomPrompt="1"/>
          </p:nvPr>
        </p:nvSpPr>
        <p:spPr>
          <a:xfrm>
            <a:off x="4853101" y="2672175"/>
            <a:ext cx="3492600" cy="768900"/>
          </a:xfrm>
          <a:prstGeom prst="rect">
            <a:avLst/>
          </a:prstGeom>
          <a:solidFill>
            <a:schemeClr val="accent4"/>
          </a:solidFill>
          <a:ln w="9525" cap="flat" cmpd="sng">
            <a:solidFill>
              <a:schemeClr val="l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57" name="Google Shape;357;p18"/>
          <p:cNvSpPr txBox="1">
            <a:spLocks noGrp="1"/>
          </p:cNvSpPr>
          <p:nvPr>
            <p:ph type="subTitle" idx="5"/>
          </p:nvPr>
        </p:nvSpPr>
        <p:spPr>
          <a:xfrm>
            <a:off x="4853100" y="3583500"/>
            <a:ext cx="3492600" cy="5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grpSp>
        <p:nvGrpSpPr>
          <p:cNvPr id="358" name="Google Shape;358;p18"/>
          <p:cNvGrpSpPr/>
          <p:nvPr/>
        </p:nvGrpSpPr>
        <p:grpSpPr>
          <a:xfrm>
            <a:off x="-200" y="0"/>
            <a:ext cx="9144556" cy="5143498"/>
            <a:chOff x="-200" y="0"/>
            <a:chExt cx="9144556" cy="5143498"/>
          </a:xfrm>
        </p:grpSpPr>
        <p:grpSp>
          <p:nvGrpSpPr>
            <p:cNvPr id="359" name="Google Shape;359;p18"/>
            <p:cNvGrpSpPr/>
            <p:nvPr/>
          </p:nvGrpSpPr>
          <p:grpSpPr>
            <a:xfrm>
              <a:off x="0" y="0"/>
              <a:ext cx="9144356" cy="154498"/>
              <a:chOff x="0" y="0"/>
              <a:chExt cx="9144356" cy="154498"/>
            </a:xfrm>
          </p:grpSpPr>
          <p:sp>
            <p:nvSpPr>
              <p:cNvPr id="360" name="Google Shape;360;p18"/>
              <p:cNvSpPr/>
              <p:nvPr/>
            </p:nvSpPr>
            <p:spPr>
              <a:xfrm>
                <a:off x="0" y="0"/>
                <a:ext cx="1145830" cy="154498"/>
              </a:xfrm>
              <a:custGeom>
                <a:avLst/>
                <a:gdLst/>
                <a:ahLst/>
                <a:cxnLst/>
                <a:rect l="l" t="t" r="r" b="b"/>
                <a:pathLst>
                  <a:path w="15639" h="6226" extrusionOk="0">
                    <a:moveTo>
                      <a:pt x="0" y="0"/>
                    </a:moveTo>
                    <a:lnTo>
                      <a:pt x="0" y="6226"/>
                    </a:lnTo>
                    <a:lnTo>
                      <a:pt x="15638" y="6226"/>
                    </a:lnTo>
                    <a:lnTo>
                      <a:pt x="156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a:off x="1142771" y="0"/>
                <a:ext cx="1145830" cy="154498"/>
              </a:xfrm>
              <a:custGeom>
                <a:avLst/>
                <a:gdLst/>
                <a:ahLst/>
                <a:cxnLst/>
                <a:rect l="l" t="t" r="r" b="b"/>
                <a:pathLst>
                  <a:path w="15639" h="6226" extrusionOk="0">
                    <a:moveTo>
                      <a:pt x="0" y="0"/>
                    </a:moveTo>
                    <a:lnTo>
                      <a:pt x="0" y="6226"/>
                    </a:lnTo>
                    <a:lnTo>
                      <a:pt x="15638" y="6226"/>
                    </a:lnTo>
                    <a:lnTo>
                      <a:pt x="156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a:off x="2285542" y="0"/>
                <a:ext cx="1145830" cy="154498"/>
              </a:xfrm>
              <a:custGeom>
                <a:avLst/>
                <a:gdLst/>
                <a:ahLst/>
                <a:cxnLst/>
                <a:rect l="l" t="t" r="r" b="b"/>
                <a:pathLst>
                  <a:path w="15639" h="6226" extrusionOk="0">
                    <a:moveTo>
                      <a:pt x="1" y="0"/>
                    </a:moveTo>
                    <a:lnTo>
                      <a:pt x="1" y="6226"/>
                    </a:lnTo>
                    <a:lnTo>
                      <a:pt x="15639" y="6226"/>
                    </a:lnTo>
                    <a:lnTo>
                      <a:pt x="15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a:off x="3428013" y="0"/>
                <a:ext cx="1145830" cy="154498"/>
              </a:xfrm>
              <a:custGeom>
                <a:avLst/>
                <a:gdLst/>
                <a:ahLst/>
                <a:cxnLst/>
                <a:rect l="l" t="t" r="r" b="b"/>
                <a:pathLst>
                  <a:path w="15639" h="6226" extrusionOk="0">
                    <a:moveTo>
                      <a:pt x="1" y="0"/>
                    </a:moveTo>
                    <a:lnTo>
                      <a:pt x="1" y="6226"/>
                    </a:lnTo>
                    <a:lnTo>
                      <a:pt x="15639" y="6226"/>
                    </a:lnTo>
                    <a:lnTo>
                      <a:pt x="15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4571084" y="0"/>
                <a:ext cx="1145244" cy="154498"/>
              </a:xfrm>
              <a:custGeom>
                <a:avLst/>
                <a:gdLst/>
                <a:ahLst/>
                <a:cxnLst/>
                <a:rect l="l" t="t" r="r" b="b"/>
                <a:pathLst>
                  <a:path w="15631" h="6226" extrusionOk="0">
                    <a:moveTo>
                      <a:pt x="1" y="0"/>
                    </a:moveTo>
                    <a:lnTo>
                      <a:pt x="1" y="6226"/>
                    </a:lnTo>
                    <a:lnTo>
                      <a:pt x="15630" y="6226"/>
                    </a:lnTo>
                    <a:lnTo>
                      <a:pt x="156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5713268" y="0"/>
                <a:ext cx="1145830" cy="154498"/>
              </a:xfrm>
              <a:custGeom>
                <a:avLst/>
                <a:gdLst/>
                <a:ahLst/>
                <a:cxnLst/>
                <a:rect l="l" t="t" r="r" b="b"/>
                <a:pathLst>
                  <a:path w="15639" h="6226" extrusionOk="0">
                    <a:moveTo>
                      <a:pt x="0" y="0"/>
                    </a:moveTo>
                    <a:lnTo>
                      <a:pt x="0" y="6226"/>
                    </a:lnTo>
                    <a:lnTo>
                      <a:pt x="15638" y="6226"/>
                    </a:lnTo>
                    <a:lnTo>
                      <a:pt x="156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6856039" y="0"/>
                <a:ext cx="1145171" cy="154498"/>
              </a:xfrm>
              <a:custGeom>
                <a:avLst/>
                <a:gdLst/>
                <a:ahLst/>
                <a:cxnLst/>
                <a:rect l="l" t="t" r="r" b="b"/>
                <a:pathLst>
                  <a:path w="15630" h="6226" extrusionOk="0">
                    <a:moveTo>
                      <a:pt x="0" y="0"/>
                    </a:moveTo>
                    <a:lnTo>
                      <a:pt x="0" y="6226"/>
                    </a:lnTo>
                    <a:lnTo>
                      <a:pt x="15630" y="6226"/>
                    </a:lnTo>
                    <a:lnTo>
                      <a:pt x="156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7998526" y="0"/>
                <a:ext cx="1145830" cy="154498"/>
              </a:xfrm>
              <a:custGeom>
                <a:avLst/>
                <a:gdLst/>
                <a:ahLst/>
                <a:cxnLst/>
                <a:rect l="l" t="t" r="r" b="b"/>
                <a:pathLst>
                  <a:path w="15639" h="6226" extrusionOk="0">
                    <a:moveTo>
                      <a:pt x="1" y="0"/>
                    </a:moveTo>
                    <a:lnTo>
                      <a:pt x="1" y="6226"/>
                    </a:lnTo>
                    <a:lnTo>
                      <a:pt x="15639" y="6226"/>
                    </a:lnTo>
                    <a:lnTo>
                      <a:pt x="156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18"/>
            <p:cNvGrpSpPr/>
            <p:nvPr/>
          </p:nvGrpSpPr>
          <p:grpSpPr>
            <a:xfrm flipH="1">
              <a:off x="-200" y="4989000"/>
              <a:ext cx="9144356" cy="154498"/>
              <a:chOff x="0" y="0"/>
              <a:chExt cx="9144356" cy="154498"/>
            </a:xfrm>
          </p:grpSpPr>
          <p:sp>
            <p:nvSpPr>
              <p:cNvPr id="369" name="Google Shape;369;p18"/>
              <p:cNvSpPr/>
              <p:nvPr/>
            </p:nvSpPr>
            <p:spPr>
              <a:xfrm>
                <a:off x="0" y="0"/>
                <a:ext cx="1145830" cy="154498"/>
              </a:xfrm>
              <a:custGeom>
                <a:avLst/>
                <a:gdLst/>
                <a:ahLst/>
                <a:cxnLst/>
                <a:rect l="l" t="t" r="r" b="b"/>
                <a:pathLst>
                  <a:path w="15639" h="6226" extrusionOk="0">
                    <a:moveTo>
                      <a:pt x="0" y="0"/>
                    </a:moveTo>
                    <a:lnTo>
                      <a:pt x="0" y="6226"/>
                    </a:lnTo>
                    <a:lnTo>
                      <a:pt x="15638" y="6226"/>
                    </a:lnTo>
                    <a:lnTo>
                      <a:pt x="156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1142771" y="0"/>
                <a:ext cx="1145830" cy="154498"/>
              </a:xfrm>
              <a:custGeom>
                <a:avLst/>
                <a:gdLst/>
                <a:ahLst/>
                <a:cxnLst/>
                <a:rect l="l" t="t" r="r" b="b"/>
                <a:pathLst>
                  <a:path w="15639" h="6226" extrusionOk="0">
                    <a:moveTo>
                      <a:pt x="0" y="0"/>
                    </a:moveTo>
                    <a:lnTo>
                      <a:pt x="0" y="6226"/>
                    </a:lnTo>
                    <a:lnTo>
                      <a:pt x="15638" y="6226"/>
                    </a:lnTo>
                    <a:lnTo>
                      <a:pt x="156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2285542" y="0"/>
                <a:ext cx="1145830" cy="154498"/>
              </a:xfrm>
              <a:custGeom>
                <a:avLst/>
                <a:gdLst/>
                <a:ahLst/>
                <a:cxnLst/>
                <a:rect l="l" t="t" r="r" b="b"/>
                <a:pathLst>
                  <a:path w="15639" h="6226" extrusionOk="0">
                    <a:moveTo>
                      <a:pt x="1" y="0"/>
                    </a:moveTo>
                    <a:lnTo>
                      <a:pt x="1" y="6226"/>
                    </a:lnTo>
                    <a:lnTo>
                      <a:pt x="15639" y="6226"/>
                    </a:lnTo>
                    <a:lnTo>
                      <a:pt x="156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3428013" y="0"/>
                <a:ext cx="1145830" cy="154498"/>
              </a:xfrm>
              <a:custGeom>
                <a:avLst/>
                <a:gdLst/>
                <a:ahLst/>
                <a:cxnLst/>
                <a:rect l="l" t="t" r="r" b="b"/>
                <a:pathLst>
                  <a:path w="15639" h="6226" extrusionOk="0">
                    <a:moveTo>
                      <a:pt x="1" y="0"/>
                    </a:moveTo>
                    <a:lnTo>
                      <a:pt x="1" y="6226"/>
                    </a:lnTo>
                    <a:lnTo>
                      <a:pt x="15639" y="6226"/>
                    </a:lnTo>
                    <a:lnTo>
                      <a:pt x="156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4571084" y="0"/>
                <a:ext cx="1145244" cy="154498"/>
              </a:xfrm>
              <a:custGeom>
                <a:avLst/>
                <a:gdLst/>
                <a:ahLst/>
                <a:cxnLst/>
                <a:rect l="l" t="t" r="r" b="b"/>
                <a:pathLst>
                  <a:path w="15631" h="6226" extrusionOk="0">
                    <a:moveTo>
                      <a:pt x="1" y="0"/>
                    </a:moveTo>
                    <a:lnTo>
                      <a:pt x="1" y="6226"/>
                    </a:lnTo>
                    <a:lnTo>
                      <a:pt x="15630" y="6226"/>
                    </a:lnTo>
                    <a:lnTo>
                      <a:pt x="156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5713268" y="0"/>
                <a:ext cx="1145830" cy="154498"/>
              </a:xfrm>
              <a:custGeom>
                <a:avLst/>
                <a:gdLst/>
                <a:ahLst/>
                <a:cxnLst/>
                <a:rect l="l" t="t" r="r" b="b"/>
                <a:pathLst>
                  <a:path w="15639" h="6226" extrusionOk="0">
                    <a:moveTo>
                      <a:pt x="0" y="0"/>
                    </a:moveTo>
                    <a:lnTo>
                      <a:pt x="0" y="6226"/>
                    </a:lnTo>
                    <a:lnTo>
                      <a:pt x="15638" y="6226"/>
                    </a:lnTo>
                    <a:lnTo>
                      <a:pt x="156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6856039" y="0"/>
                <a:ext cx="1145171" cy="154498"/>
              </a:xfrm>
              <a:custGeom>
                <a:avLst/>
                <a:gdLst/>
                <a:ahLst/>
                <a:cxnLst/>
                <a:rect l="l" t="t" r="r" b="b"/>
                <a:pathLst>
                  <a:path w="15630" h="6226" extrusionOk="0">
                    <a:moveTo>
                      <a:pt x="0" y="0"/>
                    </a:moveTo>
                    <a:lnTo>
                      <a:pt x="0" y="6226"/>
                    </a:lnTo>
                    <a:lnTo>
                      <a:pt x="15630" y="6226"/>
                    </a:lnTo>
                    <a:lnTo>
                      <a:pt x="156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7998526" y="0"/>
                <a:ext cx="1145830" cy="154498"/>
              </a:xfrm>
              <a:custGeom>
                <a:avLst/>
                <a:gdLst/>
                <a:ahLst/>
                <a:cxnLst/>
                <a:rect l="l" t="t" r="r" b="b"/>
                <a:pathLst>
                  <a:path w="15639" h="6226" extrusionOk="0">
                    <a:moveTo>
                      <a:pt x="1" y="0"/>
                    </a:moveTo>
                    <a:lnTo>
                      <a:pt x="1" y="6226"/>
                    </a:lnTo>
                    <a:lnTo>
                      <a:pt x="15639" y="6226"/>
                    </a:lnTo>
                    <a:lnTo>
                      <a:pt x="156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Font typeface="Cabin"/>
              <a:buNone/>
              <a:defRPr sz="3000" b="1">
                <a:solidFill>
                  <a:schemeClr val="lt1"/>
                </a:solidFill>
                <a:latin typeface="Cabin"/>
                <a:ea typeface="Cabin"/>
                <a:cs typeface="Cabin"/>
                <a:sym typeface="Cabin"/>
              </a:defRPr>
            </a:lvl1pPr>
            <a:lvl2pPr lvl="1" rtl="0">
              <a:spcBef>
                <a:spcPts val="0"/>
              </a:spcBef>
              <a:spcAft>
                <a:spcPts val="0"/>
              </a:spcAft>
              <a:buClr>
                <a:schemeClr val="lt1"/>
              </a:buClr>
              <a:buSzPts val="3500"/>
              <a:buFont typeface="Cabin"/>
              <a:buNone/>
              <a:defRPr sz="3500">
                <a:solidFill>
                  <a:schemeClr val="lt1"/>
                </a:solidFill>
                <a:latin typeface="Cabin"/>
                <a:ea typeface="Cabin"/>
                <a:cs typeface="Cabin"/>
                <a:sym typeface="Cabin"/>
              </a:defRPr>
            </a:lvl2pPr>
            <a:lvl3pPr lvl="2" rtl="0">
              <a:spcBef>
                <a:spcPts val="0"/>
              </a:spcBef>
              <a:spcAft>
                <a:spcPts val="0"/>
              </a:spcAft>
              <a:buClr>
                <a:schemeClr val="lt1"/>
              </a:buClr>
              <a:buSzPts val="3500"/>
              <a:buFont typeface="Cabin"/>
              <a:buNone/>
              <a:defRPr sz="3500">
                <a:solidFill>
                  <a:schemeClr val="lt1"/>
                </a:solidFill>
                <a:latin typeface="Cabin"/>
                <a:ea typeface="Cabin"/>
                <a:cs typeface="Cabin"/>
                <a:sym typeface="Cabin"/>
              </a:defRPr>
            </a:lvl3pPr>
            <a:lvl4pPr lvl="3" rtl="0">
              <a:spcBef>
                <a:spcPts val="0"/>
              </a:spcBef>
              <a:spcAft>
                <a:spcPts val="0"/>
              </a:spcAft>
              <a:buClr>
                <a:schemeClr val="lt1"/>
              </a:buClr>
              <a:buSzPts val="3500"/>
              <a:buFont typeface="Cabin"/>
              <a:buNone/>
              <a:defRPr sz="3500">
                <a:solidFill>
                  <a:schemeClr val="lt1"/>
                </a:solidFill>
                <a:latin typeface="Cabin"/>
                <a:ea typeface="Cabin"/>
                <a:cs typeface="Cabin"/>
                <a:sym typeface="Cabin"/>
              </a:defRPr>
            </a:lvl4pPr>
            <a:lvl5pPr lvl="4" rtl="0">
              <a:spcBef>
                <a:spcPts val="0"/>
              </a:spcBef>
              <a:spcAft>
                <a:spcPts val="0"/>
              </a:spcAft>
              <a:buClr>
                <a:schemeClr val="lt1"/>
              </a:buClr>
              <a:buSzPts val="3500"/>
              <a:buFont typeface="Cabin"/>
              <a:buNone/>
              <a:defRPr sz="3500">
                <a:solidFill>
                  <a:schemeClr val="lt1"/>
                </a:solidFill>
                <a:latin typeface="Cabin"/>
                <a:ea typeface="Cabin"/>
                <a:cs typeface="Cabin"/>
                <a:sym typeface="Cabin"/>
              </a:defRPr>
            </a:lvl5pPr>
            <a:lvl6pPr lvl="5" rtl="0">
              <a:spcBef>
                <a:spcPts val="0"/>
              </a:spcBef>
              <a:spcAft>
                <a:spcPts val="0"/>
              </a:spcAft>
              <a:buClr>
                <a:schemeClr val="lt1"/>
              </a:buClr>
              <a:buSzPts val="3500"/>
              <a:buFont typeface="Cabin"/>
              <a:buNone/>
              <a:defRPr sz="3500">
                <a:solidFill>
                  <a:schemeClr val="lt1"/>
                </a:solidFill>
                <a:latin typeface="Cabin"/>
                <a:ea typeface="Cabin"/>
                <a:cs typeface="Cabin"/>
                <a:sym typeface="Cabin"/>
              </a:defRPr>
            </a:lvl6pPr>
            <a:lvl7pPr lvl="6" rtl="0">
              <a:spcBef>
                <a:spcPts val="0"/>
              </a:spcBef>
              <a:spcAft>
                <a:spcPts val="0"/>
              </a:spcAft>
              <a:buClr>
                <a:schemeClr val="lt1"/>
              </a:buClr>
              <a:buSzPts val="3500"/>
              <a:buFont typeface="Cabin"/>
              <a:buNone/>
              <a:defRPr sz="3500">
                <a:solidFill>
                  <a:schemeClr val="lt1"/>
                </a:solidFill>
                <a:latin typeface="Cabin"/>
                <a:ea typeface="Cabin"/>
                <a:cs typeface="Cabin"/>
                <a:sym typeface="Cabin"/>
              </a:defRPr>
            </a:lvl7pPr>
            <a:lvl8pPr lvl="7" rtl="0">
              <a:spcBef>
                <a:spcPts val="0"/>
              </a:spcBef>
              <a:spcAft>
                <a:spcPts val="0"/>
              </a:spcAft>
              <a:buClr>
                <a:schemeClr val="lt1"/>
              </a:buClr>
              <a:buSzPts val="3500"/>
              <a:buFont typeface="Cabin"/>
              <a:buNone/>
              <a:defRPr sz="3500">
                <a:solidFill>
                  <a:schemeClr val="lt1"/>
                </a:solidFill>
                <a:latin typeface="Cabin"/>
                <a:ea typeface="Cabin"/>
                <a:cs typeface="Cabin"/>
                <a:sym typeface="Cabin"/>
              </a:defRPr>
            </a:lvl8pPr>
            <a:lvl9pPr lvl="8" rtl="0">
              <a:spcBef>
                <a:spcPts val="0"/>
              </a:spcBef>
              <a:spcAft>
                <a:spcPts val="0"/>
              </a:spcAft>
              <a:buClr>
                <a:schemeClr val="lt1"/>
              </a:buClr>
              <a:buSzPts val="3500"/>
              <a:buFont typeface="Cabin"/>
              <a:buNone/>
              <a:defRPr sz="3500">
                <a:solidFill>
                  <a:schemeClr val="lt1"/>
                </a:solidFill>
                <a:latin typeface="Cabin"/>
                <a:ea typeface="Cabin"/>
                <a:cs typeface="Cabin"/>
                <a:sym typeface="Cabin"/>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Font typeface="Sen"/>
              <a:buChar char="●"/>
              <a:defRPr sz="1200">
                <a:solidFill>
                  <a:schemeClr val="lt1"/>
                </a:solidFill>
                <a:latin typeface="Sen"/>
                <a:ea typeface="Sen"/>
                <a:cs typeface="Sen"/>
                <a:sym typeface="Sen"/>
              </a:defRPr>
            </a:lvl1pPr>
            <a:lvl2pPr marL="914400" lvl="1" indent="-304800">
              <a:lnSpc>
                <a:spcPct val="100000"/>
              </a:lnSpc>
              <a:spcBef>
                <a:spcPts val="0"/>
              </a:spcBef>
              <a:spcAft>
                <a:spcPts val="0"/>
              </a:spcAft>
              <a:buClr>
                <a:schemeClr val="lt1"/>
              </a:buClr>
              <a:buSzPts val="1200"/>
              <a:buFont typeface="Sen"/>
              <a:buChar char="○"/>
              <a:defRPr sz="1200">
                <a:solidFill>
                  <a:schemeClr val="lt1"/>
                </a:solidFill>
                <a:latin typeface="Sen"/>
                <a:ea typeface="Sen"/>
                <a:cs typeface="Sen"/>
                <a:sym typeface="Sen"/>
              </a:defRPr>
            </a:lvl2pPr>
            <a:lvl3pPr marL="1371600" lvl="2" indent="-304800">
              <a:lnSpc>
                <a:spcPct val="100000"/>
              </a:lnSpc>
              <a:spcBef>
                <a:spcPts val="0"/>
              </a:spcBef>
              <a:spcAft>
                <a:spcPts val="0"/>
              </a:spcAft>
              <a:buClr>
                <a:schemeClr val="lt1"/>
              </a:buClr>
              <a:buSzPts val="1200"/>
              <a:buFont typeface="Sen"/>
              <a:buChar char="■"/>
              <a:defRPr sz="1200">
                <a:solidFill>
                  <a:schemeClr val="lt1"/>
                </a:solidFill>
                <a:latin typeface="Sen"/>
                <a:ea typeface="Sen"/>
                <a:cs typeface="Sen"/>
                <a:sym typeface="Sen"/>
              </a:defRPr>
            </a:lvl3pPr>
            <a:lvl4pPr marL="1828800" lvl="3" indent="-304800">
              <a:lnSpc>
                <a:spcPct val="100000"/>
              </a:lnSpc>
              <a:spcBef>
                <a:spcPts val="0"/>
              </a:spcBef>
              <a:spcAft>
                <a:spcPts val="0"/>
              </a:spcAft>
              <a:buClr>
                <a:schemeClr val="lt1"/>
              </a:buClr>
              <a:buSzPts val="1200"/>
              <a:buFont typeface="Sen"/>
              <a:buChar char="●"/>
              <a:defRPr sz="1200">
                <a:solidFill>
                  <a:schemeClr val="lt1"/>
                </a:solidFill>
                <a:latin typeface="Sen"/>
                <a:ea typeface="Sen"/>
                <a:cs typeface="Sen"/>
                <a:sym typeface="Sen"/>
              </a:defRPr>
            </a:lvl4pPr>
            <a:lvl5pPr marL="2286000" lvl="4" indent="-304800">
              <a:lnSpc>
                <a:spcPct val="100000"/>
              </a:lnSpc>
              <a:spcBef>
                <a:spcPts val="0"/>
              </a:spcBef>
              <a:spcAft>
                <a:spcPts val="0"/>
              </a:spcAft>
              <a:buClr>
                <a:schemeClr val="lt1"/>
              </a:buClr>
              <a:buSzPts val="1200"/>
              <a:buFont typeface="Sen"/>
              <a:buChar char="○"/>
              <a:defRPr sz="1200">
                <a:solidFill>
                  <a:schemeClr val="lt1"/>
                </a:solidFill>
                <a:latin typeface="Sen"/>
                <a:ea typeface="Sen"/>
                <a:cs typeface="Sen"/>
                <a:sym typeface="Sen"/>
              </a:defRPr>
            </a:lvl5pPr>
            <a:lvl6pPr marL="2743200" lvl="5" indent="-304800">
              <a:lnSpc>
                <a:spcPct val="100000"/>
              </a:lnSpc>
              <a:spcBef>
                <a:spcPts val="0"/>
              </a:spcBef>
              <a:spcAft>
                <a:spcPts val="0"/>
              </a:spcAft>
              <a:buClr>
                <a:schemeClr val="lt1"/>
              </a:buClr>
              <a:buSzPts val="1200"/>
              <a:buFont typeface="Sen"/>
              <a:buChar char="■"/>
              <a:defRPr sz="1200">
                <a:solidFill>
                  <a:schemeClr val="lt1"/>
                </a:solidFill>
                <a:latin typeface="Sen"/>
                <a:ea typeface="Sen"/>
                <a:cs typeface="Sen"/>
                <a:sym typeface="Sen"/>
              </a:defRPr>
            </a:lvl6pPr>
            <a:lvl7pPr marL="3200400" lvl="6" indent="-304800">
              <a:lnSpc>
                <a:spcPct val="100000"/>
              </a:lnSpc>
              <a:spcBef>
                <a:spcPts val="0"/>
              </a:spcBef>
              <a:spcAft>
                <a:spcPts val="0"/>
              </a:spcAft>
              <a:buClr>
                <a:schemeClr val="lt1"/>
              </a:buClr>
              <a:buSzPts val="1200"/>
              <a:buFont typeface="Sen"/>
              <a:buChar char="●"/>
              <a:defRPr sz="1200">
                <a:solidFill>
                  <a:schemeClr val="lt1"/>
                </a:solidFill>
                <a:latin typeface="Sen"/>
                <a:ea typeface="Sen"/>
                <a:cs typeface="Sen"/>
                <a:sym typeface="Sen"/>
              </a:defRPr>
            </a:lvl7pPr>
            <a:lvl8pPr marL="3657600" lvl="7" indent="-304800">
              <a:lnSpc>
                <a:spcPct val="100000"/>
              </a:lnSpc>
              <a:spcBef>
                <a:spcPts val="0"/>
              </a:spcBef>
              <a:spcAft>
                <a:spcPts val="0"/>
              </a:spcAft>
              <a:buClr>
                <a:schemeClr val="lt1"/>
              </a:buClr>
              <a:buSzPts val="1200"/>
              <a:buFont typeface="Sen"/>
              <a:buChar char="○"/>
              <a:defRPr sz="1200">
                <a:solidFill>
                  <a:schemeClr val="lt1"/>
                </a:solidFill>
                <a:latin typeface="Sen"/>
                <a:ea typeface="Sen"/>
                <a:cs typeface="Sen"/>
                <a:sym typeface="Sen"/>
              </a:defRPr>
            </a:lvl8pPr>
            <a:lvl9pPr marL="4114800" lvl="8" indent="-304800">
              <a:lnSpc>
                <a:spcPct val="100000"/>
              </a:lnSpc>
              <a:spcBef>
                <a:spcPts val="0"/>
              </a:spcBef>
              <a:spcAft>
                <a:spcPts val="0"/>
              </a:spcAft>
              <a:buClr>
                <a:schemeClr val="lt1"/>
              </a:buClr>
              <a:buSzPts val="1200"/>
              <a:buFont typeface="Sen"/>
              <a:buChar char="■"/>
              <a:defRPr sz="1200">
                <a:solidFill>
                  <a:schemeClr val="lt1"/>
                </a:solidFill>
                <a:latin typeface="Sen"/>
                <a:ea typeface="Sen"/>
                <a:cs typeface="Sen"/>
                <a:sym typeface="Se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6" r:id="rId6"/>
    <p:sldLayoutId id="2147483658" r:id="rId7"/>
    <p:sldLayoutId id="2147483659" r:id="rId8"/>
    <p:sldLayoutId id="2147483664" r:id="rId9"/>
    <p:sldLayoutId id="2147483667" r:id="rId10"/>
    <p:sldLayoutId id="2147483668" r:id="rId11"/>
    <p:sldLayoutId id="2147483670" r:id="rId12"/>
    <p:sldLayoutId id="214748367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hyperlink" Target="https://wwwn.cdc.gov/nchs/nhanes/continuousnhanes/default.aspx?BeginYear=2017"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615"/>
        <p:cNvGrpSpPr/>
        <p:nvPr/>
      </p:nvGrpSpPr>
      <p:grpSpPr>
        <a:xfrm>
          <a:off x="0" y="0"/>
          <a:ext cx="0" cy="0"/>
          <a:chOff x="0" y="0"/>
          <a:chExt cx="0" cy="0"/>
        </a:xfrm>
      </p:grpSpPr>
      <p:sp>
        <p:nvSpPr>
          <p:cNvPr id="616" name="Google Shape;616;p29"/>
          <p:cNvSpPr txBox="1">
            <a:spLocks noGrp="1"/>
          </p:cNvSpPr>
          <p:nvPr>
            <p:ph type="ctrTitle"/>
          </p:nvPr>
        </p:nvSpPr>
        <p:spPr>
          <a:xfrm>
            <a:off x="1487604" y="473646"/>
            <a:ext cx="6251100" cy="4887764"/>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br>
              <a:rPr lang="en" b="0" dirty="0"/>
            </a:br>
            <a:br>
              <a:rPr lang="en" b="0" dirty="0"/>
            </a:br>
            <a:r>
              <a:rPr lang="en" b="0" dirty="0"/>
              <a:t>DATATHON 2023</a:t>
            </a:r>
            <a:br>
              <a:rPr lang="en" b="0" dirty="0"/>
            </a:br>
            <a:r>
              <a:rPr lang="en" sz="2800" b="0" dirty="0"/>
              <a:t>HBV INFECTION RISK PREDICTION</a:t>
            </a:r>
            <a:br>
              <a:rPr lang="en" sz="2800" b="0" dirty="0"/>
            </a:br>
            <a:br>
              <a:rPr lang="en" sz="2800" b="0" dirty="0"/>
            </a:br>
            <a:r>
              <a:rPr lang="en" sz="2800" b="0" dirty="0"/>
              <a:t> </a:t>
            </a:r>
            <a:r>
              <a:rPr lang="en" sz="2000" b="0" dirty="0"/>
              <a:t>- Kirtikanth</a:t>
            </a:r>
            <a:br>
              <a:rPr lang="en" sz="2000" b="0" dirty="0"/>
            </a:br>
            <a:r>
              <a:rPr lang="en" sz="2000" b="0" dirty="0"/>
              <a:t>- Deepika </a:t>
            </a:r>
            <a:br>
              <a:rPr lang="en" sz="2000" b="0" dirty="0"/>
            </a:br>
            <a:r>
              <a:rPr lang="en" sz="2000" b="0" dirty="0"/>
              <a:t>- Jithendar</a:t>
            </a:r>
            <a:br>
              <a:rPr lang="en" sz="2000" b="0" dirty="0"/>
            </a:br>
            <a:r>
              <a:rPr lang="en" sz="2000" b="0" dirty="0"/>
              <a:t>- Madhukar Reddy</a:t>
            </a:r>
            <a:br>
              <a:rPr lang="en" sz="2800" b="0" dirty="0"/>
            </a:br>
            <a:r>
              <a:rPr lang="en" sz="4400" b="0" dirty="0"/>
              <a:t> </a:t>
            </a:r>
            <a:br>
              <a:rPr lang="en" sz="4400" b="0" dirty="0"/>
            </a:br>
            <a:endParaRPr b="0" dirty="0">
              <a:solidFill>
                <a:schemeClr val="dk2"/>
              </a:solidFill>
            </a:endParaRPr>
          </a:p>
        </p:txBody>
      </p:sp>
      <p:grpSp>
        <p:nvGrpSpPr>
          <p:cNvPr id="618" name="Google Shape;618;p29"/>
          <p:cNvGrpSpPr/>
          <p:nvPr/>
        </p:nvGrpSpPr>
        <p:grpSpPr>
          <a:xfrm>
            <a:off x="889775" y="674275"/>
            <a:ext cx="774050" cy="154499"/>
            <a:chOff x="998850" y="974175"/>
            <a:chExt cx="774050" cy="154499"/>
          </a:xfrm>
        </p:grpSpPr>
        <p:sp>
          <p:nvSpPr>
            <p:cNvPr id="619" name="Google Shape;619;p29"/>
            <p:cNvSpPr/>
            <p:nvPr/>
          </p:nvSpPr>
          <p:spPr>
            <a:xfrm>
              <a:off x="1719829" y="1025060"/>
              <a:ext cx="53071" cy="53120"/>
            </a:xfrm>
            <a:custGeom>
              <a:avLst/>
              <a:gdLst/>
              <a:ahLst/>
              <a:cxnLst/>
              <a:rect l="l" t="t" r="r" b="b"/>
              <a:pathLst>
                <a:path w="1092" h="1093" extrusionOk="0">
                  <a:moveTo>
                    <a:pt x="551" y="1"/>
                  </a:moveTo>
                  <a:cubicBezTo>
                    <a:pt x="245" y="1"/>
                    <a:pt x="0" y="245"/>
                    <a:pt x="0" y="542"/>
                  </a:cubicBezTo>
                  <a:cubicBezTo>
                    <a:pt x="0" y="848"/>
                    <a:pt x="245" y="1092"/>
                    <a:pt x="551" y="1092"/>
                  </a:cubicBezTo>
                  <a:cubicBezTo>
                    <a:pt x="847" y="1092"/>
                    <a:pt x="1092" y="848"/>
                    <a:pt x="1092" y="542"/>
                  </a:cubicBezTo>
                  <a:cubicBezTo>
                    <a:pt x="1092" y="245"/>
                    <a:pt x="847" y="1"/>
                    <a:pt x="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9"/>
            <p:cNvSpPr/>
            <p:nvPr/>
          </p:nvSpPr>
          <p:spPr>
            <a:xfrm>
              <a:off x="1587832" y="1018693"/>
              <a:ext cx="65416" cy="65853"/>
            </a:xfrm>
            <a:custGeom>
              <a:avLst/>
              <a:gdLst/>
              <a:ahLst/>
              <a:cxnLst/>
              <a:rect l="l" t="t" r="r" b="b"/>
              <a:pathLst>
                <a:path w="1346" h="1355" extrusionOk="0">
                  <a:moveTo>
                    <a:pt x="673" y="1"/>
                  </a:moveTo>
                  <a:cubicBezTo>
                    <a:pt x="307" y="1"/>
                    <a:pt x="1" y="307"/>
                    <a:pt x="1" y="673"/>
                  </a:cubicBezTo>
                  <a:cubicBezTo>
                    <a:pt x="1" y="1049"/>
                    <a:pt x="307" y="1354"/>
                    <a:pt x="673" y="1354"/>
                  </a:cubicBezTo>
                  <a:cubicBezTo>
                    <a:pt x="1049" y="1354"/>
                    <a:pt x="1346" y="1049"/>
                    <a:pt x="1346" y="673"/>
                  </a:cubicBezTo>
                  <a:cubicBezTo>
                    <a:pt x="1346" y="307"/>
                    <a:pt x="1049" y="1"/>
                    <a:pt x="6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9"/>
            <p:cNvSpPr/>
            <p:nvPr/>
          </p:nvSpPr>
          <p:spPr>
            <a:xfrm>
              <a:off x="1416857" y="1008827"/>
              <a:ext cx="91708" cy="85196"/>
            </a:xfrm>
            <a:custGeom>
              <a:avLst/>
              <a:gdLst/>
              <a:ahLst/>
              <a:cxnLst/>
              <a:rect l="l" t="t" r="r" b="b"/>
              <a:pathLst>
                <a:path w="1887" h="1753" extrusionOk="0">
                  <a:moveTo>
                    <a:pt x="939" y="0"/>
                  </a:moveTo>
                  <a:cubicBezTo>
                    <a:pt x="516" y="0"/>
                    <a:pt x="149" y="305"/>
                    <a:pt x="79" y="737"/>
                  </a:cubicBezTo>
                  <a:cubicBezTo>
                    <a:pt x="0" y="1217"/>
                    <a:pt x="323" y="1662"/>
                    <a:pt x="803" y="1741"/>
                  </a:cubicBezTo>
                  <a:cubicBezTo>
                    <a:pt x="852" y="1749"/>
                    <a:pt x="900" y="1752"/>
                    <a:pt x="947" y="1752"/>
                  </a:cubicBezTo>
                  <a:cubicBezTo>
                    <a:pt x="1370" y="1752"/>
                    <a:pt x="1737" y="1448"/>
                    <a:pt x="1808" y="1016"/>
                  </a:cubicBezTo>
                  <a:cubicBezTo>
                    <a:pt x="1886" y="544"/>
                    <a:pt x="1563" y="90"/>
                    <a:pt x="1083" y="12"/>
                  </a:cubicBezTo>
                  <a:cubicBezTo>
                    <a:pt x="1034" y="4"/>
                    <a:pt x="986" y="0"/>
                    <a:pt x="9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9"/>
            <p:cNvSpPr/>
            <p:nvPr/>
          </p:nvSpPr>
          <p:spPr>
            <a:xfrm>
              <a:off x="1233101" y="1000031"/>
              <a:ext cx="103567" cy="103178"/>
            </a:xfrm>
            <a:custGeom>
              <a:avLst/>
              <a:gdLst/>
              <a:ahLst/>
              <a:cxnLst/>
              <a:rect l="l" t="t" r="r" b="b"/>
              <a:pathLst>
                <a:path w="2131" h="2123" extrusionOk="0">
                  <a:moveTo>
                    <a:pt x="1066" y="1"/>
                  </a:moveTo>
                  <a:cubicBezTo>
                    <a:pt x="481" y="1"/>
                    <a:pt x="0" y="472"/>
                    <a:pt x="0" y="1057"/>
                  </a:cubicBezTo>
                  <a:cubicBezTo>
                    <a:pt x="0" y="1651"/>
                    <a:pt x="481" y="2123"/>
                    <a:pt x="1066" y="2123"/>
                  </a:cubicBezTo>
                  <a:cubicBezTo>
                    <a:pt x="1651" y="2123"/>
                    <a:pt x="2131" y="1651"/>
                    <a:pt x="2131" y="1057"/>
                  </a:cubicBezTo>
                  <a:cubicBezTo>
                    <a:pt x="2131" y="472"/>
                    <a:pt x="1651" y="1"/>
                    <a:pt x="10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9"/>
            <p:cNvSpPr/>
            <p:nvPr/>
          </p:nvSpPr>
          <p:spPr>
            <a:xfrm>
              <a:off x="998850" y="974175"/>
              <a:ext cx="154499" cy="154499"/>
            </a:xfrm>
            <a:custGeom>
              <a:avLst/>
              <a:gdLst/>
              <a:ahLst/>
              <a:cxnLst/>
              <a:rect l="l" t="t" r="r" b="b"/>
              <a:pathLst>
                <a:path w="3179" h="3179" extrusionOk="0">
                  <a:moveTo>
                    <a:pt x="1590" y="0"/>
                  </a:moveTo>
                  <a:cubicBezTo>
                    <a:pt x="708" y="0"/>
                    <a:pt x="1" y="716"/>
                    <a:pt x="1" y="1589"/>
                  </a:cubicBezTo>
                  <a:cubicBezTo>
                    <a:pt x="1" y="2471"/>
                    <a:pt x="708" y="3178"/>
                    <a:pt x="1590" y="3178"/>
                  </a:cubicBezTo>
                  <a:cubicBezTo>
                    <a:pt x="2472" y="3178"/>
                    <a:pt x="3179" y="2471"/>
                    <a:pt x="3179" y="1589"/>
                  </a:cubicBezTo>
                  <a:cubicBezTo>
                    <a:pt x="3179" y="716"/>
                    <a:pt x="2472" y="0"/>
                    <a:pt x="15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29"/>
          <p:cNvGrpSpPr/>
          <p:nvPr/>
        </p:nvGrpSpPr>
        <p:grpSpPr>
          <a:xfrm rot="10800000">
            <a:off x="7603325" y="4407150"/>
            <a:ext cx="774050" cy="154499"/>
            <a:chOff x="998850" y="974175"/>
            <a:chExt cx="774050" cy="154499"/>
          </a:xfrm>
        </p:grpSpPr>
        <p:sp>
          <p:nvSpPr>
            <p:cNvPr id="625" name="Google Shape;625;p29"/>
            <p:cNvSpPr/>
            <p:nvPr/>
          </p:nvSpPr>
          <p:spPr>
            <a:xfrm>
              <a:off x="1719829" y="1025060"/>
              <a:ext cx="53071" cy="53120"/>
            </a:xfrm>
            <a:custGeom>
              <a:avLst/>
              <a:gdLst/>
              <a:ahLst/>
              <a:cxnLst/>
              <a:rect l="l" t="t" r="r" b="b"/>
              <a:pathLst>
                <a:path w="1092" h="1093" extrusionOk="0">
                  <a:moveTo>
                    <a:pt x="551" y="1"/>
                  </a:moveTo>
                  <a:cubicBezTo>
                    <a:pt x="245" y="1"/>
                    <a:pt x="0" y="245"/>
                    <a:pt x="0" y="542"/>
                  </a:cubicBezTo>
                  <a:cubicBezTo>
                    <a:pt x="0" y="848"/>
                    <a:pt x="245" y="1092"/>
                    <a:pt x="551" y="1092"/>
                  </a:cubicBezTo>
                  <a:cubicBezTo>
                    <a:pt x="847" y="1092"/>
                    <a:pt x="1092" y="848"/>
                    <a:pt x="1092" y="542"/>
                  </a:cubicBezTo>
                  <a:cubicBezTo>
                    <a:pt x="1092" y="245"/>
                    <a:pt x="847" y="1"/>
                    <a:pt x="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9"/>
            <p:cNvSpPr/>
            <p:nvPr/>
          </p:nvSpPr>
          <p:spPr>
            <a:xfrm>
              <a:off x="1587832" y="1018693"/>
              <a:ext cx="65416" cy="65853"/>
            </a:xfrm>
            <a:custGeom>
              <a:avLst/>
              <a:gdLst/>
              <a:ahLst/>
              <a:cxnLst/>
              <a:rect l="l" t="t" r="r" b="b"/>
              <a:pathLst>
                <a:path w="1346" h="1355" extrusionOk="0">
                  <a:moveTo>
                    <a:pt x="673" y="1"/>
                  </a:moveTo>
                  <a:cubicBezTo>
                    <a:pt x="307" y="1"/>
                    <a:pt x="1" y="307"/>
                    <a:pt x="1" y="673"/>
                  </a:cubicBezTo>
                  <a:cubicBezTo>
                    <a:pt x="1" y="1049"/>
                    <a:pt x="307" y="1354"/>
                    <a:pt x="673" y="1354"/>
                  </a:cubicBezTo>
                  <a:cubicBezTo>
                    <a:pt x="1049" y="1354"/>
                    <a:pt x="1346" y="1049"/>
                    <a:pt x="1346" y="673"/>
                  </a:cubicBezTo>
                  <a:cubicBezTo>
                    <a:pt x="1346" y="307"/>
                    <a:pt x="1049" y="1"/>
                    <a:pt x="6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9"/>
            <p:cNvSpPr/>
            <p:nvPr/>
          </p:nvSpPr>
          <p:spPr>
            <a:xfrm>
              <a:off x="1416857" y="1008827"/>
              <a:ext cx="91708" cy="85196"/>
            </a:xfrm>
            <a:custGeom>
              <a:avLst/>
              <a:gdLst/>
              <a:ahLst/>
              <a:cxnLst/>
              <a:rect l="l" t="t" r="r" b="b"/>
              <a:pathLst>
                <a:path w="1887" h="1753" extrusionOk="0">
                  <a:moveTo>
                    <a:pt x="939" y="0"/>
                  </a:moveTo>
                  <a:cubicBezTo>
                    <a:pt x="516" y="0"/>
                    <a:pt x="149" y="305"/>
                    <a:pt x="79" y="737"/>
                  </a:cubicBezTo>
                  <a:cubicBezTo>
                    <a:pt x="0" y="1217"/>
                    <a:pt x="323" y="1662"/>
                    <a:pt x="803" y="1741"/>
                  </a:cubicBezTo>
                  <a:cubicBezTo>
                    <a:pt x="852" y="1749"/>
                    <a:pt x="900" y="1752"/>
                    <a:pt x="947" y="1752"/>
                  </a:cubicBezTo>
                  <a:cubicBezTo>
                    <a:pt x="1370" y="1752"/>
                    <a:pt x="1737" y="1448"/>
                    <a:pt x="1808" y="1016"/>
                  </a:cubicBezTo>
                  <a:cubicBezTo>
                    <a:pt x="1886" y="544"/>
                    <a:pt x="1563" y="90"/>
                    <a:pt x="1083" y="12"/>
                  </a:cubicBezTo>
                  <a:cubicBezTo>
                    <a:pt x="1034" y="4"/>
                    <a:pt x="986" y="0"/>
                    <a:pt x="9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9"/>
            <p:cNvSpPr/>
            <p:nvPr/>
          </p:nvSpPr>
          <p:spPr>
            <a:xfrm>
              <a:off x="1233101" y="1000031"/>
              <a:ext cx="103567" cy="103178"/>
            </a:xfrm>
            <a:custGeom>
              <a:avLst/>
              <a:gdLst/>
              <a:ahLst/>
              <a:cxnLst/>
              <a:rect l="l" t="t" r="r" b="b"/>
              <a:pathLst>
                <a:path w="2131" h="2123" extrusionOk="0">
                  <a:moveTo>
                    <a:pt x="1066" y="1"/>
                  </a:moveTo>
                  <a:cubicBezTo>
                    <a:pt x="481" y="1"/>
                    <a:pt x="0" y="472"/>
                    <a:pt x="0" y="1057"/>
                  </a:cubicBezTo>
                  <a:cubicBezTo>
                    <a:pt x="0" y="1651"/>
                    <a:pt x="481" y="2123"/>
                    <a:pt x="1066" y="2123"/>
                  </a:cubicBezTo>
                  <a:cubicBezTo>
                    <a:pt x="1651" y="2123"/>
                    <a:pt x="2131" y="1651"/>
                    <a:pt x="2131" y="1057"/>
                  </a:cubicBezTo>
                  <a:cubicBezTo>
                    <a:pt x="2131" y="472"/>
                    <a:pt x="1651" y="1"/>
                    <a:pt x="10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9"/>
            <p:cNvSpPr/>
            <p:nvPr/>
          </p:nvSpPr>
          <p:spPr>
            <a:xfrm>
              <a:off x="998850" y="974175"/>
              <a:ext cx="154499" cy="154499"/>
            </a:xfrm>
            <a:custGeom>
              <a:avLst/>
              <a:gdLst/>
              <a:ahLst/>
              <a:cxnLst/>
              <a:rect l="l" t="t" r="r" b="b"/>
              <a:pathLst>
                <a:path w="3179" h="3179" extrusionOk="0">
                  <a:moveTo>
                    <a:pt x="1590" y="0"/>
                  </a:moveTo>
                  <a:cubicBezTo>
                    <a:pt x="708" y="0"/>
                    <a:pt x="1" y="716"/>
                    <a:pt x="1" y="1589"/>
                  </a:cubicBezTo>
                  <a:cubicBezTo>
                    <a:pt x="1" y="2471"/>
                    <a:pt x="708" y="3178"/>
                    <a:pt x="1590" y="3178"/>
                  </a:cubicBezTo>
                  <a:cubicBezTo>
                    <a:pt x="2472" y="3178"/>
                    <a:pt x="3179" y="2471"/>
                    <a:pt x="3179" y="1589"/>
                  </a:cubicBezTo>
                  <a:cubicBezTo>
                    <a:pt x="3179" y="716"/>
                    <a:pt x="2472" y="0"/>
                    <a:pt x="15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0" name="Google Shape;630;p29"/>
          <p:cNvSpPr/>
          <p:nvPr/>
        </p:nvSpPr>
        <p:spPr>
          <a:xfrm>
            <a:off x="666725" y="3852525"/>
            <a:ext cx="446100" cy="4461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31" name="Google Shape;631;p29"/>
          <p:cNvSpPr/>
          <p:nvPr/>
        </p:nvSpPr>
        <p:spPr>
          <a:xfrm>
            <a:off x="7708650" y="674275"/>
            <a:ext cx="563400" cy="5634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Extraction</a:t>
            </a:r>
            <a:endParaRPr dirty="0"/>
          </a:p>
        </p:txBody>
      </p:sp>
      <p:sp>
        <p:nvSpPr>
          <p:cNvPr id="637" name="Google Shape;637;p30"/>
          <p:cNvSpPr txBox="1">
            <a:spLocks noGrp="1"/>
          </p:cNvSpPr>
          <p:nvPr>
            <p:ph type="body" idx="1"/>
          </p:nvPr>
        </p:nvSpPr>
        <p:spPr>
          <a:xfrm>
            <a:off x="720000" y="1152475"/>
            <a:ext cx="7704000" cy="2709056"/>
          </a:xfrm>
          <a:prstGeom prst="rect">
            <a:avLst/>
          </a:prstGeom>
        </p:spPr>
        <p:txBody>
          <a:bodyPr spcFirstLastPara="1" wrap="square" lIns="91425" tIns="91425" rIns="91425" bIns="91425" anchor="t" anchorCtr="0">
            <a:noAutofit/>
          </a:bodyPr>
          <a:lstStyle/>
          <a:p>
            <a:pPr marL="171450" indent="-171450"/>
            <a:r>
              <a:rPr lang="en" dirty="0"/>
              <a:t>NHANES 2001-2018 data – 9 cycles – Only Considered Data where Vaccination Status is Unknown or “No”.</a:t>
            </a:r>
          </a:p>
          <a:p>
            <a:pPr marL="0" indent="0">
              <a:buNone/>
            </a:pPr>
            <a:endParaRPr lang="en" dirty="0"/>
          </a:p>
          <a:p>
            <a:pPr marL="171450" indent="-171450"/>
            <a:r>
              <a:rPr lang="en" dirty="0"/>
              <a:t>Variables that could be collected from a general doctor visit.</a:t>
            </a:r>
          </a:p>
          <a:p>
            <a:pPr marL="0" indent="0">
              <a:buNone/>
            </a:pPr>
            <a:endParaRPr lang="en" dirty="0"/>
          </a:p>
          <a:p>
            <a:pPr marL="171450" indent="-171450"/>
            <a:r>
              <a:rPr lang="en" b="1" dirty="0"/>
              <a:t>Types of Variables: </a:t>
            </a:r>
          </a:p>
          <a:p>
            <a:pPr marL="628650" lvl="1" indent="-171450"/>
            <a:r>
              <a:rPr lang="en" b="1" u="sng" dirty="0"/>
              <a:t>Demographic Data: </a:t>
            </a:r>
            <a:r>
              <a:rPr lang="en" dirty="0"/>
              <a:t>  Gender, Age, Race/Ethnicity, Veteran Status, Birth country, Citizenship Status, Education level, Marital Status, Income/Poverty Ratio.</a:t>
            </a:r>
          </a:p>
          <a:p>
            <a:pPr marL="628650" lvl="1" indent="-171450"/>
            <a:r>
              <a:rPr lang="en" b="1" u="sng" dirty="0"/>
              <a:t>Questionnaire Data :   </a:t>
            </a:r>
            <a:r>
              <a:rPr lang="en" dirty="0"/>
              <a:t>Insurance, Alcohol Intake, Healthcare Access, Dialysis, Liver Condition, Blood Transfusion, Hepatitits C.</a:t>
            </a:r>
          </a:p>
          <a:p>
            <a:pPr marL="628650" lvl="1" indent="-171450"/>
            <a:r>
              <a:rPr lang="en" b="1" u="sng" dirty="0"/>
              <a:t>Laboratory Data</a:t>
            </a:r>
            <a:r>
              <a:rPr lang="en" dirty="0"/>
              <a:t>: ALT, AST, Albumin, Platelet count.</a:t>
            </a:r>
          </a:p>
          <a:p>
            <a:pPr marL="457200" lvl="1" indent="0">
              <a:buNone/>
            </a:pPr>
            <a:r>
              <a:rPr lang="en" dirty="0"/>
              <a:t>                                                               </a:t>
            </a:r>
          </a:p>
          <a:p>
            <a:pPr marL="171450" indent="-171450"/>
            <a:r>
              <a:rPr lang="en" b="1" dirty="0"/>
              <a:t>Response Variable </a:t>
            </a:r>
            <a:r>
              <a:rPr lang="en" dirty="0"/>
              <a:t>: Surface Antigen is Positive OR Hepatitis B ever told: No</a:t>
            </a:r>
          </a:p>
          <a:p>
            <a:pPr marL="457200" lvl="1" indent="0">
              <a:buNone/>
            </a:pPr>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31"/>
          <p:cNvSpPr txBox="1">
            <a:spLocks noGrp="1"/>
          </p:cNvSpPr>
          <p:nvPr>
            <p:ph type="title"/>
          </p:nvPr>
        </p:nvSpPr>
        <p:spPr>
          <a:xfrm>
            <a:off x="798941" y="4652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Pre-processing</a:t>
            </a:r>
            <a:endParaRPr dirty="0"/>
          </a:p>
        </p:txBody>
      </p:sp>
      <p:sp>
        <p:nvSpPr>
          <p:cNvPr id="646" name="Google Shape;646;p31"/>
          <p:cNvSpPr txBox="1">
            <a:spLocks noGrp="1"/>
          </p:cNvSpPr>
          <p:nvPr>
            <p:ph type="title" idx="2"/>
          </p:nvPr>
        </p:nvSpPr>
        <p:spPr>
          <a:xfrm>
            <a:off x="871500" y="1255099"/>
            <a:ext cx="575752" cy="35003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01</a:t>
            </a:r>
            <a:endParaRPr sz="2400" dirty="0"/>
          </a:p>
        </p:txBody>
      </p:sp>
      <p:sp>
        <p:nvSpPr>
          <p:cNvPr id="652" name="Google Shape;652;p31"/>
          <p:cNvSpPr txBox="1">
            <a:spLocks noGrp="1"/>
          </p:cNvSpPr>
          <p:nvPr>
            <p:ph type="subTitle" idx="1"/>
          </p:nvPr>
        </p:nvSpPr>
        <p:spPr>
          <a:xfrm>
            <a:off x="1599652" y="1162965"/>
            <a:ext cx="6672848" cy="16657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rgbClr val="000000"/>
                </a:solidFill>
                <a:latin typeface="Cabin" panose="020B0604020202020204" charset="0"/>
                <a:cs typeface="Arial"/>
                <a:sym typeface="Arial"/>
              </a:rPr>
              <a:t>Missing Value Imputation : </a:t>
            </a:r>
          </a:p>
          <a:p>
            <a:pPr marL="285750" lvl="0" indent="-285750" algn="l" rtl="0">
              <a:spcBef>
                <a:spcPts val="0"/>
              </a:spcBef>
              <a:spcAft>
                <a:spcPts val="0"/>
              </a:spcAft>
              <a:buFont typeface="Arial" panose="020B0604020202020204" pitchFamily="34" charset="0"/>
              <a:buChar char="•"/>
            </a:pPr>
            <a:r>
              <a:rPr lang="en-US" sz="1200" b="0" dirty="0">
                <a:solidFill>
                  <a:srgbClr val="000000"/>
                </a:solidFill>
                <a:latin typeface="Cabin" panose="020B0604020202020204" charset="0"/>
                <a:cs typeface="Arial"/>
                <a:sym typeface="Arial"/>
              </a:rPr>
              <a:t>Removed features where Missing Value % is very high.</a:t>
            </a:r>
          </a:p>
          <a:p>
            <a:pPr marL="285750" lvl="0" indent="-285750" algn="l" rtl="0">
              <a:spcBef>
                <a:spcPts val="0"/>
              </a:spcBef>
              <a:spcAft>
                <a:spcPts val="0"/>
              </a:spcAft>
              <a:buFont typeface="Arial" panose="020B0604020202020204" pitchFamily="34" charset="0"/>
              <a:buChar char="•"/>
            </a:pPr>
            <a:r>
              <a:rPr lang="en-US" sz="1200" b="0" dirty="0">
                <a:solidFill>
                  <a:srgbClr val="000000"/>
                </a:solidFill>
                <a:latin typeface="Cabin" panose="020B0604020202020204" charset="0"/>
                <a:cs typeface="Arial"/>
                <a:sym typeface="Arial"/>
              </a:rPr>
              <a:t>Removed the entries with less missing values %.</a:t>
            </a:r>
          </a:p>
          <a:p>
            <a:pPr marL="285750" lvl="0" indent="-285750" algn="l" rtl="0">
              <a:spcBef>
                <a:spcPts val="0"/>
              </a:spcBef>
              <a:spcAft>
                <a:spcPts val="0"/>
              </a:spcAft>
              <a:buFont typeface="Arial" panose="020B0604020202020204" pitchFamily="34" charset="0"/>
              <a:buChar char="•"/>
            </a:pPr>
            <a:r>
              <a:rPr lang="en-US" sz="1200" b="0" dirty="0">
                <a:solidFill>
                  <a:srgbClr val="000000"/>
                </a:solidFill>
                <a:latin typeface="Cabin" panose="020B0604020202020204" charset="0"/>
                <a:cs typeface="Arial"/>
                <a:sym typeface="Arial"/>
              </a:rPr>
              <a:t>Continuous Variables(ALT,AST,PCT) are imputed with median as the distributions are highly skewed to the right.</a:t>
            </a:r>
          </a:p>
          <a:p>
            <a:pPr marL="285750" lvl="0" indent="-285750" algn="l" rtl="0">
              <a:spcBef>
                <a:spcPts val="0"/>
              </a:spcBef>
              <a:spcAft>
                <a:spcPts val="0"/>
              </a:spcAft>
              <a:buFont typeface="Arial" panose="020B0604020202020204" pitchFamily="34" charset="0"/>
              <a:buChar char="•"/>
            </a:pPr>
            <a:r>
              <a:rPr lang="en-US" sz="1200" b="0" dirty="0">
                <a:solidFill>
                  <a:srgbClr val="000000"/>
                </a:solidFill>
                <a:latin typeface="Cabin" panose="020B0604020202020204" charset="0"/>
                <a:cs typeface="Arial"/>
                <a:sym typeface="Arial"/>
              </a:rPr>
              <a:t>Income to Poverty ratio is imputed with the weighted average of the PSU-STRATUM combination </a:t>
            </a:r>
          </a:p>
          <a:p>
            <a:pPr marL="171450" lvl="0" indent="-171450" algn="l" rtl="0">
              <a:spcBef>
                <a:spcPts val="0"/>
              </a:spcBef>
              <a:spcAft>
                <a:spcPts val="0"/>
              </a:spcAft>
              <a:buFont typeface="Arial" panose="020B0604020202020204" pitchFamily="34" charset="0"/>
              <a:buChar char="•"/>
            </a:pPr>
            <a:endParaRPr lang="en" sz="1200" dirty="0">
              <a:solidFill>
                <a:srgbClr val="000000"/>
              </a:solidFill>
              <a:latin typeface="Cabin" panose="020B0604020202020204" charset="0"/>
              <a:cs typeface="Arial"/>
              <a:sym typeface="Arial"/>
            </a:endParaRPr>
          </a:p>
        </p:txBody>
      </p:sp>
      <p:sp>
        <p:nvSpPr>
          <p:cNvPr id="23" name="TextBox 22">
            <a:extLst>
              <a:ext uri="{FF2B5EF4-FFF2-40B4-BE49-F238E27FC236}">
                <a16:creationId xmlns:a16="http://schemas.microsoft.com/office/drawing/2014/main" id="{06A27275-86BD-7700-7776-EA37A06DB864}"/>
              </a:ext>
            </a:extLst>
          </p:cNvPr>
          <p:cNvSpPr txBox="1"/>
          <p:nvPr/>
        </p:nvSpPr>
        <p:spPr>
          <a:xfrm>
            <a:off x="1631995" y="3078699"/>
            <a:ext cx="6608161" cy="707886"/>
          </a:xfrm>
          <a:prstGeom prst="rect">
            <a:avLst/>
          </a:prstGeom>
          <a:noFill/>
        </p:spPr>
        <p:txBody>
          <a:bodyPr wrap="square">
            <a:spAutoFit/>
          </a:bodyPr>
          <a:lstStyle/>
          <a:p>
            <a:pPr marL="0" lvl="0" indent="0" algn="l" rtl="0">
              <a:spcBef>
                <a:spcPts val="0"/>
              </a:spcBef>
              <a:spcAft>
                <a:spcPts val="0"/>
              </a:spcAft>
              <a:buNone/>
            </a:pPr>
            <a:r>
              <a:rPr lang="en-US" b="1" dirty="0">
                <a:latin typeface="Cabin" panose="020B0604020202020204" charset="0"/>
              </a:rPr>
              <a:t>Data Merging : </a:t>
            </a:r>
          </a:p>
          <a:p>
            <a:pPr marL="285750" lvl="0" indent="-285750" algn="l" rtl="0">
              <a:spcBef>
                <a:spcPts val="0"/>
              </a:spcBef>
              <a:spcAft>
                <a:spcPts val="0"/>
              </a:spcAft>
              <a:buFont typeface="Arial" panose="020B0604020202020204" pitchFamily="34" charset="0"/>
              <a:buChar char="•"/>
            </a:pPr>
            <a:r>
              <a:rPr lang="en-US" sz="1200" dirty="0">
                <a:latin typeface="Cabin" panose="020B0604020202020204" charset="0"/>
              </a:rPr>
              <a:t>Data Preprocessing has been done separately for all the cycles.</a:t>
            </a:r>
          </a:p>
          <a:p>
            <a:pPr marL="285750" lvl="0" indent="-285750" algn="l" rtl="0">
              <a:spcBef>
                <a:spcPts val="0"/>
              </a:spcBef>
              <a:spcAft>
                <a:spcPts val="0"/>
              </a:spcAft>
              <a:buFont typeface="Arial" panose="020B0604020202020204" pitchFamily="34" charset="0"/>
              <a:buChar char="•"/>
            </a:pPr>
            <a:r>
              <a:rPr lang="en-US" sz="1200" dirty="0">
                <a:latin typeface="Cabin" panose="020B0604020202020204" charset="0"/>
              </a:rPr>
              <a:t>Concatenated all the data sets from 2001 – 2018 post data pre-processing</a:t>
            </a:r>
            <a:r>
              <a:rPr lang="en-US" b="1" dirty="0">
                <a:latin typeface="Cabin" panose="020B0604020202020204" charset="0"/>
              </a:rPr>
              <a:t>.</a:t>
            </a:r>
          </a:p>
        </p:txBody>
      </p:sp>
      <p:sp>
        <p:nvSpPr>
          <p:cNvPr id="24" name="Google Shape;646;p31">
            <a:extLst>
              <a:ext uri="{FF2B5EF4-FFF2-40B4-BE49-F238E27FC236}">
                <a16:creationId xmlns:a16="http://schemas.microsoft.com/office/drawing/2014/main" id="{B589E39B-0A45-6BE2-311E-A27B5724EE71}"/>
              </a:ext>
            </a:extLst>
          </p:cNvPr>
          <p:cNvSpPr txBox="1">
            <a:spLocks/>
          </p:cNvSpPr>
          <p:nvPr/>
        </p:nvSpPr>
        <p:spPr>
          <a:xfrm>
            <a:off x="871500" y="3188332"/>
            <a:ext cx="575752" cy="350035"/>
          </a:xfrm>
          <a:prstGeom prst="rect">
            <a:avLst/>
          </a:prstGeom>
          <a:solidFill>
            <a:schemeClr val="accent4"/>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Cabin"/>
              <a:buNone/>
              <a:defRPr sz="3000" b="1" i="0" u="none" strike="noStrike" cap="none">
                <a:solidFill>
                  <a:schemeClr val="lt1"/>
                </a:solidFill>
                <a:latin typeface="Cabin"/>
                <a:ea typeface="Cabin"/>
                <a:cs typeface="Cabin"/>
                <a:sym typeface="Cabin"/>
              </a:defRPr>
            </a:lvl1pPr>
            <a:lvl2pPr marR="0" lvl="1" algn="l" rtl="0">
              <a:lnSpc>
                <a:spcPct val="100000"/>
              </a:lnSpc>
              <a:spcBef>
                <a:spcPts val="0"/>
              </a:spcBef>
              <a:spcAft>
                <a:spcPts val="0"/>
              </a:spcAft>
              <a:buClr>
                <a:schemeClr val="lt1"/>
              </a:buClr>
              <a:buSzPts val="3000"/>
              <a:buFont typeface="Cabin"/>
              <a:buNone/>
              <a:defRPr sz="3000" b="0" i="0" u="none" strike="noStrike" cap="none">
                <a:solidFill>
                  <a:schemeClr val="lt1"/>
                </a:solidFill>
                <a:latin typeface="Cabin"/>
                <a:ea typeface="Cabin"/>
                <a:cs typeface="Cabin"/>
                <a:sym typeface="Cabin"/>
              </a:defRPr>
            </a:lvl2pPr>
            <a:lvl3pPr marR="0" lvl="2" algn="l" rtl="0">
              <a:lnSpc>
                <a:spcPct val="100000"/>
              </a:lnSpc>
              <a:spcBef>
                <a:spcPts val="0"/>
              </a:spcBef>
              <a:spcAft>
                <a:spcPts val="0"/>
              </a:spcAft>
              <a:buClr>
                <a:schemeClr val="lt1"/>
              </a:buClr>
              <a:buSzPts val="3000"/>
              <a:buFont typeface="Cabin"/>
              <a:buNone/>
              <a:defRPr sz="3000" b="0" i="0" u="none" strike="noStrike" cap="none">
                <a:solidFill>
                  <a:schemeClr val="lt1"/>
                </a:solidFill>
                <a:latin typeface="Cabin"/>
                <a:ea typeface="Cabin"/>
                <a:cs typeface="Cabin"/>
                <a:sym typeface="Cabin"/>
              </a:defRPr>
            </a:lvl3pPr>
            <a:lvl4pPr marR="0" lvl="3" algn="l" rtl="0">
              <a:lnSpc>
                <a:spcPct val="100000"/>
              </a:lnSpc>
              <a:spcBef>
                <a:spcPts val="0"/>
              </a:spcBef>
              <a:spcAft>
                <a:spcPts val="0"/>
              </a:spcAft>
              <a:buClr>
                <a:schemeClr val="lt1"/>
              </a:buClr>
              <a:buSzPts val="3000"/>
              <a:buFont typeface="Cabin"/>
              <a:buNone/>
              <a:defRPr sz="3000" b="0" i="0" u="none" strike="noStrike" cap="none">
                <a:solidFill>
                  <a:schemeClr val="lt1"/>
                </a:solidFill>
                <a:latin typeface="Cabin"/>
                <a:ea typeface="Cabin"/>
                <a:cs typeface="Cabin"/>
                <a:sym typeface="Cabin"/>
              </a:defRPr>
            </a:lvl4pPr>
            <a:lvl5pPr marR="0" lvl="4" algn="l" rtl="0">
              <a:lnSpc>
                <a:spcPct val="100000"/>
              </a:lnSpc>
              <a:spcBef>
                <a:spcPts val="0"/>
              </a:spcBef>
              <a:spcAft>
                <a:spcPts val="0"/>
              </a:spcAft>
              <a:buClr>
                <a:schemeClr val="lt1"/>
              </a:buClr>
              <a:buSzPts val="3000"/>
              <a:buFont typeface="Cabin"/>
              <a:buNone/>
              <a:defRPr sz="3000" b="0" i="0" u="none" strike="noStrike" cap="none">
                <a:solidFill>
                  <a:schemeClr val="lt1"/>
                </a:solidFill>
                <a:latin typeface="Cabin"/>
                <a:ea typeface="Cabin"/>
                <a:cs typeface="Cabin"/>
                <a:sym typeface="Cabin"/>
              </a:defRPr>
            </a:lvl5pPr>
            <a:lvl6pPr marR="0" lvl="5" algn="l" rtl="0">
              <a:lnSpc>
                <a:spcPct val="100000"/>
              </a:lnSpc>
              <a:spcBef>
                <a:spcPts val="0"/>
              </a:spcBef>
              <a:spcAft>
                <a:spcPts val="0"/>
              </a:spcAft>
              <a:buClr>
                <a:schemeClr val="lt1"/>
              </a:buClr>
              <a:buSzPts val="3000"/>
              <a:buFont typeface="Cabin"/>
              <a:buNone/>
              <a:defRPr sz="3000" b="0" i="0" u="none" strike="noStrike" cap="none">
                <a:solidFill>
                  <a:schemeClr val="lt1"/>
                </a:solidFill>
                <a:latin typeface="Cabin"/>
                <a:ea typeface="Cabin"/>
                <a:cs typeface="Cabin"/>
                <a:sym typeface="Cabin"/>
              </a:defRPr>
            </a:lvl6pPr>
            <a:lvl7pPr marR="0" lvl="6" algn="l" rtl="0">
              <a:lnSpc>
                <a:spcPct val="100000"/>
              </a:lnSpc>
              <a:spcBef>
                <a:spcPts val="0"/>
              </a:spcBef>
              <a:spcAft>
                <a:spcPts val="0"/>
              </a:spcAft>
              <a:buClr>
                <a:schemeClr val="lt1"/>
              </a:buClr>
              <a:buSzPts val="3000"/>
              <a:buFont typeface="Cabin"/>
              <a:buNone/>
              <a:defRPr sz="3000" b="0" i="0" u="none" strike="noStrike" cap="none">
                <a:solidFill>
                  <a:schemeClr val="lt1"/>
                </a:solidFill>
                <a:latin typeface="Cabin"/>
                <a:ea typeface="Cabin"/>
                <a:cs typeface="Cabin"/>
                <a:sym typeface="Cabin"/>
              </a:defRPr>
            </a:lvl7pPr>
            <a:lvl8pPr marR="0" lvl="7" algn="l" rtl="0">
              <a:lnSpc>
                <a:spcPct val="100000"/>
              </a:lnSpc>
              <a:spcBef>
                <a:spcPts val="0"/>
              </a:spcBef>
              <a:spcAft>
                <a:spcPts val="0"/>
              </a:spcAft>
              <a:buClr>
                <a:schemeClr val="lt1"/>
              </a:buClr>
              <a:buSzPts val="3000"/>
              <a:buFont typeface="Cabin"/>
              <a:buNone/>
              <a:defRPr sz="3000" b="0" i="0" u="none" strike="noStrike" cap="none">
                <a:solidFill>
                  <a:schemeClr val="lt1"/>
                </a:solidFill>
                <a:latin typeface="Cabin"/>
                <a:ea typeface="Cabin"/>
                <a:cs typeface="Cabin"/>
                <a:sym typeface="Cabin"/>
              </a:defRPr>
            </a:lvl8pPr>
            <a:lvl9pPr marR="0" lvl="8" algn="l" rtl="0">
              <a:lnSpc>
                <a:spcPct val="100000"/>
              </a:lnSpc>
              <a:spcBef>
                <a:spcPts val="0"/>
              </a:spcBef>
              <a:spcAft>
                <a:spcPts val="0"/>
              </a:spcAft>
              <a:buClr>
                <a:schemeClr val="lt1"/>
              </a:buClr>
              <a:buSzPts val="3000"/>
              <a:buFont typeface="Cabin"/>
              <a:buNone/>
              <a:defRPr sz="3000" b="0" i="0" u="none" strike="noStrike" cap="none">
                <a:solidFill>
                  <a:schemeClr val="lt1"/>
                </a:solidFill>
                <a:latin typeface="Cabin"/>
                <a:ea typeface="Cabin"/>
                <a:cs typeface="Cabin"/>
                <a:sym typeface="Cabin"/>
              </a:defRPr>
            </a:lvl9pPr>
          </a:lstStyle>
          <a:p>
            <a:r>
              <a:rPr lang="en" sz="2400" dirty="0"/>
              <a:t>02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31"/>
          <p:cNvSpPr txBox="1">
            <a:spLocks noGrp="1"/>
          </p:cNvSpPr>
          <p:nvPr>
            <p:ph type="title"/>
          </p:nvPr>
        </p:nvSpPr>
        <p:spPr>
          <a:xfrm>
            <a:off x="798941" y="382632"/>
            <a:ext cx="7704000" cy="6976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Data Analysis</a:t>
            </a:r>
            <a:br>
              <a:rPr lang="en" dirty="0"/>
            </a:br>
            <a:endParaRPr dirty="0"/>
          </a:p>
        </p:txBody>
      </p:sp>
      <p:sp>
        <p:nvSpPr>
          <p:cNvPr id="646" name="Google Shape;646;p31"/>
          <p:cNvSpPr txBox="1">
            <a:spLocks noGrp="1"/>
          </p:cNvSpPr>
          <p:nvPr>
            <p:ph type="title" idx="2"/>
          </p:nvPr>
        </p:nvSpPr>
        <p:spPr>
          <a:xfrm>
            <a:off x="493043" y="1131489"/>
            <a:ext cx="3121599" cy="2245406"/>
          </a:xfrm>
          <a:prstGeom prst="rect">
            <a:avLst/>
          </a:prstGeom>
        </p:spPr>
        <p:txBody>
          <a:bodyPr spcFirstLastPara="1" wrap="square" lIns="91425" tIns="91425" rIns="91425" bIns="91425" anchor="ctr" anchorCtr="0">
            <a:noAutofit/>
          </a:bodyPr>
          <a:lstStyle/>
          <a:p>
            <a:pPr algn="l"/>
            <a:br>
              <a:rPr lang="en-IN" sz="1200" b="0" dirty="0"/>
            </a:br>
            <a:r>
              <a:rPr lang="en-IN" sz="1200" b="0" dirty="0"/>
              <a:t>Box plots for continuous Variables for the two classes.</a:t>
            </a:r>
            <a:br>
              <a:rPr lang="en-IN" sz="1200" b="0" dirty="0"/>
            </a:br>
            <a:r>
              <a:rPr lang="en-IN" sz="1200" b="0" dirty="0"/>
              <a:t> </a:t>
            </a:r>
            <a:br>
              <a:rPr lang="en-IN" sz="1200" b="0" dirty="0"/>
            </a:br>
            <a:r>
              <a:rPr lang="en-IN" sz="1200" b="0" dirty="0"/>
              <a:t>Inclusion of outliers gave erroneous results</a:t>
            </a:r>
            <a:br>
              <a:rPr lang="en-IN" sz="1200" b="0" dirty="0"/>
            </a:br>
            <a:br>
              <a:rPr lang="en-IN" sz="1200" b="0" dirty="0"/>
            </a:br>
            <a:r>
              <a:rPr lang="en-IN" sz="1200" b="0" dirty="0"/>
              <a:t>Removed the outliers</a:t>
            </a:r>
            <a:br>
              <a:rPr lang="en-IN" sz="1200" b="0" dirty="0"/>
            </a:br>
            <a:br>
              <a:rPr lang="en-IN" sz="1200" b="0" dirty="0"/>
            </a:br>
            <a:r>
              <a:rPr lang="en-IN" sz="1200" b="0" dirty="0"/>
              <a:t>Highly Imbalanced Data</a:t>
            </a:r>
            <a:br>
              <a:rPr lang="en-IN" sz="1200" b="0" dirty="0"/>
            </a:br>
            <a:br>
              <a:rPr lang="en-IN" sz="1200" b="0" dirty="0"/>
            </a:br>
            <a:r>
              <a:rPr lang="en-IN" sz="1200" b="0" dirty="0"/>
              <a:t>0.82% of Infections out of the entire data</a:t>
            </a:r>
            <a:br>
              <a:rPr lang="en-IN" sz="1200" b="0" dirty="0"/>
            </a:br>
            <a:br>
              <a:rPr lang="en-IN" sz="1200" b="0" dirty="0"/>
            </a:br>
            <a:br>
              <a:rPr lang="en-IN" sz="1200" b="0" dirty="0"/>
            </a:br>
            <a:endParaRPr lang="en-IN" sz="1400" dirty="0">
              <a:solidFill>
                <a:srgbClr val="000000"/>
              </a:solidFill>
              <a:latin typeface="Cabin" panose="020B0604020202020204" charset="0"/>
              <a:cs typeface="Arial"/>
              <a:sym typeface="Arial"/>
            </a:endParaRPr>
          </a:p>
        </p:txBody>
      </p:sp>
      <p:pic>
        <p:nvPicPr>
          <p:cNvPr id="7" name="Picture 6">
            <a:extLst>
              <a:ext uri="{FF2B5EF4-FFF2-40B4-BE49-F238E27FC236}">
                <a16:creationId xmlns:a16="http://schemas.microsoft.com/office/drawing/2014/main" id="{CF500675-346C-9FBC-D066-7D9571918AF4}"/>
              </a:ext>
            </a:extLst>
          </p:cNvPr>
          <p:cNvPicPr>
            <a:picLocks noChangeAspect="1"/>
          </p:cNvPicPr>
          <p:nvPr/>
        </p:nvPicPr>
        <p:blipFill>
          <a:blip r:embed="rId3"/>
          <a:stretch>
            <a:fillRect/>
          </a:stretch>
        </p:blipFill>
        <p:spPr>
          <a:xfrm>
            <a:off x="3614643" y="1080322"/>
            <a:ext cx="4516281" cy="2189151"/>
          </a:xfrm>
          <a:prstGeom prst="rect">
            <a:avLst/>
          </a:prstGeom>
        </p:spPr>
      </p:pic>
      <p:pic>
        <p:nvPicPr>
          <p:cNvPr id="10" name="Picture 9">
            <a:extLst>
              <a:ext uri="{FF2B5EF4-FFF2-40B4-BE49-F238E27FC236}">
                <a16:creationId xmlns:a16="http://schemas.microsoft.com/office/drawing/2014/main" id="{FCEA9C35-B266-E33C-4392-8E227F685F5A}"/>
              </a:ext>
            </a:extLst>
          </p:cNvPr>
          <p:cNvPicPr>
            <a:picLocks noChangeAspect="1"/>
          </p:cNvPicPr>
          <p:nvPr/>
        </p:nvPicPr>
        <p:blipFill>
          <a:blip r:embed="rId4"/>
          <a:stretch>
            <a:fillRect/>
          </a:stretch>
        </p:blipFill>
        <p:spPr>
          <a:xfrm>
            <a:off x="3614642" y="3376894"/>
            <a:ext cx="4516281" cy="1247733"/>
          </a:xfrm>
          <a:prstGeom prst="rect">
            <a:avLst/>
          </a:prstGeom>
        </p:spPr>
      </p:pic>
    </p:spTree>
    <p:extLst>
      <p:ext uri="{BB962C8B-B14F-4D97-AF65-F5344CB8AC3E}">
        <p14:creationId xmlns:p14="http://schemas.microsoft.com/office/powerpoint/2010/main" val="4165118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33"/>
          <p:cNvSpPr txBox="1">
            <a:spLocks noGrp="1"/>
          </p:cNvSpPr>
          <p:nvPr>
            <p:ph type="title"/>
          </p:nvPr>
        </p:nvSpPr>
        <p:spPr>
          <a:xfrm>
            <a:off x="720000" y="445025"/>
            <a:ext cx="6720190" cy="831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Techniques to account Data Imbalance</a:t>
            </a:r>
            <a:endParaRPr dirty="0"/>
          </a:p>
        </p:txBody>
      </p:sp>
      <p:sp>
        <p:nvSpPr>
          <p:cNvPr id="6" name="TextBox 5">
            <a:extLst>
              <a:ext uri="{FF2B5EF4-FFF2-40B4-BE49-F238E27FC236}">
                <a16:creationId xmlns:a16="http://schemas.microsoft.com/office/drawing/2014/main" id="{EF96579C-ACC6-D724-9090-051533FDFD91}"/>
              </a:ext>
            </a:extLst>
          </p:cNvPr>
          <p:cNvSpPr txBox="1"/>
          <p:nvPr/>
        </p:nvSpPr>
        <p:spPr>
          <a:xfrm>
            <a:off x="638106" y="1231026"/>
            <a:ext cx="6720190" cy="1631216"/>
          </a:xfrm>
          <a:prstGeom prst="rect">
            <a:avLst/>
          </a:prstGeom>
          <a:noFill/>
        </p:spPr>
        <p:txBody>
          <a:bodyPr wrap="square" rtlCol="0">
            <a:spAutoFit/>
          </a:bodyPr>
          <a:lstStyle/>
          <a:p>
            <a:r>
              <a:rPr lang="en-IN" sz="1200" b="1" dirty="0"/>
              <a:t>Phase 1: XG Boost and Random Forest Classifiers with Border line SMOTE   </a:t>
            </a:r>
          </a:p>
          <a:p>
            <a:endParaRPr lang="en-IN" b="1" dirty="0"/>
          </a:p>
          <a:p>
            <a:pPr marL="285750" indent="-285750">
              <a:buFont typeface="Arial" panose="020B0604020202020204" pitchFamily="34" charset="0"/>
              <a:buChar char="•"/>
            </a:pPr>
            <a:r>
              <a:rPr lang="en-IN" sz="1200" dirty="0"/>
              <a:t>Models trained with the default Hyper Parameters</a:t>
            </a:r>
          </a:p>
          <a:p>
            <a:endParaRPr lang="en-IN" sz="1200" dirty="0"/>
          </a:p>
          <a:p>
            <a:pPr marL="285750" indent="-285750">
              <a:buFont typeface="Arial" panose="020B0604020202020204" pitchFamily="34" charset="0"/>
              <a:buChar char="•"/>
            </a:pPr>
            <a:r>
              <a:rPr lang="en-IN" sz="1200" dirty="0"/>
              <a:t>Highly Overfitted model – No regularization</a:t>
            </a:r>
          </a:p>
          <a:p>
            <a:endParaRPr lang="en-IN" sz="1200" dirty="0"/>
          </a:p>
          <a:p>
            <a:pPr marL="285750" indent="-285750">
              <a:buFont typeface="Arial" panose="020B0604020202020204" pitchFamily="34" charset="0"/>
              <a:buChar char="•"/>
            </a:pPr>
            <a:endParaRPr lang="en-IN" sz="1200" dirty="0"/>
          </a:p>
          <a:p>
            <a:pPr marL="285750" indent="-285750">
              <a:buFont typeface="Arial" panose="020B0604020202020204" pitchFamily="34" charset="0"/>
              <a:buChar char="•"/>
            </a:pPr>
            <a:endParaRPr lang="en-IN" sz="1200" dirty="0"/>
          </a:p>
        </p:txBody>
      </p:sp>
      <p:pic>
        <p:nvPicPr>
          <p:cNvPr id="8" name="Picture 7">
            <a:extLst>
              <a:ext uri="{FF2B5EF4-FFF2-40B4-BE49-F238E27FC236}">
                <a16:creationId xmlns:a16="http://schemas.microsoft.com/office/drawing/2014/main" id="{1753DF22-2C8A-B220-27ED-1C055B28549C}"/>
              </a:ext>
            </a:extLst>
          </p:cNvPr>
          <p:cNvPicPr>
            <a:picLocks noChangeAspect="1"/>
          </p:cNvPicPr>
          <p:nvPr/>
        </p:nvPicPr>
        <p:blipFill>
          <a:blip r:embed="rId3"/>
          <a:stretch>
            <a:fillRect/>
          </a:stretch>
        </p:blipFill>
        <p:spPr>
          <a:xfrm>
            <a:off x="6647827" y="1576325"/>
            <a:ext cx="2128085" cy="1265795"/>
          </a:xfrm>
          <a:prstGeom prst="rect">
            <a:avLst/>
          </a:prstGeom>
        </p:spPr>
      </p:pic>
      <p:pic>
        <p:nvPicPr>
          <p:cNvPr id="10" name="Picture 9">
            <a:extLst>
              <a:ext uri="{FF2B5EF4-FFF2-40B4-BE49-F238E27FC236}">
                <a16:creationId xmlns:a16="http://schemas.microsoft.com/office/drawing/2014/main" id="{AF4A5B26-88D1-CAA7-890E-35E46FE3F107}"/>
              </a:ext>
            </a:extLst>
          </p:cNvPr>
          <p:cNvPicPr>
            <a:picLocks noChangeAspect="1"/>
          </p:cNvPicPr>
          <p:nvPr/>
        </p:nvPicPr>
        <p:blipFill>
          <a:blip r:embed="rId4"/>
          <a:stretch>
            <a:fillRect/>
          </a:stretch>
        </p:blipFill>
        <p:spPr>
          <a:xfrm>
            <a:off x="4490106" y="1590808"/>
            <a:ext cx="2161044" cy="643662"/>
          </a:xfrm>
          <a:prstGeom prst="rect">
            <a:avLst/>
          </a:prstGeom>
        </p:spPr>
      </p:pic>
      <p:pic>
        <p:nvPicPr>
          <p:cNvPr id="12" name="Picture 11">
            <a:extLst>
              <a:ext uri="{FF2B5EF4-FFF2-40B4-BE49-F238E27FC236}">
                <a16:creationId xmlns:a16="http://schemas.microsoft.com/office/drawing/2014/main" id="{01409331-8AD6-99FF-EFF7-51F9E5FE6668}"/>
              </a:ext>
            </a:extLst>
          </p:cNvPr>
          <p:cNvPicPr>
            <a:picLocks noChangeAspect="1"/>
          </p:cNvPicPr>
          <p:nvPr/>
        </p:nvPicPr>
        <p:blipFill>
          <a:blip r:embed="rId5"/>
          <a:stretch>
            <a:fillRect/>
          </a:stretch>
        </p:blipFill>
        <p:spPr>
          <a:xfrm>
            <a:off x="4490106" y="2237998"/>
            <a:ext cx="2161044" cy="622133"/>
          </a:xfrm>
          <a:prstGeom prst="rect">
            <a:avLst/>
          </a:prstGeom>
        </p:spPr>
      </p:pic>
      <p:sp>
        <p:nvSpPr>
          <p:cNvPr id="13" name="TextBox 12">
            <a:extLst>
              <a:ext uri="{FF2B5EF4-FFF2-40B4-BE49-F238E27FC236}">
                <a16:creationId xmlns:a16="http://schemas.microsoft.com/office/drawing/2014/main" id="{D76A4B06-F708-A62C-066E-1B3E7316CDF6}"/>
              </a:ext>
            </a:extLst>
          </p:cNvPr>
          <p:cNvSpPr txBox="1"/>
          <p:nvPr/>
        </p:nvSpPr>
        <p:spPr>
          <a:xfrm>
            <a:off x="638106" y="3008296"/>
            <a:ext cx="5440352" cy="2031325"/>
          </a:xfrm>
          <a:prstGeom prst="rect">
            <a:avLst/>
          </a:prstGeom>
          <a:noFill/>
        </p:spPr>
        <p:txBody>
          <a:bodyPr wrap="square" rtlCol="0">
            <a:spAutoFit/>
          </a:bodyPr>
          <a:lstStyle/>
          <a:p>
            <a:r>
              <a:rPr lang="en-IN" sz="1200" b="1" dirty="0"/>
              <a:t>Phase 2: XG Boost and Random Forest Classifiers with multiple sampling techniques</a:t>
            </a:r>
          </a:p>
          <a:p>
            <a:endParaRPr lang="en-IN" b="1" dirty="0"/>
          </a:p>
          <a:p>
            <a:pPr marL="285750" indent="-285750">
              <a:buFont typeface="Arial" panose="020B0604020202020204" pitchFamily="34" charset="0"/>
              <a:buChar char="•"/>
            </a:pPr>
            <a:r>
              <a:rPr lang="en-IN" sz="1200" dirty="0"/>
              <a:t>Random Over Sampler, SMOTE, Borderline SMOTE, Cluster Centroids, Tomek Links, Near Miss</a:t>
            </a:r>
          </a:p>
          <a:p>
            <a:endParaRPr lang="en-IN" sz="1200" dirty="0"/>
          </a:p>
          <a:p>
            <a:pPr marL="285750" indent="-285750">
              <a:buFont typeface="Arial" panose="020B0604020202020204" pitchFamily="34" charset="0"/>
              <a:buChar char="•"/>
            </a:pPr>
            <a:r>
              <a:rPr lang="en-IN" sz="1200" dirty="0"/>
              <a:t>Random search CV for selecting the best hyper parameters from the grid.</a:t>
            </a:r>
          </a:p>
          <a:p>
            <a:endParaRPr lang="en-IN" sz="1200" dirty="0"/>
          </a:p>
          <a:p>
            <a:pPr marL="285750" indent="-285750">
              <a:buFont typeface="Arial" panose="020B0604020202020204" pitchFamily="34" charset="0"/>
              <a:buChar char="•"/>
            </a:pPr>
            <a:endParaRPr lang="en-IN" sz="1200" dirty="0"/>
          </a:p>
          <a:p>
            <a:pPr marL="285750" indent="-285750">
              <a:buFont typeface="Arial" panose="020B0604020202020204" pitchFamily="34" charset="0"/>
              <a:buChar char="•"/>
            </a:pPr>
            <a:endParaRPr lang="en-IN" sz="1200" dirty="0"/>
          </a:p>
        </p:txBody>
      </p:sp>
      <p:pic>
        <p:nvPicPr>
          <p:cNvPr id="3" name="Picture 2">
            <a:extLst>
              <a:ext uri="{FF2B5EF4-FFF2-40B4-BE49-F238E27FC236}">
                <a16:creationId xmlns:a16="http://schemas.microsoft.com/office/drawing/2014/main" id="{B09A3527-1634-B995-6DB2-07B804F4183B}"/>
              </a:ext>
            </a:extLst>
          </p:cNvPr>
          <p:cNvPicPr>
            <a:picLocks noChangeAspect="1"/>
          </p:cNvPicPr>
          <p:nvPr/>
        </p:nvPicPr>
        <p:blipFill>
          <a:blip r:embed="rId6"/>
          <a:stretch>
            <a:fillRect/>
          </a:stretch>
        </p:blipFill>
        <p:spPr>
          <a:xfrm>
            <a:off x="6256075" y="2876725"/>
            <a:ext cx="2519837" cy="1951833"/>
          </a:xfrm>
          <a:prstGeom prst="rect">
            <a:avLst/>
          </a:prstGeom>
        </p:spPr>
      </p:pic>
    </p:spTree>
    <p:extLst>
      <p:ext uri="{BB962C8B-B14F-4D97-AF65-F5344CB8AC3E}">
        <p14:creationId xmlns:p14="http://schemas.microsoft.com/office/powerpoint/2010/main" val="1914894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33"/>
          <p:cNvSpPr txBox="1">
            <a:spLocks noGrp="1"/>
          </p:cNvSpPr>
          <p:nvPr>
            <p:ph type="title"/>
          </p:nvPr>
        </p:nvSpPr>
        <p:spPr>
          <a:xfrm>
            <a:off x="719999" y="445025"/>
            <a:ext cx="8154285" cy="831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Model building and Selection</a:t>
            </a:r>
            <a:endParaRPr sz="2800" dirty="0"/>
          </a:p>
        </p:txBody>
      </p:sp>
      <p:sp>
        <p:nvSpPr>
          <p:cNvPr id="6" name="TextBox 5">
            <a:extLst>
              <a:ext uri="{FF2B5EF4-FFF2-40B4-BE49-F238E27FC236}">
                <a16:creationId xmlns:a16="http://schemas.microsoft.com/office/drawing/2014/main" id="{EF96579C-ACC6-D724-9090-051533FDFD91}"/>
              </a:ext>
            </a:extLst>
          </p:cNvPr>
          <p:cNvSpPr txBox="1"/>
          <p:nvPr/>
        </p:nvSpPr>
        <p:spPr>
          <a:xfrm>
            <a:off x="638106" y="1007360"/>
            <a:ext cx="8045405" cy="2769989"/>
          </a:xfrm>
          <a:prstGeom prst="rect">
            <a:avLst/>
          </a:prstGeom>
          <a:noFill/>
        </p:spPr>
        <p:txBody>
          <a:bodyPr wrap="square" rtlCol="0">
            <a:spAutoFit/>
          </a:bodyPr>
          <a:lstStyle/>
          <a:p>
            <a:endParaRPr lang="en-IN" b="1" dirty="0"/>
          </a:p>
          <a:p>
            <a:r>
              <a:rPr lang="en-IN" b="1" dirty="0"/>
              <a:t>Model training and selection:</a:t>
            </a:r>
          </a:p>
          <a:p>
            <a:endParaRPr lang="en-IN" b="1" dirty="0"/>
          </a:p>
          <a:p>
            <a:pPr marL="285750" indent="-285750">
              <a:buFont typeface="Arial" panose="020B0604020202020204" pitchFamily="34" charset="0"/>
              <a:buChar char="•"/>
            </a:pPr>
            <a:r>
              <a:rPr lang="en-IN" sz="1200" dirty="0"/>
              <a:t>Chosen Near Miss under sampling technique as it has the best AUC scores and is more relevant to the context of the study.</a:t>
            </a:r>
          </a:p>
          <a:p>
            <a:r>
              <a:rPr lang="en-IN" sz="1200" dirty="0"/>
              <a:t> </a:t>
            </a:r>
          </a:p>
          <a:p>
            <a:pPr marL="285750" indent="-285750">
              <a:buFont typeface="Arial" panose="020B0604020202020204" pitchFamily="34" charset="0"/>
              <a:buChar char="•"/>
            </a:pPr>
            <a:r>
              <a:rPr lang="en-IN" sz="1200" dirty="0"/>
              <a:t>Lot of Hyper parameter tuning to get the best AUC scores.</a:t>
            </a:r>
          </a:p>
          <a:p>
            <a:endParaRPr lang="en-IN" sz="1200" dirty="0"/>
          </a:p>
          <a:p>
            <a:pPr marL="285750" indent="-285750">
              <a:buFont typeface="Arial" panose="020B0604020202020204" pitchFamily="34" charset="0"/>
              <a:buChar char="•"/>
            </a:pPr>
            <a:r>
              <a:rPr lang="en-IN" sz="1200" b="1" dirty="0"/>
              <a:t>Final model parameters  </a:t>
            </a:r>
          </a:p>
          <a:p>
            <a:endParaRPr lang="en-IN" sz="1200" b="1" dirty="0"/>
          </a:p>
          <a:p>
            <a:pPr marL="171450" indent="-171450">
              <a:buFont typeface="Arial" panose="020B0604020202020204" pitchFamily="34" charset="0"/>
              <a:buChar char="•"/>
            </a:pPr>
            <a:r>
              <a:rPr lang="en-IN" sz="1200" b="1" dirty="0"/>
              <a:t>   XG Boost Classifier: </a:t>
            </a:r>
            <a:endParaRPr lang="en-IN" sz="1200" dirty="0"/>
          </a:p>
          <a:p>
            <a:pPr marL="285750" indent="-285750">
              <a:buFont typeface="Arial" panose="020B0604020202020204" pitchFamily="34" charset="0"/>
              <a:buChar char="•"/>
            </a:pPr>
            <a:endParaRPr lang="en-IN" sz="1200" dirty="0"/>
          </a:p>
          <a:p>
            <a:pPr marL="285750" indent="-285750">
              <a:buFont typeface="Arial" panose="020B0604020202020204" pitchFamily="34" charset="0"/>
              <a:buChar char="•"/>
            </a:pPr>
            <a:endParaRPr lang="en-IN" sz="1200" dirty="0"/>
          </a:p>
          <a:p>
            <a:pPr marL="285750" indent="-285750">
              <a:buFont typeface="Arial" panose="020B0604020202020204" pitchFamily="34" charset="0"/>
              <a:buChar char="•"/>
            </a:pPr>
            <a:r>
              <a:rPr lang="en-IN" sz="1200" b="1" dirty="0"/>
              <a:t>Random Forest Classifier:  </a:t>
            </a:r>
            <a:r>
              <a:rPr lang="en-IN" sz="1200" dirty="0"/>
              <a:t>Number of trees: 550, Minimum samples Split: 10</a:t>
            </a:r>
          </a:p>
        </p:txBody>
      </p:sp>
      <p:pic>
        <p:nvPicPr>
          <p:cNvPr id="11" name="Picture 10">
            <a:extLst>
              <a:ext uri="{FF2B5EF4-FFF2-40B4-BE49-F238E27FC236}">
                <a16:creationId xmlns:a16="http://schemas.microsoft.com/office/drawing/2014/main" id="{CC6D4C39-B4CF-2EFD-9642-2A0C4D652EDC}"/>
              </a:ext>
            </a:extLst>
          </p:cNvPr>
          <p:cNvPicPr>
            <a:picLocks noChangeAspect="1"/>
          </p:cNvPicPr>
          <p:nvPr/>
        </p:nvPicPr>
        <p:blipFill>
          <a:blip r:embed="rId3"/>
          <a:stretch>
            <a:fillRect/>
          </a:stretch>
        </p:blipFill>
        <p:spPr>
          <a:xfrm>
            <a:off x="2697152" y="2873044"/>
            <a:ext cx="5986359" cy="476274"/>
          </a:xfrm>
          <a:prstGeom prst="rect">
            <a:avLst/>
          </a:prstGeom>
        </p:spPr>
      </p:pic>
    </p:spTree>
    <p:extLst>
      <p:ext uri="{BB962C8B-B14F-4D97-AF65-F5344CB8AC3E}">
        <p14:creationId xmlns:p14="http://schemas.microsoft.com/office/powerpoint/2010/main" val="61172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8" name="Google Shape;71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Variable Importances</a:t>
            </a:r>
            <a:endParaRPr dirty="0"/>
          </a:p>
        </p:txBody>
      </p:sp>
      <p:pic>
        <p:nvPicPr>
          <p:cNvPr id="21" name="Picture 20">
            <a:extLst>
              <a:ext uri="{FF2B5EF4-FFF2-40B4-BE49-F238E27FC236}">
                <a16:creationId xmlns:a16="http://schemas.microsoft.com/office/drawing/2014/main" id="{D68BFC61-7330-F830-BABF-BC2628A19B18}"/>
              </a:ext>
            </a:extLst>
          </p:cNvPr>
          <p:cNvPicPr>
            <a:picLocks noChangeAspect="1"/>
          </p:cNvPicPr>
          <p:nvPr/>
        </p:nvPicPr>
        <p:blipFill>
          <a:blip r:embed="rId3"/>
          <a:stretch>
            <a:fillRect/>
          </a:stretch>
        </p:blipFill>
        <p:spPr>
          <a:xfrm>
            <a:off x="116880" y="1395861"/>
            <a:ext cx="4737004" cy="3138433"/>
          </a:xfrm>
          <a:prstGeom prst="rect">
            <a:avLst/>
          </a:prstGeom>
        </p:spPr>
      </p:pic>
      <p:sp>
        <p:nvSpPr>
          <p:cNvPr id="22" name="TextBox 21">
            <a:extLst>
              <a:ext uri="{FF2B5EF4-FFF2-40B4-BE49-F238E27FC236}">
                <a16:creationId xmlns:a16="http://schemas.microsoft.com/office/drawing/2014/main" id="{93E40192-76D0-A724-5E45-6D4AAAA77B9F}"/>
              </a:ext>
            </a:extLst>
          </p:cNvPr>
          <p:cNvSpPr txBox="1"/>
          <p:nvPr/>
        </p:nvSpPr>
        <p:spPr>
          <a:xfrm>
            <a:off x="1771903" y="1043485"/>
            <a:ext cx="2160704" cy="307777"/>
          </a:xfrm>
          <a:prstGeom prst="rect">
            <a:avLst/>
          </a:prstGeom>
          <a:noFill/>
        </p:spPr>
        <p:txBody>
          <a:bodyPr wrap="square" rtlCol="0">
            <a:spAutoFit/>
          </a:bodyPr>
          <a:lstStyle/>
          <a:p>
            <a:r>
              <a:rPr lang="en-IN" b="1" dirty="0"/>
              <a:t>XG Boost Classifier:</a:t>
            </a:r>
          </a:p>
        </p:txBody>
      </p:sp>
      <p:sp>
        <p:nvSpPr>
          <p:cNvPr id="23" name="TextBox 22">
            <a:extLst>
              <a:ext uri="{FF2B5EF4-FFF2-40B4-BE49-F238E27FC236}">
                <a16:creationId xmlns:a16="http://schemas.microsoft.com/office/drawing/2014/main" id="{CFBF0396-87AA-6957-50F2-C8267FA5D9F1}"/>
              </a:ext>
            </a:extLst>
          </p:cNvPr>
          <p:cNvSpPr txBox="1"/>
          <p:nvPr/>
        </p:nvSpPr>
        <p:spPr>
          <a:xfrm>
            <a:off x="6131918" y="1036807"/>
            <a:ext cx="2730199" cy="307777"/>
          </a:xfrm>
          <a:prstGeom prst="rect">
            <a:avLst/>
          </a:prstGeom>
          <a:noFill/>
        </p:spPr>
        <p:txBody>
          <a:bodyPr wrap="square" rtlCol="0">
            <a:spAutoFit/>
          </a:bodyPr>
          <a:lstStyle/>
          <a:p>
            <a:r>
              <a:rPr lang="en-IN" b="1" dirty="0"/>
              <a:t>Random Forest Classifier:</a:t>
            </a:r>
          </a:p>
        </p:txBody>
      </p:sp>
      <p:pic>
        <p:nvPicPr>
          <p:cNvPr id="25" name="Picture 24">
            <a:extLst>
              <a:ext uri="{FF2B5EF4-FFF2-40B4-BE49-F238E27FC236}">
                <a16:creationId xmlns:a16="http://schemas.microsoft.com/office/drawing/2014/main" id="{4C34B391-0ACF-6747-1A6A-BD63D3A17395}"/>
              </a:ext>
            </a:extLst>
          </p:cNvPr>
          <p:cNvPicPr>
            <a:picLocks noChangeAspect="1"/>
          </p:cNvPicPr>
          <p:nvPr/>
        </p:nvPicPr>
        <p:blipFill>
          <a:blip r:embed="rId4"/>
          <a:stretch>
            <a:fillRect/>
          </a:stretch>
        </p:blipFill>
        <p:spPr>
          <a:xfrm>
            <a:off x="4853884" y="1395861"/>
            <a:ext cx="4193865" cy="31459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 and Recommendations :</a:t>
            </a:r>
            <a:endParaRPr dirty="0"/>
          </a:p>
        </p:txBody>
      </p:sp>
      <p:sp>
        <p:nvSpPr>
          <p:cNvPr id="745" name="Google Shape;745;p37"/>
          <p:cNvSpPr txBox="1">
            <a:spLocks noGrp="1"/>
          </p:cNvSpPr>
          <p:nvPr>
            <p:ph type="subTitle" idx="1"/>
          </p:nvPr>
        </p:nvSpPr>
        <p:spPr>
          <a:xfrm>
            <a:off x="719999" y="1457626"/>
            <a:ext cx="8055609" cy="17855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endParaRPr lang="en" dirty="0"/>
          </a:p>
          <a:p>
            <a:pPr marL="171450" lvl="0" indent="-171450" algn="l" rtl="0">
              <a:spcBef>
                <a:spcPts val="0"/>
              </a:spcBef>
              <a:spcAft>
                <a:spcPts val="0"/>
              </a:spcAft>
              <a:buFont typeface="Arial" panose="020B0604020202020204" pitchFamily="34" charset="0"/>
              <a:buChar char="•"/>
            </a:pPr>
            <a:r>
              <a:rPr lang="en-US" b="0" i="0" dirty="0">
                <a:solidFill>
                  <a:srgbClr val="212121"/>
                </a:solidFill>
                <a:effectLst/>
                <a:latin typeface="Cambria" panose="02040503050406030204" pitchFamily="18" charset="0"/>
              </a:rPr>
              <a:t>This case study applied machine learning algorithms to predict the risk of HBV infection for each participant based on health and demographic data, and evaluated the predictive effects for the models.</a:t>
            </a:r>
          </a:p>
          <a:p>
            <a:pPr marL="171450" lvl="0" indent="-171450" algn="l" rtl="0">
              <a:spcBef>
                <a:spcPts val="0"/>
              </a:spcBef>
              <a:spcAft>
                <a:spcPts val="0"/>
              </a:spcAft>
              <a:buFont typeface="Arial" panose="020B0604020202020204" pitchFamily="34" charset="0"/>
              <a:buChar char="•"/>
            </a:pPr>
            <a:endParaRPr lang="en-US" b="0" i="0" dirty="0">
              <a:solidFill>
                <a:srgbClr val="212121"/>
              </a:solidFill>
              <a:effectLst/>
              <a:latin typeface="Cambria" panose="02040503050406030204" pitchFamily="18" charset="0"/>
            </a:endParaRPr>
          </a:p>
          <a:p>
            <a:pPr marL="171450" lvl="0" indent="-171450" algn="l" rtl="0">
              <a:spcBef>
                <a:spcPts val="0"/>
              </a:spcBef>
              <a:spcAft>
                <a:spcPts val="0"/>
              </a:spcAft>
              <a:buFont typeface="Arial" panose="020B0604020202020204" pitchFamily="34" charset="0"/>
              <a:buChar char="•"/>
            </a:pPr>
            <a:r>
              <a:rPr lang="en-US" b="0" i="0" dirty="0">
                <a:solidFill>
                  <a:srgbClr val="212121"/>
                </a:solidFill>
                <a:effectLst/>
                <a:latin typeface="Cambria" panose="02040503050406030204" pitchFamily="18" charset="0"/>
              </a:rPr>
              <a:t>Our findings revealed that </a:t>
            </a:r>
            <a:r>
              <a:rPr lang="en-US" dirty="0">
                <a:solidFill>
                  <a:srgbClr val="212121"/>
                </a:solidFill>
                <a:latin typeface="Cambria" panose="02040503050406030204" pitchFamily="18" charset="0"/>
              </a:rPr>
              <a:t>Near Miss </a:t>
            </a:r>
            <a:r>
              <a:rPr lang="en-US" b="0" i="0" dirty="0">
                <a:solidFill>
                  <a:srgbClr val="212121"/>
                </a:solidFill>
                <a:effectLst/>
                <a:latin typeface="Cambria" panose="02040503050406030204" pitchFamily="18" charset="0"/>
              </a:rPr>
              <a:t>sample preprocessing and the XG Boost algorithm together can be used for disease risk prediction with dece</a:t>
            </a:r>
            <a:r>
              <a:rPr lang="en-US" dirty="0">
                <a:solidFill>
                  <a:srgbClr val="212121"/>
                </a:solidFill>
                <a:latin typeface="Cambria" panose="02040503050406030204" pitchFamily="18" charset="0"/>
              </a:rPr>
              <a:t>nt </a:t>
            </a:r>
            <a:r>
              <a:rPr lang="en-US" b="0" i="0" dirty="0">
                <a:solidFill>
                  <a:srgbClr val="212121"/>
                </a:solidFill>
                <a:effectLst/>
                <a:latin typeface="Cambria" panose="02040503050406030204" pitchFamily="18" charset="0"/>
              </a:rPr>
              <a:t>classification accuracy, which could better assist clinical decision making and treatment</a:t>
            </a:r>
          </a:p>
          <a:p>
            <a:pPr marL="171450" lvl="0" indent="-171450" algn="l" rtl="0">
              <a:spcBef>
                <a:spcPts val="0"/>
              </a:spcBef>
              <a:spcAft>
                <a:spcPts val="0"/>
              </a:spcAft>
              <a:buFont typeface="Arial" panose="020B0604020202020204" pitchFamily="34" charset="0"/>
              <a:buChar char="•"/>
            </a:pPr>
            <a:endParaRPr lang="en-US" b="0" i="0" dirty="0">
              <a:solidFill>
                <a:srgbClr val="212121"/>
              </a:solidFill>
              <a:effectLst/>
              <a:latin typeface="Cambria" panose="02040503050406030204" pitchFamily="18" charset="0"/>
            </a:endParaRPr>
          </a:p>
          <a:p>
            <a:pPr marL="171450" lvl="0" indent="-171450" algn="l" rtl="0">
              <a:spcBef>
                <a:spcPts val="0"/>
              </a:spcBef>
              <a:spcAft>
                <a:spcPts val="0"/>
              </a:spcAft>
              <a:buFont typeface="Arial" panose="020B0604020202020204" pitchFamily="34" charset="0"/>
              <a:buChar char="•"/>
            </a:pPr>
            <a:r>
              <a:rPr lang="en-US" b="0" i="0" dirty="0">
                <a:solidFill>
                  <a:srgbClr val="212121"/>
                </a:solidFill>
                <a:effectLst/>
                <a:latin typeface="Cambria" panose="02040503050406030204" pitchFamily="18" charset="0"/>
              </a:rPr>
              <a:t>Another model with Near Miss sample preprocessing and the Random Forest Classifier can also be used if there is a higher scope to collect more variables.</a:t>
            </a:r>
          </a:p>
          <a:p>
            <a:pPr marL="171450" lvl="0" indent="-171450" algn="l" rtl="0">
              <a:spcBef>
                <a:spcPts val="0"/>
              </a:spcBef>
              <a:spcAft>
                <a:spcPts val="0"/>
              </a:spcAft>
              <a:buFont typeface="Arial" panose="020B0604020202020204" pitchFamily="34" charset="0"/>
              <a:buChar char="•"/>
            </a:pPr>
            <a:endParaRPr lang="en" dirty="0"/>
          </a:p>
          <a:p>
            <a:pPr marL="171450" lvl="0" indent="-171450" algn="l" rtl="0">
              <a:spcBef>
                <a:spcPts val="0"/>
              </a:spcBef>
              <a:spcAft>
                <a:spcPts val="0"/>
              </a:spcAft>
              <a:buFont typeface="Arial" panose="020B0604020202020204" pitchFamily="34" charset="0"/>
              <a:buChar char="•"/>
            </a:pPr>
            <a:endParaRPr dirty="0"/>
          </a:p>
        </p:txBody>
      </p:sp>
      <p:sp>
        <p:nvSpPr>
          <p:cNvPr id="747" name="Google Shape;747;p37"/>
          <p:cNvSpPr txBox="1">
            <a:spLocks noGrp="1"/>
          </p:cNvSpPr>
          <p:nvPr>
            <p:ph type="subTitle" idx="3"/>
          </p:nvPr>
        </p:nvSpPr>
        <p:spPr>
          <a:xfrm>
            <a:off x="719999" y="3912825"/>
            <a:ext cx="8055608" cy="11904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IN" dirty="0"/>
              <a:t>From the Variable importance scores, it is recommended to look for the variables such as awareness of liver condition, Non Hispanic Asian populations,  high ALT/AST/Platelet count, Lack of insurance/ lesser healthcare access, Age.</a:t>
            </a:r>
          </a:p>
          <a:p>
            <a:pPr marL="0" lvl="0" indent="0" algn="l" rtl="0">
              <a:spcBef>
                <a:spcPts val="0"/>
              </a:spcBef>
              <a:spcAft>
                <a:spcPts val="0"/>
              </a:spcAft>
            </a:pPr>
            <a:endParaRPr lang="en-IN" dirty="0"/>
          </a:p>
          <a:p>
            <a:pPr marL="171450" lvl="0" indent="-171450" algn="l" rtl="0">
              <a:spcBef>
                <a:spcPts val="0"/>
              </a:spcBef>
              <a:spcAft>
                <a:spcPts val="0"/>
              </a:spcAft>
              <a:buFont typeface="Arial" panose="020B0604020202020204" pitchFamily="34" charset="0"/>
              <a:buChar char="•"/>
            </a:pPr>
            <a:r>
              <a:rPr lang="en-IN" dirty="0"/>
              <a:t>We would want to do more hyper parameter tuning and check if the AUC scores increases, explore more variables, discuss with domain experts and incorporate those into the existing models.</a:t>
            </a:r>
            <a:endParaRPr dirty="0"/>
          </a:p>
        </p:txBody>
      </p:sp>
      <p:sp>
        <p:nvSpPr>
          <p:cNvPr id="749" name="Google Shape;749;p37"/>
          <p:cNvSpPr txBox="1">
            <a:spLocks noGrp="1"/>
          </p:cNvSpPr>
          <p:nvPr>
            <p:ph type="subTitle" idx="7"/>
          </p:nvPr>
        </p:nvSpPr>
        <p:spPr>
          <a:xfrm>
            <a:off x="720000" y="1230675"/>
            <a:ext cx="2931022"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Insights and Conclusion:</a:t>
            </a:r>
          </a:p>
        </p:txBody>
      </p:sp>
      <p:sp>
        <p:nvSpPr>
          <p:cNvPr id="754" name="Google Shape;754;p37"/>
          <p:cNvSpPr txBox="1">
            <a:spLocks noGrp="1"/>
          </p:cNvSpPr>
          <p:nvPr>
            <p:ph type="subTitle" idx="13"/>
          </p:nvPr>
        </p:nvSpPr>
        <p:spPr>
          <a:xfrm>
            <a:off x="719999" y="3298542"/>
            <a:ext cx="4371696"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Recommendations and Way forward:</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38"/>
          <p:cNvSpPr txBox="1">
            <a:spLocks noGrp="1"/>
          </p:cNvSpPr>
          <p:nvPr>
            <p:ph type="subTitle" idx="3"/>
          </p:nvPr>
        </p:nvSpPr>
        <p:spPr>
          <a:xfrm>
            <a:off x="1184709" y="1668875"/>
            <a:ext cx="6089240" cy="2554775"/>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mj-lt"/>
              <a:buAutoNum type="arabicPeriod"/>
            </a:pPr>
            <a:r>
              <a:rPr lang="en-US" dirty="0">
                <a:solidFill>
                  <a:schemeClr val="bg1"/>
                </a:solidFill>
                <a:latin typeface="Cabin" panose="020B0604020202020204" charset="0"/>
              </a:rPr>
              <a:t>Chronic Hepatitis B Prevalence Among Foreign-Born and U.S.-Born Adults in the United States, 1999-2016</a:t>
            </a:r>
          </a:p>
          <a:p>
            <a:pPr marL="342900" lvl="0" indent="-342900" algn="l" rtl="0">
              <a:spcBef>
                <a:spcPts val="0"/>
              </a:spcBef>
              <a:spcAft>
                <a:spcPts val="0"/>
              </a:spcAft>
              <a:buFont typeface="+mj-lt"/>
              <a:buAutoNum type="arabicPeriod"/>
            </a:pPr>
            <a:endParaRPr lang="en-US" dirty="0">
              <a:solidFill>
                <a:schemeClr val="bg1"/>
              </a:solidFill>
              <a:latin typeface="Cabin" panose="020B0604020202020204" charset="0"/>
            </a:endParaRPr>
          </a:p>
          <a:p>
            <a:pPr marL="342900" lvl="0" indent="-342900" algn="l" rtl="0">
              <a:spcBef>
                <a:spcPts val="0"/>
              </a:spcBef>
              <a:spcAft>
                <a:spcPts val="0"/>
              </a:spcAft>
              <a:buFont typeface="+mj-lt"/>
              <a:buAutoNum type="arabicPeriod"/>
            </a:pPr>
            <a:r>
              <a:rPr lang="en-IN" dirty="0">
                <a:solidFill>
                  <a:schemeClr val="bg1"/>
                </a:solidFill>
                <a:latin typeface="Cabin" panose="020B0604020202020204" charset="0"/>
                <a:hlinkClick r:id="rId3"/>
              </a:rPr>
              <a:t>https://wwwn.cdc.gov/nchs/nhanes/continuousnhanes/default.aspx?BeginYear=2017</a:t>
            </a:r>
            <a:endParaRPr lang="en-US" dirty="0">
              <a:solidFill>
                <a:schemeClr val="bg1"/>
              </a:solidFill>
              <a:latin typeface="Cabin" panose="020B0604020202020204" charset="0"/>
            </a:endParaRPr>
          </a:p>
          <a:p>
            <a:pPr marL="342900" lvl="0" indent="-342900" algn="l" rtl="0">
              <a:spcBef>
                <a:spcPts val="0"/>
              </a:spcBef>
              <a:spcAft>
                <a:spcPts val="0"/>
              </a:spcAft>
              <a:buFont typeface="+mj-lt"/>
              <a:buAutoNum type="arabicPeriod"/>
            </a:pPr>
            <a:endParaRPr lang="en-US" dirty="0">
              <a:solidFill>
                <a:schemeClr val="bg1"/>
              </a:solidFill>
              <a:latin typeface="Cabin" panose="020B0604020202020204" charset="0"/>
            </a:endParaRPr>
          </a:p>
          <a:p>
            <a:pPr marL="342900" indent="-342900" algn="l">
              <a:buFont typeface="+mj-lt"/>
              <a:buAutoNum type="arabicPeriod"/>
            </a:pPr>
            <a:r>
              <a:rPr lang="en-US" b="0" i="0" dirty="0">
                <a:solidFill>
                  <a:srgbClr val="222222"/>
                </a:solidFill>
                <a:effectLst/>
                <a:latin typeface="Cabin" panose="020B0604020202020204" charset="0"/>
              </a:rPr>
              <a:t>Screening and Testing for Hepatitis B Virus Infection: CDC Recommendations — United States, 2023</a:t>
            </a:r>
          </a:p>
          <a:p>
            <a:pPr marL="342900" indent="-342900" algn="l">
              <a:buFont typeface="+mj-lt"/>
              <a:buAutoNum type="arabicPeriod"/>
            </a:pPr>
            <a:endParaRPr lang="en-US" b="0" i="0" dirty="0">
              <a:solidFill>
                <a:srgbClr val="222222"/>
              </a:solidFill>
              <a:effectLst/>
              <a:latin typeface="Cabin" panose="020B0604020202020204" charset="0"/>
            </a:endParaRPr>
          </a:p>
          <a:p>
            <a:pPr marL="342900" indent="-342900" algn="l">
              <a:buFont typeface="+mj-lt"/>
              <a:buAutoNum type="arabicPeriod"/>
            </a:pPr>
            <a:r>
              <a:rPr lang="en-US" i="0" dirty="0">
                <a:solidFill>
                  <a:srgbClr val="242424"/>
                </a:solidFill>
                <a:effectLst/>
                <a:latin typeface="Cabin" panose="020B0604020202020204" charset="0"/>
              </a:rPr>
              <a:t>Using Over-Sampling Techniques for Extremely Imbalanced Data</a:t>
            </a:r>
          </a:p>
          <a:p>
            <a:pPr marL="342900" indent="-342900" algn="l">
              <a:buFont typeface="+mj-lt"/>
              <a:buAutoNum type="arabicPeriod"/>
            </a:pPr>
            <a:endParaRPr lang="en-US" i="0" dirty="0">
              <a:solidFill>
                <a:srgbClr val="222222"/>
              </a:solidFill>
              <a:effectLst/>
              <a:latin typeface="Open Sans" panose="020B0606030504020204" pitchFamily="34" charset="0"/>
            </a:endParaRPr>
          </a:p>
          <a:p>
            <a:pPr marL="342900" lvl="0" indent="-342900" algn="l" rtl="0">
              <a:spcBef>
                <a:spcPts val="0"/>
              </a:spcBef>
              <a:spcAft>
                <a:spcPts val="0"/>
              </a:spcAft>
              <a:buFont typeface="+mj-lt"/>
              <a:buAutoNum type="arabicPeriod"/>
            </a:pPr>
            <a:endParaRPr dirty="0">
              <a:solidFill>
                <a:schemeClr val="bg1"/>
              </a:solidFill>
            </a:endParaRPr>
          </a:p>
        </p:txBody>
      </p:sp>
      <p:sp>
        <p:nvSpPr>
          <p:cNvPr id="764" name="Google Shape;764;p38"/>
          <p:cNvSpPr txBox="1">
            <a:spLocks noGrp="1"/>
          </p:cNvSpPr>
          <p:nvPr>
            <p:ph type="title" idx="2"/>
          </p:nvPr>
        </p:nvSpPr>
        <p:spPr>
          <a:xfrm>
            <a:off x="2110487" y="601275"/>
            <a:ext cx="4237685"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References</a:t>
            </a:r>
            <a:endParaRPr sz="3600" dirty="0"/>
          </a:p>
        </p:txBody>
      </p:sp>
      <p:sp>
        <p:nvSpPr>
          <p:cNvPr id="767" name="Google Shape;767;p38"/>
          <p:cNvSpPr/>
          <p:nvPr/>
        </p:nvSpPr>
        <p:spPr>
          <a:xfrm>
            <a:off x="1147800" y="729675"/>
            <a:ext cx="512100" cy="5121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68" name="Google Shape;768;p38"/>
          <p:cNvSpPr/>
          <p:nvPr/>
        </p:nvSpPr>
        <p:spPr>
          <a:xfrm>
            <a:off x="8052350" y="4110700"/>
            <a:ext cx="225900" cy="2259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Parathyroid Hormone Breakthrough by Slidesgo">
  <a:themeElements>
    <a:clrScheme name="Simple Light">
      <a:dk1>
        <a:srgbClr val="FFFFFF"/>
      </a:dk1>
      <a:lt1>
        <a:srgbClr val="181A50"/>
      </a:lt1>
      <a:dk2>
        <a:srgbClr val="1423BB"/>
      </a:dk2>
      <a:lt2>
        <a:srgbClr val="3862FF"/>
      </a:lt2>
      <a:accent1>
        <a:srgbClr val="5599FF"/>
      </a:accent1>
      <a:accent2>
        <a:srgbClr val="61AAFF"/>
      </a:accent2>
      <a:accent3>
        <a:srgbClr val="72C5FF"/>
      </a:accent3>
      <a:accent4>
        <a:srgbClr val="8AD9FF"/>
      </a:accent4>
      <a:accent5>
        <a:srgbClr val="A5F0FF"/>
      </a:accent5>
      <a:accent6>
        <a:srgbClr val="FBFCFF"/>
      </a:accent6>
      <a:hlink>
        <a:srgbClr val="181A5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683</Words>
  <Application>Microsoft Office PowerPoint</Application>
  <PresentationFormat>On-screen Show (16:9)</PresentationFormat>
  <Paragraphs>75</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Open Sans</vt:lpstr>
      <vt:lpstr>Raleway</vt:lpstr>
      <vt:lpstr>Cambria</vt:lpstr>
      <vt:lpstr>Cabin</vt:lpstr>
      <vt:lpstr>Arial</vt:lpstr>
      <vt:lpstr>Sen</vt:lpstr>
      <vt:lpstr>Parathyroid Hormone Breakthrough by Slidesgo</vt:lpstr>
      <vt:lpstr>  DATATHON 2023 HBV INFECTION RISK PREDICTION   - Kirtikanth - Deepika  - Jithendar - Madhukar Reddy   </vt:lpstr>
      <vt:lpstr>Data Extraction</vt:lpstr>
      <vt:lpstr>Data Pre-processing</vt:lpstr>
      <vt:lpstr>Exploratory Data Analysis </vt:lpstr>
      <vt:lpstr>Techniques to account Data Imbalance</vt:lpstr>
      <vt:lpstr>Model building and Selection</vt:lpstr>
      <vt:lpstr>Variable Importances</vt:lpstr>
      <vt:lpstr>Results and Recommendations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DATATHON 2023 HBV INFECTION RISK PREDICTION   - Kirtikanth - Deepika  - Jithendar - Madhukar Reddy   </dc:title>
  <dc:creator>Kirtikanth</dc:creator>
  <cp:lastModifiedBy>kirti kanth</cp:lastModifiedBy>
  <cp:revision>1</cp:revision>
  <dcterms:modified xsi:type="dcterms:W3CDTF">2023-11-12T08:00:51Z</dcterms:modified>
</cp:coreProperties>
</file>