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34218E-A7A1-42D8-8A92-B0968381DD2C}">
  <a:tblStyle styleId="{6034218E-A7A1-42D8-8A92-B0968381DD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14f2d5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14f2d5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407750" y="2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{6034218E-A7A1-42D8-8A92-B0968381DD2C}</a:tableStyleId>
              </a:tblPr>
              <a:tblGrid>
                <a:gridCol w="1087400"/>
                <a:gridCol w="1199050"/>
                <a:gridCol w="1608500"/>
                <a:gridCol w="2129525"/>
              </a:tblGrid>
              <a:tr h="4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 (100)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 (50)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r>
                        <a:rPr lang="en"/>
                        <a:t>fficientNet (V2L)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1407750" y="1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{6034218E-A7A1-42D8-8A92-B0968381DD2C}</a:tableStyleId>
              </a:tblPr>
              <a:tblGrid>
                <a:gridCol w="1087400"/>
                <a:gridCol w="1199050"/>
                <a:gridCol w="1608500"/>
                <a:gridCol w="2129525"/>
              </a:tblGrid>
              <a:tr h="4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 (10)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 (50)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EfficientNet (V2L)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1407750" y="319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{6034218E-A7A1-42D8-8A92-B0968381DD2C}</a:tableStyleId>
              </a:tblPr>
              <a:tblGrid>
                <a:gridCol w="1087400"/>
                <a:gridCol w="1199050"/>
                <a:gridCol w="1608500"/>
                <a:gridCol w="2129525"/>
              </a:tblGrid>
              <a:tr h="4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 (50)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EfficientNet (V2L)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