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97D4BF-BFDA-470A-8EE1-338F90B2F30C}">
  <a:tblStyle styleId="{E397D4BF-BFDA-470A-8EE1-338F90B2F3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14f2d53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14f2d53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2792daa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2792daa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1334775" y="6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{E397D4BF-BFDA-470A-8EE1-338F90B2F30C}</a:tableStyleId>
              </a:tblPr>
              <a:tblGrid>
                <a:gridCol w="2382750"/>
                <a:gridCol w="1126025"/>
                <a:gridCol w="1223650"/>
                <a:gridCol w="1742800"/>
              </a:tblGrid>
              <a:tr h="49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data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(100 images for each class)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VGG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ResNet (50)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r>
                        <a:rPr lang="en"/>
                        <a:t>fficientNet (V2L)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5" name="Google Shape;55;p13"/>
          <p:cNvGraphicFramePr/>
          <p:nvPr/>
        </p:nvGraphicFramePr>
        <p:xfrm>
          <a:off x="252925" y="205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{E397D4BF-BFDA-470A-8EE1-338F90B2F30C}</a:tableStyleId>
              </a:tblPr>
              <a:tblGrid>
                <a:gridCol w="2093775"/>
                <a:gridCol w="989425"/>
                <a:gridCol w="1075225"/>
                <a:gridCol w="1531425"/>
                <a:gridCol w="1400425"/>
                <a:gridCol w="1662425"/>
              </a:tblGrid>
              <a:tr h="49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data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(10 images for each class)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VGG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ResNet (50)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EfficientNet (V2L)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Ensemble model (early fusion)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Ensemble model (late fusion)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6" name="Google Shape;56;p13"/>
          <p:cNvGraphicFramePr/>
          <p:nvPr/>
        </p:nvGraphicFramePr>
        <p:xfrm>
          <a:off x="1334750" y="365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{E397D4BF-BFDA-470A-8EE1-338F90B2F30C}</a:tableStyleId>
              </a:tblPr>
              <a:tblGrid>
                <a:gridCol w="2382775"/>
                <a:gridCol w="1126025"/>
                <a:gridCol w="1223650"/>
                <a:gridCol w="1742775"/>
              </a:tblGrid>
              <a:tr h="49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data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(5 images for each class)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VGG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ResNet (50)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EfficientNet (V2L)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Few shot learning results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Multi modality model result (combine handcrafted features and images)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Ensemble multi modality models (aggregate three models, average or linear layer)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