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Deepika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S</a:t>
            </a:r>
            <a:r>
              <a:rPr lang="en-US" dirty="0" err="1" smtClean="0">
                <a:solidFill>
                  <a:schemeClr val="tx2"/>
                </a:solidFill>
              </a:rPr>
              <a:t>ahana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7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User1</vt:lpstr>
      <vt:lpstr>User2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User1</dc:title>
  <dc:creator>Student</dc:creator>
  <cp:lastModifiedBy>Student</cp:lastModifiedBy>
  <cp:revision>1</cp:revision>
  <dcterms:created xsi:type="dcterms:W3CDTF">2006-08-16T00:00:00Z</dcterms:created>
  <dcterms:modified xsi:type="dcterms:W3CDTF">2024-07-08T06:06:15Z</dcterms:modified>
</cp:coreProperties>
</file>