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72" r:id="rId4"/>
    <p:sldId id="258" r:id="rId5"/>
    <p:sldId id="259" r:id="rId6"/>
    <p:sldId id="277" r:id="rId7"/>
    <p:sldId id="261" r:id="rId8"/>
    <p:sldId id="262" r:id="rId9"/>
    <p:sldId id="273" r:id="rId10"/>
    <p:sldId id="263" r:id="rId11"/>
    <p:sldId id="280" r:id="rId12"/>
    <p:sldId id="274" r:id="rId13"/>
    <p:sldId id="278" r:id="rId14"/>
    <p:sldId id="27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/>
    <p:restoredTop sz="94227"/>
  </p:normalViewPr>
  <p:slideViewPr>
    <p:cSldViewPr snapToGrid="0" snapToObjects="1">
      <p:cViewPr>
        <p:scale>
          <a:sx n="84" d="100"/>
          <a:sy n="84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\Project\plots\Accuracy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           Comparision of Accuracy, Sensitivity</a:t>
            </a:r>
            <a:r>
              <a:rPr lang="en-US" b="1" baseline="0"/>
              <a:t> and   Specificity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Sheet1!$C$3:$C$8</c:f>
              <c:strCache>
                <c:ptCount val="6"/>
                <c:pt idx="0">
                  <c:v>Decision Tree</c:v>
                </c:pt>
                <c:pt idx="1">
                  <c:v>Bagging</c:v>
                </c:pt>
                <c:pt idx="2">
                  <c:v>Boosting</c:v>
                </c:pt>
                <c:pt idx="3">
                  <c:v>Random Forest</c:v>
                </c:pt>
                <c:pt idx="4">
                  <c:v>Neural Network</c:v>
                </c:pt>
                <c:pt idx="5">
                  <c:v>Naïve bayes</c:v>
                </c:pt>
              </c:strCache>
            </c:strRef>
          </c:cat>
          <c:val>
            <c:numRef>
              <c:f>Sheet1!$D$3:$D$8</c:f>
              <c:numCache>
                <c:formatCode>General</c:formatCode>
                <c:ptCount val="6"/>
                <c:pt idx="0">
                  <c:v>71.25</c:v>
                </c:pt>
                <c:pt idx="1">
                  <c:v>67.680000000000007</c:v>
                </c:pt>
                <c:pt idx="2">
                  <c:v>67.349999999999994</c:v>
                </c:pt>
                <c:pt idx="3">
                  <c:v>68.64</c:v>
                </c:pt>
                <c:pt idx="4">
                  <c:v>59.85</c:v>
                </c:pt>
                <c:pt idx="5">
                  <c:v>73.48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AF-4DFE-A282-6220734E7693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Sheet1!$C$3:$C$8</c:f>
              <c:strCache>
                <c:ptCount val="6"/>
                <c:pt idx="0">
                  <c:v>Decision Tree</c:v>
                </c:pt>
                <c:pt idx="1">
                  <c:v>Bagging</c:v>
                </c:pt>
                <c:pt idx="2">
                  <c:v>Boosting</c:v>
                </c:pt>
                <c:pt idx="3">
                  <c:v>Random Forest</c:v>
                </c:pt>
                <c:pt idx="4">
                  <c:v>Neural Network</c:v>
                </c:pt>
                <c:pt idx="5">
                  <c:v>Naïve bayes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47.45</c:v>
                </c:pt>
                <c:pt idx="1">
                  <c:v>60.79</c:v>
                </c:pt>
                <c:pt idx="2">
                  <c:v>59.88</c:v>
                </c:pt>
                <c:pt idx="3">
                  <c:v>65.959999999999994</c:v>
                </c:pt>
                <c:pt idx="4">
                  <c:v>59.49</c:v>
                </c:pt>
                <c:pt idx="5">
                  <c:v>47.73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AF-4DFE-A282-6220734E7693}"/>
            </c:ext>
          </c:extLst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Sheet1!$C$3:$C$8</c:f>
              <c:strCache>
                <c:ptCount val="6"/>
                <c:pt idx="0">
                  <c:v>Decision Tree</c:v>
                </c:pt>
                <c:pt idx="1">
                  <c:v>Bagging</c:v>
                </c:pt>
                <c:pt idx="2">
                  <c:v>Boosting</c:v>
                </c:pt>
                <c:pt idx="3">
                  <c:v>Random Forest</c:v>
                </c:pt>
                <c:pt idx="4">
                  <c:v>Neural Network</c:v>
                </c:pt>
                <c:pt idx="5">
                  <c:v>Naïve bayes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74.849999999999994</c:v>
                </c:pt>
                <c:pt idx="1">
                  <c:v>68.709999999999994</c:v>
                </c:pt>
                <c:pt idx="2">
                  <c:v>68.47</c:v>
                </c:pt>
                <c:pt idx="3">
                  <c:v>69.03</c:v>
                </c:pt>
                <c:pt idx="4">
                  <c:v>59.91</c:v>
                </c:pt>
                <c:pt idx="5">
                  <c:v>77.37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AF-4DFE-A282-6220734E7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7997304"/>
        <c:axId val="602924824"/>
      </c:lineChart>
      <c:catAx>
        <c:axId val="607997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924824"/>
        <c:crosses val="autoZero"/>
        <c:auto val="1"/>
        <c:lblAlgn val="ctr"/>
        <c:lblOffset val="100"/>
        <c:noMultiLvlLbl val="0"/>
      </c:catAx>
      <c:valAx>
        <c:axId val="60292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solidFill>
                <a:schemeClr val="tx1"/>
              </a:solidFill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997304"/>
        <c:crosses val="autoZero"/>
        <c:crossBetween val="between"/>
        <c:majorUnit val="5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5F13630F-C13C-2F48-A859-9B564E883154}" type="presOf" srcId="{C3406E29-DC03-5C45-9B1A-D09DD23D2F64}" destId="{29FD49CF-6E83-954C-9E9D-B037C905253D}" srcOrd="0" destOrd="0" presId="urn:microsoft.com/office/officeart/2005/8/layout/cycle3"/>
    <dgm:cxn modelId="{80EAC117-AC4D-BA48-8C73-82C316AB1C22}" type="presOf" srcId="{FAC97AF4-5FC0-6E4A-AFF3-EF9E6178BDD8}" destId="{EAA12214-6788-C246-A9BE-DEBAC0BDFEAF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BFF8D269-D6C8-6948-AC30-4DF8B861C34D}" type="presOf" srcId="{2A65582A-8D7B-6546-B699-57F7AFA2C059}" destId="{9809D63F-9469-0447-BE6A-1036038163BC}" srcOrd="0" destOrd="0" presId="urn:microsoft.com/office/officeart/2005/8/layout/cycle3"/>
    <dgm:cxn modelId="{C81ADB49-B17D-E24A-B140-BC6338D13F3B}" type="presOf" srcId="{F54D8370-5945-0A46-8DA8-1818DE19A019}" destId="{29430211-E7E1-4043-9CD8-C024C45B61B9}" srcOrd="0" destOrd="0" presId="urn:microsoft.com/office/officeart/2005/8/layout/cycle3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74A6C071-CC3C-324A-989C-CC453670C39F}" type="presOf" srcId="{C8B1AAA1-2FA0-6C4F-8CEE-0A289455B9A3}" destId="{DA92BD62-0E92-0E4C-99EE-2E61A9EB1E9E}" srcOrd="0" destOrd="0" presId="urn:microsoft.com/office/officeart/2005/8/layout/cycle3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BAA972B8-CE3A-9F4A-83BE-218D0FBC9434}" type="presOf" srcId="{E815E407-D4D4-3644-A220-60474D43FA66}" destId="{5EDFF4FC-D7D7-AC42-8FC3-FC6BE44BB71E}" srcOrd="0" destOrd="0" presId="urn:microsoft.com/office/officeart/2005/8/layout/cycle3"/>
    <dgm:cxn modelId="{71E1F1BF-4113-9142-B19A-C66016DB5FF5}" type="presOf" srcId="{59738A98-AF53-A744-B5C1-36B510846A9E}" destId="{12B22619-790D-4646-812C-E7C36C495577}" srcOrd="0" destOrd="0" presId="urn:microsoft.com/office/officeart/2005/8/layout/cycle3"/>
    <dgm:cxn modelId="{78E1FBCB-30FD-404C-8532-2EBD5335DEB6}" type="presOf" srcId="{331562A6-E359-CD4A-B39C-40C21B9DC6FB}" destId="{37C2224C-A311-6144-91D1-437D90E0A135}" srcOrd="0" destOrd="0" presId="urn:microsoft.com/office/officeart/2005/8/layout/cycle3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11EF7934-3E7E-A642-BA1F-B21FC0D60618}" type="presParOf" srcId="{9809D63F-9469-0447-BE6A-1036038163BC}" destId="{7DEDC8E4-9623-724C-9588-520C1B7EF26D}" srcOrd="0" destOrd="0" presId="urn:microsoft.com/office/officeart/2005/8/layout/cycle3"/>
    <dgm:cxn modelId="{A2B54EB5-E8AE-FC4A-9B21-64FE4E18E343}" type="presParOf" srcId="{7DEDC8E4-9623-724C-9588-520C1B7EF26D}" destId="{37C2224C-A311-6144-91D1-437D90E0A135}" srcOrd="0" destOrd="0" presId="urn:microsoft.com/office/officeart/2005/8/layout/cycle3"/>
    <dgm:cxn modelId="{328E4056-F159-604B-93CD-8538065F1553}" type="presParOf" srcId="{7DEDC8E4-9623-724C-9588-520C1B7EF26D}" destId="{DA92BD62-0E92-0E4C-99EE-2E61A9EB1E9E}" srcOrd="1" destOrd="0" presId="urn:microsoft.com/office/officeart/2005/8/layout/cycle3"/>
    <dgm:cxn modelId="{3ABA0660-748F-8242-9AC1-BB0B3D73D0C5}" type="presParOf" srcId="{7DEDC8E4-9623-724C-9588-520C1B7EF26D}" destId="{29430211-E7E1-4043-9CD8-C024C45B61B9}" srcOrd="2" destOrd="0" presId="urn:microsoft.com/office/officeart/2005/8/layout/cycle3"/>
    <dgm:cxn modelId="{871D73CB-2180-484D-A1E6-3F4ED1008ED9}" type="presParOf" srcId="{7DEDC8E4-9623-724C-9588-520C1B7EF26D}" destId="{EAA12214-6788-C246-A9BE-DEBAC0BDFEAF}" srcOrd="3" destOrd="0" presId="urn:microsoft.com/office/officeart/2005/8/layout/cycle3"/>
    <dgm:cxn modelId="{B869FF86-911C-C644-B266-D667F5293352}" type="presParOf" srcId="{7DEDC8E4-9623-724C-9588-520C1B7EF26D}" destId="{5EDFF4FC-D7D7-AC42-8FC3-FC6BE44BB71E}" srcOrd="4" destOrd="0" presId="urn:microsoft.com/office/officeart/2005/8/layout/cycle3"/>
    <dgm:cxn modelId="{ABAE28BC-3B72-F34C-88A9-F8283813FAC7}" type="presParOf" srcId="{7DEDC8E4-9623-724C-9588-520C1B7EF26D}" destId="{12B22619-790D-4646-812C-E7C36C495577}" srcOrd="5" destOrd="0" presId="urn:microsoft.com/office/officeart/2005/8/layout/cycle3"/>
    <dgm:cxn modelId="{66FFA28E-1488-5545-9B4A-70BC4F19A09A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61667814-EF31-C94A-9811-8D825498CC3B}" type="presOf" srcId="{C8B1AAA1-2FA0-6C4F-8CEE-0A289455B9A3}" destId="{DA92BD62-0E92-0E4C-99EE-2E61A9EB1E9E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94E19831-709F-5540-A8D2-26BC98E54328}" type="presOf" srcId="{F54D8370-5945-0A46-8DA8-1818DE19A019}" destId="{29430211-E7E1-4043-9CD8-C024C45B61B9}" srcOrd="0" destOrd="0" presId="urn:microsoft.com/office/officeart/2005/8/layout/cycle3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5678FE38-5080-3B47-B201-77DCEC8CD56F}" type="presOf" srcId="{59738A98-AF53-A744-B5C1-36B510846A9E}" destId="{12B22619-790D-4646-812C-E7C36C495577}" srcOrd="0" destOrd="0" presId="urn:microsoft.com/office/officeart/2005/8/layout/cycle3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1AC6826A-F5B2-3D48-BC19-599517480FF4}" type="presOf" srcId="{2A65582A-8D7B-6546-B699-57F7AFA2C059}" destId="{9809D63F-9469-0447-BE6A-1036038163BC}" srcOrd="0" destOrd="0" presId="urn:microsoft.com/office/officeart/2005/8/layout/cycle3"/>
    <dgm:cxn modelId="{30BDE36D-5A2D-5C44-BA5D-9BC7580187B3}" type="presOf" srcId="{FAC97AF4-5FC0-6E4A-AFF3-EF9E6178BDD8}" destId="{EAA12214-6788-C246-A9BE-DEBAC0BDFEAF}" srcOrd="0" destOrd="0" presId="urn:microsoft.com/office/officeart/2005/8/layout/cycle3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EB399ADB-53C0-E044-8EAB-663BEEA14F38}" type="presOf" srcId="{E815E407-D4D4-3644-A220-60474D43FA66}" destId="{5EDFF4FC-D7D7-AC42-8FC3-FC6BE44BB71E}" srcOrd="0" destOrd="0" presId="urn:microsoft.com/office/officeart/2005/8/layout/cycle3"/>
    <dgm:cxn modelId="{C4CC38EA-DDDF-464F-86E6-B54453F9CCA5}" type="presOf" srcId="{C3406E29-DC03-5C45-9B1A-D09DD23D2F64}" destId="{29FD49CF-6E83-954C-9E9D-B037C905253D}" srcOrd="0" destOrd="0" presId="urn:microsoft.com/office/officeart/2005/8/layout/cycle3"/>
    <dgm:cxn modelId="{385744F0-9748-B84D-A91F-3179120A75F7}" type="presOf" srcId="{331562A6-E359-CD4A-B39C-40C21B9DC6FB}" destId="{37C2224C-A311-6144-91D1-437D90E0A135}" srcOrd="0" destOrd="0" presId="urn:microsoft.com/office/officeart/2005/8/layout/cycle3"/>
    <dgm:cxn modelId="{EB37D0A6-77EB-5143-96AD-F413A8DC59C3}" type="presParOf" srcId="{9809D63F-9469-0447-BE6A-1036038163BC}" destId="{7DEDC8E4-9623-724C-9588-520C1B7EF26D}" srcOrd="0" destOrd="0" presId="urn:microsoft.com/office/officeart/2005/8/layout/cycle3"/>
    <dgm:cxn modelId="{287A616C-A187-EF4F-8A33-F668BD9DD237}" type="presParOf" srcId="{7DEDC8E4-9623-724C-9588-520C1B7EF26D}" destId="{37C2224C-A311-6144-91D1-437D90E0A135}" srcOrd="0" destOrd="0" presId="urn:microsoft.com/office/officeart/2005/8/layout/cycle3"/>
    <dgm:cxn modelId="{B51924BB-92AF-F340-B154-F7CD5700AD5A}" type="presParOf" srcId="{7DEDC8E4-9623-724C-9588-520C1B7EF26D}" destId="{DA92BD62-0E92-0E4C-99EE-2E61A9EB1E9E}" srcOrd="1" destOrd="0" presId="urn:microsoft.com/office/officeart/2005/8/layout/cycle3"/>
    <dgm:cxn modelId="{55D42DA5-DF59-1248-86C7-CC5D2808DDFF}" type="presParOf" srcId="{7DEDC8E4-9623-724C-9588-520C1B7EF26D}" destId="{29430211-E7E1-4043-9CD8-C024C45B61B9}" srcOrd="2" destOrd="0" presId="urn:microsoft.com/office/officeart/2005/8/layout/cycle3"/>
    <dgm:cxn modelId="{364A6B57-934D-0F4D-8455-C829A808E94A}" type="presParOf" srcId="{7DEDC8E4-9623-724C-9588-520C1B7EF26D}" destId="{EAA12214-6788-C246-A9BE-DEBAC0BDFEAF}" srcOrd="3" destOrd="0" presId="urn:microsoft.com/office/officeart/2005/8/layout/cycle3"/>
    <dgm:cxn modelId="{3E6525A2-A9FA-D945-8ADF-4ABC5319F436}" type="presParOf" srcId="{7DEDC8E4-9623-724C-9588-520C1B7EF26D}" destId="{5EDFF4FC-D7D7-AC42-8FC3-FC6BE44BB71E}" srcOrd="4" destOrd="0" presId="urn:microsoft.com/office/officeart/2005/8/layout/cycle3"/>
    <dgm:cxn modelId="{64D62BB7-4110-A541-ABEA-B9D9AA195839}" type="presParOf" srcId="{7DEDC8E4-9623-724C-9588-520C1B7EF26D}" destId="{12B22619-790D-4646-812C-E7C36C495577}" srcOrd="5" destOrd="0" presId="urn:microsoft.com/office/officeart/2005/8/layout/cycle3"/>
    <dgm:cxn modelId="{75A09FC6-37BD-B345-A939-F07B67D352A3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00F49A-4BEE-451B-ACD5-056D1BE381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52207-D6D4-43CF-B5FF-CF42010776AD}">
      <dgm:prSet custT="1"/>
      <dgm:spPr/>
      <dgm:t>
        <a:bodyPr/>
        <a:lstStyle/>
        <a:p>
          <a:r>
            <a:rPr lang="en-US" sz="1400" b="0" i="0" dirty="0"/>
            <a:t>Categorical data was in numeric form</a:t>
          </a:r>
          <a:endParaRPr lang="en-US" sz="1400" dirty="0"/>
        </a:p>
      </dgm:t>
    </dgm:pt>
    <dgm:pt modelId="{F05C116F-1B55-4EC6-A21F-F7F3679F928E}" type="parTrans" cxnId="{F6999EB4-F363-4BA6-B45C-0B8A6435FB51}">
      <dgm:prSet/>
      <dgm:spPr/>
      <dgm:t>
        <a:bodyPr/>
        <a:lstStyle/>
        <a:p>
          <a:endParaRPr lang="en-US"/>
        </a:p>
      </dgm:t>
    </dgm:pt>
    <dgm:pt modelId="{2612B412-7C3A-4867-AE6F-6FD3A474B96B}" type="sibTrans" cxnId="{F6999EB4-F363-4BA6-B45C-0B8A6435FB51}">
      <dgm:prSet/>
      <dgm:spPr/>
      <dgm:t>
        <a:bodyPr/>
        <a:lstStyle/>
        <a:p>
          <a:endParaRPr lang="en-US"/>
        </a:p>
      </dgm:t>
    </dgm:pt>
    <dgm:pt modelId="{A2FB907E-6D4E-480B-8CAD-F16F68DCB5EF}">
      <dgm:prSet custT="1"/>
      <dgm:spPr/>
      <dgm:t>
        <a:bodyPr/>
        <a:lstStyle/>
        <a:p>
          <a:r>
            <a:rPr lang="en-US" sz="1400" b="0" i="0" dirty="0"/>
            <a:t>Removed predictors:</a:t>
          </a:r>
          <a:endParaRPr lang="en-US" sz="1400" dirty="0"/>
        </a:p>
      </dgm:t>
    </dgm:pt>
    <dgm:pt modelId="{3EEA1FF7-CB7C-4300-8958-82F340DD386C}" type="parTrans" cxnId="{7A560F14-3C52-42BF-A1BF-329F5EC49A89}">
      <dgm:prSet/>
      <dgm:spPr/>
      <dgm:t>
        <a:bodyPr/>
        <a:lstStyle/>
        <a:p>
          <a:endParaRPr lang="en-US"/>
        </a:p>
      </dgm:t>
    </dgm:pt>
    <dgm:pt modelId="{44252DC2-CC0C-44E7-95DB-0E65E823F9D1}" type="sibTrans" cxnId="{7A560F14-3C52-42BF-A1BF-329F5EC49A89}">
      <dgm:prSet/>
      <dgm:spPr/>
      <dgm:t>
        <a:bodyPr/>
        <a:lstStyle/>
        <a:p>
          <a:endParaRPr lang="en-US"/>
        </a:p>
      </dgm:t>
    </dgm:pt>
    <dgm:pt modelId="{318D1E9F-1A8B-4189-A06C-0407D07E924E}">
      <dgm:prSet custT="1"/>
      <dgm:spPr/>
      <dgm:t>
        <a:bodyPr/>
        <a:lstStyle/>
        <a:p>
          <a:r>
            <a:rPr lang="en-US" sz="1600" b="0" i="0" dirty="0"/>
            <a:t>Irrelevant/ Missing Data</a:t>
          </a:r>
          <a:endParaRPr lang="en-US" sz="1600" dirty="0"/>
        </a:p>
      </dgm:t>
    </dgm:pt>
    <dgm:pt modelId="{08D742E6-5016-4694-BBE7-96206E9F73D9}" type="parTrans" cxnId="{E838E152-C380-4B41-A17C-4C17E9DECA18}">
      <dgm:prSet/>
      <dgm:spPr/>
      <dgm:t>
        <a:bodyPr/>
        <a:lstStyle/>
        <a:p>
          <a:endParaRPr lang="en-US"/>
        </a:p>
      </dgm:t>
    </dgm:pt>
    <dgm:pt modelId="{59485722-40A7-4951-AA38-B932F7945AAD}" type="sibTrans" cxnId="{E838E152-C380-4B41-A17C-4C17E9DECA18}">
      <dgm:prSet/>
      <dgm:spPr/>
      <dgm:t>
        <a:bodyPr/>
        <a:lstStyle/>
        <a:p>
          <a:endParaRPr lang="en-US"/>
        </a:p>
      </dgm:t>
    </dgm:pt>
    <dgm:pt modelId="{A6C90989-077F-4BB3-91D2-45CBD9C668EA}">
      <dgm:prSet custT="1"/>
      <dgm:spPr/>
      <dgm:t>
        <a:bodyPr/>
        <a:lstStyle/>
        <a:p>
          <a:r>
            <a:rPr lang="en-US" sz="1600" b="0" i="0" dirty="0"/>
            <a:t>Duplicates</a:t>
          </a:r>
          <a:endParaRPr lang="en-US" sz="1600" dirty="0"/>
        </a:p>
      </dgm:t>
    </dgm:pt>
    <dgm:pt modelId="{38A176A2-5F4A-4D04-A405-11471471CEA6}" type="parTrans" cxnId="{006D98BC-DE93-4102-A775-4C151EE55111}">
      <dgm:prSet/>
      <dgm:spPr/>
      <dgm:t>
        <a:bodyPr/>
        <a:lstStyle/>
        <a:p>
          <a:endParaRPr lang="en-US"/>
        </a:p>
      </dgm:t>
    </dgm:pt>
    <dgm:pt modelId="{3C94E9E0-E8BD-482E-AB6C-7972214F44C7}" type="sibTrans" cxnId="{006D98BC-DE93-4102-A775-4C151EE55111}">
      <dgm:prSet/>
      <dgm:spPr/>
      <dgm:t>
        <a:bodyPr/>
        <a:lstStyle/>
        <a:p>
          <a:endParaRPr lang="en-US"/>
        </a:p>
      </dgm:t>
    </dgm:pt>
    <dgm:pt modelId="{7C5A961E-813B-44B9-A96D-73BE2606758E}">
      <dgm:prSet/>
      <dgm:spPr/>
      <dgm:t>
        <a:bodyPr/>
        <a:lstStyle/>
        <a:p>
          <a:r>
            <a:rPr lang="en-US" b="0" i="0" dirty="0"/>
            <a:t>Correlated </a:t>
          </a:r>
          <a:endParaRPr lang="en-US" dirty="0"/>
        </a:p>
      </dgm:t>
    </dgm:pt>
    <dgm:pt modelId="{BDD8AE3D-31F6-4F96-BF09-5D1768218D94}" type="parTrans" cxnId="{0CF9595D-1B3C-457D-B685-025722D72161}">
      <dgm:prSet/>
      <dgm:spPr/>
      <dgm:t>
        <a:bodyPr/>
        <a:lstStyle/>
        <a:p>
          <a:endParaRPr lang="en-US"/>
        </a:p>
      </dgm:t>
    </dgm:pt>
    <dgm:pt modelId="{BE420C1F-8738-40E9-8F5A-F3E92EB123CA}" type="sibTrans" cxnId="{0CF9595D-1B3C-457D-B685-025722D72161}">
      <dgm:prSet/>
      <dgm:spPr/>
      <dgm:t>
        <a:bodyPr/>
        <a:lstStyle/>
        <a:p>
          <a:endParaRPr lang="en-US"/>
        </a:p>
      </dgm:t>
    </dgm:pt>
    <dgm:pt modelId="{F7819815-DA87-46EC-AFEE-E03A99C2B4B7}">
      <dgm:prSet custT="1"/>
      <dgm:spPr/>
      <dgm:t>
        <a:bodyPr/>
        <a:lstStyle/>
        <a:p>
          <a:r>
            <a:rPr lang="en-US" sz="1400" b="0" i="0" dirty="0"/>
            <a:t>Narrowed to 22 predictors</a:t>
          </a:r>
          <a:endParaRPr lang="en-US" sz="1400" dirty="0"/>
        </a:p>
      </dgm:t>
    </dgm:pt>
    <dgm:pt modelId="{C68D6BA6-C5EA-4ED6-9AB6-AE34225FAB6D}" type="parTrans" cxnId="{7B292D89-54AC-4CC4-A9B6-CF03FCB7839C}">
      <dgm:prSet/>
      <dgm:spPr/>
      <dgm:t>
        <a:bodyPr/>
        <a:lstStyle/>
        <a:p>
          <a:endParaRPr lang="en-US"/>
        </a:p>
      </dgm:t>
    </dgm:pt>
    <dgm:pt modelId="{31BF8912-B7A6-472D-A648-D433CAAA0ED6}" type="sibTrans" cxnId="{7B292D89-54AC-4CC4-A9B6-CF03FCB7839C}">
      <dgm:prSet/>
      <dgm:spPr/>
      <dgm:t>
        <a:bodyPr/>
        <a:lstStyle/>
        <a:p>
          <a:endParaRPr lang="en-US"/>
        </a:p>
      </dgm:t>
    </dgm:pt>
    <dgm:pt modelId="{17427B26-BF39-4951-B72C-7AD21BB4B0F4}">
      <dgm:prSet custT="1"/>
      <dgm:spPr/>
      <dgm:t>
        <a:bodyPr/>
        <a:lstStyle/>
        <a:p>
          <a:r>
            <a:rPr lang="en-US" sz="1400" b="0" i="0" dirty="0"/>
            <a:t>Removed rows with missing data or NA – ended with ~145K rows</a:t>
          </a:r>
          <a:endParaRPr lang="en-US" sz="1400" dirty="0"/>
        </a:p>
      </dgm:t>
    </dgm:pt>
    <dgm:pt modelId="{0B7D5D1A-F155-4102-88C8-BCB5E8B2F8FC}" type="parTrans" cxnId="{56187BA5-265E-4E5A-AF47-334BDDAA644E}">
      <dgm:prSet/>
      <dgm:spPr/>
      <dgm:t>
        <a:bodyPr/>
        <a:lstStyle/>
        <a:p>
          <a:endParaRPr lang="en-US"/>
        </a:p>
      </dgm:t>
    </dgm:pt>
    <dgm:pt modelId="{E437FA8C-72C0-428E-A094-A6FC63ABB5D0}" type="sibTrans" cxnId="{56187BA5-265E-4E5A-AF47-334BDDAA644E}">
      <dgm:prSet/>
      <dgm:spPr/>
      <dgm:t>
        <a:bodyPr/>
        <a:lstStyle/>
        <a:p>
          <a:endParaRPr lang="en-US"/>
        </a:p>
      </dgm:t>
    </dgm:pt>
    <dgm:pt modelId="{9E55232A-4102-4E58-8B6D-98CCA148FC29}">
      <dgm:prSet/>
      <dgm:spPr/>
      <dgm:t>
        <a:bodyPr/>
        <a:lstStyle/>
        <a:p>
          <a:r>
            <a:rPr lang="en-US" b="0" i="0" dirty="0"/>
            <a:t>Dependent variable = Accident Severity</a:t>
          </a:r>
          <a:endParaRPr lang="en-US" dirty="0"/>
        </a:p>
      </dgm:t>
    </dgm:pt>
    <dgm:pt modelId="{235CF40B-0978-467E-95B6-9DF0D08D9017}" type="parTrans" cxnId="{92F10F61-479F-40B6-B071-2C51AD92E7A4}">
      <dgm:prSet/>
      <dgm:spPr/>
      <dgm:t>
        <a:bodyPr/>
        <a:lstStyle/>
        <a:p>
          <a:endParaRPr lang="en-US"/>
        </a:p>
      </dgm:t>
    </dgm:pt>
    <dgm:pt modelId="{6AF3D5C7-E8BC-4C75-9FE2-8A0D063E69DC}" type="sibTrans" cxnId="{92F10F61-479F-40B6-B071-2C51AD92E7A4}">
      <dgm:prSet/>
      <dgm:spPr/>
      <dgm:t>
        <a:bodyPr/>
        <a:lstStyle/>
        <a:p>
          <a:endParaRPr lang="en-US"/>
        </a:p>
      </dgm:t>
    </dgm:pt>
    <dgm:pt modelId="{0A11EA91-7028-470D-8454-927AFE83B159}">
      <dgm:prSet/>
      <dgm:spPr/>
      <dgm:t>
        <a:bodyPr/>
        <a:lstStyle/>
        <a:p>
          <a:r>
            <a:rPr lang="en-US" b="0" i="0" dirty="0"/>
            <a:t>Serious</a:t>
          </a:r>
          <a:endParaRPr lang="en-US" dirty="0"/>
        </a:p>
      </dgm:t>
    </dgm:pt>
    <dgm:pt modelId="{27827775-3FDD-4700-AE6B-BC7D87C8E066}" type="parTrans" cxnId="{33AD50BF-3066-4B53-8796-0A6641D6AAC6}">
      <dgm:prSet/>
      <dgm:spPr/>
      <dgm:t>
        <a:bodyPr/>
        <a:lstStyle/>
        <a:p>
          <a:endParaRPr lang="en-US"/>
        </a:p>
      </dgm:t>
    </dgm:pt>
    <dgm:pt modelId="{123E8B09-478C-403E-809A-8DB72EE93F13}" type="sibTrans" cxnId="{33AD50BF-3066-4B53-8796-0A6641D6AAC6}">
      <dgm:prSet/>
      <dgm:spPr/>
      <dgm:t>
        <a:bodyPr/>
        <a:lstStyle/>
        <a:p>
          <a:endParaRPr lang="en-US"/>
        </a:p>
      </dgm:t>
    </dgm:pt>
    <dgm:pt modelId="{83FAFFE3-F631-4A6E-88FB-956E49969E0B}">
      <dgm:prSet/>
      <dgm:spPr/>
      <dgm:t>
        <a:bodyPr/>
        <a:lstStyle/>
        <a:p>
          <a:r>
            <a:rPr lang="en-US" b="0" i="0" dirty="0"/>
            <a:t>Slight</a:t>
          </a:r>
          <a:endParaRPr lang="en-US" dirty="0"/>
        </a:p>
      </dgm:t>
    </dgm:pt>
    <dgm:pt modelId="{19D3BCC7-91E8-404F-A816-CE1676266134}" type="parTrans" cxnId="{3F31A7D0-E1E1-4E67-9E72-63BC24915EFF}">
      <dgm:prSet/>
      <dgm:spPr/>
      <dgm:t>
        <a:bodyPr/>
        <a:lstStyle/>
        <a:p>
          <a:endParaRPr lang="en-US"/>
        </a:p>
      </dgm:t>
    </dgm:pt>
    <dgm:pt modelId="{98002567-AF95-499F-A120-A05C40921BCC}" type="sibTrans" cxnId="{3F31A7D0-E1E1-4E67-9E72-63BC24915EFF}">
      <dgm:prSet/>
      <dgm:spPr/>
      <dgm:t>
        <a:bodyPr/>
        <a:lstStyle/>
        <a:p>
          <a:endParaRPr lang="en-US"/>
        </a:p>
      </dgm:t>
    </dgm:pt>
    <dgm:pt modelId="{D4F4567B-DF55-4550-B7F2-B1D19FD48C2C}" type="pres">
      <dgm:prSet presAssocID="{2800F49A-4BEE-451B-ACD5-056D1BE381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1C0F4F-CC0E-421E-9C6C-F7A29EA03DF7}" type="pres">
      <dgm:prSet presAssocID="{04152207-D6D4-43CF-B5FF-CF42010776AD}" presName="root" presStyleCnt="0"/>
      <dgm:spPr/>
    </dgm:pt>
    <dgm:pt modelId="{0FF6CECA-0306-4CA3-8CC9-088F4517E12F}" type="pres">
      <dgm:prSet presAssocID="{04152207-D6D4-43CF-B5FF-CF42010776AD}" presName="rootComposite" presStyleCnt="0"/>
      <dgm:spPr/>
    </dgm:pt>
    <dgm:pt modelId="{97B691FF-3B42-420C-8A57-E15F9ED951F5}" type="pres">
      <dgm:prSet presAssocID="{04152207-D6D4-43CF-B5FF-CF42010776AD}" presName="rootText" presStyleLbl="node1" presStyleIdx="0" presStyleCnt="5" custScaleX="107427" custScaleY="141204" custLinFactNeighborX="-293" custLinFactNeighborY="1142"/>
      <dgm:spPr/>
    </dgm:pt>
    <dgm:pt modelId="{D444F502-B6AC-4AC7-BA45-964C2DB24DC7}" type="pres">
      <dgm:prSet presAssocID="{04152207-D6D4-43CF-B5FF-CF42010776AD}" presName="rootConnector" presStyleLbl="node1" presStyleIdx="0" presStyleCnt="5"/>
      <dgm:spPr/>
    </dgm:pt>
    <dgm:pt modelId="{8E9D0F48-AF64-4E4F-A978-00AFD04C1560}" type="pres">
      <dgm:prSet presAssocID="{04152207-D6D4-43CF-B5FF-CF42010776AD}" presName="childShape" presStyleCnt="0"/>
      <dgm:spPr/>
    </dgm:pt>
    <dgm:pt modelId="{60F08D75-0F87-40E7-9DA4-8DDB7E71FEEC}" type="pres">
      <dgm:prSet presAssocID="{A2FB907E-6D4E-480B-8CAD-F16F68DCB5EF}" presName="root" presStyleCnt="0"/>
      <dgm:spPr/>
    </dgm:pt>
    <dgm:pt modelId="{B426D9D6-551E-4766-B32C-8BE37AD74A25}" type="pres">
      <dgm:prSet presAssocID="{A2FB907E-6D4E-480B-8CAD-F16F68DCB5EF}" presName="rootComposite" presStyleCnt="0"/>
      <dgm:spPr/>
    </dgm:pt>
    <dgm:pt modelId="{330CCED2-2B91-4EC6-A92D-0B4B788AC0FE}" type="pres">
      <dgm:prSet presAssocID="{A2FB907E-6D4E-480B-8CAD-F16F68DCB5EF}" presName="rootText" presStyleLbl="node1" presStyleIdx="1" presStyleCnt="5" custScaleX="106023" custScaleY="124838"/>
      <dgm:spPr/>
    </dgm:pt>
    <dgm:pt modelId="{189A473D-637F-4637-9E76-4942B52F9E0A}" type="pres">
      <dgm:prSet presAssocID="{A2FB907E-6D4E-480B-8CAD-F16F68DCB5EF}" presName="rootConnector" presStyleLbl="node1" presStyleIdx="1" presStyleCnt="5"/>
      <dgm:spPr/>
    </dgm:pt>
    <dgm:pt modelId="{56EBA416-B6F3-411B-9B3F-93C0E8C7E552}" type="pres">
      <dgm:prSet presAssocID="{A2FB907E-6D4E-480B-8CAD-F16F68DCB5EF}" presName="childShape" presStyleCnt="0"/>
      <dgm:spPr/>
    </dgm:pt>
    <dgm:pt modelId="{D860A3C9-EA9D-46F7-B816-4DFE4B265B2D}" type="pres">
      <dgm:prSet presAssocID="{08D742E6-5016-4694-BBE7-96206E9F73D9}" presName="Name13" presStyleLbl="parChTrans1D2" presStyleIdx="0" presStyleCnt="5"/>
      <dgm:spPr/>
    </dgm:pt>
    <dgm:pt modelId="{30B948FF-8A63-46B6-8807-5E7AE7312C7D}" type="pres">
      <dgm:prSet presAssocID="{318D1E9F-1A8B-4189-A06C-0407D07E924E}" presName="childText" presStyleLbl="bgAcc1" presStyleIdx="0" presStyleCnt="5" custScaleX="118648" custScaleY="109364">
        <dgm:presLayoutVars>
          <dgm:bulletEnabled val="1"/>
        </dgm:presLayoutVars>
      </dgm:prSet>
      <dgm:spPr/>
    </dgm:pt>
    <dgm:pt modelId="{93DC7FFC-FB0F-40AF-A4D9-B9C450D44438}" type="pres">
      <dgm:prSet presAssocID="{38A176A2-5F4A-4D04-A405-11471471CEA6}" presName="Name13" presStyleLbl="parChTrans1D2" presStyleIdx="1" presStyleCnt="5"/>
      <dgm:spPr/>
    </dgm:pt>
    <dgm:pt modelId="{52DBFA78-FA91-4123-9E0E-139EADCDB70C}" type="pres">
      <dgm:prSet presAssocID="{A6C90989-077F-4BB3-91D2-45CBD9C668EA}" presName="childText" presStyleLbl="bgAcc1" presStyleIdx="1" presStyleCnt="5" custScaleX="115792" custScaleY="94462">
        <dgm:presLayoutVars>
          <dgm:bulletEnabled val="1"/>
        </dgm:presLayoutVars>
      </dgm:prSet>
      <dgm:spPr/>
    </dgm:pt>
    <dgm:pt modelId="{33FEE347-37C8-4ECE-B821-6ACB44B7DD27}" type="pres">
      <dgm:prSet presAssocID="{BDD8AE3D-31F6-4F96-BF09-5D1768218D94}" presName="Name13" presStyleLbl="parChTrans1D2" presStyleIdx="2" presStyleCnt="5"/>
      <dgm:spPr/>
    </dgm:pt>
    <dgm:pt modelId="{3D801E7C-90A1-4027-BF18-1E3B64656FA8}" type="pres">
      <dgm:prSet presAssocID="{7C5A961E-813B-44B9-A96D-73BE2606758E}" presName="childText" presStyleLbl="bgAcc1" presStyleIdx="2" presStyleCnt="5" custLinFactNeighborX="5712" custLinFactNeighborY="1142">
        <dgm:presLayoutVars>
          <dgm:bulletEnabled val="1"/>
        </dgm:presLayoutVars>
      </dgm:prSet>
      <dgm:spPr/>
    </dgm:pt>
    <dgm:pt modelId="{935CD433-D42E-4746-A71A-EE034208089C}" type="pres">
      <dgm:prSet presAssocID="{F7819815-DA87-46EC-AFEE-E03A99C2B4B7}" presName="root" presStyleCnt="0"/>
      <dgm:spPr/>
    </dgm:pt>
    <dgm:pt modelId="{D518CDA1-7837-44A9-9CD7-DAC446AB4CCB}" type="pres">
      <dgm:prSet presAssocID="{F7819815-DA87-46EC-AFEE-E03A99C2B4B7}" presName="rootComposite" presStyleCnt="0"/>
      <dgm:spPr/>
    </dgm:pt>
    <dgm:pt modelId="{A6AD531D-CE30-446B-860A-3E6E9448FBDC}" type="pres">
      <dgm:prSet presAssocID="{F7819815-DA87-46EC-AFEE-E03A99C2B4B7}" presName="rootText" presStyleLbl="node1" presStyleIdx="2" presStyleCnt="5" custScaleX="117229" custScaleY="138689"/>
      <dgm:spPr/>
    </dgm:pt>
    <dgm:pt modelId="{7FA0C62B-6B3A-49CA-8C6E-EFEFDE379919}" type="pres">
      <dgm:prSet presAssocID="{F7819815-DA87-46EC-AFEE-E03A99C2B4B7}" presName="rootConnector" presStyleLbl="node1" presStyleIdx="2" presStyleCnt="5"/>
      <dgm:spPr/>
    </dgm:pt>
    <dgm:pt modelId="{0D4509EE-D8BF-438E-9344-CA423CE3A1FD}" type="pres">
      <dgm:prSet presAssocID="{F7819815-DA87-46EC-AFEE-E03A99C2B4B7}" presName="childShape" presStyleCnt="0"/>
      <dgm:spPr/>
    </dgm:pt>
    <dgm:pt modelId="{2AC93451-7767-4549-A766-BFE4C83FA7BE}" type="pres">
      <dgm:prSet presAssocID="{17427B26-BF39-4951-B72C-7AD21BB4B0F4}" presName="root" presStyleCnt="0"/>
      <dgm:spPr/>
    </dgm:pt>
    <dgm:pt modelId="{35DBE865-6A62-4464-8C11-A299547FC5BE}" type="pres">
      <dgm:prSet presAssocID="{17427B26-BF39-4951-B72C-7AD21BB4B0F4}" presName="rootComposite" presStyleCnt="0"/>
      <dgm:spPr/>
    </dgm:pt>
    <dgm:pt modelId="{0BCF03FF-9EF7-4577-9FC2-9F7E26738282}" type="pres">
      <dgm:prSet presAssocID="{17427B26-BF39-4951-B72C-7AD21BB4B0F4}" presName="rootText" presStyleLbl="node1" presStyleIdx="3" presStyleCnt="5" custScaleX="116454" custScaleY="141282"/>
      <dgm:spPr/>
    </dgm:pt>
    <dgm:pt modelId="{0B6A75BD-C688-4838-9E7E-82B1EF25189F}" type="pres">
      <dgm:prSet presAssocID="{17427B26-BF39-4951-B72C-7AD21BB4B0F4}" presName="rootConnector" presStyleLbl="node1" presStyleIdx="3" presStyleCnt="5"/>
      <dgm:spPr/>
    </dgm:pt>
    <dgm:pt modelId="{F40468B1-0F7C-4734-B21C-708D473B0C1E}" type="pres">
      <dgm:prSet presAssocID="{17427B26-BF39-4951-B72C-7AD21BB4B0F4}" presName="childShape" presStyleCnt="0"/>
      <dgm:spPr/>
    </dgm:pt>
    <dgm:pt modelId="{64E9C3C3-AE9C-49D9-806F-ED57E6E65877}" type="pres">
      <dgm:prSet presAssocID="{9E55232A-4102-4E58-8B6D-98CCA148FC29}" presName="root" presStyleCnt="0"/>
      <dgm:spPr/>
    </dgm:pt>
    <dgm:pt modelId="{1C01C273-541E-443F-8C58-3610A8F7F137}" type="pres">
      <dgm:prSet presAssocID="{9E55232A-4102-4E58-8B6D-98CCA148FC29}" presName="rootComposite" presStyleCnt="0"/>
      <dgm:spPr/>
    </dgm:pt>
    <dgm:pt modelId="{6E715AE7-C636-4123-9412-9F73DB9F81F4}" type="pres">
      <dgm:prSet presAssocID="{9E55232A-4102-4E58-8B6D-98CCA148FC29}" presName="rootText" presStyleLbl="node1" presStyleIdx="4" presStyleCnt="5" custScaleX="101418" custScaleY="121567"/>
      <dgm:spPr/>
    </dgm:pt>
    <dgm:pt modelId="{D1686E58-BCEB-4986-BA9F-0A876D5580EE}" type="pres">
      <dgm:prSet presAssocID="{9E55232A-4102-4E58-8B6D-98CCA148FC29}" presName="rootConnector" presStyleLbl="node1" presStyleIdx="4" presStyleCnt="5"/>
      <dgm:spPr/>
    </dgm:pt>
    <dgm:pt modelId="{FCAB4A37-772E-4091-B76D-A30CA195ADB0}" type="pres">
      <dgm:prSet presAssocID="{9E55232A-4102-4E58-8B6D-98CCA148FC29}" presName="childShape" presStyleCnt="0"/>
      <dgm:spPr/>
    </dgm:pt>
    <dgm:pt modelId="{CB41C186-2463-4563-BA04-6CABB8A4E4D8}" type="pres">
      <dgm:prSet presAssocID="{27827775-3FDD-4700-AE6B-BC7D87C8E066}" presName="Name13" presStyleLbl="parChTrans1D2" presStyleIdx="3" presStyleCnt="5"/>
      <dgm:spPr/>
    </dgm:pt>
    <dgm:pt modelId="{AFE5D543-7309-418D-A19B-E71818288AAD}" type="pres">
      <dgm:prSet presAssocID="{0A11EA91-7028-470D-8454-927AFE83B159}" presName="childText" presStyleLbl="bgAcc1" presStyleIdx="3" presStyleCnt="5">
        <dgm:presLayoutVars>
          <dgm:bulletEnabled val="1"/>
        </dgm:presLayoutVars>
      </dgm:prSet>
      <dgm:spPr/>
    </dgm:pt>
    <dgm:pt modelId="{9FEDC436-43B1-4795-99B2-5768EC521F5E}" type="pres">
      <dgm:prSet presAssocID="{19D3BCC7-91E8-404F-A816-CE1676266134}" presName="Name13" presStyleLbl="parChTrans1D2" presStyleIdx="4" presStyleCnt="5"/>
      <dgm:spPr/>
    </dgm:pt>
    <dgm:pt modelId="{4A0E4D88-F7A9-4442-ADF4-CF96778FB923}" type="pres">
      <dgm:prSet presAssocID="{83FAFFE3-F631-4A6E-88FB-956E49969E0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90864D01-326A-466E-A97A-4976CDA97C1B}" type="presOf" srcId="{04152207-D6D4-43CF-B5FF-CF42010776AD}" destId="{D444F502-B6AC-4AC7-BA45-964C2DB24DC7}" srcOrd="1" destOrd="0" presId="urn:microsoft.com/office/officeart/2005/8/layout/hierarchy3"/>
    <dgm:cxn modelId="{7A560F14-3C52-42BF-A1BF-329F5EC49A89}" srcId="{2800F49A-4BEE-451B-ACD5-056D1BE3819E}" destId="{A2FB907E-6D4E-480B-8CAD-F16F68DCB5EF}" srcOrd="1" destOrd="0" parTransId="{3EEA1FF7-CB7C-4300-8958-82F340DD386C}" sibTransId="{44252DC2-CC0C-44E7-95DB-0E65E823F9D1}"/>
    <dgm:cxn modelId="{01FAF417-E962-4E78-8450-1207BA24527C}" type="presOf" srcId="{BDD8AE3D-31F6-4F96-BF09-5D1768218D94}" destId="{33FEE347-37C8-4ECE-B821-6ACB44B7DD27}" srcOrd="0" destOrd="0" presId="urn:microsoft.com/office/officeart/2005/8/layout/hierarchy3"/>
    <dgm:cxn modelId="{D2E5CB24-C3CC-44DD-A4D1-DDCEFE3D231C}" type="presOf" srcId="{17427B26-BF39-4951-B72C-7AD21BB4B0F4}" destId="{0B6A75BD-C688-4838-9E7E-82B1EF25189F}" srcOrd="1" destOrd="0" presId="urn:microsoft.com/office/officeart/2005/8/layout/hierarchy3"/>
    <dgm:cxn modelId="{DFAE5035-1558-415C-B60C-9B11F11FAACA}" type="presOf" srcId="{A2FB907E-6D4E-480B-8CAD-F16F68DCB5EF}" destId="{330CCED2-2B91-4EC6-A92D-0B4B788AC0FE}" srcOrd="0" destOrd="0" presId="urn:microsoft.com/office/officeart/2005/8/layout/hierarchy3"/>
    <dgm:cxn modelId="{0CF9595D-1B3C-457D-B685-025722D72161}" srcId="{A2FB907E-6D4E-480B-8CAD-F16F68DCB5EF}" destId="{7C5A961E-813B-44B9-A96D-73BE2606758E}" srcOrd="2" destOrd="0" parTransId="{BDD8AE3D-31F6-4F96-BF09-5D1768218D94}" sibTransId="{BE420C1F-8738-40E9-8F5A-F3E92EB123CA}"/>
    <dgm:cxn modelId="{92F10F61-479F-40B6-B071-2C51AD92E7A4}" srcId="{2800F49A-4BEE-451B-ACD5-056D1BE3819E}" destId="{9E55232A-4102-4E58-8B6D-98CCA148FC29}" srcOrd="4" destOrd="0" parTransId="{235CF40B-0978-467E-95B6-9DF0D08D9017}" sibTransId="{6AF3D5C7-E8BC-4C75-9FE2-8A0D063E69DC}"/>
    <dgm:cxn modelId="{6303CC6B-ECF6-4AB6-99A7-D4B947109F0A}" type="presOf" srcId="{A2FB907E-6D4E-480B-8CAD-F16F68DCB5EF}" destId="{189A473D-637F-4637-9E76-4942B52F9E0A}" srcOrd="1" destOrd="0" presId="urn:microsoft.com/office/officeart/2005/8/layout/hierarchy3"/>
    <dgm:cxn modelId="{4F935452-66C1-4D4A-AAF7-19A4972BBE80}" type="presOf" srcId="{318D1E9F-1A8B-4189-A06C-0407D07E924E}" destId="{30B948FF-8A63-46B6-8807-5E7AE7312C7D}" srcOrd="0" destOrd="0" presId="urn:microsoft.com/office/officeart/2005/8/layout/hierarchy3"/>
    <dgm:cxn modelId="{E838E152-C380-4B41-A17C-4C17E9DECA18}" srcId="{A2FB907E-6D4E-480B-8CAD-F16F68DCB5EF}" destId="{318D1E9F-1A8B-4189-A06C-0407D07E924E}" srcOrd="0" destOrd="0" parTransId="{08D742E6-5016-4694-BBE7-96206E9F73D9}" sibTransId="{59485722-40A7-4951-AA38-B932F7945AAD}"/>
    <dgm:cxn modelId="{B31B5275-E136-40CF-A8F6-D09D949A8586}" type="presOf" srcId="{27827775-3FDD-4700-AE6B-BC7D87C8E066}" destId="{CB41C186-2463-4563-BA04-6CABB8A4E4D8}" srcOrd="0" destOrd="0" presId="urn:microsoft.com/office/officeart/2005/8/layout/hierarchy3"/>
    <dgm:cxn modelId="{38E5535A-338D-43E3-844C-72E54644FA01}" type="presOf" srcId="{83FAFFE3-F631-4A6E-88FB-956E49969E0B}" destId="{4A0E4D88-F7A9-4442-ADF4-CF96778FB923}" srcOrd="0" destOrd="0" presId="urn:microsoft.com/office/officeart/2005/8/layout/hierarchy3"/>
    <dgm:cxn modelId="{09440F7C-5E87-4645-9AD4-AA0164FC94C4}" type="presOf" srcId="{17427B26-BF39-4951-B72C-7AD21BB4B0F4}" destId="{0BCF03FF-9EF7-4577-9FC2-9F7E26738282}" srcOrd="0" destOrd="0" presId="urn:microsoft.com/office/officeart/2005/8/layout/hierarchy3"/>
    <dgm:cxn modelId="{03634A86-1B7C-41C2-8928-7C1ECB4FBFD9}" type="presOf" srcId="{F7819815-DA87-46EC-AFEE-E03A99C2B4B7}" destId="{A6AD531D-CE30-446B-860A-3E6E9448FBDC}" srcOrd="0" destOrd="0" presId="urn:microsoft.com/office/officeart/2005/8/layout/hierarchy3"/>
    <dgm:cxn modelId="{7B292D89-54AC-4CC4-A9B6-CF03FCB7839C}" srcId="{2800F49A-4BEE-451B-ACD5-056D1BE3819E}" destId="{F7819815-DA87-46EC-AFEE-E03A99C2B4B7}" srcOrd="2" destOrd="0" parTransId="{C68D6BA6-C5EA-4ED6-9AB6-AE34225FAB6D}" sibTransId="{31BF8912-B7A6-472D-A648-D433CAAA0ED6}"/>
    <dgm:cxn modelId="{435F6999-0F9B-4225-8B79-E2BA9B98D881}" type="presOf" srcId="{04152207-D6D4-43CF-B5FF-CF42010776AD}" destId="{97B691FF-3B42-420C-8A57-E15F9ED951F5}" srcOrd="0" destOrd="0" presId="urn:microsoft.com/office/officeart/2005/8/layout/hierarchy3"/>
    <dgm:cxn modelId="{D96D739D-30BA-446F-8337-F0489DDE12EC}" type="presOf" srcId="{F7819815-DA87-46EC-AFEE-E03A99C2B4B7}" destId="{7FA0C62B-6B3A-49CA-8C6E-EFEFDE379919}" srcOrd="1" destOrd="0" presId="urn:microsoft.com/office/officeart/2005/8/layout/hierarchy3"/>
    <dgm:cxn modelId="{D4B016A4-ACC6-4801-92AB-BF6BB4BEC23B}" type="presOf" srcId="{7C5A961E-813B-44B9-A96D-73BE2606758E}" destId="{3D801E7C-90A1-4027-BF18-1E3B64656FA8}" srcOrd="0" destOrd="0" presId="urn:microsoft.com/office/officeart/2005/8/layout/hierarchy3"/>
    <dgm:cxn modelId="{955772A5-4F7C-4409-8DEB-530242BE0DEB}" type="presOf" srcId="{19D3BCC7-91E8-404F-A816-CE1676266134}" destId="{9FEDC436-43B1-4795-99B2-5768EC521F5E}" srcOrd="0" destOrd="0" presId="urn:microsoft.com/office/officeart/2005/8/layout/hierarchy3"/>
    <dgm:cxn modelId="{56187BA5-265E-4E5A-AF47-334BDDAA644E}" srcId="{2800F49A-4BEE-451B-ACD5-056D1BE3819E}" destId="{17427B26-BF39-4951-B72C-7AD21BB4B0F4}" srcOrd="3" destOrd="0" parTransId="{0B7D5D1A-F155-4102-88C8-BCB5E8B2F8FC}" sibTransId="{E437FA8C-72C0-428E-A094-A6FC63ABB5D0}"/>
    <dgm:cxn modelId="{F6999EB4-F363-4BA6-B45C-0B8A6435FB51}" srcId="{2800F49A-4BEE-451B-ACD5-056D1BE3819E}" destId="{04152207-D6D4-43CF-B5FF-CF42010776AD}" srcOrd="0" destOrd="0" parTransId="{F05C116F-1B55-4EC6-A21F-F7F3679F928E}" sibTransId="{2612B412-7C3A-4867-AE6F-6FD3A474B96B}"/>
    <dgm:cxn modelId="{FEC0EAB7-92E4-4565-8777-C7D05B70136A}" type="presOf" srcId="{9E55232A-4102-4E58-8B6D-98CCA148FC29}" destId="{D1686E58-BCEB-4986-BA9F-0A876D5580EE}" srcOrd="1" destOrd="0" presId="urn:microsoft.com/office/officeart/2005/8/layout/hierarchy3"/>
    <dgm:cxn modelId="{69BF4FB9-7415-45E4-9BFB-CF025F6D068A}" type="presOf" srcId="{38A176A2-5F4A-4D04-A405-11471471CEA6}" destId="{93DC7FFC-FB0F-40AF-A4D9-B9C450D44438}" srcOrd="0" destOrd="0" presId="urn:microsoft.com/office/officeart/2005/8/layout/hierarchy3"/>
    <dgm:cxn modelId="{006D98BC-DE93-4102-A775-4C151EE55111}" srcId="{A2FB907E-6D4E-480B-8CAD-F16F68DCB5EF}" destId="{A6C90989-077F-4BB3-91D2-45CBD9C668EA}" srcOrd="1" destOrd="0" parTransId="{38A176A2-5F4A-4D04-A405-11471471CEA6}" sibTransId="{3C94E9E0-E8BD-482E-AB6C-7972214F44C7}"/>
    <dgm:cxn modelId="{33AD50BF-3066-4B53-8796-0A6641D6AAC6}" srcId="{9E55232A-4102-4E58-8B6D-98CCA148FC29}" destId="{0A11EA91-7028-470D-8454-927AFE83B159}" srcOrd="0" destOrd="0" parTransId="{27827775-3FDD-4700-AE6B-BC7D87C8E066}" sibTransId="{123E8B09-478C-403E-809A-8DB72EE93F13}"/>
    <dgm:cxn modelId="{C7F655C4-CA18-4BBA-80F7-6E0724376CB8}" type="presOf" srcId="{2800F49A-4BEE-451B-ACD5-056D1BE3819E}" destId="{D4F4567B-DF55-4550-B7F2-B1D19FD48C2C}" srcOrd="0" destOrd="0" presId="urn:microsoft.com/office/officeart/2005/8/layout/hierarchy3"/>
    <dgm:cxn modelId="{3F31A7D0-E1E1-4E67-9E72-63BC24915EFF}" srcId="{9E55232A-4102-4E58-8B6D-98CCA148FC29}" destId="{83FAFFE3-F631-4A6E-88FB-956E49969E0B}" srcOrd="1" destOrd="0" parTransId="{19D3BCC7-91E8-404F-A816-CE1676266134}" sibTransId="{98002567-AF95-499F-A120-A05C40921BCC}"/>
    <dgm:cxn modelId="{DE92BFE4-F056-4E37-8BC2-A8010D9DAE06}" type="presOf" srcId="{08D742E6-5016-4694-BBE7-96206E9F73D9}" destId="{D860A3C9-EA9D-46F7-B816-4DFE4B265B2D}" srcOrd="0" destOrd="0" presId="urn:microsoft.com/office/officeart/2005/8/layout/hierarchy3"/>
    <dgm:cxn modelId="{5EB67DED-E45C-486E-BDAD-3ADB64306513}" type="presOf" srcId="{0A11EA91-7028-470D-8454-927AFE83B159}" destId="{AFE5D543-7309-418D-A19B-E71818288AAD}" srcOrd="0" destOrd="0" presId="urn:microsoft.com/office/officeart/2005/8/layout/hierarchy3"/>
    <dgm:cxn modelId="{61621AF3-DBEB-44D8-A4FF-27DD28C53226}" type="presOf" srcId="{9E55232A-4102-4E58-8B6D-98CCA148FC29}" destId="{6E715AE7-C636-4123-9412-9F73DB9F81F4}" srcOrd="0" destOrd="0" presId="urn:microsoft.com/office/officeart/2005/8/layout/hierarchy3"/>
    <dgm:cxn modelId="{CD4976FE-C37B-41A4-B6DA-1FAC43607B78}" type="presOf" srcId="{A6C90989-077F-4BB3-91D2-45CBD9C668EA}" destId="{52DBFA78-FA91-4123-9E0E-139EADCDB70C}" srcOrd="0" destOrd="0" presId="urn:microsoft.com/office/officeart/2005/8/layout/hierarchy3"/>
    <dgm:cxn modelId="{6C609E1C-F482-414E-9024-0EEE0F4EFFCE}" type="presParOf" srcId="{D4F4567B-DF55-4550-B7F2-B1D19FD48C2C}" destId="{1E1C0F4F-CC0E-421E-9C6C-F7A29EA03DF7}" srcOrd="0" destOrd="0" presId="urn:microsoft.com/office/officeart/2005/8/layout/hierarchy3"/>
    <dgm:cxn modelId="{918ED869-9A5A-46C1-8750-AA166C6D99ED}" type="presParOf" srcId="{1E1C0F4F-CC0E-421E-9C6C-F7A29EA03DF7}" destId="{0FF6CECA-0306-4CA3-8CC9-088F4517E12F}" srcOrd="0" destOrd="0" presId="urn:microsoft.com/office/officeart/2005/8/layout/hierarchy3"/>
    <dgm:cxn modelId="{A47E4B1E-F8A0-43BF-8487-055C311F62C3}" type="presParOf" srcId="{0FF6CECA-0306-4CA3-8CC9-088F4517E12F}" destId="{97B691FF-3B42-420C-8A57-E15F9ED951F5}" srcOrd="0" destOrd="0" presId="urn:microsoft.com/office/officeart/2005/8/layout/hierarchy3"/>
    <dgm:cxn modelId="{040E4D59-CEE6-414F-94D6-CEC6BAEB3023}" type="presParOf" srcId="{0FF6CECA-0306-4CA3-8CC9-088F4517E12F}" destId="{D444F502-B6AC-4AC7-BA45-964C2DB24DC7}" srcOrd="1" destOrd="0" presId="urn:microsoft.com/office/officeart/2005/8/layout/hierarchy3"/>
    <dgm:cxn modelId="{D7248D20-8F50-4127-BB87-4E6306E6761D}" type="presParOf" srcId="{1E1C0F4F-CC0E-421E-9C6C-F7A29EA03DF7}" destId="{8E9D0F48-AF64-4E4F-A978-00AFD04C1560}" srcOrd="1" destOrd="0" presId="urn:microsoft.com/office/officeart/2005/8/layout/hierarchy3"/>
    <dgm:cxn modelId="{01191F55-7646-43E1-A58B-A7BBBA9A6EEA}" type="presParOf" srcId="{D4F4567B-DF55-4550-B7F2-B1D19FD48C2C}" destId="{60F08D75-0F87-40E7-9DA4-8DDB7E71FEEC}" srcOrd="1" destOrd="0" presId="urn:microsoft.com/office/officeart/2005/8/layout/hierarchy3"/>
    <dgm:cxn modelId="{B1BFA1A0-8657-47ED-9EC2-12C9CEF2007B}" type="presParOf" srcId="{60F08D75-0F87-40E7-9DA4-8DDB7E71FEEC}" destId="{B426D9D6-551E-4766-B32C-8BE37AD74A25}" srcOrd="0" destOrd="0" presId="urn:microsoft.com/office/officeart/2005/8/layout/hierarchy3"/>
    <dgm:cxn modelId="{FE62EE03-717E-4CE0-9E09-F099A95CE3F4}" type="presParOf" srcId="{B426D9D6-551E-4766-B32C-8BE37AD74A25}" destId="{330CCED2-2B91-4EC6-A92D-0B4B788AC0FE}" srcOrd="0" destOrd="0" presId="urn:microsoft.com/office/officeart/2005/8/layout/hierarchy3"/>
    <dgm:cxn modelId="{04A886F2-840B-4405-B5AA-CA432F3EB63C}" type="presParOf" srcId="{B426D9D6-551E-4766-B32C-8BE37AD74A25}" destId="{189A473D-637F-4637-9E76-4942B52F9E0A}" srcOrd="1" destOrd="0" presId="urn:microsoft.com/office/officeart/2005/8/layout/hierarchy3"/>
    <dgm:cxn modelId="{FD1F1DD2-3A38-4EFF-B750-5184F45F9B95}" type="presParOf" srcId="{60F08D75-0F87-40E7-9DA4-8DDB7E71FEEC}" destId="{56EBA416-B6F3-411B-9B3F-93C0E8C7E552}" srcOrd="1" destOrd="0" presId="urn:microsoft.com/office/officeart/2005/8/layout/hierarchy3"/>
    <dgm:cxn modelId="{12B2C645-D24E-40B6-8D24-4751B1154BA0}" type="presParOf" srcId="{56EBA416-B6F3-411B-9B3F-93C0E8C7E552}" destId="{D860A3C9-EA9D-46F7-B816-4DFE4B265B2D}" srcOrd="0" destOrd="0" presId="urn:microsoft.com/office/officeart/2005/8/layout/hierarchy3"/>
    <dgm:cxn modelId="{56D4C290-698E-4D43-B601-D74E560DA63D}" type="presParOf" srcId="{56EBA416-B6F3-411B-9B3F-93C0E8C7E552}" destId="{30B948FF-8A63-46B6-8807-5E7AE7312C7D}" srcOrd="1" destOrd="0" presId="urn:microsoft.com/office/officeart/2005/8/layout/hierarchy3"/>
    <dgm:cxn modelId="{D1FD5C3B-31C4-4485-B541-1936361E5552}" type="presParOf" srcId="{56EBA416-B6F3-411B-9B3F-93C0E8C7E552}" destId="{93DC7FFC-FB0F-40AF-A4D9-B9C450D44438}" srcOrd="2" destOrd="0" presId="urn:microsoft.com/office/officeart/2005/8/layout/hierarchy3"/>
    <dgm:cxn modelId="{BD8F311C-6A07-492D-A91F-5B356B5E9718}" type="presParOf" srcId="{56EBA416-B6F3-411B-9B3F-93C0E8C7E552}" destId="{52DBFA78-FA91-4123-9E0E-139EADCDB70C}" srcOrd="3" destOrd="0" presId="urn:microsoft.com/office/officeart/2005/8/layout/hierarchy3"/>
    <dgm:cxn modelId="{91659179-EF4A-4D35-A892-920CDC93C265}" type="presParOf" srcId="{56EBA416-B6F3-411B-9B3F-93C0E8C7E552}" destId="{33FEE347-37C8-4ECE-B821-6ACB44B7DD27}" srcOrd="4" destOrd="0" presId="urn:microsoft.com/office/officeart/2005/8/layout/hierarchy3"/>
    <dgm:cxn modelId="{40F2EDB1-E163-48E1-B324-0A0477026623}" type="presParOf" srcId="{56EBA416-B6F3-411B-9B3F-93C0E8C7E552}" destId="{3D801E7C-90A1-4027-BF18-1E3B64656FA8}" srcOrd="5" destOrd="0" presId="urn:microsoft.com/office/officeart/2005/8/layout/hierarchy3"/>
    <dgm:cxn modelId="{AD8D32BC-2677-4079-B91C-FF9DDC988C93}" type="presParOf" srcId="{D4F4567B-DF55-4550-B7F2-B1D19FD48C2C}" destId="{935CD433-D42E-4746-A71A-EE034208089C}" srcOrd="2" destOrd="0" presId="urn:microsoft.com/office/officeart/2005/8/layout/hierarchy3"/>
    <dgm:cxn modelId="{20E3CCDA-E9D6-4862-BE6D-EFED8C714D76}" type="presParOf" srcId="{935CD433-D42E-4746-A71A-EE034208089C}" destId="{D518CDA1-7837-44A9-9CD7-DAC446AB4CCB}" srcOrd="0" destOrd="0" presId="urn:microsoft.com/office/officeart/2005/8/layout/hierarchy3"/>
    <dgm:cxn modelId="{ADC047D2-8DDF-4925-A0C7-62E1FF6FD637}" type="presParOf" srcId="{D518CDA1-7837-44A9-9CD7-DAC446AB4CCB}" destId="{A6AD531D-CE30-446B-860A-3E6E9448FBDC}" srcOrd="0" destOrd="0" presId="urn:microsoft.com/office/officeart/2005/8/layout/hierarchy3"/>
    <dgm:cxn modelId="{140F0F0B-708A-49EA-A543-3A1C87EB1847}" type="presParOf" srcId="{D518CDA1-7837-44A9-9CD7-DAC446AB4CCB}" destId="{7FA0C62B-6B3A-49CA-8C6E-EFEFDE379919}" srcOrd="1" destOrd="0" presId="urn:microsoft.com/office/officeart/2005/8/layout/hierarchy3"/>
    <dgm:cxn modelId="{473A77C7-87AF-419B-90E5-901CAA1122F5}" type="presParOf" srcId="{935CD433-D42E-4746-A71A-EE034208089C}" destId="{0D4509EE-D8BF-438E-9344-CA423CE3A1FD}" srcOrd="1" destOrd="0" presId="urn:microsoft.com/office/officeart/2005/8/layout/hierarchy3"/>
    <dgm:cxn modelId="{A678A8AE-FB4A-468A-AC76-E4394B641F1B}" type="presParOf" srcId="{D4F4567B-DF55-4550-B7F2-B1D19FD48C2C}" destId="{2AC93451-7767-4549-A766-BFE4C83FA7BE}" srcOrd="3" destOrd="0" presId="urn:microsoft.com/office/officeart/2005/8/layout/hierarchy3"/>
    <dgm:cxn modelId="{EFC99440-8D9B-445B-8668-C17AAC235009}" type="presParOf" srcId="{2AC93451-7767-4549-A766-BFE4C83FA7BE}" destId="{35DBE865-6A62-4464-8C11-A299547FC5BE}" srcOrd="0" destOrd="0" presId="urn:microsoft.com/office/officeart/2005/8/layout/hierarchy3"/>
    <dgm:cxn modelId="{3C46FC61-2CC8-4EB7-8B82-D0A2376D72B7}" type="presParOf" srcId="{35DBE865-6A62-4464-8C11-A299547FC5BE}" destId="{0BCF03FF-9EF7-4577-9FC2-9F7E26738282}" srcOrd="0" destOrd="0" presId="urn:microsoft.com/office/officeart/2005/8/layout/hierarchy3"/>
    <dgm:cxn modelId="{5BCCB673-708F-4176-A10B-B7A833311DC0}" type="presParOf" srcId="{35DBE865-6A62-4464-8C11-A299547FC5BE}" destId="{0B6A75BD-C688-4838-9E7E-82B1EF25189F}" srcOrd="1" destOrd="0" presId="urn:microsoft.com/office/officeart/2005/8/layout/hierarchy3"/>
    <dgm:cxn modelId="{A6125C31-4F45-4747-A571-F4E5DB9F10CB}" type="presParOf" srcId="{2AC93451-7767-4549-A766-BFE4C83FA7BE}" destId="{F40468B1-0F7C-4734-B21C-708D473B0C1E}" srcOrd="1" destOrd="0" presId="urn:microsoft.com/office/officeart/2005/8/layout/hierarchy3"/>
    <dgm:cxn modelId="{D923A05A-5ACB-4B12-986A-9D6238BA358B}" type="presParOf" srcId="{D4F4567B-DF55-4550-B7F2-B1D19FD48C2C}" destId="{64E9C3C3-AE9C-49D9-806F-ED57E6E65877}" srcOrd="4" destOrd="0" presId="urn:microsoft.com/office/officeart/2005/8/layout/hierarchy3"/>
    <dgm:cxn modelId="{20568BA2-7E04-4D58-9A86-DC813C8F9972}" type="presParOf" srcId="{64E9C3C3-AE9C-49D9-806F-ED57E6E65877}" destId="{1C01C273-541E-443F-8C58-3610A8F7F137}" srcOrd="0" destOrd="0" presId="urn:microsoft.com/office/officeart/2005/8/layout/hierarchy3"/>
    <dgm:cxn modelId="{E9E1129A-A2B2-41D0-A819-1D4F3AD4D6F0}" type="presParOf" srcId="{1C01C273-541E-443F-8C58-3610A8F7F137}" destId="{6E715AE7-C636-4123-9412-9F73DB9F81F4}" srcOrd="0" destOrd="0" presId="urn:microsoft.com/office/officeart/2005/8/layout/hierarchy3"/>
    <dgm:cxn modelId="{7D4E5FD9-5535-46EE-A904-F124DB8918A9}" type="presParOf" srcId="{1C01C273-541E-443F-8C58-3610A8F7F137}" destId="{D1686E58-BCEB-4986-BA9F-0A876D5580EE}" srcOrd="1" destOrd="0" presId="urn:microsoft.com/office/officeart/2005/8/layout/hierarchy3"/>
    <dgm:cxn modelId="{E2EFB0E5-79CB-49C5-A44A-D025FA09F0AA}" type="presParOf" srcId="{64E9C3C3-AE9C-49D9-806F-ED57E6E65877}" destId="{FCAB4A37-772E-4091-B76D-A30CA195ADB0}" srcOrd="1" destOrd="0" presId="urn:microsoft.com/office/officeart/2005/8/layout/hierarchy3"/>
    <dgm:cxn modelId="{2D533433-1968-41CC-AC55-A2EF2FC7732F}" type="presParOf" srcId="{FCAB4A37-772E-4091-B76D-A30CA195ADB0}" destId="{CB41C186-2463-4563-BA04-6CABB8A4E4D8}" srcOrd="0" destOrd="0" presId="urn:microsoft.com/office/officeart/2005/8/layout/hierarchy3"/>
    <dgm:cxn modelId="{270DC2D7-B87E-4F4D-8405-964D479F826B}" type="presParOf" srcId="{FCAB4A37-772E-4091-B76D-A30CA195ADB0}" destId="{AFE5D543-7309-418D-A19B-E71818288AAD}" srcOrd="1" destOrd="0" presId="urn:microsoft.com/office/officeart/2005/8/layout/hierarchy3"/>
    <dgm:cxn modelId="{F326C487-A91C-450E-B55C-FB42335D54C3}" type="presParOf" srcId="{FCAB4A37-772E-4091-B76D-A30CA195ADB0}" destId="{9FEDC436-43B1-4795-99B2-5768EC521F5E}" srcOrd="2" destOrd="0" presId="urn:microsoft.com/office/officeart/2005/8/layout/hierarchy3"/>
    <dgm:cxn modelId="{A7E73FD4-87C1-4E70-A6C5-7D11448F1BF9}" type="presParOf" srcId="{FCAB4A37-772E-4091-B76D-A30CA195ADB0}" destId="{4A0E4D88-F7A9-4442-ADF4-CF96778FB92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accent1"/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86AD2200-E063-CB4C-9093-86F1342FF0EF}" type="presOf" srcId="{C8B1AAA1-2FA0-6C4F-8CEE-0A289455B9A3}" destId="{DA92BD62-0E92-0E4C-99EE-2E61A9EB1E9E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37387734-A7B8-8D41-A73F-3328B5D13D9C}" type="presOf" srcId="{59738A98-AF53-A744-B5C1-36B510846A9E}" destId="{12B22619-790D-4646-812C-E7C36C495577}" srcOrd="0" destOrd="0" presId="urn:microsoft.com/office/officeart/2005/8/layout/cycle3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CC0912BA-BE69-B645-8093-BFBD6E3FC414}" type="presOf" srcId="{E815E407-D4D4-3644-A220-60474D43FA66}" destId="{5EDFF4FC-D7D7-AC42-8FC3-FC6BE44BB71E}" srcOrd="0" destOrd="0" presId="urn:microsoft.com/office/officeart/2005/8/layout/cycle3"/>
    <dgm:cxn modelId="{51B792BE-2B15-5748-B992-93F9DB16567F}" type="presOf" srcId="{2A65582A-8D7B-6546-B699-57F7AFA2C059}" destId="{9809D63F-9469-0447-BE6A-1036038163BC}" srcOrd="0" destOrd="0" presId="urn:microsoft.com/office/officeart/2005/8/layout/cycle3"/>
    <dgm:cxn modelId="{BEB7A4C2-366D-DE45-824B-51C640F2193F}" type="presOf" srcId="{F54D8370-5945-0A46-8DA8-1818DE19A019}" destId="{29430211-E7E1-4043-9CD8-C024C45B61B9}" srcOrd="0" destOrd="0" presId="urn:microsoft.com/office/officeart/2005/8/layout/cycle3"/>
    <dgm:cxn modelId="{71CC3FCB-75DD-5948-A052-C95BD95E30A4}" type="presOf" srcId="{FAC97AF4-5FC0-6E4A-AFF3-EF9E6178BDD8}" destId="{EAA12214-6788-C246-A9BE-DEBAC0BDFEAF}" srcOrd="0" destOrd="0" presId="urn:microsoft.com/office/officeart/2005/8/layout/cycle3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E79318F4-982C-A147-84FB-FBE60F49EF3C}" type="presOf" srcId="{331562A6-E359-CD4A-B39C-40C21B9DC6FB}" destId="{37C2224C-A311-6144-91D1-437D90E0A135}" srcOrd="0" destOrd="0" presId="urn:microsoft.com/office/officeart/2005/8/layout/cycle3"/>
    <dgm:cxn modelId="{9F54B9FE-78A2-7544-9E28-84EABE329D2F}" type="presOf" srcId="{C3406E29-DC03-5C45-9B1A-D09DD23D2F64}" destId="{29FD49CF-6E83-954C-9E9D-B037C905253D}" srcOrd="0" destOrd="0" presId="urn:microsoft.com/office/officeart/2005/8/layout/cycle3"/>
    <dgm:cxn modelId="{1D4EBD61-8397-A348-827C-A192444C76F7}" type="presParOf" srcId="{9809D63F-9469-0447-BE6A-1036038163BC}" destId="{7DEDC8E4-9623-724C-9588-520C1B7EF26D}" srcOrd="0" destOrd="0" presId="urn:microsoft.com/office/officeart/2005/8/layout/cycle3"/>
    <dgm:cxn modelId="{69C07701-0419-2C47-B5E1-A59DE0E9C676}" type="presParOf" srcId="{7DEDC8E4-9623-724C-9588-520C1B7EF26D}" destId="{37C2224C-A311-6144-91D1-437D90E0A135}" srcOrd="0" destOrd="0" presId="urn:microsoft.com/office/officeart/2005/8/layout/cycle3"/>
    <dgm:cxn modelId="{482090FB-B940-DA41-AF86-7AEC081C98F9}" type="presParOf" srcId="{7DEDC8E4-9623-724C-9588-520C1B7EF26D}" destId="{DA92BD62-0E92-0E4C-99EE-2E61A9EB1E9E}" srcOrd="1" destOrd="0" presId="urn:microsoft.com/office/officeart/2005/8/layout/cycle3"/>
    <dgm:cxn modelId="{575C2F52-5F74-5A42-A43E-995B1B47A838}" type="presParOf" srcId="{7DEDC8E4-9623-724C-9588-520C1B7EF26D}" destId="{29430211-E7E1-4043-9CD8-C024C45B61B9}" srcOrd="2" destOrd="0" presId="urn:microsoft.com/office/officeart/2005/8/layout/cycle3"/>
    <dgm:cxn modelId="{8C7B907B-6DDE-EA45-8B39-5670F837800E}" type="presParOf" srcId="{7DEDC8E4-9623-724C-9588-520C1B7EF26D}" destId="{EAA12214-6788-C246-A9BE-DEBAC0BDFEAF}" srcOrd="3" destOrd="0" presId="urn:microsoft.com/office/officeart/2005/8/layout/cycle3"/>
    <dgm:cxn modelId="{FD7691C2-550C-414F-ADA4-D2AC0E7AB4DD}" type="presParOf" srcId="{7DEDC8E4-9623-724C-9588-520C1B7EF26D}" destId="{5EDFF4FC-D7D7-AC42-8FC3-FC6BE44BB71E}" srcOrd="4" destOrd="0" presId="urn:microsoft.com/office/officeart/2005/8/layout/cycle3"/>
    <dgm:cxn modelId="{D5C57B48-4881-7549-A51C-1F42E69635B7}" type="presParOf" srcId="{7DEDC8E4-9623-724C-9588-520C1B7EF26D}" destId="{12B22619-790D-4646-812C-E7C36C495577}" srcOrd="5" destOrd="0" presId="urn:microsoft.com/office/officeart/2005/8/layout/cycle3"/>
    <dgm:cxn modelId="{5043DF29-AD02-1D4A-ACD2-F7DA5A725CEB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1B25E611-FF64-944A-AC7B-5F174990C368}" type="presOf" srcId="{59738A98-AF53-A744-B5C1-36B510846A9E}" destId="{12B22619-790D-4646-812C-E7C36C495577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D6F49344-DFF2-674A-8A91-00C02191AFF5}" type="presOf" srcId="{C3406E29-DC03-5C45-9B1A-D09DD23D2F64}" destId="{29FD49CF-6E83-954C-9E9D-B037C905253D}" srcOrd="0" destOrd="0" presId="urn:microsoft.com/office/officeart/2005/8/layout/cycle3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FA79D986-3D43-8749-BB2E-25376C0FFBDC}" type="presOf" srcId="{C8B1AAA1-2FA0-6C4F-8CEE-0A289455B9A3}" destId="{DA92BD62-0E92-0E4C-99EE-2E61A9EB1E9E}" srcOrd="0" destOrd="0" presId="urn:microsoft.com/office/officeart/2005/8/layout/cycle3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47406A9B-889E-2C49-A005-BA57EC16BEFB}" type="presOf" srcId="{FAC97AF4-5FC0-6E4A-AFF3-EF9E6178BDD8}" destId="{EAA12214-6788-C246-A9BE-DEBAC0BDFEAF}" srcOrd="0" destOrd="0" presId="urn:microsoft.com/office/officeart/2005/8/layout/cycle3"/>
    <dgm:cxn modelId="{D5B291CE-A54A-704D-A7CF-6CCC63D32047}" type="presOf" srcId="{2A65582A-8D7B-6546-B699-57F7AFA2C059}" destId="{9809D63F-9469-0447-BE6A-1036038163BC}" srcOrd="0" destOrd="0" presId="urn:microsoft.com/office/officeart/2005/8/layout/cycle3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79997CDB-55AA-784D-8B19-9D4EC917418B}" type="presOf" srcId="{331562A6-E359-CD4A-B39C-40C21B9DC6FB}" destId="{37C2224C-A311-6144-91D1-437D90E0A135}" srcOrd="0" destOrd="0" presId="urn:microsoft.com/office/officeart/2005/8/layout/cycle3"/>
    <dgm:cxn modelId="{E12605E2-1F2D-AD48-AFC0-CDBA9110B76F}" type="presOf" srcId="{F54D8370-5945-0A46-8DA8-1818DE19A019}" destId="{29430211-E7E1-4043-9CD8-C024C45B61B9}" srcOrd="0" destOrd="0" presId="urn:microsoft.com/office/officeart/2005/8/layout/cycle3"/>
    <dgm:cxn modelId="{047DD4FA-C977-DC41-8925-D41937B96EBE}" type="presOf" srcId="{E815E407-D4D4-3644-A220-60474D43FA66}" destId="{5EDFF4FC-D7D7-AC42-8FC3-FC6BE44BB71E}" srcOrd="0" destOrd="0" presId="urn:microsoft.com/office/officeart/2005/8/layout/cycle3"/>
    <dgm:cxn modelId="{6F963937-536C-8D44-AE36-45E30127502A}" type="presParOf" srcId="{9809D63F-9469-0447-BE6A-1036038163BC}" destId="{7DEDC8E4-9623-724C-9588-520C1B7EF26D}" srcOrd="0" destOrd="0" presId="urn:microsoft.com/office/officeart/2005/8/layout/cycle3"/>
    <dgm:cxn modelId="{7BC4C4A6-0D55-6A42-B811-927845D09617}" type="presParOf" srcId="{7DEDC8E4-9623-724C-9588-520C1B7EF26D}" destId="{37C2224C-A311-6144-91D1-437D90E0A135}" srcOrd="0" destOrd="0" presId="urn:microsoft.com/office/officeart/2005/8/layout/cycle3"/>
    <dgm:cxn modelId="{2EBB0457-A469-9C43-99CD-A11CCE4985DC}" type="presParOf" srcId="{7DEDC8E4-9623-724C-9588-520C1B7EF26D}" destId="{DA92BD62-0E92-0E4C-99EE-2E61A9EB1E9E}" srcOrd="1" destOrd="0" presId="urn:microsoft.com/office/officeart/2005/8/layout/cycle3"/>
    <dgm:cxn modelId="{1ADC9639-3E06-7B4D-967F-6F6F2596232C}" type="presParOf" srcId="{7DEDC8E4-9623-724C-9588-520C1B7EF26D}" destId="{29430211-E7E1-4043-9CD8-C024C45B61B9}" srcOrd="2" destOrd="0" presId="urn:microsoft.com/office/officeart/2005/8/layout/cycle3"/>
    <dgm:cxn modelId="{83919A73-D051-524E-98E8-9676C63E535F}" type="presParOf" srcId="{7DEDC8E4-9623-724C-9588-520C1B7EF26D}" destId="{EAA12214-6788-C246-A9BE-DEBAC0BDFEAF}" srcOrd="3" destOrd="0" presId="urn:microsoft.com/office/officeart/2005/8/layout/cycle3"/>
    <dgm:cxn modelId="{B017FA9E-D101-F740-9699-2956DCE802E1}" type="presParOf" srcId="{7DEDC8E4-9623-724C-9588-520C1B7EF26D}" destId="{5EDFF4FC-D7D7-AC42-8FC3-FC6BE44BB71E}" srcOrd="4" destOrd="0" presId="urn:microsoft.com/office/officeart/2005/8/layout/cycle3"/>
    <dgm:cxn modelId="{856E9079-09CC-1346-BE77-EA1CA56D7F27}" type="presParOf" srcId="{7DEDC8E4-9623-724C-9588-520C1B7EF26D}" destId="{12B22619-790D-4646-812C-E7C36C495577}" srcOrd="5" destOrd="0" presId="urn:microsoft.com/office/officeart/2005/8/layout/cycle3"/>
    <dgm:cxn modelId="{614C7EBA-A3F9-D24D-A899-4461A48D9861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A48A93-9610-4C2E-9544-A9C8AA02323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A9644-686C-44E3-B8DB-B73487B3D4CD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685935E6-0126-4681-B96B-F40FE5170E71}" type="parTrans" cxnId="{CCF08289-4491-47B1-B65F-2AACF4513B41}">
      <dgm:prSet/>
      <dgm:spPr/>
      <dgm:t>
        <a:bodyPr/>
        <a:lstStyle/>
        <a:p>
          <a:endParaRPr lang="en-US"/>
        </a:p>
      </dgm:t>
    </dgm:pt>
    <dgm:pt modelId="{F0B7FF78-A8E4-44EE-9D2D-A13D8882B174}" type="sibTrans" cxnId="{CCF08289-4491-47B1-B65F-2AACF4513B41}">
      <dgm:prSet/>
      <dgm:spPr/>
      <dgm:t>
        <a:bodyPr/>
        <a:lstStyle/>
        <a:p>
          <a:endParaRPr lang="en-US"/>
        </a:p>
      </dgm:t>
    </dgm:pt>
    <dgm:pt modelId="{64FF00A5-CBD5-4FD1-9DD5-BAC8A1C758D4}">
      <dgm:prSet phldrT="[Text]"/>
      <dgm:spPr/>
      <dgm:t>
        <a:bodyPr/>
        <a:lstStyle/>
        <a:p>
          <a:r>
            <a:rPr lang="en-US" dirty="0"/>
            <a:t>Naïve Bayes</a:t>
          </a:r>
        </a:p>
      </dgm:t>
    </dgm:pt>
    <dgm:pt modelId="{E97964CB-496F-4E53-BE7F-2C82D662E533}" type="parTrans" cxnId="{7E869D2E-3546-41A3-9F82-17185A2F8322}">
      <dgm:prSet/>
      <dgm:spPr/>
      <dgm:t>
        <a:bodyPr/>
        <a:lstStyle/>
        <a:p>
          <a:endParaRPr lang="en-US"/>
        </a:p>
      </dgm:t>
    </dgm:pt>
    <dgm:pt modelId="{B4973E89-C8D4-431C-A95D-6C73A753F2D3}" type="sibTrans" cxnId="{7E869D2E-3546-41A3-9F82-17185A2F8322}">
      <dgm:prSet/>
      <dgm:spPr/>
      <dgm:t>
        <a:bodyPr/>
        <a:lstStyle/>
        <a:p>
          <a:endParaRPr lang="en-US"/>
        </a:p>
      </dgm:t>
    </dgm:pt>
    <dgm:pt modelId="{C24CB80A-D672-48D7-A9B2-4F1CF67293C4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6CCCDA2-A0D6-431F-BCA4-FF02A92B046D}" type="parTrans" cxnId="{C5361215-D85B-48D6-BD95-1170A8912CD6}">
      <dgm:prSet/>
      <dgm:spPr/>
      <dgm:t>
        <a:bodyPr/>
        <a:lstStyle/>
        <a:p>
          <a:endParaRPr lang="en-US"/>
        </a:p>
      </dgm:t>
    </dgm:pt>
    <dgm:pt modelId="{45CCCCB4-DB42-4F44-AE1C-AAB84B69BD6F}" type="sibTrans" cxnId="{C5361215-D85B-48D6-BD95-1170A8912CD6}">
      <dgm:prSet/>
      <dgm:spPr/>
      <dgm:t>
        <a:bodyPr/>
        <a:lstStyle/>
        <a:p>
          <a:endParaRPr lang="en-US"/>
        </a:p>
      </dgm:t>
    </dgm:pt>
    <dgm:pt modelId="{32FC7E2A-402D-4FD3-8EBA-4392225776B0}">
      <dgm:prSet phldrT="[Text]"/>
      <dgm:spPr/>
      <dgm:t>
        <a:bodyPr/>
        <a:lstStyle/>
        <a:p>
          <a:r>
            <a:rPr lang="en-US" dirty="0"/>
            <a:t>Boosting</a:t>
          </a:r>
        </a:p>
      </dgm:t>
    </dgm:pt>
    <dgm:pt modelId="{19C94015-80DE-4831-A08F-2EAA88DBCA66}" type="parTrans" cxnId="{635494F0-9534-4821-9BEA-6116DD05B63D}">
      <dgm:prSet/>
      <dgm:spPr/>
      <dgm:t>
        <a:bodyPr/>
        <a:lstStyle/>
        <a:p>
          <a:endParaRPr lang="en-US"/>
        </a:p>
      </dgm:t>
    </dgm:pt>
    <dgm:pt modelId="{DC905001-713A-48CA-B78D-28460A7A1C83}" type="sibTrans" cxnId="{635494F0-9534-4821-9BEA-6116DD05B63D}">
      <dgm:prSet/>
      <dgm:spPr/>
      <dgm:t>
        <a:bodyPr/>
        <a:lstStyle/>
        <a:p>
          <a:endParaRPr lang="en-US"/>
        </a:p>
      </dgm:t>
    </dgm:pt>
    <dgm:pt modelId="{E2322DA6-0026-4A7B-8432-321C69FE5A65}">
      <dgm:prSet phldrT="[Text]"/>
      <dgm:spPr/>
      <dgm:t>
        <a:bodyPr/>
        <a:lstStyle/>
        <a:p>
          <a:r>
            <a:rPr lang="en-US" dirty="0"/>
            <a:t>Bagging</a:t>
          </a:r>
        </a:p>
      </dgm:t>
    </dgm:pt>
    <dgm:pt modelId="{BFFBB516-6CAA-43A8-AC04-96A6AD37467F}" type="parTrans" cxnId="{B94E8972-3551-4B7A-B654-0CA18B1BFB11}">
      <dgm:prSet/>
      <dgm:spPr/>
      <dgm:t>
        <a:bodyPr/>
        <a:lstStyle/>
        <a:p>
          <a:endParaRPr lang="en-US"/>
        </a:p>
      </dgm:t>
    </dgm:pt>
    <dgm:pt modelId="{C226BDF9-AA74-4D6B-9C84-382BAE90C3CB}" type="sibTrans" cxnId="{B94E8972-3551-4B7A-B654-0CA18B1BFB11}">
      <dgm:prSet/>
      <dgm:spPr/>
      <dgm:t>
        <a:bodyPr/>
        <a:lstStyle/>
        <a:p>
          <a:endParaRPr lang="en-US"/>
        </a:p>
      </dgm:t>
    </dgm:pt>
    <dgm:pt modelId="{F77643BB-C246-462E-9A05-984B0CDDF615}">
      <dgm:prSet phldrT="[Text]"/>
      <dgm:spPr/>
      <dgm:t>
        <a:bodyPr/>
        <a:lstStyle/>
        <a:p>
          <a:r>
            <a:rPr lang="en-US" dirty="0"/>
            <a:t>Neural Network</a:t>
          </a:r>
        </a:p>
      </dgm:t>
    </dgm:pt>
    <dgm:pt modelId="{0B952E85-5914-40A5-841F-143C1A554BC4}" type="parTrans" cxnId="{496C8266-1968-47E4-8D7C-B10D2CC6445E}">
      <dgm:prSet/>
      <dgm:spPr/>
      <dgm:t>
        <a:bodyPr/>
        <a:lstStyle/>
        <a:p>
          <a:endParaRPr lang="en-US"/>
        </a:p>
      </dgm:t>
    </dgm:pt>
    <dgm:pt modelId="{70FA8D39-81A3-4178-9450-30A3E69E49D8}" type="sibTrans" cxnId="{496C8266-1968-47E4-8D7C-B10D2CC6445E}">
      <dgm:prSet/>
      <dgm:spPr/>
      <dgm:t>
        <a:bodyPr/>
        <a:lstStyle/>
        <a:p>
          <a:endParaRPr lang="en-US"/>
        </a:p>
      </dgm:t>
    </dgm:pt>
    <dgm:pt modelId="{171CEBE4-3D57-4554-8010-D4070CB0127F}" type="pres">
      <dgm:prSet presAssocID="{18A48A93-9610-4C2E-9544-A9C8AA02323F}" presName="diagram" presStyleCnt="0">
        <dgm:presLayoutVars>
          <dgm:dir/>
          <dgm:resizeHandles val="exact"/>
        </dgm:presLayoutVars>
      </dgm:prSet>
      <dgm:spPr/>
    </dgm:pt>
    <dgm:pt modelId="{6CB81B52-9C2D-4B59-8376-5CF0F4386587}" type="pres">
      <dgm:prSet presAssocID="{850A9644-686C-44E3-B8DB-B73487B3D4CD}" presName="node" presStyleLbl="node1" presStyleIdx="0" presStyleCnt="6">
        <dgm:presLayoutVars>
          <dgm:bulletEnabled val="1"/>
        </dgm:presLayoutVars>
      </dgm:prSet>
      <dgm:spPr/>
    </dgm:pt>
    <dgm:pt modelId="{37AB9A3A-E636-47A0-8837-568B3E49818F}" type="pres">
      <dgm:prSet presAssocID="{F0B7FF78-A8E4-44EE-9D2D-A13D8882B174}" presName="sibTrans" presStyleLbl="sibTrans2D1" presStyleIdx="0" presStyleCnt="5"/>
      <dgm:spPr/>
    </dgm:pt>
    <dgm:pt modelId="{F6D63AB6-7250-4C97-A5DE-2DB0F66CBFF4}" type="pres">
      <dgm:prSet presAssocID="{F0B7FF78-A8E4-44EE-9D2D-A13D8882B174}" presName="connectorText" presStyleLbl="sibTrans2D1" presStyleIdx="0" presStyleCnt="5"/>
      <dgm:spPr/>
    </dgm:pt>
    <dgm:pt modelId="{C15BFB13-131E-49B6-8A5A-5EC974724061}" type="pres">
      <dgm:prSet presAssocID="{64FF00A5-CBD5-4FD1-9DD5-BAC8A1C758D4}" presName="node" presStyleLbl="node1" presStyleIdx="1" presStyleCnt="6">
        <dgm:presLayoutVars>
          <dgm:bulletEnabled val="1"/>
        </dgm:presLayoutVars>
      </dgm:prSet>
      <dgm:spPr/>
    </dgm:pt>
    <dgm:pt modelId="{8EB4CA0C-1BB3-4EC7-BCD2-7945F9FD079D}" type="pres">
      <dgm:prSet presAssocID="{B4973E89-C8D4-431C-A95D-6C73A753F2D3}" presName="sibTrans" presStyleLbl="sibTrans2D1" presStyleIdx="1" presStyleCnt="5"/>
      <dgm:spPr/>
    </dgm:pt>
    <dgm:pt modelId="{90C14F89-2147-45A8-A27F-29338C808763}" type="pres">
      <dgm:prSet presAssocID="{B4973E89-C8D4-431C-A95D-6C73A753F2D3}" presName="connectorText" presStyleLbl="sibTrans2D1" presStyleIdx="1" presStyleCnt="5"/>
      <dgm:spPr/>
    </dgm:pt>
    <dgm:pt modelId="{0D27AB7D-A307-42D7-AD6B-94249DBFC632}" type="pres">
      <dgm:prSet presAssocID="{C24CB80A-D672-48D7-A9B2-4F1CF67293C4}" presName="node" presStyleLbl="node1" presStyleIdx="2" presStyleCnt="6">
        <dgm:presLayoutVars>
          <dgm:bulletEnabled val="1"/>
        </dgm:presLayoutVars>
      </dgm:prSet>
      <dgm:spPr/>
    </dgm:pt>
    <dgm:pt modelId="{CF9D4734-092B-4353-A8ED-B6A35CA2F140}" type="pres">
      <dgm:prSet presAssocID="{45CCCCB4-DB42-4F44-AE1C-AAB84B69BD6F}" presName="sibTrans" presStyleLbl="sibTrans2D1" presStyleIdx="2" presStyleCnt="5"/>
      <dgm:spPr/>
    </dgm:pt>
    <dgm:pt modelId="{E2F4BC49-2CF5-44AC-AE17-839942C73534}" type="pres">
      <dgm:prSet presAssocID="{45CCCCB4-DB42-4F44-AE1C-AAB84B69BD6F}" presName="connectorText" presStyleLbl="sibTrans2D1" presStyleIdx="2" presStyleCnt="5"/>
      <dgm:spPr/>
    </dgm:pt>
    <dgm:pt modelId="{AB476EDF-BB33-406D-A316-91355898D320}" type="pres">
      <dgm:prSet presAssocID="{32FC7E2A-402D-4FD3-8EBA-4392225776B0}" presName="node" presStyleLbl="node1" presStyleIdx="3" presStyleCnt="6">
        <dgm:presLayoutVars>
          <dgm:bulletEnabled val="1"/>
        </dgm:presLayoutVars>
      </dgm:prSet>
      <dgm:spPr/>
    </dgm:pt>
    <dgm:pt modelId="{78F1E186-3FD7-4C3A-BD29-D47F0486F0AE}" type="pres">
      <dgm:prSet presAssocID="{DC905001-713A-48CA-B78D-28460A7A1C83}" presName="sibTrans" presStyleLbl="sibTrans2D1" presStyleIdx="3" presStyleCnt="5"/>
      <dgm:spPr/>
    </dgm:pt>
    <dgm:pt modelId="{3F2305CB-AFCD-4ECC-9F99-6E311FB05626}" type="pres">
      <dgm:prSet presAssocID="{DC905001-713A-48CA-B78D-28460A7A1C83}" presName="connectorText" presStyleLbl="sibTrans2D1" presStyleIdx="3" presStyleCnt="5"/>
      <dgm:spPr/>
    </dgm:pt>
    <dgm:pt modelId="{474DAE94-DEA8-4836-B0BB-B5C059201F72}" type="pres">
      <dgm:prSet presAssocID="{E2322DA6-0026-4A7B-8432-321C69FE5A65}" presName="node" presStyleLbl="node1" presStyleIdx="4" presStyleCnt="6">
        <dgm:presLayoutVars>
          <dgm:bulletEnabled val="1"/>
        </dgm:presLayoutVars>
      </dgm:prSet>
      <dgm:spPr/>
    </dgm:pt>
    <dgm:pt modelId="{EA0E1938-5163-490A-9449-59C1F058D56E}" type="pres">
      <dgm:prSet presAssocID="{C226BDF9-AA74-4D6B-9C84-382BAE90C3CB}" presName="sibTrans" presStyleLbl="sibTrans2D1" presStyleIdx="4" presStyleCnt="5"/>
      <dgm:spPr/>
    </dgm:pt>
    <dgm:pt modelId="{367D5C99-E08C-40AB-9AFE-E0E5C1C7A102}" type="pres">
      <dgm:prSet presAssocID="{C226BDF9-AA74-4D6B-9C84-382BAE90C3CB}" presName="connectorText" presStyleLbl="sibTrans2D1" presStyleIdx="4" presStyleCnt="5"/>
      <dgm:spPr/>
    </dgm:pt>
    <dgm:pt modelId="{6466EAAE-B0CF-4032-AF1A-0787E03CBF2B}" type="pres">
      <dgm:prSet presAssocID="{F77643BB-C246-462E-9A05-984B0CDDF615}" presName="node" presStyleLbl="node1" presStyleIdx="5" presStyleCnt="6">
        <dgm:presLayoutVars>
          <dgm:bulletEnabled val="1"/>
        </dgm:presLayoutVars>
      </dgm:prSet>
      <dgm:spPr/>
    </dgm:pt>
  </dgm:ptLst>
  <dgm:cxnLst>
    <dgm:cxn modelId="{3DB96604-21AE-48A8-AEAA-F7C8C65AD7C6}" type="presOf" srcId="{C226BDF9-AA74-4D6B-9C84-382BAE90C3CB}" destId="{367D5C99-E08C-40AB-9AFE-E0E5C1C7A102}" srcOrd="1" destOrd="0" presId="urn:microsoft.com/office/officeart/2005/8/layout/process5"/>
    <dgm:cxn modelId="{3DF5D40B-E4AD-4775-8E11-19E4D49C85F5}" type="presOf" srcId="{E2322DA6-0026-4A7B-8432-321C69FE5A65}" destId="{474DAE94-DEA8-4836-B0BB-B5C059201F72}" srcOrd="0" destOrd="0" presId="urn:microsoft.com/office/officeart/2005/8/layout/process5"/>
    <dgm:cxn modelId="{C5361215-D85B-48D6-BD95-1170A8912CD6}" srcId="{18A48A93-9610-4C2E-9544-A9C8AA02323F}" destId="{C24CB80A-D672-48D7-A9B2-4F1CF67293C4}" srcOrd="2" destOrd="0" parTransId="{E6CCCDA2-A0D6-431F-BCA4-FF02A92B046D}" sibTransId="{45CCCCB4-DB42-4F44-AE1C-AAB84B69BD6F}"/>
    <dgm:cxn modelId="{7E869D2E-3546-41A3-9F82-17185A2F8322}" srcId="{18A48A93-9610-4C2E-9544-A9C8AA02323F}" destId="{64FF00A5-CBD5-4FD1-9DD5-BAC8A1C758D4}" srcOrd="1" destOrd="0" parTransId="{E97964CB-496F-4E53-BE7F-2C82D662E533}" sibTransId="{B4973E89-C8D4-431C-A95D-6C73A753F2D3}"/>
    <dgm:cxn modelId="{CF67865C-FF25-4AB9-BFEE-23745B2C21E4}" type="presOf" srcId="{18A48A93-9610-4C2E-9544-A9C8AA02323F}" destId="{171CEBE4-3D57-4554-8010-D4070CB0127F}" srcOrd="0" destOrd="0" presId="urn:microsoft.com/office/officeart/2005/8/layout/process5"/>
    <dgm:cxn modelId="{496C8266-1968-47E4-8D7C-B10D2CC6445E}" srcId="{18A48A93-9610-4C2E-9544-A9C8AA02323F}" destId="{F77643BB-C246-462E-9A05-984B0CDDF615}" srcOrd="5" destOrd="0" parTransId="{0B952E85-5914-40A5-841F-143C1A554BC4}" sibTransId="{70FA8D39-81A3-4178-9450-30A3E69E49D8}"/>
    <dgm:cxn modelId="{2721E948-AB50-4864-8940-9ED2AFA48091}" type="presOf" srcId="{850A9644-686C-44E3-B8DB-B73487B3D4CD}" destId="{6CB81B52-9C2D-4B59-8376-5CF0F4386587}" srcOrd="0" destOrd="0" presId="urn:microsoft.com/office/officeart/2005/8/layout/process5"/>
    <dgm:cxn modelId="{9962184F-81C9-4103-8F8D-046B166D3FD5}" type="presOf" srcId="{DC905001-713A-48CA-B78D-28460A7A1C83}" destId="{3F2305CB-AFCD-4ECC-9F99-6E311FB05626}" srcOrd="1" destOrd="0" presId="urn:microsoft.com/office/officeart/2005/8/layout/process5"/>
    <dgm:cxn modelId="{B6102452-364A-48F5-89F7-7D2C60667F2E}" type="presOf" srcId="{C24CB80A-D672-48D7-A9B2-4F1CF67293C4}" destId="{0D27AB7D-A307-42D7-AD6B-94249DBFC632}" srcOrd="0" destOrd="0" presId="urn:microsoft.com/office/officeart/2005/8/layout/process5"/>
    <dgm:cxn modelId="{B94E8972-3551-4B7A-B654-0CA18B1BFB11}" srcId="{18A48A93-9610-4C2E-9544-A9C8AA02323F}" destId="{E2322DA6-0026-4A7B-8432-321C69FE5A65}" srcOrd="4" destOrd="0" parTransId="{BFFBB516-6CAA-43A8-AC04-96A6AD37467F}" sibTransId="{C226BDF9-AA74-4D6B-9C84-382BAE90C3CB}"/>
    <dgm:cxn modelId="{2C682778-F618-4B6B-9DFD-C08B753F3C5B}" type="presOf" srcId="{DC905001-713A-48CA-B78D-28460A7A1C83}" destId="{78F1E186-3FD7-4C3A-BD29-D47F0486F0AE}" srcOrd="0" destOrd="0" presId="urn:microsoft.com/office/officeart/2005/8/layout/process5"/>
    <dgm:cxn modelId="{2958A27A-FD39-4B9F-B04D-D91AE9818A10}" type="presOf" srcId="{B4973E89-C8D4-431C-A95D-6C73A753F2D3}" destId="{8EB4CA0C-1BB3-4EC7-BCD2-7945F9FD079D}" srcOrd="0" destOrd="0" presId="urn:microsoft.com/office/officeart/2005/8/layout/process5"/>
    <dgm:cxn modelId="{CCF08289-4491-47B1-B65F-2AACF4513B41}" srcId="{18A48A93-9610-4C2E-9544-A9C8AA02323F}" destId="{850A9644-686C-44E3-B8DB-B73487B3D4CD}" srcOrd="0" destOrd="0" parTransId="{685935E6-0126-4681-B96B-F40FE5170E71}" sibTransId="{F0B7FF78-A8E4-44EE-9D2D-A13D8882B174}"/>
    <dgm:cxn modelId="{C7973292-E73A-4D4B-9C4D-B403CD4EB325}" type="presOf" srcId="{64FF00A5-CBD5-4FD1-9DD5-BAC8A1C758D4}" destId="{C15BFB13-131E-49B6-8A5A-5EC974724061}" srcOrd="0" destOrd="0" presId="urn:microsoft.com/office/officeart/2005/8/layout/process5"/>
    <dgm:cxn modelId="{68A3D195-4D79-49E5-9E41-956B1B64846A}" type="presOf" srcId="{32FC7E2A-402D-4FD3-8EBA-4392225776B0}" destId="{AB476EDF-BB33-406D-A316-91355898D320}" srcOrd="0" destOrd="0" presId="urn:microsoft.com/office/officeart/2005/8/layout/process5"/>
    <dgm:cxn modelId="{56499096-82A7-45CE-95B2-81A951FAE7C2}" type="presOf" srcId="{B4973E89-C8D4-431C-A95D-6C73A753F2D3}" destId="{90C14F89-2147-45A8-A27F-29338C808763}" srcOrd="1" destOrd="0" presId="urn:microsoft.com/office/officeart/2005/8/layout/process5"/>
    <dgm:cxn modelId="{341BE4A1-8F5B-4B6D-8A7A-FE2F539D32BB}" type="presOf" srcId="{F0B7FF78-A8E4-44EE-9D2D-A13D8882B174}" destId="{37AB9A3A-E636-47A0-8837-568B3E49818F}" srcOrd="0" destOrd="0" presId="urn:microsoft.com/office/officeart/2005/8/layout/process5"/>
    <dgm:cxn modelId="{7CCC81BA-808D-4659-B4F7-D7D80B52D04B}" type="presOf" srcId="{C226BDF9-AA74-4D6B-9C84-382BAE90C3CB}" destId="{EA0E1938-5163-490A-9449-59C1F058D56E}" srcOrd="0" destOrd="0" presId="urn:microsoft.com/office/officeart/2005/8/layout/process5"/>
    <dgm:cxn modelId="{C43B05BC-AF21-42B2-A472-7404D78CF2C4}" type="presOf" srcId="{F77643BB-C246-462E-9A05-984B0CDDF615}" destId="{6466EAAE-B0CF-4032-AF1A-0787E03CBF2B}" srcOrd="0" destOrd="0" presId="urn:microsoft.com/office/officeart/2005/8/layout/process5"/>
    <dgm:cxn modelId="{10BE38C5-5390-4ECB-8B55-E2EA50050EB0}" type="presOf" srcId="{45CCCCB4-DB42-4F44-AE1C-AAB84B69BD6F}" destId="{CF9D4734-092B-4353-A8ED-B6A35CA2F140}" srcOrd="0" destOrd="0" presId="urn:microsoft.com/office/officeart/2005/8/layout/process5"/>
    <dgm:cxn modelId="{466847D8-9986-4A72-8970-8EC471FD4ECD}" type="presOf" srcId="{45CCCCB4-DB42-4F44-AE1C-AAB84B69BD6F}" destId="{E2F4BC49-2CF5-44AC-AE17-839942C73534}" srcOrd="1" destOrd="0" presId="urn:microsoft.com/office/officeart/2005/8/layout/process5"/>
    <dgm:cxn modelId="{FD1838F0-65CC-418D-A84D-7884A0FFBF91}" type="presOf" srcId="{F0B7FF78-A8E4-44EE-9D2D-A13D8882B174}" destId="{F6D63AB6-7250-4C97-A5DE-2DB0F66CBFF4}" srcOrd="1" destOrd="0" presId="urn:microsoft.com/office/officeart/2005/8/layout/process5"/>
    <dgm:cxn modelId="{635494F0-9534-4821-9BEA-6116DD05B63D}" srcId="{18A48A93-9610-4C2E-9544-A9C8AA02323F}" destId="{32FC7E2A-402D-4FD3-8EBA-4392225776B0}" srcOrd="3" destOrd="0" parTransId="{19C94015-80DE-4831-A08F-2EAA88DBCA66}" sibTransId="{DC905001-713A-48CA-B78D-28460A7A1C83}"/>
    <dgm:cxn modelId="{32B49729-1D8E-4FC9-98C3-02D8AB068EF6}" type="presParOf" srcId="{171CEBE4-3D57-4554-8010-D4070CB0127F}" destId="{6CB81B52-9C2D-4B59-8376-5CF0F4386587}" srcOrd="0" destOrd="0" presId="urn:microsoft.com/office/officeart/2005/8/layout/process5"/>
    <dgm:cxn modelId="{4E6D1246-5AD0-4F11-B704-181BC30333D8}" type="presParOf" srcId="{171CEBE4-3D57-4554-8010-D4070CB0127F}" destId="{37AB9A3A-E636-47A0-8837-568B3E49818F}" srcOrd="1" destOrd="0" presId="urn:microsoft.com/office/officeart/2005/8/layout/process5"/>
    <dgm:cxn modelId="{1724B88B-E197-47D1-A18F-A2BFE85F9128}" type="presParOf" srcId="{37AB9A3A-E636-47A0-8837-568B3E49818F}" destId="{F6D63AB6-7250-4C97-A5DE-2DB0F66CBFF4}" srcOrd="0" destOrd="0" presId="urn:microsoft.com/office/officeart/2005/8/layout/process5"/>
    <dgm:cxn modelId="{5B18925B-BD88-4496-A511-CADA937F2198}" type="presParOf" srcId="{171CEBE4-3D57-4554-8010-D4070CB0127F}" destId="{C15BFB13-131E-49B6-8A5A-5EC974724061}" srcOrd="2" destOrd="0" presId="urn:microsoft.com/office/officeart/2005/8/layout/process5"/>
    <dgm:cxn modelId="{5243807C-B60C-45D9-BBA2-0B2C4224459E}" type="presParOf" srcId="{171CEBE4-3D57-4554-8010-D4070CB0127F}" destId="{8EB4CA0C-1BB3-4EC7-BCD2-7945F9FD079D}" srcOrd="3" destOrd="0" presId="urn:microsoft.com/office/officeart/2005/8/layout/process5"/>
    <dgm:cxn modelId="{14C60340-99EE-4B3C-8045-3E8B4D27D663}" type="presParOf" srcId="{8EB4CA0C-1BB3-4EC7-BCD2-7945F9FD079D}" destId="{90C14F89-2147-45A8-A27F-29338C808763}" srcOrd="0" destOrd="0" presId="urn:microsoft.com/office/officeart/2005/8/layout/process5"/>
    <dgm:cxn modelId="{80E58071-E1A0-42B7-B5E7-F2C11120506A}" type="presParOf" srcId="{171CEBE4-3D57-4554-8010-D4070CB0127F}" destId="{0D27AB7D-A307-42D7-AD6B-94249DBFC632}" srcOrd="4" destOrd="0" presId="urn:microsoft.com/office/officeart/2005/8/layout/process5"/>
    <dgm:cxn modelId="{5D73F642-DB13-4896-A671-5D3BE6990D06}" type="presParOf" srcId="{171CEBE4-3D57-4554-8010-D4070CB0127F}" destId="{CF9D4734-092B-4353-A8ED-B6A35CA2F140}" srcOrd="5" destOrd="0" presId="urn:microsoft.com/office/officeart/2005/8/layout/process5"/>
    <dgm:cxn modelId="{664184A9-F064-4372-A948-4D733C3CB5DD}" type="presParOf" srcId="{CF9D4734-092B-4353-A8ED-B6A35CA2F140}" destId="{E2F4BC49-2CF5-44AC-AE17-839942C73534}" srcOrd="0" destOrd="0" presId="urn:microsoft.com/office/officeart/2005/8/layout/process5"/>
    <dgm:cxn modelId="{28C6B010-0251-430D-8B13-82C94391F9DF}" type="presParOf" srcId="{171CEBE4-3D57-4554-8010-D4070CB0127F}" destId="{AB476EDF-BB33-406D-A316-91355898D320}" srcOrd="6" destOrd="0" presId="urn:microsoft.com/office/officeart/2005/8/layout/process5"/>
    <dgm:cxn modelId="{4678F0BB-BB9C-4279-AA19-2648E1911CD4}" type="presParOf" srcId="{171CEBE4-3D57-4554-8010-D4070CB0127F}" destId="{78F1E186-3FD7-4C3A-BD29-D47F0486F0AE}" srcOrd="7" destOrd="0" presId="urn:microsoft.com/office/officeart/2005/8/layout/process5"/>
    <dgm:cxn modelId="{B577AB81-D2D5-4E33-BCE4-7B4031BCC7C9}" type="presParOf" srcId="{78F1E186-3FD7-4C3A-BD29-D47F0486F0AE}" destId="{3F2305CB-AFCD-4ECC-9F99-6E311FB05626}" srcOrd="0" destOrd="0" presId="urn:microsoft.com/office/officeart/2005/8/layout/process5"/>
    <dgm:cxn modelId="{E4FD62BF-FE97-4B27-AFEA-85AA4FA303FE}" type="presParOf" srcId="{171CEBE4-3D57-4554-8010-D4070CB0127F}" destId="{474DAE94-DEA8-4836-B0BB-B5C059201F72}" srcOrd="8" destOrd="0" presId="urn:microsoft.com/office/officeart/2005/8/layout/process5"/>
    <dgm:cxn modelId="{7349D056-BB67-41B4-ABFA-E1C14E7C41E9}" type="presParOf" srcId="{171CEBE4-3D57-4554-8010-D4070CB0127F}" destId="{EA0E1938-5163-490A-9449-59C1F058D56E}" srcOrd="9" destOrd="0" presId="urn:microsoft.com/office/officeart/2005/8/layout/process5"/>
    <dgm:cxn modelId="{D47AD831-F975-4F7F-8DC7-A2C2E9D1E2A6}" type="presParOf" srcId="{EA0E1938-5163-490A-9449-59C1F058D56E}" destId="{367D5C99-E08C-40AB-9AFE-E0E5C1C7A102}" srcOrd="0" destOrd="0" presId="urn:microsoft.com/office/officeart/2005/8/layout/process5"/>
    <dgm:cxn modelId="{52661BB4-D3A1-4FB5-B199-563698ED4AF2}" type="presParOf" srcId="{171CEBE4-3D57-4554-8010-D4070CB0127F}" destId="{6466EAAE-B0CF-4032-AF1A-0787E03CBF2B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B3769B8-371A-4A6C-B643-ECEFE6F07D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CFD3A-991B-4C4C-BFC4-CDBEE39F37B6}">
      <dgm:prSet phldrT="[Text]"/>
      <dgm:spPr/>
      <dgm:t>
        <a:bodyPr/>
        <a:lstStyle/>
        <a:p>
          <a:r>
            <a:rPr lang="en-US" dirty="0"/>
            <a:t>Radom Forest</a:t>
          </a:r>
        </a:p>
      </dgm:t>
    </dgm:pt>
    <dgm:pt modelId="{48A5EE6C-050D-4DF7-98DE-149961F1652B}" type="parTrans" cxnId="{E2B52BD9-FA12-4AE1-B661-A5B547CA6E47}">
      <dgm:prSet/>
      <dgm:spPr/>
      <dgm:t>
        <a:bodyPr/>
        <a:lstStyle/>
        <a:p>
          <a:endParaRPr lang="en-US"/>
        </a:p>
      </dgm:t>
    </dgm:pt>
    <dgm:pt modelId="{0DCC3FBF-0B27-4BCE-949A-6DFDBFEF4DAA}" type="sibTrans" cxnId="{E2B52BD9-FA12-4AE1-B661-A5B547CA6E47}">
      <dgm:prSet/>
      <dgm:spPr/>
      <dgm:t>
        <a:bodyPr/>
        <a:lstStyle/>
        <a:p>
          <a:endParaRPr lang="en-US"/>
        </a:p>
      </dgm:t>
    </dgm:pt>
    <dgm:pt modelId="{8F7F7094-339B-43AB-BE05-4DF3472D39D1}">
      <dgm:prSet phldrT="[Text]"/>
      <dgm:spPr/>
      <dgm:t>
        <a:bodyPr/>
        <a:lstStyle/>
        <a:p>
          <a:r>
            <a:rPr lang="en-US" dirty="0"/>
            <a:t># Vehicles</a:t>
          </a:r>
        </a:p>
      </dgm:t>
    </dgm:pt>
    <dgm:pt modelId="{CD3E89C0-0CF9-416D-8D88-7206EC31A6F9}" type="parTrans" cxnId="{4648FE0F-9910-4F08-913B-6BD5FA86032F}">
      <dgm:prSet/>
      <dgm:spPr/>
      <dgm:t>
        <a:bodyPr/>
        <a:lstStyle/>
        <a:p>
          <a:endParaRPr lang="en-US"/>
        </a:p>
      </dgm:t>
    </dgm:pt>
    <dgm:pt modelId="{24EE6B40-44FD-4A53-A5DF-DF679F3F11B7}" type="sibTrans" cxnId="{4648FE0F-9910-4F08-913B-6BD5FA86032F}">
      <dgm:prSet/>
      <dgm:spPr/>
      <dgm:t>
        <a:bodyPr/>
        <a:lstStyle/>
        <a:p>
          <a:endParaRPr lang="en-US"/>
        </a:p>
      </dgm:t>
    </dgm:pt>
    <dgm:pt modelId="{D5B94F42-328E-4833-828E-7D36CBD6CF6A}">
      <dgm:prSet phldrT="[Text]"/>
      <dgm:spPr/>
      <dgm:t>
        <a:bodyPr/>
        <a:lstStyle/>
        <a:p>
          <a:r>
            <a:rPr lang="en-US" dirty="0"/>
            <a:t>Speed Limit</a:t>
          </a:r>
        </a:p>
      </dgm:t>
    </dgm:pt>
    <dgm:pt modelId="{5FEBD521-D3D3-4C64-8BEE-471D452AE109}" type="parTrans" cxnId="{034A3749-D803-41E1-8770-FC60F3B6DF1F}">
      <dgm:prSet/>
      <dgm:spPr/>
      <dgm:t>
        <a:bodyPr/>
        <a:lstStyle/>
        <a:p>
          <a:endParaRPr lang="en-US"/>
        </a:p>
      </dgm:t>
    </dgm:pt>
    <dgm:pt modelId="{648A21BF-73C5-4EFD-A92E-BD49E9689975}" type="sibTrans" cxnId="{034A3749-D803-41E1-8770-FC60F3B6DF1F}">
      <dgm:prSet/>
      <dgm:spPr/>
      <dgm:t>
        <a:bodyPr/>
        <a:lstStyle/>
        <a:p>
          <a:endParaRPr lang="en-US"/>
        </a:p>
      </dgm:t>
    </dgm:pt>
    <dgm:pt modelId="{A6FC4525-8457-424E-B7C4-75D5FBE549CC}">
      <dgm:prSet phldrT="[Text]"/>
      <dgm:spPr/>
      <dgm:t>
        <a:bodyPr/>
        <a:lstStyle/>
        <a:p>
          <a:r>
            <a:rPr lang="en-US" dirty="0"/>
            <a:t>Driver Age</a:t>
          </a:r>
        </a:p>
      </dgm:t>
    </dgm:pt>
    <dgm:pt modelId="{EF799759-8812-4F8D-B92E-872CA7ACEEEB}" type="parTrans" cxnId="{97C3CBBC-195F-47D7-8265-B5066281CC11}">
      <dgm:prSet/>
      <dgm:spPr/>
      <dgm:t>
        <a:bodyPr/>
        <a:lstStyle/>
        <a:p>
          <a:endParaRPr lang="en-US"/>
        </a:p>
      </dgm:t>
    </dgm:pt>
    <dgm:pt modelId="{2A5B0C8B-BA73-413F-9298-DCD9FF23A1C9}" type="sibTrans" cxnId="{97C3CBBC-195F-47D7-8265-B5066281CC11}">
      <dgm:prSet/>
      <dgm:spPr/>
      <dgm:t>
        <a:bodyPr/>
        <a:lstStyle/>
        <a:p>
          <a:endParaRPr lang="en-US"/>
        </a:p>
      </dgm:t>
    </dgm:pt>
    <dgm:pt modelId="{CD7815CB-2DFC-4E63-A866-69A5D180A00B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2785ABC2-5861-4EF0-A313-C0CE9F2BA298}" type="parTrans" cxnId="{AD2E281F-6127-4A9F-8C8C-1DB8E4B81ADA}">
      <dgm:prSet/>
      <dgm:spPr/>
      <dgm:t>
        <a:bodyPr/>
        <a:lstStyle/>
        <a:p>
          <a:endParaRPr lang="en-US"/>
        </a:p>
      </dgm:t>
    </dgm:pt>
    <dgm:pt modelId="{ED7C2BBF-B634-41E7-933E-774AF017131B}" type="sibTrans" cxnId="{AD2E281F-6127-4A9F-8C8C-1DB8E4B81ADA}">
      <dgm:prSet/>
      <dgm:spPr/>
      <dgm:t>
        <a:bodyPr/>
        <a:lstStyle/>
        <a:p>
          <a:endParaRPr lang="en-US"/>
        </a:p>
      </dgm:t>
    </dgm:pt>
    <dgm:pt modelId="{BAE3E784-E468-4863-94D7-96B6D9BF15AC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</a:t>
          </a:r>
          <a:r>
            <a:rPr lang="en-US" dirty="0" err="1"/>
            <a:t>Manvr</a:t>
          </a:r>
          <a:endParaRPr lang="en-US" dirty="0"/>
        </a:p>
      </dgm:t>
    </dgm:pt>
    <dgm:pt modelId="{8E3B7C55-1FA1-4C58-858A-058F04287635}" type="parTrans" cxnId="{5A144E0F-96BC-4330-9295-D9CBE6EC79AC}">
      <dgm:prSet/>
      <dgm:spPr/>
      <dgm:t>
        <a:bodyPr/>
        <a:lstStyle/>
        <a:p>
          <a:endParaRPr lang="en-US"/>
        </a:p>
      </dgm:t>
    </dgm:pt>
    <dgm:pt modelId="{0C4D1E7E-8D2E-4C5B-9BC5-7479937E0F8C}" type="sibTrans" cxnId="{5A144E0F-96BC-4330-9295-D9CBE6EC79AC}">
      <dgm:prSet/>
      <dgm:spPr/>
      <dgm:t>
        <a:bodyPr/>
        <a:lstStyle/>
        <a:p>
          <a:endParaRPr lang="en-US"/>
        </a:p>
      </dgm:t>
    </dgm:pt>
    <dgm:pt modelId="{E6B202A9-59D2-40DD-A4AF-547C816D3C39}">
      <dgm:prSet phldrT="[Text]"/>
      <dgm:spPr/>
      <dgm:t>
        <a:bodyPr/>
        <a:lstStyle/>
        <a:p>
          <a:r>
            <a:rPr lang="en-US" dirty="0"/>
            <a:t>Bagging</a:t>
          </a:r>
        </a:p>
      </dgm:t>
    </dgm:pt>
    <dgm:pt modelId="{ACB9FE59-6841-4CD4-AD26-1060F0847614}" type="parTrans" cxnId="{FA353A74-69A3-4B6C-B2AD-27E5AC5E1828}">
      <dgm:prSet/>
      <dgm:spPr/>
      <dgm:t>
        <a:bodyPr/>
        <a:lstStyle/>
        <a:p>
          <a:endParaRPr lang="en-US"/>
        </a:p>
      </dgm:t>
    </dgm:pt>
    <dgm:pt modelId="{C7920812-DA21-4474-A490-E05F4F8E108F}" type="sibTrans" cxnId="{FA353A74-69A3-4B6C-B2AD-27E5AC5E1828}">
      <dgm:prSet/>
      <dgm:spPr/>
      <dgm:t>
        <a:bodyPr/>
        <a:lstStyle/>
        <a:p>
          <a:endParaRPr lang="en-US"/>
        </a:p>
      </dgm:t>
    </dgm:pt>
    <dgm:pt modelId="{8D4AE666-9A4B-4BB2-835D-CD8E41CA1855}">
      <dgm:prSet phldrT="[Text]"/>
      <dgm:spPr/>
      <dgm:t>
        <a:bodyPr/>
        <a:lstStyle/>
        <a:p>
          <a:r>
            <a:rPr lang="en-US" dirty="0"/>
            <a:t># Vehicles</a:t>
          </a:r>
        </a:p>
      </dgm:t>
    </dgm:pt>
    <dgm:pt modelId="{39AE4F2D-1314-493E-97C4-0DDC34EC4FA7}" type="parTrans" cxnId="{2E3D5C79-B290-4657-B618-CF4FB2959D41}">
      <dgm:prSet/>
      <dgm:spPr/>
      <dgm:t>
        <a:bodyPr/>
        <a:lstStyle/>
        <a:p>
          <a:endParaRPr lang="en-US"/>
        </a:p>
      </dgm:t>
    </dgm:pt>
    <dgm:pt modelId="{27E26602-4E9F-4780-AB9D-9498ABA3099E}" type="sibTrans" cxnId="{2E3D5C79-B290-4657-B618-CF4FB2959D41}">
      <dgm:prSet/>
      <dgm:spPr/>
      <dgm:t>
        <a:bodyPr/>
        <a:lstStyle/>
        <a:p>
          <a:endParaRPr lang="en-US"/>
        </a:p>
      </dgm:t>
    </dgm:pt>
    <dgm:pt modelId="{380169B5-DE1A-4D4A-BA6D-A47860E323CD}">
      <dgm:prSet phldrT="[Text]"/>
      <dgm:spPr/>
      <dgm:t>
        <a:bodyPr/>
        <a:lstStyle/>
        <a:p>
          <a:r>
            <a:rPr lang="en-US" dirty="0"/>
            <a:t>Speed Limit</a:t>
          </a:r>
        </a:p>
      </dgm:t>
    </dgm:pt>
    <dgm:pt modelId="{4D1BD81B-A03C-4ECF-A273-818865AC0E95}" type="parTrans" cxnId="{95F80899-127F-4C58-905E-BECBB1771ED9}">
      <dgm:prSet/>
      <dgm:spPr/>
      <dgm:t>
        <a:bodyPr/>
        <a:lstStyle/>
        <a:p>
          <a:endParaRPr lang="en-US"/>
        </a:p>
      </dgm:t>
    </dgm:pt>
    <dgm:pt modelId="{1C652750-5F37-49B0-A5B0-96ECC433D9D2}" type="sibTrans" cxnId="{95F80899-127F-4C58-905E-BECBB1771ED9}">
      <dgm:prSet/>
      <dgm:spPr/>
      <dgm:t>
        <a:bodyPr/>
        <a:lstStyle/>
        <a:p>
          <a:endParaRPr lang="en-US"/>
        </a:p>
      </dgm:t>
    </dgm:pt>
    <dgm:pt modelId="{D8293884-95BD-494B-9C84-2BED6F554464}">
      <dgm:prSet phldrT="[Text]"/>
      <dgm:spPr/>
      <dgm:t>
        <a:bodyPr/>
        <a:lstStyle/>
        <a:p>
          <a:r>
            <a:rPr lang="en-US" dirty="0"/>
            <a:t>Driver Age</a:t>
          </a:r>
        </a:p>
      </dgm:t>
    </dgm:pt>
    <dgm:pt modelId="{700E73BB-07CB-4E81-8A59-B3077E7A8187}" type="parTrans" cxnId="{B16CB317-5120-4F69-9C04-C368364E3682}">
      <dgm:prSet/>
      <dgm:spPr/>
      <dgm:t>
        <a:bodyPr/>
        <a:lstStyle/>
        <a:p>
          <a:endParaRPr lang="en-US"/>
        </a:p>
      </dgm:t>
    </dgm:pt>
    <dgm:pt modelId="{D7D47FDF-1F81-4F34-B33C-7EFD094AF18A}" type="sibTrans" cxnId="{B16CB317-5120-4F69-9C04-C368364E3682}">
      <dgm:prSet/>
      <dgm:spPr/>
      <dgm:t>
        <a:bodyPr/>
        <a:lstStyle/>
        <a:p>
          <a:endParaRPr lang="en-US"/>
        </a:p>
      </dgm:t>
    </dgm:pt>
    <dgm:pt modelId="{17351CC7-0010-4794-99F4-720FB09FD3F9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32EA9091-BBA3-4C75-AC18-E12FD6B549DC}" type="parTrans" cxnId="{BA399E7E-2080-42CE-8733-82D85C29CE62}">
      <dgm:prSet/>
      <dgm:spPr/>
      <dgm:t>
        <a:bodyPr/>
        <a:lstStyle/>
        <a:p>
          <a:endParaRPr lang="en-US"/>
        </a:p>
      </dgm:t>
    </dgm:pt>
    <dgm:pt modelId="{21F2E633-F6E5-4158-AC51-22B1BFFF69A1}" type="sibTrans" cxnId="{BA399E7E-2080-42CE-8733-82D85C29CE62}">
      <dgm:prSet/>
      <dgm:spPr/>
      <dgm:t>
        <a:bodyPr/>
        <a:lstStyle/>
        <a:p>
          <a:endParaRPr lang="en-US"/>
        </a:p>
      </dgm:t>
    </dgm:pt>
    <dgm:pt modelId="{BCC5CFC1-D945-4E02-BCBD-1EA063E7B4E7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</a:t>
          </a:r>
          <a:r>
            <a:rPr lang="en-US" dirty="0" err="1"/>
            <a:t>Manvr</a:t>
          </a:r>
          <a:endParaRPr lang="en-US" dirty="0"/>
        </a:p>
      </dgm:t>
    </dgm:pt>
    <dgm:pt modelId="{422EDF2B-0FD6-48C7-A8AE-0EE78142AACE}" type="parTrans" cxnId="{E2C83D3D-43AE-41F7-B4B2-968EFBD3D768}">
      <dgm:prSet/>
      <dgm:spPr/>
      <dgm:t>
        <a:bodyPr/>
        <a:lstStyle/>
        <a:p>
          <a:endParaRPr lang="en-US"/>
        </a:p>
      </dgm:t>
    </dgm:pt>
    <dgm:pt modelId="{FE5D9767-81EF-4C81-9B31-1666A0FF02B1}" type="sibTrans" cxnId="{E2C83D3D-43AE-41F7-B4B2-968EFBD3D768}">
      <dgm:prSet/>
      <dgm:spPr/>
      <dgm:t>
        <a:bodyPr/>
        <a:lstStyle/>
        <a:p>
          <a:endParaRPr lang="en-US"/>
        </a:p>
      </dgm:t>
    </dgm:pt>
    <dgm:pt modelId="{966DB9AE-0BD4-4B07-9CFE-9A0E8F0C76BF}">
      <dgm:prSet phldrT="[Text]"/>
      <dgm:spPr/>
      <dgm:t>
        <a:bodyPr/>
        <a:lstStyle/>
        <a:p>
          <a:r>
            <a:rPr lang="en-US" dirty="0"/>
            <a:t>Naive Bayes</a:t>
          </a:r>
        </a:p>
      </dgm:t>
    </dgm:pt>
    <dgm:pt modelId="{3D377212-A18B-4ACB-9E03-38DA46112F98}" type="parTrans" cxnId="{6F94B949-2725-4070-8207-9D47324B065F}">
      <dgm:prSet/>
      <dgm:spPr/>
      <dgm:t>
        <a:bodyPr/>
        <a:lstStyle/>
        <a:p>
          <a:endParaRPr lang="en-US"/>
        </a:p>
      </dgm:t>
    </dgm:pt>
    <dgm:pt modelId="{A32F316A-B15B-4AA6-90BE-5F3ACC1DC6E6}" type="sibTrans" cxnId="{6F94B949-2725-4070-8207-9D47324B065F}">
      <dgm:prSet/>
      <dgm:spPr/>
      <dgm:t>
        <a:bodyPr/>
        <a:lstStyle/>
        <a:p>
          <a:endParaRPr lang="en-US"/>
        </a:p>
      </dgm:t>
    </dgm:pt>
    <dgm:pt modelId="{40106C9E-9E6C-4D4C-820A-F378CEC7EE0E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Type</a:t>
          </a:r>
        </a:p>
      </dgm:t>
    </dgm:pt>
    <dgm:pt modelId="{294A608D-FAFB-4C97-A995-3577A6E4FCBF}" type="parTrans" cxnId="{4A6B0E35-FD81-4FFD-A86C-991463706CD3}">
      <dgm:prSet/>
      <dgm:spPr/>
      <dgm:t>
        <a:bodyPr/>
        <a:lstStyle/>
        <a:p>
          <a:endParaRPr lang="en-US"/>
        </a:p>
      </dgm:t>
    </dgm:pt>
    <dgm:pt modelId="{02787AC4-A7F8-468B-AB5E-855E4E09A2F8}" type="sibTrans" cxnId="{4A6B0E35-FD81-4FFD-A86C-991463706CD3}">
      <dgm:prSet/>
      <dgm:spPr/>
      <dgm:t>
        <a:bodyPr/>
        <a:lstStyle/>
        <a:p>
          <a:endParaRPr lang="en-US"/>
        </a:p>
      </dgm:t>
    </dgm:pt>
    <dgm:pt modelId="{DC8E1AA4-434D-461D-830E-71DBF765C577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</a:t>
          </a:r>
          <a:r>
            <a:rPr lang="en-US" dirty="0" err="1"/>
            <a:t>Manvr</a:t>
          </a:r>
          <a:endParaRPr lang="en-US" dirty="0"/>
        </a:p>
      </dgm:t>
    </dgm:pt>
    <dgm:pt modelId="{65523719-650F-4DB9-9152-0D255F78D1BA}" type="parTrans" cxnId="{CBE08EF0-A2E1-43B2-B0D5-A8390B0E2098}">
      <dgm:prSet/>
      <dgm:spPr/>
      <dgm:t>
        <a:bodyPr/>
        <a:lstStyle/>
        <a:p>
          <a:endParaRPr lang="en-US"/>
        </a:p>
      </dgm:t>
    </dgm:pt>
    <dgm:pt modelId="{B56DE299-4EAA-481B-BF9F-A5F7B34C81DA}" type="sibTrans" cxnId="{CBE08EF0-A2E1-43B2-B0D5-A8390B0E2098}">
      <dgm:prSet/>
      <dgm:spPr/>
      <dgm:t>
        <a:bodyPr/>
        <a:lstStyle/>
        <a:p>
          <a:endParaRPr lang="en-US"/>
        </a:p>
      </dgm:t>
    </dgm:pt>
    <dgm:pt modelId="{6632ADFC-1EBF-42C6-84BA-D67749CFDFC2}">
      <dgm:prSet phldrT="[Text]"/>
      <dgm:spPr/>
      <dgm:t>
        <a:bodyPr/>
        <a:lstStyle/>
        <a:p>
          <a:r>
            <a:rPr lang="en-US" dirty="0"/>
            <a:t>Speed Limit</a:t>
          </a:r>
        </a:p>
      </dgm:t>
    </dgm:pt>
    <dgm:pt modelId="{ADF7CB1D-C3A6-4B02-8DD7-9BA0C2B26E37}" type="parTrans" cxnId="{36F1EB28-22F5-4090-B21D-027B670DF2A0}">
      <dgm:prSet/>
      <dgm:spPr/>
      <dgm:t>
        <a:bodyPr/>
        <a:lstStyle/>
        <a:p>
          <a:endParaRPr lang="en-US"/>
        </a:p>
      </dgm:t>
    </dgm:pt>
    <dgm:pt modelId="{9739ABFE-3E20-42DE-B3F0-57E0208B8DE2}" type="sibTrans" cxnId="{36F1EB28-22F5-4090-B21D-027B670DF2A0}">
      <dgm:prSet/>
      <dgm:spPr/>
      <dgm:t>
        <a:bodyPr/>
        <a:lstStyle/>
        <a:p>
          <a:endParaRPr lang="en-US"/>
        </a:p>
      </dgm:t>
    </dgm:pt>
    <dgm:pt modelId="{494509F3-99EC-41E4-B903-9A3CD24CFA6E}">
      <dgm:prSet phldrT="[Text]"/>
      <dgm:spPr/>
      <dgm:t>
        <a:bodyPr/>
        <a:lstStyle/>
        <a:p>
          <a:r>
            <a:rPr lang="en-US" dirty="0"/>
            <a:t>Urban/Rural</a:t>
          </a:r>
        </a:p>
      </dgm:t>
    </dgm:pt>
    <dgm:pt modelId="{C2E68C25-AA3F-47BC-8430-D4CFA4DC2133}" type="parTrans" cxnId="{E9DC68D5-C116-4C66-8804-A951C63F54AB}">
      <dgm:prSet/>
      <dgm:spPr/>
      <dgm:t>
        <a:bodyPr/>
        <a:lstStyle/>
        <a:p>
          <a:endParaRPr lang="en-US"/>
        </a:p>
      </dgm:t>
    </dgm:pt>
    <dgm:pt modelId="{35B5A237-E7CE-412C-83F8-CB91E8BB5F86}" type="sibTrans" cxnId="{E9DC68D5-C116-4C66-8804-A951C63F54AB}">
      <dgm:prSet/>
      <dgm:spPr/>
      <dgm:t>
        <a:bodyPr/>
        <a:lstStyle/>
        <a:p>
          <a:endParaRPr lang="en-US"/>
        </a:p>
      </dgm:t>
    </dgm:pt>
    <dgm:pt modelId="{83C531AC-82E5-4383-BC8A-DBE86F828090}">
      <dgm:prSet phldrT="[Text]"/>
      <dgm:spPr/>
      <dgm:t>
        <a:bodyPr/>
        <a:lstStyle/>
        <a:p>
          <a:r>
            <a:rPr lang="en-US" dirty="0"/>
            <a:t>Driver Gender</a:t>
          </a:r>
        </a:p>
      </dgm:t>
    </dgm:pt>
    <dgm:pt modelId="{116E6ED9-929F-464D-B70C-52BC64064DCE}" type="parTrans" cxnId="{15297B16-456A-4989-A1B6-7C7CB758C624}">
      <dgm:prSet/>
      <dgm:spPr/>
      <dgm:t>
        <a:bodyPr/>
        <a:lstStyle/>
        <a:p>
          <a:endParaRPr lang="en-US"/>
        </a:p>
      </dgm:t>
    </dgm:pt>
    <dgm:pt modelId="{765BB75A-7017-48A7-913F-376D714F0CE3}" type="sibTrans" cxnId="{15297B16-456A-4989-A1B6-7C7CB758C624}">
      <dgm:prSet/>
      <dgm:spPr/>
      <dgm:t>
        <a:bodyPr/>
        <a:lstStyle/>
        <a:p>
          <a:endParaRPr lang="en-US"/>
        </a:p>
      </dgm:t>
    </dgm:pt>
    <dgm:pt modelId="{A505CF28-25FF-419D-B649-0288D0EB17C3}">
      <dgm:prSet phldrT="[Text]"/>
      <dgm:spPr/>
      <dgm:t>
        <a:bodyPr/>
        <a:lstStyle/>
        <a:p>
          <a:r>
            <a:rPr lang="en-US" dirty="0"/>
            <a:t>Boosting</a:t>
          </a:r>
        </a:p>
      </dgm:t>
    </dgm:pt>
    <dgm:pt modelId="{CE89E08A-E0F9-4D8F-8054-7002215AC692}" type="parTrans" cxnId="{A9CF8109-94A0-428C-A382-E8F1001BACE9}">
      <dgm:prSet/>
      <dgm:spPr/>
      <dgm:t>
        <a:bodyPr/>
        <a:lstStyle/>
        <a:p>
          <a:endParaRPr lang="en-US"/>
        </a:p>
      </dgm:t>
    </dgm:pt>
    <dgm:pt modelId="{86A92856-C791-40B6-9C9F-CDE562881D7C}" type="sibTrans" cxnId="{A9CF8109-94A0-428C-A382-E8F1001BACE9}">
      <dgm:prSet/>
      <dgm:spPr/>
      <dgm:t>
        <a:bodyPr/>
        <a:lstStyle/>
        <a:p>
          <a:endParaRPr lang="en-US"/>
        </a:p>
      </dgm:t>
    </dgm:pt>
    <dgm:pt modelId="{7CC19C16-8BC4-4D04-80E5-233D38FBD02A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Type</a:t>
          </a:r>
        </a:p>
      </dgm:t>
    </dgm:pt>
    <dgm:pt modelId="{F9CF0B0F-3820-4791-8BEE-54A449593CB7}" type="parTrans" cxnId="{88FECD42-431B-4C8D-8459-CE4F09E8C4F3}">
      <dgm:prSet/>
      <dgm:spPr/>
      <dgm:t>
        <a:bodyPr/>
        <a:lstStyle/>
        <a:p>
          <a:endParaRPr lang="en-US"/>
        </a:p>
      </dgm:t>
    </dgm:pt>
    <dgm:pt modelId="{47C5C720-7F8C-491D-B7FA-B111AF4CCA81}" type="sibTrans" cxnId="{88FECD42-431B-4C8D-8459-CE4F09E8C4F3}">
      <dgm:prSet/>
      <dgm:spPr/>
      <dgm:t>
        <a:bodyPr/>
        <a:lstStyle/>
        <a:p>
          <a:endParaRPr lang="en-US"/>
        </a:p>
      </dgm:t>
    </dgm:pt>
    <dgm:pt modelId="{4E01EF34-4090-47C0-A3D0-91E40A217FDB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</a:t>
          </a:r>
          <a:r>
            <a:rPr lang="en-US" dirty="0" err="1"/>
            <a:t>Manvr</a:t>
          </a:r>
          <a:endParaRPr lang="en-US" dirty="0"/>
        </a:p>
      </dgm:t>
    </dgm:pt>
    <dgm:pt modelId="{DF99D417-6975-4D4B-8EA0-B221FF6A8DC5}" type="parTrans" cxnId="{9052129B-50D8-4267-BF8D-DE83A2038CC2}">
      <dgm:prSet/>
      <dgm:spPr/>
      <dgm:t>
        <a:bodyPr/>
        <a:lstStyle/>
        <a:p>
          <a:endParaRPr lang="en-US"/>
        </a:p>
      </dgm:t>
    </dgm:pt>
    <dgm:pt modelId="{8253241A-E523-4757-B621-1B9926386A7D}" type="sibTrans" cxnId="{9052129B-50D8-4267-BF8D-DE83A2038CC2}">
      <dgm:prSet/>
      <dgm:spPr/>
      <dgm:t>
        <a:bodyPr/>
        <a:lstStyle/>
        <a:p>
          <a:endParaRPr lang="en-US"/>
        </a:p>
      </dgm:t>
    </dgm:pt>
    <dgm:pt modelId="{6F80E141-2FE8-4FA3-8D55-8222DC02BBD0}">
      <dgm:prSet phldrT="[Text]"/>
      <dgm:spPr/>
      <dgm:t>
        <a:bodyPr/>
        <a:lstStyle/>
        <a:p>
          <a:r>
            <a:rPr lang="en-US" dirty="0"/>
            <a:t>Speed Limit</a:t>
          </a:r>
        </a:p>
      </dgm:t>
    </dgm:pt>
    <dgm:pt modelId="{84A619DF-26E0-4548-8F51-A1AE75AD5111}" type="parTrans" cxnId="{8748DDC6-7170-4376-9EE7-CBC696F186CE}">
      <dgm:prSet/>
      <dgm:spPr/>
      <dgm:t>
        <a:bodyPr/>
        <a:lstStyle/>
        <a:p>
          <a:endParaRPr lang="en-US"/>
        </a:p>
      </dgm:t>
    </dgm:pt>
    <dgm:pt modelId="{38EF1247-2AB8-4D9A-A312-DD8724E72DCF}" type="sibTrans" cxnId="{8748DDC6-7170-4376-9EE7-CBC696F186CE}">
      <dgm:prSet/>
      <dgm:spPr/>
      <dgm:t>
        <a:bodyPr/>
        <a:lstStyle/>
        <a:p>
          <a:endParaRPr lang="en-US"/>
        </a:p>
      </dgm:t>
    </dgm:pt>
    <dgm:pt modelId="{A8D331C1-5A05-40F9-8BF5-7FEF9425F0E2}">
      <dgm:prSet phldrT="[Text]"/>
      <dgm:spPr/>
      <dgm:t>
        <a:bodyPr/>
        <a:lstStyle/>
        <a:p>
          <a:r>
            <a:rPr lang="en-US" dirty="0"/>
            <a:t>Urban/Rural</a:t>
          </a:r>
        </a:p>
      </dgm:t>
    </dgm:pt>
    <dgm:pt modelId="{6B09E035-C87A-4B47-B41B-19792BB5E4F3}" type="parTrans" cxnId="{14BA80A8-5149-4C0B-85FC-A31FCA2D5478}">
      <dgm:prSet/>
      <dgm:spPr/>
      <dgm:t>
        <a:bodyPr/>
        <a:lstStyle/>
        <a:p>
          <a:endParaRPr lang="en-US"/>
        </a:p>
      </dgm:t>
    </dgm:pt>
    <dgm:pt modelId="{FE9C9057-0D2B-44F7-BDD7-8058E0517A1A}" type="sibTrans" cxnId="{14BA80A8-5149-4C0B-85FC-A31FCA2D5478}">
      <dgm:prSet/>
      <dgm:spPr/>
      <dgm:t>
        <a:bodyPr/>
        <a:lstStyle/>
        <a:p>
          <a:endParaRPr lang="en-US"/>
        </a:p>
      </dgm:t>
    </dgm:pt>
    <dgm:pt modelId="{B93FB58F-6501-4A33-99E0-A4F951F0BFAF}">
      <dgm:prSet phldrT="[Text]"/>
      <dgm:spPr/>
      <dgm:t>
        <a:bodyPr/>
        <a:lstStyle/>
        <a:p>
          <a:r>
            <a:rPr lang="en-US" dirty="0"/>
            <a:t>Driver Gender</a:t>
          </a:r>
        </a:p>
      </dgm:t>
    </dgm:pt>
    <dgm:pt modelId="{CFF778B4-945A-40E8-862F-75C0EF3DD796}" type="parTrans" cxnId="{FAFF7B9C-318D-497F-85AB-656D8EB71F0A}">
      <dgm:prSet/>
      <dgm:spPr/>
      <dgm:t>
        <a:bodyPr/>
        <a:lstStyle/>
        <a:p>
          <a:endParaRPr lang="en-US"/>
        </a:p>
      </dgm:t>
    </dgm:pt>
    <dgm:pt modelId="{2CA3D14B-61D9-485A-98E7-3087F7E81AC2}" type="sibTrans" cxnId="{FAFF7B9C-318D-497F-85AB-656D8EB71F0A}">
      <dgm:prSet/>
      <dgm:spPr/>
      <dgm:t>
        <a:bodyPr/>
        <a:lstStyle/>
        <a:p>
          <a:endParaRPr lang="en-US"/>
        </a:p>
      </dgm:t>
    </dgm:pt>
    <dgm:pt modelId="{291D610B-FAB4-459C-A80A-AC120FE5465E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2355FCA1-9F68-49FD-B37F-EB827B5165CA}" type="parTrans" cxnId="{AF952BA3-0D87-46FC-967A-4DAF22B97B3F}">
      <dgm:prSet/>
      <dgm:spPr/>
      <dgm:t>
        <a:bodyPr/>
        <a:lstStyle/>
        <a:p>
          <a:endParaRPr lang="en-US"/>
        </a:p>
      </dgm:t>
    </dgm:pt>
    <dgm:pt modelId="{8ABE58C0-15DF-441B-BA8F-FE1EA6742912}" type="sibTrans" cxnId="{AF952BA3-0D87-46FC-967A-4DAF22B97B3F}">
      <dgm:prSet/>
      <dgm:spPr/>
      <dgm:t>
        <a:bodyPr/>
        <a:lstStyle/>
        <a:p>
          <a:endParaRPr lang="en-US"/>
        </a:p>
      </dgm:t>
    </dgm:pt>
    <dgm:pt modelId="{81550646-2591-49F5-A202-3655AC6C1B7B}">
      <dgm:prSet phldrT="[Text]"/>
      <dgm:spPr/>
      <dgm:t>
        <a:bodyPr/>
        <a:lstStyle/>
        <a:p>
          <a:r>
            <a:rPr lang="en-US" dirty="0"/>
            <a:t># Vehicles</a:t>
          </a:r>
        </a:p>
      </dgm:t>
    </dgm:pt>
    <dgm:pt modelId="{1A972361-8ADB-4F13-B378-2FAC40B94006}" type="parTrans" cxnId="{760D8217-B18B-40FE-B280-7AC31035782C}">
      <dgm:prSet/>
      <dgm:spPr/>
      <dgm:t>
        <a:bodyPr/>
        <a:lstStyle/>
        <a:p>
          <a:endParaRPr lang="en-US"/>
        </a:p>
      </dgm:t>
    </dgm:pt>
    <dgm:pt modelId="{1D68D833-9F1F-44E6-93CE-533BC8090533}" type="sibTrans" cxnId="{760D8217-B18B-40FE-B280-7AC31035782C}">
      <dgm:prSet/>
      <dgm:spPr/>
      <dgm:t>
        <a:bodyPr/>
        <a:lstStyle/>
        <a:p>
          <a:endParaRPr lang="en-US"/>
        </a:p>
      </dgm:t>
    </dgm:pt>
    <dgm:pt modelId="{B6120415-843D-406F-9125-EC2F02081C59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Type</a:t>
          </a:r>
        </a:p>
      </dgm:t>
    </dgm:pt>
    <dgm:pt modelId="{3112B642-E7BB-4825-815F-BA4146AA9209}" type="parTrans" cxnId="{E6D72A08-2542-4ED5-9703-310B193319BA}">
      <dgm:prSet/>
      <dgm:spPr/>
      <dgm:t>
        <a:bodyPr/>
        <a:lstStyle/>
        <a:p>
          <a:endParaRPr lang="en-US"/>
        </a:p>
      </dgm:t>
    </dgm:pt>
    <dgm:pt modelId="{C2B244CE-4668-4CEB-A472-0244F77E3AA8}" type="sibTrans" cxnId="{E6D72A08-2542-4ED5-9703-310B193319BA}">
      <dgm:prSet/>
      <dgm:spPr/>
      <dgm:t>
        <a:bodyPr/>
        <a:lstStyle/>
        <a:p>
          <a:endParaRPr lang="en-US"/>
        </a:p>
      </dgm:t>
    </dgm:pt>
    <dgm:pt modelId="{55A06A30-2980-4AD6-844B-3C7C33E3FD84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</a:t>
          </a:r>
          <a:r>
            <a:rPr lang="en-US" dirty="0" err="1"/>
            <a:t>Manvr</a:t>
          </a:r>
          <a:endParaRPr lang="en-US" dirty="0"/>
        </a:p>
      </dgm:t>
    </dgm:pt>
    <dgm:pt modelId="{83AD09C0-5DF4-447D-9242-00B85B14D5AD}" type="parTrans" cxnId="{2F7B5249-9467-41DC-8F01-CFBBF3E9CC96}">
      <dgm:prSet/>
      <dgm:spPr/>
      <dgm:t>
        <a:bodyPr/>
        <a:lstStyle/>
        <a:p>
          <a:endParaRPr lang="en-US"/>
        </a:p>
      </dgm:t>
    </dgm:pt>
    <dgm:pt modelId="{5C09AC7A-1BF0-454B-9D38-12F5716B9B5E}" type="sibTrans" cxnId="{2F7B5249-9467-41DC-8F01-CFBBF3E9CC96}">
      <dgm:prSet/>
      <dgm:spPr/>
      <dgm:t>
        <a:bodyPr/>
        <a:lstStyle/>
        <a:p>
          <a:endParaRPr lang="en-US"/>
        </a:p>
      </dgm:t>
    </dgm:pt>
    <dgm:pt modelId="{4E02B616-12FF-40F5-860E-DD49D22B26AA}">
      <dgm:prSet phldrT="[Text]"/>
      <dgm:spPr/>
      <dgm:t>
        <a:bodyPr/>
        <a:lstStyle/>
        <a:p>
          <a:r>
            <a:rPr lang="en-US" dirty="0"/>
            <a:t>Speed Limit</a:t>
          </a:r>
        </a:p>
      </dgm:t>
    </dgm:pt>
    <dgm:pt modelId="{90EDD4EC-70BE-4AD1-8111-002E012E4F51}" type="parTrans" cxnId="{886378F9-8CE6-4BA8-8728-13FD3CE1356D}">
      <dgm:prSet/>
      <dgm:spPr/>
      <dgm:t>
        <a:bodyPr/>
        <a:lstStyle/>
        <a:p>
          <a:endParaRPr lang="en-US"/>
        </a:p>
      </dgm:t>
    </dgm:pt>
    <dgm:pt modelId="{654D7B15-9F6E-4131-951E-BB9489E55348}" type="sibTrans" cxnId="{886378F9-8CE6-4BA8-8728-13FD3CE1356D}">
      <dgm:prSet/>
      <dgm:spPr/>
      <dgm:t>
        <a:bodyPr/>
        <a:lstStyle/>
        <a:p>
          <a:endParaRPr lang="en-US"/>
        </a:p>
      </dgm:t>
    </dgm:pt>
    <dgm:pt modelId="{75F25A28-13B5-4234-8BF2-4C9779044167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BAFA3864-8D47-414E-AEFE-7BDA0DAD6C72}" type="parTrans" cxnId="{DB87236C-0A6B-4C39-916B-750BC1F4C737}">
      <dgm:prSet/>
      <dgm:spPr/>
      <dgm:t>
        <a:bodyPr/>
        <a:lstStyle/>
        <a:p>
          <a:endParaRPr lang="en-US"/>
        </a:p>
      </dgm:t>
    </dgm:pt>
    <dgm:pt modelId="{C0EB0D06-9517-4B94-BFDC-A2A0ED599DE5}" type="sibTrans" cxnId="{DB87236C-0A6B-4C39-916B-750BC1F4C737}">
      <dgm:prSet/>
      <dgm:spPr/>
      <dgm:t>
        <a:bodyPr/>
        <a:lstStyle/>
        <a:p>
          <a:endParaRPr lang="en-US"/>
        </a:p>
      </dgm:t>
    </dgm:pt>
    <dgm:pt modelId="{AE7967A0-AABE-4CBD-817E-260CB66C0A38}">
      <dgm:prSet phldrT="[Text]"/>
      <dgm:spPr/>
      <dgm:t>
        <a:bodyPr/>
        <a:lstStyle/>
        <a:p>
          <a:r>
            <a:rPr lang="en-US" dirty="0"/>
            <a:t>Neural Network</a:t>
          </a:r>
        </a:p>
      </dgm:t>
    </dgm:pt>
    <dgm:pt modelId="{1DC436B9-403C-48D0-B97E-23FB32C62C7C}" type="parTrans" cxnId="{773E8BDA-F578-43A6-A108-D4C8A1D003F8}">
      <dgm:prSet/>
      <dgm:spPr/>
      <dgm:t>
        <a:bodyPr/>
        <a:lstStyle/>
        <a:p>
          <a:endParaRPr lang="en-US"/>
        </a:p>
      </dgm:t>
    </dgm:pt>
    <dgm:pt modelId="{DC4F111F-0BE3-433C-81A1-D25DE09BB840}" type="sibTrans" cxnId="{773E8BDA-F578-43A6-A108-D4C8A1D003F8}">
      <dgm:prSet/>
      <dgm:spPr/>
      <dgm:t>
        <a:bodyPr/>
        <a:lstStyle/>
        <a:p>
          <a:endParaRPr lang="en-US"/>
        </a:p>
      </dgm:t>
    </dgm:pt>
    <dgm:pt modelId="{91E02563-D6AD-4043-9513-0DA7BF421D19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B81C7D68-2D89-47AD-AA70-0411366E7490}" type="parTrans" cxnId="{CF3964DB-9F24-4E89-85C0-65AF5662A969}">
      <dgm:prSet/>
      <dgm:spPr/>
      <dgm:t>
        <a:bodyPr/>
        <a:lstStyle/>
        <a:p>
          <a:endParaRPr lang="en-US"/>
        </a:p>
      </dgm:t>
    </dgm:pt>
    <dgm:pt modelId="{B09D37DA-5F60-41E6-87FD-EA2789C7463E}" type="sibTrans" cxnId="{CF3964DB-9F24-4E89-85C0-65AF5662A969}">
      <dgm:prSet/>
      <dgm:spPr/>
      <dgm:t>
        <a:bodyPr/>
        <a:lstStyle/>
        <a:p>
          <a:endParaRPr lang="en-US"/>
        </a:p>
      </dgm:t>
    </dgm:pt>
    <dgm:pt modelId="{A9E967FE-BF6F-4C17-AC33-ACE59CC8FC74}">
      <dgm:prSet phldrT="[Text]"/>
      <dgm:spPr/>
      <dgm:t>
        <a:bodyPr/>
        <a:lstStyle/>
        <a:p>
          <a:r>
            <a:rPr lang="en-US" dirty="0"/>
            <a:t># Vehicles</a:t>
          </a:r>
        </a:p>
      </dgm:t>
    </dgm:pt>
    <dgm:pt modelId="{397A01A7-8999-42ED-9DE1-F061E926B7DF}" type="parTrans" cxnId="{E0165AE7-93AF-4B69-AAAF-79FDA5C17C8B}">
      <dgm:prSet/>
      <dgm:spPr/>
      <dgm:t>
        <a:bodyPr/>
        <a:lstStyle/>
        <a:p>
          <a:endParaRPr lang="en-US"/>
        </a:p>
      </dgm:t>
    </dgm:pt>
    <dgm:pt modelId="{9E02B79C-E4B7-4B60-B82B-92ABF22BFEF9}" type="sibTrans" cxnId="{E0165AE7-93AF-4B69-AAAF-79FDA5C17C8B}">
      <dgm:prSet/>
      <dgm:spPr/>
      <dgm:t>
        <a:bodyPr/>
        <a:lstStyle/>
        <a:p>
          <a:endParaRPr lang="en-US"/>
        </a:p>
      </dgm:t>
    </dgm:pt>
    <dgm:pt modelId="{D2987D49-5F10-4730-BF71-50CB743EC307}">
      <dgm:prSet phldrT="[Text]"/>
      <dgm:spPr/>
      <dgm:t>
        <a:bodyPr/>
        <a:lstStyle/>
        <a:p>
          <a:r>
            <a:rPr lang="en-US" dirty="0"/>
            <a:t>Driver Gender</a:t>
          </a:r>
        </a:p>
      </dgm:t>
    </dgm:pt>
    <dgm:pt modelId="{8E6AFD27-A0F9-442C-8DD5-2C18E7A68D9E}" type="parTrans" cxnId="{892980D0-279C-4DFE-A1F6-FF0F02BAC420}">
      <dgm:prSet/>
      <dgm:spPr/>
      <dgm:t>
        <a:bodyPr/>
        <a:lstStyle/>
        <a:p>
          <a:endParaRPr lang="en-US"/>
        </a:p>
      </dgm:t>
    </dgm:pt>
    <dgm:pt modelId="{BE6E5864-615B-47C2-9833-47DF9D188091}" type="sibTrans" cxnId="{892980D0-279C-4DFE-A1F6-FF0F02BAC420}">
      <dgm:prSet/>
      <dgm:spPr/>
      <dgm:t>
        <a:bodyPr/>
        <a:lstStyle/>
        <a:p>
          <a:endParaRPr lang="en-US"/>
        </a:p>
      </dgm:t>
    </dgm:pt>
    <dgm:pt modelId="{A373E4C0-5726-4DB1-94C1-7EFE2CB47498}">
      <dgm:prSet phldrT="[Text]"/>
      <dgm:spPr/>
      <dgm:t>
        <a:bodyPr/>
        <a:lstStyle/>
        <a:p>
          <a:r>
            <a:rPr lang="en-US" dirty="0"/>
            <a:t>Urban/Rural</a:t>
          </a:r>
        </a:p>
      </dgm:t>
    </dgm:pt>
    <dgm:pt modelId="{876BE3F4-CFB5-4174-A35C-83BAB0F633BB}" type="parTrans" cxnId="{ABE7093D-3761-42B2-969C-6E9373BE6929}">
      <dgm:prSet/>
      <dgm:spPr/>
      <dgm:t>
        <a:bodyPr/>
        <a:lstStyle/>
        <a:p>
          <a:endParaRPr lang="en-US"/>
        </a:p>
      </dgm:t>
    </dgm:pt>
    <dgm:pt modelId="{3C585033-B475-48D8-9C71-29EDD9C29608}" type="sibTrans" cxnId="{ABE7093D-3761-42B2-969C-6E9373BE6929}">
      <dgm:prSet/>
      <dgm:spPr/>
      <dgm:t>
        <a:bodyPr/>
        <a:lstStyle/>
        <a:p>
          <a:endParaRPr lang="en-US"/>
        </a:p>
      </dgm:t>
    </dgm:pt>
    <dgm:pt modelId="{41F690F6-1ACD-40CF-8ED0-CE35104D5E55}">
      <dgm:prSet phldrT="[Text]"/>
      <dgm:spPr/>
      <dgm:t>
        <a:bodyPr/>
        <a:lstStyle/>
        <a:p>
          <a:r>
            <a:rPr lang="en-US" dirty="0" err="1"/>
            <a:t>Veh</a:t>
          </a:r>
          <a:r>
            <a:rPr lang="en-US" dirty="0"/>
            <a:t>. </a:t>
          </a:r>
          <a:r>
            <a:rPr lang="en-US" dirty="0" err="1"/>
            <a:t>Manvr</a:t>
          </a:r>
          <a:endParaRPr lang="en-US" dirty="0"/>
        </a:p>
      </dgm:t>
    </dgm:pt>
    <dgm:pt modelId="{AF8F5A82-E428-4F20-8A98-332B19619F10}" type="parTrans" cxnId="{96AA442A-CFA2-4BCF-91B6-125A1F184536}">
      <dgm:prSet/>
      <dgm:spPr/>
      <dgm:t>
        <a:bodyPr/>
        <a:lstStyle/>
        <a:p>
          <a:endParaRPr lang="en-US"/>
        </a:p>
      </dgm:t>
    </dgm:pt>
    <dgm:pt modelId="{5A3575E8-6936-45FE-8986-A550E3BC465E}" type="sibTrans" cxnId="{96AA442A-CFA2-4BCF-91B6-125A1F184536}">
      <dgm:prSet/>
      <dgm:spPr/>
      <dgm:t>
        <a:bodyPr/>
        <a:lstStyle/>
        <a:p>
          <a:endParaRPr lang="en-US"/>
        </a:p>
      </dgm:t>
    </dgm:pt>
    <dgm:pt modelId="{626F7574-B104-4B9C-BE71-7BC922EE7DDC}" type="pres">
      <dgm:prSet presAssocID="{3B3769B8-371A-4A6C-B643-ECEFE6F07D21}" presName="Name0" presStyleCnt="0">
        <dgm:presLayoutVars>
          <dgm:dir/>
          <dgm:animLvl val="lvl"/>
          <dgm:resizeHandles val="exact"/>
        </dgm:presLayoutVars>
      </dgm:prSet>
      <dgm:spPr/>
    </dgm:pt>
    <dgm:pt modelId="{00BC3949-0ACE-4E0F-821C-43A3D86748EB}" type="pres">
      <dgm:prSet presAssocID="{7A7CFD3A-991B-4C4C-BFC4-CDBEE39F37B6}" presName="composite" presStyleCnt="0"/>
      <dgm:spPr/>
    </dgm:pt>
    <dgm:pt modelId="{E28307EC-76C0-4489-A5A0-C36DE8201C31}" type="pres">
      <dgm:prSet presAssocID="{7A7CFD3A-991B-4C4C-BFC4-CDBEE39F37B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0BBBC171-4D3C-4D9F-879D-001B4D32DFD4}" type="pres">
      <dgm:prSet presAssocID="{7A7CFD3A-991B-4C4C-BFC4-CDBEE39F37B6}" presName="desTx" presStyleLbl="alignAccFollowNode1" presStyleIdx="0" presStyleCnt="6">
        <dgm:presLayoutVars>
          <dgm:bulletEnabled val="1"/>
        </dgm:presLayoutVars>
      </dgm:prSet>
      <dgm:spPr/>
    </dgm:pt>
    <dgm:pt modelId="{74C1A180-AD92-4CAB-9373-68B95C6ACC3B}" type="pres">
      <dgm:prSet presAssocID="{0DCC3FBF-0B27-4BCE-949A-6DFDBFEF4DAA}" presName="space" presStyleCnt="0"/>
      <dgm:spPr/>
    </dgm:pt>
    <dgm:pt modelId="{BE5A0A9C-69AB-47A5-A075-6C5AE135665E}" type="pres">
      <dgm:prSet presAssocID="{E6B202A9-59D2-40DD-A4AF-547C816D3C39}" presName="composite" presStyleCnt="0"/>
      <dgm:spPr/>
    </dgm:pt>
    <dgm:pt modelId="{ED74BAD6-10AC-41BF-86C9-E4F7279A9372}" type="pres">
      <dgm:prSet presAssocID="{E6B202A9-59D2-40DD-A4AF-547C816D3C39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B3251A3-E505-44FC-A4AF-45933BCC55C8}" type="pres">
      <dgm:prSet presAssocID="{E6B202A9-59D2-40DD-A4AF-547C816D3C39}" presName="desTx" presStyleLbl="alignAccFollowNode1" presStyleIdx="1" presStyleCnt="6">
        <dgm:presLayoutVars>
          <dgm:bulletEnabled val="1"/>
        </dgm:presLayoutVars>
      </dgm:prSet>
      <dgm:spPr/>
    </dgm:pt>
    <dgm:pt modelId="{89957346-1C8B-483D-9023-9B50682F53EE}" type="pres">
      <dgm:prSet presAssocID="{C7920812-DA21-4474-A490-E05F4F8E108F}" presName="space" presStyleCnt="0"/>
      <dgm:spPr/>
    </dgm:pt>
    <dgm:pt modelId="{88161ADD-DEAD-4FE5-B6A1-CCB781416ED9}" type="pres">
      <dgm:prSet presAssocID="{966DB9AE-0BD4-4B07-9CFE-9A0E8F0C76BF}" presName="composite" presStyleCnt="0"/>
      <dgm:spPr/>
    </dgm:pt>
    <dgm:pt modelId="{53205E07-06B7-46F2-B080-DD7372DF9C92}" type="pres">
      <dgm:prSet presAssocID="{966DB9AE-0BD4-4B07-9CFE-9A0E8F0C76B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49E0A3D-7BCA-48BD-81F4-FCE573D426D8}" type="pres">
      <dgm:prSet presAssocID="{966DB9AE-0BD4-4B07-9CFE-9A0E8F0C76BF}" presName="desTx" presStyleLbl="alignAccFollowNode1" presStyleIdx="2" presStyleCnt="6">
        <dgm:presLayoutVars>
          <dgm:bulletEnabled val="1"/>
        </dgm:presLayoutVars>
      </dgm:prSet>
      <dgm:spPr/>
    </dgm:pt>
    <dgm:pt modelId="{F8C19475-4C89-431E-A6CA-E9C68BF3784D}" type="pres">
      <dgm:prSet presAssocID="{A32F316A-B15B-4AA6-90BE-5F3ACC1DC6E6}" presName="space" presStyleCnt="0"/>
      <dgm:spPr/>
    </dgm:pt>
    <dgm:pt modelId="{21544039-922B-43CB-B301-29F78A740230}" type="pres">
      <dgm:prSet presAssocID="{A505CF28-25FF-419D-B649-0288D0EB17C3}" presName="composite" presStyleCnt="0"/>
      <dgm:spPr/>
    </dgm:pt>
    <dgm:pt modelId="{809F5F6D-7D70-4A6A-8306-9B1520BC49A1}" type="pres">
      <dgm:prSet presAssocID="{A505CF28-25FF-419D-B649-0288D0EB17C3}" presName="parTx" presStyleLbl="alignNode1" presStyleIdx="3" presStyleCnt="6" custLinFactNeighborX="-1521" custLinFactNeighborY="-9611">
        <dgm:presLayoutVars>
          <dgm:chMax val="0"/>
          <dgm:chPref val="0"/>
          <dgm:bulletEnabled val="1"/>
        </dgm:presLayoutVars>
      </dgm:prSet>
      <dgm:spPr/>
    </dgm:pt>
    <dgm:pt modelId="{B08232C5-3849-40BD-94A9-220BD2679C73}" type="pres">
      <dgm:prSet presAssocID="{A505CF28-25FF-419D-B649-0288D0EB17C3}" presName="desTx" presStyleLbl="alignAccFollowNode1" presStyleIdx="3" presStyleCnt="6">
        <dgm:presLayoutVars>
          <dgm:bulletEnabled val="1"/>
        </dgm:presLayoutVars>
      </dgm:prSet>
      <dgm:spPr/>
    </dgm:pt>
    <dgm:pt modelId="{F907E868-E2C2-4DD4-BF42-9DB49FF9B7BA}" type="pres">
      <dgm:prSet presAssocID="{86A92856-C791-40B6-9C9F-CDE562881D7C}" presName="space" presStyleCnt="0"/>
      <dgm:spPr/>
    </dgm:pt>
    <dgm:pt modelId="{DA37A884-DEC3-4880-A2F4-192BF8A25745}" type="pres">
      <dgm:prSet presAssocID="{291D610B-FAB4-459C-A80A-AC120FE5465E}" presName="composite" presStyleCnt="0"/>
      <dgm:spPr/>
    </dgm:pt>
    <dgm:pt modelId="{2987B95B-9660-43F6-B772-1DEB7AD86AA3}" type="pres">
      <dgm:prSet presAssocID="{291D610B-FAB4-459C-A80A-AC120FE5465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CEBBC41-E2A1-4CB1-9E9E-829E6D51D0B0}" type="pres">
      <dgm:prSet presAssocID="{291D610B-FAB4-459C-A80A-AC120FE5465E}" presName="desTx" presStyleLbl="alignAccFollowNode1" presStyleIdx="4" presStyleCnt="6">
        <dgm:presLayoutVars>
          <dgm:bulletEnabled val="1"/>
        </dgm:presLayoutVars>
      </dgm:prSet>
      <dgm:spPr/>
    </dgm:pt>
    <dgm:pt modelId="{5721CA1D-578C-4306-9A86-FB5B67A07028}" type="pres">
      <dgm:prSet presAssocID="{8ABE58C0-15DF-441B-BA8F-FE1EA6742912}" presName="space" presStyleCnt="0"/>
      <dgm:spPr/>
    </dgm:pt>
    <dgm:pt modelId="{2CCDC5DF-152C-4E01-BA2C-9CA293439FE2}" type="pres">
      <dgm:prSet presAssocID="{AE7967A0-AABE-4CBD-817E-260CB66C0A38}" presName="composite" presStyleCnt="0"/>
      <dgm:spPr/>
    </dgm:pt>
    <dgm:pt modelId="{F95BB850-2CBD-424E-A728-A78D3A121B50}" type="pres">
      <dgm:prSet presAssocID="{AE7967A0-AABE-4CBD-817E-260CB66C0A38}" presName="parTx" presStyleLbl="alignNode1" presStyleIdx="5" presStyleCnt="6" custLinFactNeighborX="6329" custLinFactNeighborY="6953">
        <dgm:presLayoutVars>
          <dgm:chMax val="0"/>
          <dgm:chPref val="0"/>
          <dgm:bulletEnabled val="1"/>
        </dgm:presLayoutVars>
      </dgm:prSet>
      <dgm:spPr/>
    </dgm:pt>
    <dgm:pt modelId="{ACE1B22D-53EE-40EF-A503-527992F947EF}" type="pres">
      <dgm:prSet presAssocID="{AE7967A0-AABE-4CBD-817E-260CB66C0A38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E6D72A08-2542-4ED5-9703-310B193319BA}" srcId="{291D610B-FAB4-459C-A80A-AC120FE5465E}" destId="{B6120415-843D-406F-9125-EC2F02081C59}" srcOrd="1" destOrd="0" parTransId="{3112B642-E7BB-4825-815F-BA4146AA9209}" sibTransId="{C2B244CE-4668-4CEB-A472-0244F77E3AA8}"/>
    <dgm:cxn modelId="{A9CF8109-94A0-428C-A382-E8F1001BACE9}" srcId="{3B3769B8-371A-4A6C-B643-ECEFE6F07D21}" destId="{A505CF28-25FF-419D-B649-0288D0EB17C3}" srcOrd="3" destOrd="0" parTransId="{CE89E08A-E0F9-4D8F-8054-7002215AC692}" sibTransId="{86A92856-C791-40B6-9C9F-CDE562881D7C}"/>
    <dgm:cxn modelId="{490DD00C-48EA-4A04-B00B-6FB85B014F02}" type="presOf" srcId="{83C531AC-82E5-4383-BC8A-DBE86F828090}" destId="{E49E0A3D-7BCA-48BD-81F4-FCE573D426D8}" srcOrd="0" destOrd="4" presId="urn:microsoft.com/office/officeart/2005/8/layout/hList1"/>
    <dgm:cxn modelId="{6058200F-5E55-479C-A614-A163EF2406A6}" type="presOf" srcId="{3B3769B8-371A-4A6C-B643-ECEFE6F07D21}" destId="{626F7574-B104-4B9C-BE71-7BC922EE7DDC}" srcOrd="0" destOrd="0" presId="urn:microsoft.com/office/officeart/2005/8/layout/hList1"/>
    <dgm:cxn modelId="{5A144E0F-96BC-4330-9295-D9CBE6EC79AC}" srcId="{7A7CFD3A-991B-4C4C-BFC4-CDBEE39F37B6}" destId="{BAE3E784-E468-4863-94D7-96B6D9BF15AC}" srcOrd="4" destOrd="0" parTransId="{8E3B7C55-1FA1-4C58-858A-058F04287635}" sibTransId="{0C4D1E7E-8D2E-4C5B-9BC5-7479937E0F8C}"/>
    <dgm:cxn modelId="{4648FE0F-9910-4F08-913B-6BD5FA86032F}" srcId="{7A7CFD3A-991B-4C4C-BFC4-CDBEE39F37B6}" destId="{8F7F7094-339B-43AB-BE05-4DF3472D39D1}" srcOrd="0" destOrd="0" parTransId="{CD3E89C0-0CF9-416D-8D88-7206EC31A6F9}" sibTransId="{24EE6B40-44FD-4A53-A5DF-DF679F3F11B7}"/>
    <dgm:cxn modelId="{6D99AB12-DF1C-49B0-AB71-5F7B8FD4B326}" type="presOf" srcId="{BCC5CFC1-D945-4E02-BCBD-1EA063E7B4E7}" destId="{1B3251A3-E505-44FC-A4AF-45933BCC55C8}" srcOrd="0" destOrd="4" presId="urn:microsoft.com/office/officeart/2005/8/layout/hList1"/>
    <dgm:cxn modelId="{15297B16-456A-4989-A1B6-7C7CB758C624}" srcId="{966DB9AE-0BD4-4B07-9CFE-9A0E8F0C76BF}" destId="{83C531AC-82E5-4383-BC8A-DBE86F828090}" srcOrd="4" destOrd="0" parTransId="{116E6ED9-929F-464D-B70C-52BC64064DCE}" sibTransId="{765BB75A-7017-48A7-913F-376D714F0CE3}"/>
    <dgm:cxn modelId="{3E307717-9E6B-4CF2-B133-2EA8C9DCFC99}" type="presOf" srcId="{4E02B616-12FF-40F5-860E-DD49D22B26AA}" destId="{9CEBBC41-E2A1-4CB1-9E9E-829E6D51D0B0}" srcOrd="0" destOrd="3" presId="urn:microsoft.com/office/officeart/2005/8/layout/hList1"/>
    <dgm:cxn modelId="{760D8217-B18B-40FE-B280-7AC31035782C}" srcId="{291D610B-FAB4-459C-A80A-AC120FE5465E}" destId="{81550646-2591-49F5-A202-3655AC6C1B7B}" srcOrd="0" destOrd="0" parTransId="{1A972361-8ADB-4F13-B378-2FAC40B94006}" sibTransId="{1D68D833-9F1F-44E6-93CE-533BC8090533}"/>
    <dgm:cxn modelId="{B16CB317-5120-4F69-9C04-C368364E3682}" srcId="{E6B202A9-59D2-40DD-A4AF-547C816D3C39}" destId="{D8293884-95BD-494B-9C84-2BED6F554464}" srcOrd="2" destOrd="0" parTransId="{700E73BB-07CB-4E81-8A59-B3077E7A8187}" sibTransId="{D7D47FDF-1F81-4F34-B33C-7EFD094AF18A}"/>
    <dgm:cxn modelId="{BBEE671D-DBFB-4283-804F-1AD59E50B4D4}" type="presOf" srcId="{966DB9AE-0BD4-4B07-9CFE-9A0E8F0C76BF}" destId="{53205E07-06B7-46F2-B080-DD7372DF9C92}" srcOrd="0" destOrd="0" presId="urn:microsoft.com/office/officeart/2005/8/layout/hList1"/>
    <dgm:cxn modelId="{846D4B1E-C665-49F7-A203-0176904C6AA9}" type="presOf" srcId="{7CC19C16-8BC4-4D04-80E5-233D38FBD02A}" destId="{B08232C5-3849-40BD-94A9-220BD2679C73}" srcOrd="0" destOrd="0" presId="urn:microsoft.com/office/officeart/2005/8/layout/hList1"/>
    <dgm:cxn modelId="{AD2E281F-6127-4A9F-8C8C-1DB8E4B81ADA}" srcId="{7A7CFD3A-991B-4C4C-BFC4-CDBEE39F37B6}" destId="{CD7815CB-2DFC-4E63-A866-69A5D180A00B}" srcOrd="3" destOrd="0" parTransId="{2785ABC2-5861-4EF0-A313-C0CE9F2BA298}" sibTransId="{ED7C2BBF-B634-41E7-933E-774AF017131B}"/>
    <dgm:cxn modelId="{36F1EB28-22F5-4090-B21D-027B670DF2A0}" srcId="{966DB9AE-0BD4-4B07-9CFE-9A0E8F0C76BF}" destId="{6632ADFC-1EBF-42C6-84BA-D67749CFDFC2}" srcOrd="2" destOrd="0" parTransId="{ADF7CB1D-C3A6-4B02-8DD7-9BA0C2B26E37}" sibTransId="{9739ABFE-3E20-42DE-B3F0-57E0208B8DE2}"/>
    <dgm:cxn modelId="{96AA442A-CFA2-4BCF-91B6-125A1F184536}" srcId="{AE7967A0-AABE-4CBD-817E-260CB66C0A38}" destId="{41F690F6-1ACD-40CF-8ED0-CE35104D5E55}" srcOrd="4" destOrd="0" parTransId="{AF8F5A82-E428-4F20-8A98-332B19619F10}" sibTransId="{5A3575E8-6936-45FE-8986-A550E3BC465E}"/>
    <dgm:cxn modelId="{FE5CD82B-38C2-49B1-96C8-1B17F8D8BEF2}" type="presOf" srcId="{41F690F6-1ACD-40CF-8ED0-CE35104D5E55}" destId="{ACE1B22D-53EE-40EF-A503-527992F947EF}" srcOrd="0" destOrd="4" presId="urn:microsoft.com/office/officeart/2005/8/layout/hList1"/>
    <dgm:cxn modelId="{A3DFE730-6607-4D3C-B1B0-D42997ACEC49}" type="presOf" srcId="{55A06A30-2980-4AD6-844B-3C7C33E3FD84}" destId="{9CEBBC41-E2A1-4CB1-9E9E-829E6D51D0B0}" srcOrd="0" destOrd="2" presId="urn:microsoft.com/office/officeart/2005/8/layout/hList1"/>
    <dgm:cxn modelId="{4A6B0E35-FD81-4FFD-A86C-991463706CD3}" srcId="{966DB9AE-0BD4-4B07-9CFE-9A0E8F0C76BF}" destId="{40106C9E-9E6C-4D4C-820A-F378CEC7EE0E}" srcOrd="0" destOrd="0" parTransId="{294A608D-FAFB-4C97-A995-3577A6E4FCBF}" sibTransId="{02787AC4-A7F8-468B-AB5E-855E4E09A2F8}"/>
    <dgm:cxn modelId="{ABE7093D-3761-42B2-969C-6E9373BE6929}" srcId="{AE7967A0-AABE-4CBD-817E-260CB66C0A38}" destId="{A373E4C0-5726-4DB1-94C1-7EFE2CB47498}" srcOrd="3" destOrd="0" parTransId="{876BE3F4-CFB5-4174-A35C-83BAB0F633BB}" sibTransId="{3C585033-B475-48D8-9C71-29EDD9C29608}"/>
    <dgm:cxn modelId="{E2C83D3D-43AE-41F7-B4B2-968EFBD3D768}" srcId="{E6B202A9-59D2-40DD-A4AF-547C816D3C39}" destId="{BCC5CFC1-D945-4E02-BCBD-1EA063E7B4E7}" srcOrd="4" destOrd="0" parTransId="{422EDF2B-0FD6-48C7-A8AE-0EE78142AACE}" sibTransId="{FE5D9767-81EF-4C81-9B31-1666A0FF02B1}"/>
    <dgm:cxn modelId="{88FECD42-431B-4C8D-8459-CE4F09E8C4F3}" srcId="{A505CF28-25FF-419D-B649-0288D0EB17C3}" destId="{7CC19C16-8BC4-4D04-80E5-233D38FBD02A}" srcOrd="0" destOrd="0" parTransId="{F9CF0B0F-3820-4791-8BEE-54A449593CB7}" sibTransId="{47C5C720-7F8C-491D-B7FA-B111AF4CCA81}"/>
    <dgm:cxn modelId="{B2D05343-56F5-46C1-B8FD-AB1BC472972D}" type="presOf" srcId="{380169B5-DE1A-4D4A-BA6D-A47860E323CD}" destId="{1B3251A3-E505-44FC-A4AF-45933BCC55C8}" srcOrd="0" destOrd="1" presId="urn:microsoft.com/office/officeart/2005/8/layout/hList1"/>
    <dgm:cxn modelId="{A1FE8C44-6C3C-4E86-BE98-25CFA14295A5}" type="presOf" srcId="{91E02563-D6AD-4043-9513-0DA7BF421D19}" destId="{ACE1B22D-53EE-40EF-A503-527992F947EF}" srcOrd="0" destOrd="0" presId="urn:microsoft.com/office/officeart/2005/8/layout/hList1"/>
    <dgm:cxn modelId="{034A3749-D803-41E1-8770-FC60F3B6DF1F}" srcId="{7A7CFD3A-991B-4C4C-BFC4-CDBEE39F37B6}" destId="{D5B94F42-328E-4833-828E-7D36CBD6CF6A}" srcOrd="1" destOrd="0" parTransId="{5FEBD521-D3D3-4C64-8BEE-471D452AE109}" sibTransId="{648A21BF-73C5-4EFD-A92E-BD49E9689975}"/>
    <dgm:cxn modelId="{50D26849-E5FA-4B85-9498-7387C1F4D03B}" type="presOf" srcId="{DC8E1AA4-434D-461D-830E-71DBF765C577}" destId="{E49E0A3D-7BCA-48BD-81F4-FCE573D426D8}" srcOrd="0" destOrd="1" presId="urn:microsoft.com/office/officeart/2005/8/layout/hList1"/>
    <dgm:cxn modelId="{2F7B5249-9467-41DC-8F01-CFBBF3E9CC96}" srcId="{291D610B-FAB4-459C-A80A-AC120FE5465E}" destId="{55A06A30-2980-4AD6-844B-3C7C33E3FD84}" srcOrd="2" destOrd="0" parTransId="{83AD09C0-5DF4-447D-9242-00B85B14D5AD}" sibTransId="{5C09AC7A-1BF0-454B-9D38-12F5716B9B5E}"/>
    <dgm:cxn modelId="{6F94B949-2725-4070-8207-9D47324B065F}" srcId="{3B3769B8-371A-4A6C-B643-ECEFE6F07D21}" destId="{966DB9AE-0BD4-4B07-9CFE-9A0E8F0C76BF}" srcOrd="2" destOrd="0" parTransId="{3D377212-A18B-4ACB-9E03-38DA46112F98}" sibTransId="{A32F316A-B15B-4AA6-90BE-5F3ACC1DC6E6}"/>
    <dgm:cxn modelId="{DB87236C-0A6B-4C39-916B-750BC1F4C737}" srcId="{291D610B-FAB4-459C-A80A-AC120FE5465E}" destId="{75F25A28-13B5-4234-8BF2-4C9779044167}" srcOrd="4" destOrd="0" parTransId="{BAFA3864-8D47-414E-AEFE-7BDA0DAD6C72}" sibTransId="{C0EB0D06-9517-4B94-BFDC-A2A0ED599DE5}"/>
    <dgm:cxn modelId="{FA353A74-69A3-4B6C-B2AD-27E5AC5E1828}" srcId="{3B3769B8-371A-4A6C-B643-ECEFE6F07D21}" destId="{E6B202A9-59D2-40DD-A4AF-547C816D3C39}" srcOrd="1" destOrd="0" parTransId="{ACB9FE59-6841-4CD4-AD26-1060F0847614}" sibTransId="{C7920812-DA21-4474-A490-E05F4F8E108F}"/>
    <dgm:cxn modelId="{AE7FC658-33E7-4D88-9569-04278B7A3D68}" type="presOf" srcId="{A505CF28-25FF-419D-B649-0288D0EB17C3}" destId="{809F5F6D-7D70-4A6A-8306-9B1520BC49A1}" srcOrd="0" destOrd="0" presId="urn:microsoft.com/office/officeart/2005/8/layout/hList1"/>
    <dgm:cxn modelId="{2E3D5C79-B290-4657-B618-CF4FB2959D41}" srcId="{E6B202A9-59D2-40DD-A4AF-547C816D3C39}" destId="{8D4AE666-9A4B-4BB2-835D-CD8E41CA1855}" srcOrd="0" destOrd="0" parTransId="{39AE4F2D-1314-493E-97C4-0DDC34EC4FA7}" sibTransId="{27E26602-4E9F-4780-AB9D-9498ABA3099E}"/>
    <dgm:cxn modelId="{BA399E7E-2080-42CE-8733-82D85C29CE62}" srcId="{E6B202A9-59D2-40DD-A4AF-547C816D3C39}" destId="{17351CC7-0010-4794-99F4-720FB09FD3F9}" srcOrd="3" destOrd="0" parTransId="{32EA9091-BBA3-4C75-AC18-E12FD6B549DC}" sibTransId="{21F2E633-F6E5-4158-AC51-22B1BFFF69A1}"/>
    <dgm:cxn modelId="{CD562E86-3BD1-4A62-8407-E65E25CC2713}" type="presOf" srcId="{D8293884-95BD-494B-9C84-2BED6F554464}" destId="{1B3251A3-E505-44FC-A4AF-45933BCC55C8}" srcOrd="0" destOrd="2" presId="urn:microsoft.com/office/officeart/2005/8/layout/hList1"/>
    <dgm:cxn modelId="{20F9CD88-B4C3-4985-8C80-FF0F99706105}" type="presOf" srcId="{40106C9E-9E6C-4D4C-820A-F378CEC7EE0E}" destId="{E49E0A3D-7BCA-48BD-81F4-FCE573D426D8}" srcOrd="0" destOrd="0" presId="urn:microsoft.com/office/officeart/2005/8/layout/hList1"/>
    <dgm:cxn modelId="{6154E88F-D8CB-4825-89F6-AFB73AE3B5FB}" type="presOf" srcId="{A373E4C0-5726-4DB1-94C1-7EFE2CB47498}" destId="{ACE1B22D-53EE-40EF-A503-527992F947EF}" srcOrd="0" destOrd="3" presId="urn:microsoft.com/office/officeart/2005/8/layout/hList1"/>
    <dgm:cxn modelId="{E25CE795-9B7D-4262-B562-BB0A4530D5CA}" type="presOf" srcId="{81550646-2591-49F5-A202-3655AC6C1B7B}" destId="{9CEBBC41-E2A1-4CB1-9E9E-829E6D51D0B0}" srcOrd="0" destOrd="0" presId="urn:microsoft.com/office/officeart/2005/8/layout/hList1"/>
    <dgm:cxn modelId="{95F80899-127F-4C58-905E-BECBB1771ED9}" srcId="{E6B202A9-59D2-40DD-A4AF-547C816D3C39}" destId="{380169B5-DE1A-4D4A-BA6D-A47860E323CD}" srcOrd="1" destOrd="0" parTransId="{4D1BD81B-A03C-4ECF-A273-818865AC0E95}" sibTransId="{1C652750-5F37-49B0-A5B0-96ECC433D9D2}"/>
    <dgm:cxn modelId="{9052129B-50D8-4267-BF8D-DE83A2038CC2}" srcId="{A505CF28-25FF-419D-B649-0288D0EB17C3}" destId="{4E01EF34-4090-47C0-A3D0-91E40A217FDB}" srcOrd="1" destOrd="0" parTransId="{DF99D417-6975-4D4B-8EA0-B221FF6A8DC5}" sibTransId="{8253241A-E523-4757-B621-1B9926386A7D}"/>
    <dgm:cxn modelId="{CD02D49B-FE38-47C0-BC50-02B1A12BE5A1}" type="presOf" srcId="{4E01EF34-4090-47C0-A3D0-91E40A217FDB}" destId="{B08232C5-3849-40BD-94A9-220BD2679C73}" srcOrd="0" destOrd="1" presId="urn:microsoft.com/office/officeart/2005/8/layout/hList1"/>
    <dgm:cxn modelId="{FAFF7B9C-318D-497F-85AB-656D8EB71F0A}" srcId="{A505CF28-25FF-419D-B649-0288D0EB17C3}" destId="{B93FB58F-6501-4A33-99E0-A4F951F0BFAF}" srcOrd="4" destOrd="0" parTransId="{CFF778B4-945A-40E8-862F-75C0EF3DD796}" sibTransId="{2CA3D14B-61D9-485A-98E7-3087F7E81AC2}"/>
    <dgm:cxn modelId="{8C569CA1-879A-404D-99D6-859620D9C461}" type="presOf" srcId="{A9E967FE-BF6F-4C17-AC33-ACE59CC8FC74}" destId="{ACE1B22D-53EE-40EF-A503-527992F947EF}" srcOrd="0" destOrd="1" presId="urn:microsoft.com/office/officeart/2005/8/layout/hList1"/>
    <dgm:cxn modelId="{AF952BA3-0D87-46FC-967A-4DAF22B97B3F}" srcId="{3B3769B8-371A-4A6C-B643-ECEFE6F07D21}" destId="{291D610B-FAB4-459C-A80A-AC120FE5465E}" srcOrd="4" destOrd="0" parTransId="{2355FCA1-9F68-49FD-B37F-EB827B5165CA}" sibTransId="{8ABE58C0-15DF-441B-BA8F-FE1EA6742912}"/>
    <dgm:cxn modelId="{14BA80A8-5149-4C0B-85FC-A31FCA2D5478}" srcId="{A505CF28-25FF-419D-B649-0288D0EB17C3}" destId="{A8D331C1-5A05-40F9-8BF5-7FEF9425F0E2}" srcOrd="3" destOrd="0" parTransId="{6B09E035-C87A-4B47-B41B-19792BB5E4F3}" sibTransId="{FE9C9057-0D2B-44F7-BDD7-8058E0517A1A}"/>
    <dgm:cxn modelId="{5EC5ADAA-1D46-4772-962D-5F8848ECB642}" type="presOf" srcId="{D5B94F42-328E-4833-828E-7D36CBD6CF6A}" destId="{0BBBC171-4D3C-4D9F-879D-001B4D32DFD4}" srcOrd="0" destOrd="1" presId="urn:microsoft.com/office/officeart/2005/8/layout/hList1"/>
    <dgm:cxn modelId="{4EE818AE-795E-42B0-BFBA-2ED938F8C6A4}" type="presOf" srcId="{6F80E141-2FE8-4FA3-8D55-8222DC02BBD0}" destId="{B08232C5-3849-40BD-94A9-220BD2679C73}" srcOrd="0" destOrd="2" presId="urn:microsoft.com/office/officeart/2005/8/layout/hList1"/>
    <dgm:cxn modelId="{DE4B8BB8-D4AA-463A-8AF6-DC8A87CC23A1}" type="presOf" srcId="{8D4AE666-9A4B-4BB2-835D-CD8E41CA1855}" destId="{1B3251A3-E505-44FC-A4AF-45933BCC55C8}" srcOrd="0" destOrd="0" presId="urn:microsoft.com/office/officeart/2005/8/layout/hList1"/>
    <dgm:cxn modelId="{C2A14BBB-BCDF-44F3-A54C-C15811E9331C}" type="presOf" srcId="{291D610B-FAB4-459C-A80A-AC120FE5465E}" destId="{2987B95B-9660-43F6-B772-1DEB7AD86AA3}" srcOrd="0" destOrd="0" presId="urn:microsoft.com/office/officeart/2005/8/layout/hList1"/>
    <dgm:cxn modelId="{97C3CBBC-195F-47D7-8265-B5066281CC11}" srcId="{7A7CFD3A-991B-4C4C-BFC4-CDBEE39F37B6}" destId="{A6FC4525-8457-424E-B7C4-75D5FBE549CC}" srcOrd="2" destOrd="0" parTransId="{EF799759-8812-4F8D-B92E-872CA7ACEEEB}" sibTransId="{2A5B0C8B-BA73-413F-9298-DCD9FF23A1C9}"/>
    <dgm:cxn modelId="{F899EDBD-BC68-4402-9EC8-8915A2815DB0}" type="presOf" srcId="{8F7F7094-339B-43AB-BE05-4DF3472D39D1}" destId="{0BBBC171-4D3C-4D9F-879D-001B4D32DFD4}" srcOrd="0" destOrd="0" presId="urn:microsoft.com/office/officeart/2005/8/layout/hList1"/>
    <dgm:cxn modelId="{A877BBBF-5D60-46AC-9811-91B53B31D89E}" type="presOf" srcId="{494509F3-99EC-41E4-B903-9A3CD24CFA6E}" destId="{E49E0A3D-7BCA-48BD-81F4-FCE573D426D8}" srcOrd="0" destOrd="3" presId="urn:microsoft.com/office/officeart/2005/8/layout/hList1"/>
    <dgm:cxn modelId="{8748DDC6-7170-4376-9EE7-CBC696F186CE}" srcId="{A505CF28-25FF-419D-B649-0288D0EB17C3}" destId="{6F80E141-2FE8-4FA3-8D55-8222DC02BBD0}" srcOrd="2" destOrd="0" parTransId="{84A619DF-26E0-4548-8F51-A1AE75AD5111}" sibTransId="{38EF1247-2AB8-4D9A-A312-DD8724E72DCF}"/>
    <dgm:cxn modelId="{4F9BA6CA-106E-46EA-B711-ED21592D6754}" type="presOf" srcId="{7A7CFD3A-991B-4C4C-BFC4-CDBEE39F37B6}" destId="{E28307EC-76C0-4489-A5A0-C36DE8201C31}" srcOrd="0" destOrd="0" presId="urn:microsoft.com/office/officeart/2005/8/layout/hList1"/>
    <dgm:cxn modelId="{614434CB-D4D5-4026-BD01-9183182D5F12}" type="presOf" srcId="{E6B202A9-59D2-40DD-A4AF-547C816D3C39}" destId="{ED74BAD6-10AC-41BF-86C9-E4F7279A9372}" srcOrd="0" destOrd="0" presId="urn:microsoft.com/office/officeart/2005/8/layout/hList1"/>
    <dgm:cxn modelId="{DD82CBCC-3C4B-4133-B6EF-A65A958B5FE4}" type="presOf" srcId="{AE7967A0-AABE-4CBD-817E-260CB66C0A38}" destId="{F95BB850-2CBD-424E-A728-A78D3A121B50}" srcOrd="0" destOrd="0" presId="urn:microsoft.com/office/officeart/2005/8/layout/hList1"/>
    <dgm:cxn modelId="{892980D0-279C-4DFE-A1F6-FF0F02BAC420}" srcId="{AE7967A0-AABE-4CBD-817E-260CB66C0A38}" destId="{D2987D49-5F10-4730-BF71-50CB743EC307}" srcOrd="2" destOrd="0" parTransId="{8E6AFD27-A0F9-442C-8DD5-2C18E7A68D9E}" sibTransId="{BE6E5864-615B-47C2-9833-47DF9D188091}"/>
    <dgm:cxn modelId="{ACDFE2D0-B480-4D10-BE88-C0C55DD2CC54}" type="presOf" srcId="{B93FB58F-6501-4A33-99E0-A4F951F0BFAF}" destId="{B08232C5-3849-40BD-94A9-220BD2679C73}" srcOrd="0" destOrd="4" presId="urn:microsoft.com/office/officeart/2005/8/layout/hList1"/>
    <dgm:cxn modelId="{19A225D1-6E30-421B-8294-C0C0E557A499}" type="presOf" srcId="{6632ADFC-1EBF-42C6-84BA-D67749CFDFC2}" destId="{E49E0A3D-7BCA-48BD-81F4-FCE573D426D8}" srcOrd="0" destOrd="2" presId="urn:microsoft.com/office/officeart/2005/8/layout/hList1"/>
    <dgm:cxn modelId="{E13DF5D4-D9BF-4E88-BD59-81DB6A4EA55F}" type="presOf" srcId="{B6120415-843D-406F-9125-EC2F02081C59}" destId="{9CEBBC41-E2A1-4CB1-9E9E-829E6D51D0B0}" srcOrd="0" destOrd="1" presId="urn:microsoft.com/office/officeart/2005/8/layout/hList1"/>
    <dgm:cxn modelId="{E9DC68D5-C116-4C66-8804-A951C63F54AB}" srcId="{966DB9AE-0BD4-4B07-9CFE-9A0E8F0C76BF}" destId="{494509F3-99EC-41E4-B903-9A3CD24CFA6E}" srcOrd="3" destOrd="0" parTransId="{C2E68C25-AA3F-47BC-8430-D4CFA4DC2133}" sibTransId="{35B5A237-E7CE-412C-83F8-CB91E8BB5F86}"/>
    <dgm:cxn modelId="{46EADFD6-0D43-4C8D-9AC6-7D66627C2BD6}" type="presOf" srcId="{17351CC7-0010-4794-99F4-720FB09FD3F9}" destId="{1B3251A3-E505-44FC-A4AF-45933BCC55C8}" srcOrd="0" destOrd="3" presId="urn:microsoft.com/office/officeart/2005/8/layout/hList1"/>
    <dgm:cxn modelId="{E2B52BD9-FA12-4AE1-B661-A5B547CA6E47}" srcId="{3B3769B8-371A-4A6C-B643-ECEFE6F07D21}" destId="{7A7CFD3A-991B-4C4C-BFC4-CDBEE39F37B6}" srcOrd="0" destOrd="0" parTransId="{48A5EE6C-050D-4DF7-98DE-149961F1652B}" sibTransId="{0DCC3FBF-0B27-4BCE-949A-6DFDBFEF4DAA}"/>
    <dgm:cxn modelId="{773E8BDA-F578-43A6-A108-D4C8A1D003F8}" srcId="{3B3769B8-371A-4A6C-B643-ECEFE6F07D21}" destId="{AE7967A0-AABE-4CBD-817E-260CB66C0A38}" srcOrd="5" destOrd="0" parTransId="{1DC436B9-403C-48D0-B97E-23FB32C62C7C}" sibTransId="{DC4F111F-0BE3-433C-81A1-D25DE09BB840}"/>
    <dgm:cxn modelId="{CF3964DB-9F24-4E89-85C0-65AF5662A969}" srcId="{AE7967A0-AABE-4CBD-817E-260CB66C0A38}" destId="{91E02563-D6AD-4043-9513-0DA7BF421D19}" srcOrd="0" destOrd="0" parTransId="{B81C7D68-2D89-47AD-AA70-0411366E7490}" sibTransId="{B09D37DA-5F60-41E6-87FD-EA2789C7463E}"/>
    <dgm:cxn modelId="{E0165AE7-93AF-4B69-AAAF-79FDA5C17C8B}" srcId="{AE7967A0-AABE-4CBD-817E-260CB66C0A38}" destId="{A9E967FE-BF6F-4C17-AC33-ACE59CC8FC74}" srcOrd="1" destOrd="0" parTransId="{397A01A7-8999-42ED-9DE1-F061E926B7DF}" sibTransId="{9E02B79C-E4B7-4B60-B82B-92ABF22BFEF9}"/>
    <dgm:cxn modelId="{139A03EF-5131-4F00-93ED-C858101105C9}" type="presOf" srcId="{D2987D49-5F10-4730-BF71-50CB743EC307}" destId="{ACE1B22D-53EE-40EF-A503-527992F947EF}" srcOrd="0" destOrd="2" presId="urn:microsoft.com/office/officeart/2005/8/layout/hList1"/>
    <dgm:cxn modelId="{CBE08EF0-A2E1-43B2-B0D5-A8390B0E2098}" srcId="{966DB9AE-0BD4-4B07-9CFE-9A0E8F0C76BF}" destId="{DC8E1AA4-434D-461D-830E-71DBF765C577}" srcOrd="1" destOrd="0" parTransId="{65523719-650F-4DB9-9152-0D255F78D1BA}" sibTransId="{B56DE299-4EAA-481B-BF9F-A5F7B34C81DA}"/>
    <dgm:cxn modelId="{D793D3F0-CC36-4345-B23B-58C6B4F2B881}" type="presOf" srcId="{A6FC4525-8457-424E-B7C4-75D5FBE549CC}" destId="{0BBBC171-4D3C-4D9F-879D-001B4D32DFD4}" srcOrd="0" destOrd="2" presId="urn:microsoft.com/office/officeart/2005/8/layout/hList1"/>
    <dgm:cxn modelId="{7CB47DF1-730B-4CF1-BC3C-43739E7D53CB}" type="presOf" srcId="{75F25A28-13B5-4234-8BF2-4C9779044167}" destId="{9CEBBC41-E2A1-4CB1-9E9E-829E6D51D0B0}" srcOrd="0" destOrd="4" presId="urn:microsoft.com/office/officeart/2005/8/layout/hList1"/>
    <dgm:cxn modelId="{AFEA42F5-60C3-4601-96E8-332AEC9C83ED}" type="presOf" srcId="{BAE3E784-E468-4863-94D7-96B6D9BF15AC}" destId="{0BBBC171-4D3C-4D9F-879D-001B4D32DFD4}" srcOrd="0" destOrd="4" presId="urn:microsoft.com/office/officeart/2005/8/layout/hList1"/>
    <dgm:cxn modelId="{886378F9-8CE6-4BA8-8728-13FD3CE1356D}" srcId="{291D610B-FAB4-459C-A80A-AC120FE5465E}" destId="{4E02B616-12FF-40F5-860E-DD49D22B26AA}" srcOrd="3" destOrd="0" parTransId="{90EDD4EC-70BE-4AD1-8111-002E012E4F51}" sibTransId="{654D7B15-9F6E-4131-951E-BB9489E55348}"/>
    <dgm:cxn modelId="{365C29FD-BBB3-4ABD-A62A-3AC5FE7D6886}" type="presOf" srcId="{CD7815CB-2DFC-4E63-A866-69A5D180A00B}" destId="{0BBBC171-4D3C-4D9F-879D-001B4D32DFD4}" srcOrd="0" destOrd="3" presId="urn:microsoft.com/office/officeart/2005/8/layout/hList1"/>
    <dgm:cxn modelId="{03E19AFF-BEE6-4188-B617-3E6FD31EA930}" type="presOf" srcId="{A8D331C1-5A05-40F9-8BF5-7FEF9425F0E2}" destId="{B08232C5-3849-40BD-94A9-220BD2679C73}" srcOrd="0" destOrd="3" presId="urn:microsoft.com/office/officeart/2005/8/layout/hList1"/>
    <dgm:cxn modelId="{43AAE2F1-4866-4C43-B9D9-C5D599FA7611}" type="presParOf" srcId="{626F7574-B104-4B9C-BE71-7BC922EE7DDC}" destId="{00BC3949-0ACE-4E0F-821C-43A3D86748EB}" srcOrd="0" destOrd="0" presId="urn:microsoft.com/office/officeart/2005/8/layout/hList1"/>
    <dgm:cxn modelId="{1485F84E-DA28-44DE-A734-778B3FCCD5D1}" type="presParOf" srcId="{00BC3949-0ACE-4E0F-821C-43A3D86748EB}" destId="{E28307EC-76C0-4489-A5A0-C36DE8201C31}" srcOrd="0" destOrd="0" presId="urn:microsoft.com/office/officeart/2005/8/layout/hList1"/>
    <dgm:cxn modelId="{552DA7CC-A7B3-42ED-A299-7A3B4EA9D87E}" type="presParOf" srcId="{00BC3949-0ACE-4E0F-821C-43A3D86748EB}" destId="{0BBBC171-4D3C-4D9F-879D-001B4D32DFD4}" srcOrd="1" destOrd="0" presId="urn:microsoft.com/office/officeart/2005/8/layout/hList1"/>
    <dgm:cxn modelId="{8C40833A-4902-45C0-AEEA-F0645FE18B2D}" type="presParOf" srcId="{626F7574-B104-4B9C-BE71-7BC922EE7DDC}" destId="{74C1A180-AD92-4CAB-9373-68B95C6ACC3B}" srcOrd="1" destOrd="0" presId="urn:microsoft.com/office/officeart/2005/8/layout/hList1"/>
    <dgm:cxn modelId="{AFBA15E7-8C2E-4C26-A9F9-6F740AB0DCB6}" type="presParOf" srcId="{626F7574-B104-4B9C-BE71-7BC922EE7DDC}" destId="{BE5A0A9C-69AB-47A5-A075-6C5AE135665E}" srcOrd="2" destOrd="0" presId="urn:microsoft.com/office/officeart/2005/8/layout/hList1"/>
    <dgm:cxn modelId="{3D02F2C6-B6F7-4F8A-B7A8-9B131391156B}" type="presParOf" srcId="{BE5A0A9C-69AB-47A5-A075-6C5AE135665E}" destId="{ED74BAD6-10AC-41BF-86C9-E4F7279A9372}" srcOrd="0" destOrd="0" presId="urn:microsoft.com/office/officeart/2005/8/layout/hList1"/>
    <dgm:cxn modelId="{D57249A5-AAD6-4AB0-9FA1-95BC1FCA1415}" type="presParOf" srcId="{BE5A0A9C-69AB-47A5-A075-6C5AE135665E}" destId="{1B3251A3-E505-44FC-A4AF-45933BCC55C8}" srcOrd="1" destOrd="0" presId="urn:microsoft.com/office/officeart/2005/8/layout/hList1"/>
    <dgm:cxn modelId="{788C7ED4-F8B7-4009-8C45-752751C86502}" type="presParOf" srcId="{626F7574-B104-4B9C-BE71-7BC922EE7DDC}" destId="{89957346-1C8B-483D-9023-9B50682F53EE}" srcOrd="3" destOrd="0" presId="urn:microsoft.com/office/officeart/2005/8/layout/hList1"/>
    <dgm:cxn modelId="{9492D789-7CB3-4571-83E6-FCCB92C2AF2E}" type="presParOf" srcId="{626F7574-B104-4B9C-BE71-7BC922EE7DDC}" destId="{88161ADD-DEAD-4FE5-B6A1-CCB781416ED9}" srcOrd="4" destOrd="0" presId="urn:microsoft.com/office/officeart/2005/8/layout/hList1"/>
    <dgm:cxn modelId="{234ED1A0-8FC0-4E11-98EE-2E5D2F5E33A4}" type="presParOf" srcId="{88161ADD-DEAD-4FE5-B6A1-CCB781416ED9}" destId="{53205E07-06B7-46F2-B080-DD7372DF9C92}" srcOrd="0" destOrd="0" presId="urn:microsoft.com/office/officeart/2005/8/layout/hList1"/>
    <dgm:cxn modelId="{385C04A8-787E-4E19-8D81-9092374B0B97}" type="presParOf" srcId="{88161ADD-DEAD-4FE5-B6A1-CCB781416ED9}" destId="{E49E0A3D-7BCA-48BD-81F4-FCE573D426D8}" srcOrd="1" destOrd="0" presId="urn:microsoft.com/office/officeart/2005/8/layout/hList1"/>
    <dgm:cxn modelId="{C57E362A-65D7-4A39-8B2B-C98CC1081AC8}" type="presParOf" srcId="{626F7574-B104-4B9C-BE71-7BC922EE7DDC}" destId="{F8C19475-4C89-431E-A6CA-E9C68BF3784D}" srcOrd="5" destOrd="0" presId="urn:microsoft.com/office/officeart/2005/8/layout/hList1"/>
    <dgm:cxn modelId="{8DCCA53F-EEED-42F9-A44E-92221627BA1A}" type="presParOf" srcId="{626F7574-B104-4B9C-BE71-7BC922EE7DDC}" destId="{21544039-922B-43CB-B301-29F78A740230}" srcOrd="6" destOrd="0" presId="urn:microsoft.com/office/officeart/2005/8/layout/hList1"/>
    <dgm:cxn modelId="{F1949D76-F99C-4D5F-9495-99D8793A6C13}" type="presParOf" srcId="{21544039-922B-43CB-B301-29F78A740230}" destId="{809F5F6D-7D70-4A6A-8306-9B1520BC49A1}" srcOrd="0" destOrd="0" presId="urn:microsoft.com/office/officeart/2005/8/layout/hList1"/>
    <dgm:cxn modelId="{9E1FAA07-498F-422C-852F-BA9147E0D01C}" type="presParOf" srcId="{21544039-922B-43CB-B301-29F78A740230}" destId="{B08232C5-3849-40BD-94A9-220BD2679C73}" srcOrd="1" destOrd="0" presId="urn:microsoft.com/office/officeart/2005/8/layout/hList1"/>
    <dgm:cxn modelId="{03890828-7030-404B-9037-BE57AC452C4D}" type="presParOf" srcId="{626F7574-B104-4B9C-BE71-7BC922EE7DDC}" destId="{F907E868-E2C2-4DD4-BF42-9DB49FF9B7BA}" srcOrd="7" destOrd="0" presId="urn:microsoft.com/office/officeart/2005/8/layout/hList1"/>
    <dgm:cxn modelId="{FFAE2DD8-DBBC-49D4-BFBD-9506567D0D9D}" type="presParOf" srcId="{626F7574-B104-4B9C-BE71-7BC922EE7DDC}" destId="{DA37A884-DEC3-4880-A2F4-192BF8A25745}" srcOrd="8" destOrd="0" presId="urn:microsoft.com/office/officeart/2005/8/layout/hList1"/>
    <dgm:cxn modelId="{59718F20-270F-41EC-A814-518C0731C151}" type="presParOf" srcId="{DA37A884-DEC3-4880-A2F4-192BF8A25745}" destId="{2987B95B-9660-43F6-B772-1DEB7AD86AA3}" srcOrd="0" destOrd="0" presId="urn:microsoft.com/office/officeart/2005/8/layout/hList1"/>
    <dgm:cxn modelId="{DAB3F138-4FF3-47FC-93A6-42D38C774074}" type="presParOf" srcId="{DA37A884-DEC3-4880-A2F4-192BF8A25745}" destId="{9CEBBC41-E2A1-4CB1-9E9E-829E6D51D0B0}" srcOrd="1" destOrd="0" presId="urn:microsoft.com/office/officeart/2005/8/layout/hList1"/>
    <dgm:cxn modelId="{BF71ED47-4F90-4282-843E-B60C58C82590}" type="presParOf" srcId="{626F7574-B104-4B9C-BE71-7BC922EE7DDC}" destId="{5721CA1D-578C-4306-9A86-FB5B67A07028}" srcOrd="9" destOrd="0" presId="urn:microsoft.com/office/officeart/2005/8/layout/hList1"/>
    <dgm:cxn modelId="{BC5F399F-A2DA-4EDC-994D-350C4528542A}" type="presParOf" srcId="{626F7574-B104-4B9C-BE71-7BC922EE7DDC}" destId="{2CCDC5DF-152C-4E01-BA2C-9CA293439FE2}" srcOrd="10" destOrd="0" presId="urn:microsoft.com/office/officeart/2005/8/layout/hList1"/>
    <dgm:cxn modelId="{6695E2E2-31E3-46C8-8EE4-5733E71998DE}" type="presParOf" srcId="{2CCDC5DF-152C-4E01-BA2C-9CA293439FE2}" destId="{F95BB850-2CBD-424E-A728-A78D3A121B50}" srcOrd="0" destOrd="0" presId="urn:microsoft.com/office/officeart/2005/8/layout/hList1"/>
    <dgm:cxn modelId="{27B017F2-E0ED-457D-A5C6-5CA8AEEA5C35}" type="presParOf" srcId="{2CCDC5DF-152C-4E01-BA2C-9CA293439FE2}" destId="{ACE1B22D-53EE-40EF-A503-527992F947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B661E917-4DA6-984B-A61F-5F38FE625427}" type="presOf" srcId="{F54D8370-5945-0A46-8DA8-1818DE19A019}" destId="{29430211-E7E1-4043-9CD8-C024C45B61B9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E3548447-5BB9-284C-9E7E-3D6F8F5B1DBC}" type="presOf" srcId="{331562A6-E359-CD4A-B39C-40C21B9DC6FB}" destId="{37C2224C-A311-6144-91D1-437D90E0A135}" srcOrd="0" destOrd="0" presId="urn:microsoft.com/office/officeart/2005/8/layout/cycle3"/>
    <dgm:cxn modelId="{97A1AE69-0841-0344-8EC2-3AAFEAC60448}" type="presOf" srcId="{C3406E29-DC03-5C45-9B1A-D09DD23D2F64}" destId="{29FD49CF-6E83-954C-9E9D-B037C905253D}" srcOrd="0" destOrd="0" presId="urn:microsoft.com/office/officeart/2005/8/layout/cycle3"/>
    <dgm:cxn modelId="{26CAE44E-F5A7-2C40-9D0F-BC12833B05ED}" type="presOf" srcId="{FAC97AF4-5FC0-6E4A-AFF3-EF9E6178BDD8}" destId="{EAA12214-6788-C246-A9BE-DEBAC0BDFEAF}" srcOrd="0" destOrd="0" presId="urn:microsoft.com/office/officeart/2005/8/layout/cycle3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4E8988B2-DB7C-6649-BA97-C0DF566A9FDE}" type="presOf" srcId="{2A65582A-8D7B-6546-B699-57F7AFA2C059}" destId="{9809D63F-9469-0447-BE6A-1036038163BC}" srcOrd="0" destOrd="0" presId="urn:microsoft.com/office/officeart/2005/8/layout/cycle3"/>
    <dgm:cxn modelId="{BAE8C0B6-1E1C-B34F-9999-8ACB33374FA6}" type="presOf" srcId="{C8B1AAA1-2FA0-6C4F-8CEE-0A289455B9A3}" destId="{DA92BD62-0E92-0E4C-99EE-2E61A9EB1E9E}" srcOrd="0" destOrd="0" presId="urn:microsoft.com/office/officeart/2005/8/layout/cycle3"/>
    <dgm:cxn modelId="{575B34C7-35A3-1248-BB03-C733B2F164B9}" type="presOf" srcId="{59738A98-AF53-A744-B5C1-36B510846A9E}" destId="{12B22619-790D-4646-812C-E7C36C495577}" srcOrd="0" destOrd="0" presId="urn:microsoft.com/office/officeart/2005/8/layout/cycle3"/>
    <dgm:cxn modelId="{99EA97C8-0146-234A-8C3D-12B4CDB000D4}" type="presOf" srcId="{E815E407-D4D4-3644-A220-60474D43FA66}" destId="{5EDFF4FC-D7D7-AC42-8FC3-FC6BE44BB71E}" srcOrd="0" destOrd="0" presId="urn:microsoft.com/office/officeart/2005/8/layout/cycle3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0548DF19-091C-624C-9FD6-4E234A6CD9D5}" type="presParOf" srcId="{9809D63F-9469-0447-BE6A-1036038163BC}" destId="{7DEDC8E4-9623-724C-9588-520C1B7EF26D}" srcOrd="0" destOrd="0" presId="urn:microsoft.com/office/officeart/2005/8/layout/cycle3"/>
    <dgm:cxn modelId="{5628A23C-4E86-C943-9241-6B025D5426DD}" type="presParOf" srcId="{7DEDC8E4-9623-724C-9588-520C1B7EF26D}" destId="{37C2224C-A311-6144-91D1-437D90E0A135}" srcOrd="0" destOrd="0" presId="urn:microsoft.com/office/officeart/2005/8/layout/cycle3"/>
    <dgm:cxn modelId="{E24ADEE6-880D-1B43-8D89-458A8F43361D}" type="presParOf" srcId="{7DEDC8E4-9623-724C-9588-520C1B7EF26D}" destId="{DA92BD62-0E92-0E4C-99EE-2E61A9EB1E9E}" srcOrd="1" destOrd="0" presId="urn:microsoft.com/office/officeart/2005/8/layout/cycle3"/>
    <dgm:cxn modelId="{E817E14D-B9CD-E04E-B6CF-E72C7C539ECC}" type="presParOf" srcId="{7DEDC8E4-9623-724C-9588-520C1B7EF26D}" destId="{29430211-E7E1-4043-9CD8-C024C45B61B9}" srcOrd="2" destOrd="0" presId="urn:microsoft.com/office/officeart/2005/8/layout/cycle3"/>
    <dgm:cxn modelId="{1E506D08-66AC-AE41-92C3-EA7337625E3D}" type="presParOf" srcId="{7DEDC8E4-9623-724C-9588-520C1B7EF26D}" destId="{EAA12214-6788-C246-A9BE-DEBAC0BDFEAF}" srcOrd="3" destOrd="0" presId="urn:microsoft.com/office/officeart/2005/8/layout/cycle3"/>
    <dgm:cxn modelId="{A58033CB-D0CC-1F4B-929F-7766974C31F7}" type="presParOf" srcId="{7DEDC8E4-9623-724C-9588-520C1B7EF26D}" destId="{5EDFF4FC-D7D7-AC42-8FC3-FC6BE44BB71E}" srcOrd="4" destOrd="0" presId="urn:microsoft.com/office/officeart/2005/8/layout/cycle3"/>
    <dgm:cxn modelId="{9E1B272D-A685-F243-83FD-F503F51A8C3D}" type="presParOf" srcId="{7DEDC8E4-9623-724C-9588-520C1B7EF26D}" destId="{12B22619-790D-4646-812C-E7C36C495577}" srcOrd="5" destOrd="0" presId="urn:microsoft.com/office/officeart/2005/8/layout/cycle3"/>
    <dgm:cxn modelId="{D573C3A6-571F-204A-B77C-5186722C597D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78B31-D249-4FE7-B786-F4B3606701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87FEFB-3A3B-4D01-ADE8-73A91BE4EEFC}">
      <dgm:prSet phldrT="[Text]"/>
      <dgm:spPr/>
      <dgm:t>
        <a:bodyPr/>
        <a:lstStyle/>
        <a:p>
          <a:r>
            <a:rPr lang="en-US" dirty="0"/>
            <a:t>Approach</a:t>
          </a:r>
        </a:p>
      </dgm:t>
    </dgm:pt>
    <dgm:pt modelId="{76276F6B-0936-4A77-B767-2D6220DA835F}" type="parTrans" cxnId="{CA2E7BFD-3A50-4CB1-9F29-B3135E327B12}">
      <dgm:prSet/>
      <dgm:spPr/>
      <dgm:t>
        <a:bodyPr/>
        <a:lstStyle/>
        <a:p>
          <a:endParaRPr lang="en-US"/>
        </a:p>
      </dgm:t>
    </dgm:pt>
    <dgm:pt modelId="{9AB173E5-D264-498B-B5B1-0DDE4515C9B1}" type="sibTrans" cxnId="{CA2E7BFD-3A50-4CB1-9F29-B3135E327B12}">
      <dgm:prSet/>
      <dgm:spPr/>
      <dgm:t>
        <a:bodyPr/>
        <a:lstStyle/>
        <a:p>
          <a:endParaRPr lang="en-US"/>
        </a:p>
      </dgm:t>
    </dgm:pt>
    <dgm:pt modelId="{10042272-9A9B-4D61-BD58-4C94B27BF0EB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A60425F5-6735-42FC-A89F-64F25FD8C908}" type="parTrans" cxnId="{63A209FE-9D52-487E-AFCC-9684FE83E897}">
      <dgm:prSet/>
      <dgm:spPr/>
      <dgm:t>
        <a:bodyPr/>
        <a:lstStyle/>
        <a:p>
          <a:endParaRPr lang="en-US"/>
        </a:p>
      </dgm:t>
    </dgm:pt>
    <dgm:pt modelId="{E57BCD50-4736-44BB-99BD-D93EA4A95A83}" type="sibTrans" cxnId="{63A209FE-9D52-487E-AFCC-9684FE83E897}">
      <dgm:prSet/>
      <dgm:spPr/>
      <dgm:t>
        <a:bodyPr/>
        <a:lstStyle/>
        <a:p>
          <a:endParaRPr lang="en-US"/>
        </a:p>
      </dgm:t>
    </dgm:pt>
    <dgm:pt modelId="{EC90B951-FF3A-409F-9049-BC1F29B5A0C0}">
      <dgm:prSet phldrT="[Text]"/>
      <dgm:spPr/>
      <dgm:t>
        <a:bodyPr/>
        <a:lstStyle/>
        <a:p>
          <a:r>
            <a:rPr lang="en-US" dirty="0"/>
            <a:t>Main Findings</a:t>
          </a:r>
        </a:p>
      </dgm:t>
    </dgm:pt>
    <dgm:pt modelId="{F451EDD3-6C79-4D43-9D98-4EF70BA47521}" type="parTrans" cxnId="{97878D5F-FB9E-4462-B329-7CEAEBAA0CFA}">
      <dgm:prSet/>
      <dgm:spPr/>
      <dgm:t>
        <a:bodyPr/>
        <a:lstStyle/>
        <a:p>
          <a:endParaRPr lang="en-US"/>
        </a:p>
      </dgm:t>
    </dgm:pt>
    <dgm:pt modelId="{77BCFFE1-9E87-4C93-9EB0-9250E323D9C1}" type="sibTrans" cxnId="{97878D5F-FB9E-4462-B329-7CEAEBAA0CFA}">
      <dgm:prSet/>
      <dgm:spPr/>
      <dgm:t>
        <a:bodyPr/>
        <a:lstStyle/>
        <a:p>
          <a:endParaRPr lang="en-US"/>
        </a:p>
      </dgm:t>
    </dgm:pt>
    <dgm:pt modelId="{917DDBDA-6733-438A-A88E-4F75DB973FE5}" type="pres">
      <dgm:prSet presAssocID="{A5B78B31-D249-4FE7-B786-F4B36067010E}" presName="linear" presStyleCnt="0">
        <dgm:presLayoutVars>
          <dgm:animLvl val="lvl"/>
          <dgm:resizeHandles val="exact"/>
        </dgm:presLayoutVars>
      </dgm:prSet>
      <dgm:spPr/>
    </dgm:pt>
    <dgm:pt modelId="{858B0D60-F360-4327-8A43-1ED60104CB73}" type="pres">
      <dgm:prSet presAssocID="{F887FEFB-3A3B-4D01-ADE8-73A91BE4EEFC}" presName="parentText" presStyleLbl="node1" presStyleIdx="0" presStyleCnt="3" custLinFactNeighborY="-7618">
        <dgm:presLayoutVars>
          <dgm:chMax val="0"/>
          <dgm:bulletEnabled val="1"/>
        </dgm:presLayoutVars>
      </dgm:prSet>
      <dgm:spPr/>
    </dgm:pt>
    <dgm:pt modelId="{4B613816-9696-431B-98E0-DD0E218F2AAA}" type="pres">
      <dgm:prSet presAssocID="{9AB173E5-D264-498B-B5B1-0DDE4515C9B1}" presName="spacer" presStyleCnt="0"/>
      <dgm:spPr/>
    </dgm:pt>
    <dgm:pt modelId="{E47C9BBD-4CE5-42DB-8A54-ACDE29830BCD}" type="pres">
      <dgm:prSet presAssocID="{10042272-9A9B-4D61-BD58-4C94B27BF0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4CADEA-DFA8-4022-8C76-4950C0F8B5CA}" type="pres">
      <dgm:prSet presAssocID="{E57BCD50-4736-44BB-99BD-D93EA4A95A83}" presName="spacer" presStyleCnt="0"/>
      <dgm:spPr/>
    </dgm:pt>
    <dgm:pt modelId="{5ECC8A91-BFC5-4683-BDD8-7EFEC5628611}" type="pres">
      <dgm:prSet presAssocID="{EC90B951-FF3A-409F-9049-BC1F29B5A0C0}" presName="parentText" presStyleLbl="node1" presStyleIdx="2" presStyleCnt="3" custLinFactNeighborX="-703" custLinFactNeighborY="7619">
        <dgm:presLayoutVars>
          <dgm:chMax val="0"/>
          <dgm:bulletEnabled val="1"/>
        </dgm:presLayoutVars>
      </dgm:prSet>
      <dgm:spPr/>
    </dgm:pt>
  </dgm:ptLst>
  <dgm:cxnLst>
    <dgm:cxn modelId="{BFA06129-2F63-4A14-BE85-BEB50C6904B9}" type="presOf" srcId="{10042272-9A9B-4D61-BD58-4C94B27BF0EB}" destId="{E47C9BBD-4CE5-42DB-8A54-ACDE29830BCD}" srcOrd="0" destOrd="0" presId="urn:microsoft.com/office/officeart/2005/8/layout/vList2"/>
    <dgm:cxn modelId="{97878D5F-FB9E-4462-B329-7CEAEBAA0CFA}" srcId="{A5B78B31-D249-4FE7-B786-F4B36067010E}" destId="{EC90B951-FF3A-409F-9049-BC1F29B5A0C0}" srcOrd="2" destOrd="0" parTransId="{F451EDD3-6C79-4D43-9D98-4EF70BA47521}" sibTransId="{77BCFFE1-9E87-4C93-9EB0-9250E323D9C1}"/>
    <dgm:cxn modelId="{6A8E987D-5737-4B96-B235-C3C612566F22}" type="presOf" srcId="{A5B78B31-D249-4FE7-B786-F4B36067010E}" destId="{917DDBDA-6733-438A-A88E-4F75DB973FE5}" srcOrd="0" destOrd="0" presId="urn:microsoft.com/office/officeart/2005/8/layout/vList2"/>
    <dgm:cxn modelId="{E50E3682-5D50-4CA5-9681-07AFA91F40C6}" type="presOf" srcId="{EC90B951-FF3A-409F-9049-BC1F29B5A0C0}" destId="{5ECC8A91-BFC5-4683-BDD8-7EFEC5628611}" srcOrd="0" destOrd="0" presId="urn:microsoft.com/office/officeart/2005/8/layout/vList2"/>
    <dgm:cxn modelId="{B9CB42D6-6694-4414-A1CC-CAE0ED5CE8EA}" type="presOf" srcId="{F887FEFB-3A3B-4D01-ADE8-73A91BE4EEFC}" destId="{858B0D60-F360-4327-8A43-1ED60104CB73}" srcOrd="0" destOrd="0" presId="urn:microsoft.com/office/officeart/2005/8/layout/vList2"/>
    <dgm:cxn modelId="{CA2E7BFD-3A50-4CB1-9F29-B3135E327B12}" srcId="{A5B78B31-D249-4FE7-B786-F4B36067010E}" destId="{F887FEFB-3A3B-4D01-ADE8-73A91BE4EEFC}" srcOrd="0" destOrd="0" parTransId="{76276F6B-0936-4A77-B767-2D6220DA835F}" sibTransId="{9AB173E5-D264-498B-B5B1-0DDE4515C9B1}"/>
    <dgm:cxn modelId="{63A209FE-9D52-487E-AFCC-9684FE83E897}" srcId="{A5B78B31-D249-4FE7-B786-F4B36067010E}" destId="{10042272-9A9B-4D61-BD58-4C94B27BF0EB}" srcOrd="1" destOrd="0" parTransId="{A60425F5-6735-42FC-A89F-64F25FD8C908}" sibTransId="{E57BCD50-4736-44BB-99BD-D93EA4A95A83}"/>
    <dgm:cxn modelId="{3DB64B43-D52F-46A8-9E8D-B1F4FB43B2BB}" type="presParOf" srcId="{917DDBDA-6733-438A-A88E-4F75DB973FE5}" destId="{858B0D60-F360-4327-8A43-1ED60104CB73}" srcOrd="0" destOrd="0" presId="urn:microsoft.com/office/officeart/2005/8/layout/vList2"/>
    <dgm:cxn modelId="{535F46A9-FC27-4BB8-BA60-E74104A8234C}" type="presParOf" srcId="{917DDBDA-6733-438A-A88E-4F75DB973FE5}" destId="{4B613816-9696-431B-98E0-DD0E218F2AAA}" srcOrd="1" destOrd="0" presId="urn:microsoft.com/office/officeart/2005/8/layout/vList2"/>
    <dgm:cxn modelId="{197D6F07-1886-47E6-90EE-497B2C1261DA}" type="presParOf" srcId="{917DDBDA-6733-438A-A88E-4F75DB973FE5}" destId="{E47C9BBD-4CE5-42DB-8A54-ACDE29830BCD}" srcOrd="2" destOrd="0" presId="urn:microsoft.com/office/officeart/2005/8/layout/vList2"/>
    <dgm:cxn modelId="{EE133343-548E-4810-AC0A-570AFD34F080}" type="presParOf" srcId="{917DDBDA-6733-438A-A88E-4F75DB973FE5}" destId="{C14CADEA-DFA8-4022-8C76-4950C0F8B5CA}" srcOrd="3" destOrd="0" presId="urn:microsoft.com/office/officeart/2005/8/layout/vList2"/>
    <dgm:cxn modelId="{9699A548-9F9C-4D82-ABBB-5482861DEA1C}" type="presParOf" srcId="{917DDBDA-6733-438A-A88E-4F75DB973FE5}" destId="{5ECC8A91-BFC5-4683-BDD8-7EFEC56286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6D379025-FD57-2F4C-A5EF-F515E4CF2C1A}" type="presOf" srcId="{E815E407-D4D4-3644-A220-60474D43FA66}" destId="{5EDFF4FC-D7D7-AC42-8FC3-FC6BE44BB71E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317BBE66-645F-DB42-BC75-F7C1F959B90A}" type="presOf" srcId="{2A65582A-8D7B-6546-B699-57F7AFA2C059}" destId="{9809D63F-9469-0447-BE6A-1036038163BC}" srcOrd="0" destOrd="0" presId="urn:microsoft.com/office/officeart/2005/8/layout/cycle3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58FA6E54-BD61-FB42-81FE-E02304758D37}" type="presOf" srcId="{C8B1AAA1-2FA0-6C4F-8CEE-0A289455B9A3}" destId="{DA92BD62-0E92-0E4C-99EE-2E61A9EB1E9E}" srcOrd="0" destOrd="0" presId="urn:microsoft.com/office/officeart/2005/8/layout/cycle3"/>
    <dgm:cxn modelId="{1CC0B176-6156-EF42-921B-29D0D813DBE1}" type="presOf" srcId="{FAC97AF4-5FC0-6E4A-AFF3-EF9E6178BDD8}" destId="{EAA12214-6788-C246-A9BE-DEBAC0BDFEAF}" srcOrd="0" destOrd="0" presId="urn:microsoft.com/office/officeart/2005/8/layout/cycle3"/>
    <dgm:cxn modelId="{8CBF1B7D-C979-0F46-9E26-1B4C4F33B0CD}" type="presOf" srcId="{331562A6-E359-CD4A-B39C-40C21B9DC6FB}" destId="{37C2224C-A311-6144-91D1-437D90E0A135}" srcOrd="0" destOrd="0" presId="urn:microsoft.com/office/officeart/2005/8/layout/cycle3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F0C42CC5-264F-7449-9D5F-9D0F0871FB6A}" type="presOf" srcId="{C3406E29-DC03-5C45-9B1A-D09DD23D2F64}" destId="{29FD49CF-6E83-954C-9E9D-B037C905253D}" srcOrd="0" destOrd="0" presId="urn:microsoft.com/office/officeart/2005/8/layout/cycle3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92EE90E9-E32E-9442-B444-A920B58C59E5}" type="presOf" srcId="{F54D8370-5945-0A46-8DA8-1818DE19A019}" destId="{29430211-E7E1-4043-9CD8-C024C45B61B9}" srcOrd="0" destOrd="0" presId="urn:microsoft.com/office/officeart/2005/8/layout/cycle3"/>
    <dgm:cxn modelId="{7A056EEC-1D07-4742-9AD6-4FDB4622CEFA}" type="presOf" srcId="{59738A98-AF53-A744-B5C1-36B510846A9E}" destId="{12B22619-790D-4646-812C-E7C36C495577}" srcOrd="0" destOrd="0" presId="urn:microsoft.com/office/officeart/2005/8/layout/cycle3"/>
    <dgm:cxn modelId="{99748E75-591A-C14A-B5E7-A4E20C442BFD}" type="presParOf" srcId="{9809D63F-9469-0447-BE6A-1036038163BC}" destId="{7DEDC8E4-9623-724C-9588-520C1B7EF26D}" srcOrd="0" destOrd="0" presId="urn:microsoft.com/office/officeart/2005/8/layout/cycle3"/>
    <dgm:cxn modelId="{5F13DA2D-9524-1743-ACBD-6E243BC97C3E}" type="presParOf" srcId="{7DEDC8E4-9623-724C-9588-520C1B7EF26D}" destId="{37C2224C-A311-6144-91D1-437D90E0A135}" srcOrd="0" destOrd="0" presId="urn:microsoft.com/office/officeart/2005/8/layout/cycle3"/>
    <dgm:cxn modelId="{73F42F8C-5EC8-E84F-92C9-4BB3DD0EC203}" type="presParOf" srcId="{7DEDC8E4-9623-724C-9588-520C1B7EF26D}" destId="{DA92BD62-0E92-0E4C-99EE-2E61A9EB1E9E}" srcOrd="1" destOrd="0" presId="urn:microsoft.com/office/officeart/2005/8/layout/cycle3"/>
    <dgm:cxn modelId="{EE9EF4B0-7B71-764E-A0E2-27FC93A29191}" type="presParOf" srcId="{7DEDC8E4-9623-724C-9588-520C1B7EF26D}" destId="{29430211-E7E1-4043-9CD8-C024C45B61B9}" srcOrd="2" destOrd="0" presId="urn:microsoft.com/office/officeart/2005/8/layout/cycle3"/>
    <dgm:cxn modelId="{E00E4929-CE40-5C44-ABC1-A48A262F58A0}" type="presParOf" srcId="{7DEDC8E4-9623-724C-9588-520C1B7EF26D}" destId="{EAA12214-6788-C246-A9BE-DEBAC0BDFEAF}" srcOrd="3" destOrd="0" presId="urn:microsoft.com/office/officeart/2005/8/layout/cycle3"/>
    <dgm:cxn modelId="{12AF6D5B-1937-0442-B441-3049946D6DF6}" type="presParOf" srcId="{7DEDC8E4-9623-724C-9588-520C1B7EF26D}" destId="{5EDFF4FC-D7D7-AC42-8FC3-FC6BE44BB71E}" srcOrd="4" destOrd="0" presId="urn:microsoft.com/office/officeart/2005/8/layout/cycle3"/>
    <dgm:cxn modelId="{AC39272A-C32B-BB49-A5C8-4E6281FE5662}" type="presParOf" srcId="{7DEDC8E4-9623-724C-9588-520C1B7EF26D}" destId="{12B22619-790D-4646-812C-E7C36C495577}" srcOrd="5" destOrd="0" presId="urn:microsoft.com/office/officeart/2005/8/layout/cycle3"/>
    <dgm:cxn modelId="{6EB1D558-8D1C-454A-B354-5D915A8B22AB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14C1AF11-AC00-2841-BA21-D4FCE14021E5}" type="presOf" srcId="{FAC97AF4-5FC0-6E4A-AFF3-EF9E6178BDD8}" destId="{EAA12214-6788-C246-A9BE-DEBAC0BDFEAF}" srcOrd="0" destOrd="0" presId="urn:microsoft.com/office/officeart/2005/8/layout/cycle3"/>
    <dgm:cxn modelId="{74F9EB1D-74E3-954A-84D4-07D3F13F4FBB}" type="presOf" srcId="{C8B1AAA1-2FA0-6C4F-8CEE-0A289455B9A3}" destId="{DA92BD62-0E92-0E4C-99EE-2E61A9EB1E9E}" srcOrd="0" destOrd="0" presId="urn:microsoft.com/office/officeart/2005/8/layout/cycle3"/>
    <dgm:cxn modelId="{B648B622-E9BF-7247-8FF2-5270CC33C3F4}" type="presOf" srcId="{C3406E29-DC03-5C45-9B1A-D09DD23D2F64}" destId="{29FD49CF-6E83-954C-9E9D-B037C905253D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ABB4165C-E396-4045-AF6D-43FF4C308C33}" type="presOf" srcId="{F54D8370-5945-0A46-8DA8-1818DE19A019}" destId="{29430211-E7E1-4043-9CD8-C024C45B61B9}" srcOrd="0" destOrd="0" presId="urn:microsoft.com/office/officeart/2005/8/layout/cycle3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D5EDD69D-5885-1E41-825F-87A1A615ECA7}" type="presOf" srcId="{E815E407-D4D4-3644-A220-60474D43FA66}" destId="{5EDFF4FC-D7D7-AC42-8FC3-FC6BE44BB71E}" srcOrd="0" destOrd="0" presId="urn:microsoft.com/office/officeart/2005/8/layout/cycle3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AED26ED9-C0E4-E145-8598-667B641864C1}" type="presOf" srcId="{59738A98-AF53-A744-B5C1-36B510846A9E}" destId="{12B22619-790D-4646-812C-E7C36C495577}" srcOrd="0" destOrd="0" presId="urn:microsoft.com/office/officeart/2005/8/layout/cycle3"/>
    <dgm:cxn modelId="{84F9EFEB-9EA2-2E43-8D59-4B06DD6606C0}" type="presOf" srcId="{2A65582A-8D7B-6546-B699-57F7AFA2C059}" destId="{9809D63F-9469-0447-BE6A-1036038163BC}" srcOrd="0" destOrd="0" presId="urn:microsoft.com/office/officeart/2005/8/layout/cycle3"/>
    <dgm:cxn modelId="{2FF5AAF6-3326-F146-BA22-5F2DED9BA477}" type="presOf" srcId="{331562A6-E359-CD4A-B39C-40C21B9DC6FB}" destId="{37C2224C-A311-6144-91D1-437D90E0A135}" srcOrd="0" destOrd="0" presId="urn:microsoft.com/office/officeart/2005/8/layout/cycle3"/>
    <dgm:cxn modelId="{68531F1E-6C8B-BE43-850C-84B8FBE3CD4F}" type="presParOf" srcId="{9809D63F-9469-0447-BE6A-1036038163BC}" destId="{7DEDC8E4-9623-724C-9588-520C1B7EF26D}" srcOrd="0" destOrd="0" presId="urn:microsoft.com/office/officeart/2005/8/layout/cycle3"/>
    <dgm:cxn modelId="{15D24F0E-8508-6045-8A6B-27D9C202208D}" type="presParOf" srcId="{7DEDC8E4-9623-724C-9588-520C1B7EF26D}" destId="{37C2224C-A311-6144-91D1-437D90E0A135}" srcOrd="0" destOrd="0" presId="urn:microsoft.com/office/officeart/2005/8/layout/cycle3"/>
    <dgm:cxn modelId="{E17822C2-1E72-7943-B1E4-12D8D32EBF57}" type="presParOf" srcId="{7DEDC8E4-9623-724C-9588-520C1B7EF26D}" destId="{DA92BD62-0E92-0E4C-99EE-2E61A9EB1E9E}" srcOrd="1" destOrd="0" presId="urn:microsoft.com/office/officeart/2005/8/layout/cycle3"/>
    <dgm:cxn modelId="{05526922-532B-DA4D-955B-765424AF98E9}" type="presParOf" srcId="{7DEDC8E4-9623-724C-9588-520C1B7EF26D}" destId="{29430211-E7E1-4043-9CD8-C024C45B61B9}" srcOrd="2" destOrd="0" presId="urn:microsoft.com/office/officeart/2005/8/layout/cycle3"/>
    <dgm:cxn modelId="{3F32E4E3-C20E-BF4F-B905-3C4657933850}" type="presParOf" srcId="{7DEDC8E4-9623-724C-9588-520C1B7EF26D}" destId="{EAA12214-6788-C246-A9BE-DEBAC0BDFEAF}" srcOrd="3" destOrd="0" presId="urn:microsoft.com/office/officeart/2005/8/layout/cycle3"/>
    <dgm:cxn modelId="{7F369DFB-FEC9-034B-BC25-3B8B4AE754E9}" type="presParOf" srcId="{7DEDC8E4-9623-724C-9588-520C1B7EF26D}" destId="{5EDFF4FC-D7D7-AC42-8FC3-FC6BE44BB71E}" srcOrd="4" destOrd="0" presId="urn:microsoft.com/office/officeart/2005/8/layout/cycle3"/>
    <dgm:cxn modelId="{6C01A5FA-62B5-D344-98F2-69443DA08000}" type="presParOf" srcId="{7DEDC8E4-9623-724C-9588-520C1B7EF26D}" destId="{12B22619-790D-4646-812C-E7C36C495577}" srcOrd="5" destOrd="0" presId="urn:microsoft.com/office/officeart/2005/8/layout/cycle3"/>
    <dgm:cxn modelId="{122CFB72-B623-CA42-B5CB-D8621F4CD3C2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257E-2C4A-48A1-B8EB-A8A1FAECCCEC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B4854-2C49-4FFE-89BB-C0ADD7A75EA7}">
      <dgm:prSet custT="1"/>
      <dgm:spPr/>
      <dgm:t>
        <a:bodyPr/>
        <a:lstStyle/>
        <a:p>
          <a:r>
            <a:rPr lang="en-US" sz="1800" b="0" i="0" dirty="0"/>
            <a:t> Identify possible predictors of road accidents</a:t>
          </a:r>
          <a:endParaRPr lang="en-US" sz="1800" dirty="0"/>
        </a:p>
      </dgm:t>
    </dgm:pt>
    <dgm:pt modelId="{C0B08668-A231-42B9-8A4B-F44C58DE9160}" type="parTrans" cxnId="{9E4C5603-C6B2-424E-8837-4B8923CEEBDD}">
      <dgm:prSet/>
      <dgm:spPr/>
      <dgm:t>
        <a:bodyPr/>
        <a:lstStyle/>
        <a:p>
          <a:endParaRPr lang="en-US" sz="2000"/>
        </a:p>
      </dgm:t>
    </dgm:pt>
    <dgm:pt modelId="{7BCEDEF1-7510-4485-9C52-6A14A331347D}" type="sibTrans" cxnId="{9E4C5603-C6B2-424E-8837-4B8923CEEBDD}">
      <dgm:prSet/>
      <dgm:spPr/>
      <dgm:t>
        <a:bodyPr/>
        <a:lstStyle/>
        <a:p>
          <a:endParaRPr lang="en-US" sz="2000"/>
        </a:p>
      </dgm:t>
    </dgm:pt>
    <dgm:pt modelId="{106F51FF-83EA-44D2-AAD8-C2284F7C8AFF}">
      <dgm:prSet custT="1"/>
      <dgm:spPr/>
      <dgm:t>
        <a:bodyPr/>
        <a:lstStyle/>
        <a:p>
          <a:r>
            <a:rPr lang="en-US" sz="1800" dirty="0"/>
            <a:t> Predict accident severity</a:t>
          </a:r>
        </a:p>
      </dgm:t>
    </dgm:pt>
    <dgm:pt modelId="{AEDCF162-0901-4E33-AA81-4A426A3EBF0B}" type="parTrans" cxnId="{17B16C9D-E365-4555-914D-A76B9AB06270}">
      <dgm:prSet/>
      <dgm:spPr/>
      <dgm:t>
        <a:bodyPr/>
        <a:lstStyle/>
        <a:p>
          <a:endParaRPr lang="en-US" sz="2000"/>
        </a:p>
      </dgm:t>
    </dgm:pt>
    <dgm:pt modelId="{B4B4E2DE-BE10-474E-A6DC-4E57ABB9914F}" type="sibTrans" cxnId="{17B16C9D-E365-4555-914D-A76B9AB06270}">
      <dgm:prSet/>
      <dgm:spPr/>
      <dgm:t>
        <a:bodyPr/>
        <a:lstStyle/>
        <a:p>
          <a:endParaRPr lang="en-US" sz="2000"/>
        </a:p>
      </dgm:t>
    </dgm:pt>
    <dgm:pt modelId="{58BB5B48-C269-4B75-A952-2CA43F367735}">
      <dgm:prSet custT="1"/>
      <dgm:spPr/>
      <dgm:t>
        <a:bodyPr/>
        <a:lstStyle/>
        <a:p>
          <a:r>
            <a:rPr lang="en-US" sz="1800" b="0" i="0" dirty="0"/>
            <a:t>Identify </a:t>
          </a:r>
          <a:r>
            <a:rPr lang="en-US" sz="1800" dirty="0"/>
            <a:t>the best predictive model for determining severity when an accident occurs</a:t>
          </a:r>
        </a:p>
      </dgm:t>
    </dgm:pt>
    <dgm:pt modelId="{FCC8D68D-A64D-4FE4-A2C8-128F815196CA}" type="parTrans" cxnId="{D39DCBF1-2666-4073-A081-3F061E9BB9A6}">
      <dgm:prSet/>
      <dgm:spPr/>
      <dgm:t>
        <a:bodyPr/>
        <a:lstStyle/>
        <a:p>
          <a:endParaRPr lang="en-US" sz="2000"/>
        </a:p>
      </dgm:t>
    </dgm:pt>
    <dgm:pt modelId="{14AF7BB9-83C5-4D10-8AEE-BF132B40FB44}" type="sibTrans" cxnId="{D39DCBF1-2666-4073-A081-3F061E9BB9A6}">
      <dgm:prSet/>
      <dgm:spPr/>
      <dgm:t>
        <a:bodyPr/>
        <a:lstStyle/>
        <a:p>
          <a:endParaRPr lang="en-US" sz="2000"/>
        </a:p>
      </dgm:t>
    </dgm:pt>
    <dgm:pt modelId="{BFE05F97-2A17-439B-91F4-CF85EA3386B9}" type="pres">
      <dgm:prSet presAssocID="{71D4257E-2C4A-48A1-B8EB-A8A1FAECCCEC}" presName="linearFlow" presStyleCnt="0">
        <dgm:presLayoutVars>
          <dgm:dir/>
          <dgm:resizeHandles val="exact"/>
        </dgm:presLayoutVars>
      </dgm:prSet>
      <dgm:spPr/>
    </dgm:pt>
    <dgm:pt modelId="{AFFB5888-0C5F-4086-9736-F2306FA24CCF}" type="pres">
      <dgm:prSet presAssocID="{17DB4854-2C49-4FFE-89BB-C0ADD7A75EA7}" presName="composite" presStyleCnt="0"/>
      <dgm:spPr/>
    </dgm:pt>
    <dgm:pt modelId="{D4CDADFC-DAFB-4EC4-A533-563B145A2A74}" type="pres">
      <dgm:prSet presAssocID="{17DB4854-2C49-4FFE-89BB-C0ADD7A75EA7}" presName="imgShp" presStyleLbl="fgImgPlace1" presStyleIdx="0" presStyleCnt="3"/>
      <dgm:spPr/>
    </dgm:pt>
    <dgm:pt modelId="{8DFD64A0-B45F-47C8-9F22-C9AE6DFC65B6}" type="pres">
      <dgm:prSet presAssocID="{17DB4854-2C49-4FFE-89BB-C0ADD7A75EA7}" presName="txShp" presStyleLbl="node1" presStyleIdx="0" presStyleCnt="3">
        <dgm:presLayoutVars>
          <dgm:bulletEnabled val="1"/>
        </dgm:presLayoutVars>
      </dgm:prSet>
      <dgm:spPr/>
    </dgm:pt>
    <dgm:pt modelId="{75FFA6D1-E114-4B8F-9AF4-B75F3ED3D8BC}" type="pres">
      <dgm:prSet presAssocID="{7BCEDEF1-7510-4485-9C52-6A14A331347D}" presName="spacing" presStyleCnt="0"/>
      <dgm:spPr/>
    </dgm:pt>
    <dgm:pt modelId="{3EBB0759-9978-4BE4-AD9B-887DB1C2DDF1}" type="pres">
      <dgm:prSet presAssocID="{106F51FF-83EA-44D2-AAD8-C2284F7C8AFF}" presName="composite" presStyleCnt="0"/>
      <dgm:spPr/>
    </dgm:pt>
    <dgm:pt modelId="{8E15F5E5-65E8-4046-9D3B-29E06FA3BA5A}" type="pres">
      <dgm:prSet presAssocID="{106F51FF-83EA-44D2-AAD8-C2284F7C8AFF}" presName="imgShp" presStyleLbl="fgImgPlace1" presStyleIdx="1" presStyleCnt="3"/>
      <dgm:spPr/>
    </dgm:pt>
    <dgm:pt modelId="{0599D2AD-5FFE-4F60-AC49-115DA6C92C15}" type="pres">
      <dgm:prSet presAssocID="{106F51FF-83EA-44D2-AAD8-C2284F7C8AFF}" presName="txShp" presStyleLbl="node1" presStyleIdx="1" presStyleCnt="3">
        <dgm:presLayoutVars>
          <dgm:bulletEnabled val="1"/>
        </dgm:presLayoutVars>
      </dgm:prSet>
      <dgm:spPr/>
    </dgm:pt>
    <dgm:pt modelId="{AD113991-56E6-48E7-B474-D30FA0C92E39}" type="pres">
      <dgm:prSet presAssocID="{B4B4E2DE-BE10-474E-A6DC-4E57ABB9914F}" presName="spacing" presStyleCnt="0"/>
      <dgm:spPr/>
    </dgm:pt>
    <dgm:pt modelId="{BACA25A1-1D56-4BA2-8442-9D431978D199}" type="pres">
      <dgm:prSet presAssocID="{58BB5B48-C269-4B75-A952-2CA43F367735}" presName="composite" presStyleCnt="0"/>
      <dgm:spPr/>
    </dgm:pt>
    <dgm:pt modelId="{86E30EFD-0424-46A8-9AC5-F75999D682E2}" type="pres">
      <dgm:prSet presAssocID="{58BB5B48-C269-4B75-A952-2CA43F367735}" presName="imgShp" presStyleLbl="fgImgPlace1" presStyleIdx="2" presStyleCnt="3"/>
      <dgm:spPr/>
    </dgm:pt>
    <dgm:pt modelId="{04E5888B-5E94-4CB7-8648-36EDDEE8AB66}" type="pres">
      <dgm:prSet presAssocID="{58BB5B48-C269-4B75-A952-2CA43F367735}" presName="txShp" presStyleLbl="node1" presStyleIdx="2" presStyleCnt="3">
        <dgm:presLayoutVars>
          <dgm:bulletEnabled val="1"/>
        </dgm:presLayoutVars>
      </dgm:prSet>
      <dgm:spPr/>
    </dgm:pt>
  </dgm:ptLst>
  <dgm:cxnLst>
    <dgm:cxn modelId="{9E4C5603-C6B2-424E-8837-4B8923CEEBDD}" srcId="{71D4257E-2C4A-48A1-B8EB-A8A1FAECCCEC}" destId="{17DB4854-2C49-4FFE-89BB-C0ADD7A75EA7}" srcOrd="0" destOrd="0" parTransId="{C0B08668-A231-42B9-8A4B-F44C58DE9160}" sibTransId="{7BCEDEF1-7510-4485-9C52-6A14A331347D}"/>
    <dgm:cxn modelId="{E5E9843F-8ABF-4F89-A0ED-EC63C086676C}" type="presOf" srcId="{17DB4854-2C49-4FFE-89BB-C0ADD7A75EA7}" destId="{8DFD64A0-B45F-47C8-9F22-C9AE6DFC65B6}" srcOrd="0" destOrd="0" presId="urn:microsoft.com/office/officeart/2005/8/layout/vList3"/>
    <dgm:cxn modelId="{17B16C9D-E365-4555-914D-A76B9AB06270}" srcId="{71D4257E-2C4A-48A1-B8EB-A8A1FAECCCEC}" destId="{106F51FF-83EA-44D2-AAD8-C2284F7C8AFF}" srcOrd="1" destOrd="0" parTransId="{AEDCF162-0901-4E33-AA81-4A426A3EBF0B}" sibTransId="{B4B4E2DE-BE10-474E-A6DC-4E57ABB9914F}"/>
    <dgm:cxn modelId="{973CF2C2-AF44-4820-B4FC-0068EF6CFD1E}" type="presOf" srcId="{106F51FF-83EA-44D2-AAD8-C2284F7C8AFF}" destId="{0599D2AD-5FFE-4F60-AC49-115DA6C92C15}" srcOrd="0" destOrd="0" presId="urn:microsoft.com/office/officeart/2005/8/layout/vList3"/>
    <dgm:cxn modelId="{7F188ED2-019D-4D62-B406-73E783328F73}" type="presOf" srcId="{58BB5B48-C269-4B75-A952-2CA43F367735}" destId="{04E5888B-5E94-4CB7-8648-36EDDEE8AB66}" srcOrd="0" destOrd="0" presId="urn:microsoft.com/office/officeart/2005/8/layout/vList3"/>
    <dgm:cxn modelId="{46F33EE5-6158-43AD-9EC6-E8895737F78B}" type="presOf" srcId="{71D4257E-2C4A-48A1-B8EB-A8A1FAECCCEC}" destId="{BFE05F97-2A17-439B-91F4-CF85EA3386B9}" srcOrd="0" destOrd="0" presId="urn:microsoft.com/office/officeart/2005/8/layout/vList3"/>
    <dgm:cxn modelId="{D39DCBF1-2666-4073-A081-3F061E9BB9A6}" srcId="{71D4257E-2C4A-48A1-B8EB-A8A1FAECCCEC}" destId="{58BB5B48-C269-4B75-A952-2CA43F367735}" srcOrd="2" destOrd="0" parTransId="{FCC8D68D-A64D-4FE4-A2C8-128F815196CA}" sibTransId="{14AF7BB9-83C5-4D10-8AEE-BF132B40FB44}"/>
    <dgm:cxn modelId="{94AD6D42-2095-44BD-B285-958B1A526450}" type="presParOf" srcId="{BFE05F97-2A17-439B-91F4-CF85EA3386B9}" destId="{AFFB5888-0C5F-4086-9736-F2306FA24CCF}" srcOrd="0" destOrd="0" presId="urn:microsoft.com/office/officeart/2005/8/layout/vList3"/>
    <dgm:cxn modelId="{00CE6C2F-9D50-4EC5-984C-1BF56DD6BD47}" type="presParOf" srcId="{AFFB5888-0C5F-4086-9736-F2306FA24CCF}" destId="{D4CDADFC-DAFB-4EC4-A533-563B145A2A74}" srcOrd="0" destOrd="0" presId="urn:microsoft.com/office/officeart/2005/8/layout/vList3"/>
    <dgm:cxn modelId="{5159C911-1659-47C4-B3BB-C08A6D296E71}" type="presParOf" srcId="{AFFB5888-0C5F-4086-9736-F2306FA24CCF}" destId="{8DFD64A0-B45F-47C8-9F22-C9AE6DFC65B6}" srcOrd="1" destOrd="0" presId="urn:microsoft.com/office/officeart/2005/8/layout/vList3"/>
    <dgm:cxn modelId="{81715A95-D0BE-481A-BE9B-CBCAB637CB03}" type="presParOf" srcId="{BFE05F97-2A17-439B-91F4-CF85EA3386B9}" destId="{75FFA6D1-E114-4B8F-9AF4-B75F3ED3D8BC}" srcOrd="1" destOrd="0" presId="urn:microsoft.com/office/officeart/2005/8/layout/vList3"/>
    <dgm:cxn modelId="{91339E6C-C063-4770-B060-F834C3B6B92F}" type="presParOf" srcId="{BFE05F97-2A17-439B-91F4-CF85EA3386B9}" destId="{3EBB0759-9978-4BE4-AD9B-887DB1C2DDF1}" srcOrd="2" destOrd="0" presId="urn:microsoft.com/office/officeart/2005/8/layout/vList3"/>
    <dgm:cxn modelId="{BCFC0FB8-54EB-4AE5-9D01-41FF894356FF}" type="presParOf" srcId="{3EBB0759-9978-4BE4-AD9B-887DB1C2DDF1}" destId="{8E15F5E5-65E8-4046-9D3B-29E06FA3BA5A}" srcOrd="0" destOrd="0" presId="urn:microsoft.com/office/officeart/2005/8/layout/vList3"/>
    <dgm:cxn modelId="{C069CDB6-8D46-42CF-BAF9-F86AAB6BB65E}" type="presParOf" srcId="{3EBB0759-9978-4BE4-AD9B-887DB1C2DDF1}" destId="{0599D2AD-5FFE-4F60-AC49-115DA6C92C15}" srcOrd="1" destOrd="0" presId="urn:microsoft.com/office/officeart/2005/8/layout/vList3"/>
    <dgm:cxn modelId="{0DC40CB9-E7C3-4710-97B1-3B530F9FA727}" type="presParOf" srcId="{BFE05F97-2A17-439B-91F4-CF85EA3386B9}" destId="{AD113991-56E6-48E7-B474-D30FA0C92E39}" srcOrd="3" destOrd="0" presId="urn:microsoft.com/office/officeart/2005/8/layout/vList3"/>
    <dgm:cxn modelId="{EBA64A10-7A52-45FD-A47E-2222126AB8E4}" type="presParOf" srcId="{BFE05F97-2A17-439B-91F4-CF85EA3386B9}" destId="{BACA25A1-1D56-4BA2-8442-9D431978D199}" srcOrd="4" destOrd="0" presId="urn:microsoft.com/office/officeart/2005/8/layout/vList3"/>
    <dgm:cxn modelId="{853CF981-D1D6-4121-8093-C52FE987EECD}" type="presParOf" srcId="{BACA25A1-1D56-4BA2-8442-9D431978D199}" destId="{86E30EFD-0424-46A8-9AC5-F75999D682E2}" srcOrd="0" destOrd="0" presId="urn:microsoft.com/office/officeart/2005/8/layout/vList3"/>
    <dgm:cxn modelId="{61252FDD-ECA9-4D5F-808C-F25D6D461CB7}" type="presParOf" srcId="{BACA25A1-1D56-4BA2-8442-9D431978D199}" destId="{04E5888B-5E94-4CB7-8648-36EDDEE8AB6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96FAB924-AFDC-8846-831A-0F946824AC5B}" type="presOf" srcId="{2A65582A-8D7B-6546-B699-57F7AFA2C059}" destId="{9809D63F-9469-0447-BE6A-1036038163BC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EFD23437-9F03-3F4B-96E0-61A9EAF7824B}" type="presOf" srcId="{59738A98-AF53-A744-B5C1-36B510846A9E}" destId="{12B22619-790D-4646-812C-E7C36C495577}" srcOrd="0" destOrd="0" presId="urn:microsoft.com/office/officeart/2005/8/layout/cycle3"/>
    <dgm:cxn modelId="{5D75853F-FAA5-1144-A030-CE80CBEA0109}" type="presOf" srcId="{E815E407-D4D4-3644-A220-60474D43FA66}" destId="{5EDFF4FC-D7D7-AC42-8FC3-FC6BE44BB71E}" srcOrd="0" destOrd="0" presId="urn:microsoft.com/office/officeart/2005/8/layout/cycle3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06A8C744-D90F-8D48-A72A-EABF58395015}" type="presOf" srcId="{C3406E29-DC03-5C45-9B1A-D09DD23D2F64}" destId="{29FD49CF-6E83-954C-9E9D-B037C905253D}" srcOrd="0" destOrd="0" presId="urn:microsoft.com/office/officeart/2005/8/layout/cycle3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9CDCF059-1F16-D04D-BACF-53D4C01765DE}" type="presOf" srcId="{331562A6-E359-CD4A-B39C-40C21B9DC6FB}" destId="{37C2224C-A311-6144-91D1-437D90E0A135}" srcOrd="0" destOrd="0" presId="urn:microsoft.com/office/officeart/2005/8/layout/cycle3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105AEDBF-09DB-EB41-ACCC-82B296606EA0}" type="presOf" srcId="{F54D8370-5945-0A46-8DA8-1818DE19A019}" destId="{29430211-E7E1-4043-9CD8-C024C45B61B9}" srcOrd="0" destOrd="0" presId="urn:microsoft.com/office/officeart/2005/8/layout/cycle3"/>
    <dgm:cxn modelId="{89E343CC-2BC1-9D48-B4ED-FF9F81A5CBF8}" type="presOf" srcId="{C8B1AAA1-2FA0-6C4F-8CEE-0A289455B9A3}" destId="{DA92BD62-0E92-0E4C-99EE-2E61A9EB1E9E}" srcOrd="0" destOrd="0" presId="urn:microsoft.com/office/officeart/2005/8/layout/cycle3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34B3AFF3-5A97-DB45-986C-84044C0ADD10}" type="presOf" srcId="{FAC97AF4-5FC0-6E4A-AFF3-EF9E6178BDD8}" destId="{EAA12214-6788-C246-A9BE-DEBAC0BDFEAF}" srcOrd="0" destOrd="0" presId="urn:microsoft.com/office/officeart/2005/8/layout/cycle3"/>
    <dgm:cxn modelId="{D04D947F-EE43-4748-BFB1-F9EDA6725A49}" type="presParOf" srcId="{9809D63F-9469-0447-BE6A-1036038163BC}" destId="{7DEDC8E4-9623-724C-9588-520C1B7EF26D}" srcOrd="0" destOrd="0" presId="urn:microsoft.com/office/officeart/2005/8/layout/cycle3"/>
    <dgm:cxn modelId="{31348662-B35F-C940-95DA-F90BB0589974}" type="presParOf" srcId="{7DEDC8E4-9623-724C-9588-520C1B7EF26D}" destId="{37C2224C-A311-6144-91D1-437D90E0A135}" srcOrd="0" destOrd="0" presId="urn:microsoft.com/office/officeart/2005/8/layout/cycle3"/>
    <dgm:cxn modelId="{E6546B8A-D635-4C4D-A795-BD39F6B46481}" type="presParOf" srcId="{7DEDC8E4-9623-724C-9588-520C1B7EF26D}" destId="{DA92BD62-0E92-0E4C-99EE-2E61A9EB1E9E}" srcOrd="1" destOrd="0" presId="urn:microsoft.com/office/officeart/2005/8/layout/cycle3"/>
    <dgm:cxn modelId="{DC5EF151-FA34-B941-806F-386570B07479}" type="presParOf" srcId="{7DEDC8E4-9623-724C-9588-520C1B7EF26D}" destId="{29430211-E7E1-4043-9CD8-C024C45B61B9}" srcOrd="2" destOrd="0" presId="urn:microsoft.com/office/officeart/2005/8/layout/cycle3"/>
    <dgm:cxn modelId="{ACD26977-0AD6-1E47-8BAE-F59644638991}" type="presParOf" srcId="{7DEDC8E4-9623-724C-9588-520C1B7EF26D}" destId="{EAA12214-6788-C246-A9BE-DEBAC0BDFEAF}" srcOrd="3" destOrd="0" presId="urn:microsoft.com/office/officeart/2005/8/layout/cycle3"/>
    <dgm:cxn modelId="{6AAD8D22-D211-194C-8088-4C17D44589A5}" type="presParOf" srcId="{7DEDC8E4-9623-724C-9588-520C1B7EF26D}" destId="{5EDFF4FC-D7D7-AC42-8FC3-FC6BE44BB71E}" srcOrd="4" destOrd="0" presId="urn:microsoft.com/office/officeart/2005/8/layout/cycle3"/>
    <dgm:cxn modelId="{41131A28-8410-E642-A998-9B12A8F513C8}" type="presParOf" srcId="{7DEDC8E4-9623-724C-9588-520C1B7EF26D}" destId="{12B22619-790D-4646-812C-E7C36C495577}" srcOrd="5" destOrd="0" presId="urn:microsoft.com/office/officeart/2005/8/layout/cycle3"/>
    <dgm:cxn modelId="{63524839-3B80-4741-9E5D-85602CED4E3B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93D6EF-3F37-41AC-94C1-304A76ECED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2FAE58-0216-4F76-B6B6-0641BAC77FA8}">
      <dgm:prSet custT="1"/>
      <dgm:spPr/>
      <dgm:t>
        <a:bodyPr/>
        <a:lstStyle/>
        <a:p>
          <a:r>
            <a:rPr lang="en-US" sz="1800" b="0" i="0" dirty="0"/>
            <a:t>If key predictors can be identified:</a:t>
          </a:r>
          <a:endParaRPr lang="en-US" sz="1800" dirty="0"/>
        </a:p>
      </dgm:t>
    </dgm:pt>
    <dgm:pt modelId="{74139D3B-0AE5-43BF-A196-4B61A3463F55}" type="parTrans" cxnId="{D6C11BE2-2381-4000-8EFF-5E8BF1B0F9D3}">
      <dgm:prSet/>
      <dgm:spPr/>
      <dgm:t>
        <a:bodyPr/>
        <a:lstStyle/>
        <a:p>
          <a:endParaRPr lang="en-US"/>
        </a:p>
      </dgm:t>
    </dgm:pt>
    <dgm:pt modelId="{CA862FDE-EB82-48B6-A57A-235E7D0E3FA9}" type="sibTrans" cxnId="{D6C11BE2-2381-4000-8EFF-5E8BF1B0F9D3}">
      <dgm:prSet/>
      <dgm:spPr/>
      <dgm:t>
        <a:bodyPr/>
        <a:lstStyle/>
        <a:p>
          <a:endParaRPr lang="en-US"/>
        </a:p>
      </dgm:t>
    </dgm:pt>
    <dgm:pt modelId="{043DFFD3-2E0A-454B-8103-4FB3E96AD94E}">
      <dgm:prSet custT="1"/>
      <dgm:spPr/>
      <dgm:t>
        <a:bodyPr/>
        <a:lstStyle/>
        <a:p>
          <a:r>
            <a:rPr lang="en-US" sz="1400" b="0" i="0" dirty="0"/>
            <a:t>The information can aid government civil engineers, road and city planners, </a:t>
          </a:r>
          <a:r>
            <a:rPr lang="en-US" sz="1400" b="0" i="0" dirty="0" err="1"/>
            <a:t>etc</a:t>
          </a:r>
          <a:r>
            <a:rPr lang="en-US" sz="1400" b="0" i="0" dirty="0"/>
            <a:t> in design and implementation of safer roads</a:t>
          </a:r>
          <a:endParaRPr lang="en-US" sz="1400" dirty="0"/>
        </a:p>
      </dgm:t>
    </dgm:pt>
    <dgm:pt modelId="{13B9BBD6-62B7-4426-B7C2-71EE6E262245}" type="parTrans" cxnId="{4E354F08-E0E0-4AE6-A643-E703AF4445FD}">
      <dgm:prSet/>
      <dgm:spPr/>
      <dgm:t>
        <a:bodyPr/>
        <a:lstStyle/>
        <a:p>
          <a:endParaRPr lang="en-US"/>
        </a:p>
      </dgm:t>
    </dgm:pt>
    <dgm:pt modelId="{7CF483C1-552E-4951-9067-22AF55620C42}" type="sibTrans" cxnId="{4E354F08-E0E0-4AE6-A643-E703AF4445FD}">
      <dgm:prSet/>
      <dgm:spPr/>
      <dgm:t>
        <a:bodyPr/>
        <a:lstStyle/>
        <a:p>
          <a:endParaRPr lang="en-US"/>
        </a:p>
      </dgm:t>
    </dgm:pt>
    <dgm:pt modelId="{68C2FDF7-B050-403C-84BD-079B87D3C1F2}">
      <dgm:prSet custT="1"/>
      <dgm:spPr/>
      <dgm:t>
        <a:bodyPr/>
        <a:lstStyle/>
        <a:p>
          <a:r>
            <a:rPr lang="en-US" sz="1400" b="0" i="0"/>
            <a:t>Ex. Signalized intersections vs Roundabouts</a:t>
          </a:r>
          <a:endParaRPr lang="en-US" sz="1400"/>
        </a:p>
      </dgm:t>
    </dgm:pt>
    <dgm:pt modelId="{CDA7BCCC-59D2-4713-B949-99E38406D344}" type="parTrans" cxnId="{84750891-9E84-4672-8FE5-CEBEAE0E8C08}">
      <dgm:prSet/>
      <dgm:spPr/>
      <dgm:t>
        <a:bodyPr/>
        <a:lstStyle/>
        <a:p>
          <a:endParaRPr lang="en-US"/>
        </a:p>
      </dgm:t>
    </dgm:pt>
    <dgm:pt modelId="{67A8B503-EB26-4186-BE0E-7D30C9940C96}" type="sibTrans" cxnId="{84750891-9E84-4672-8FE5-CEBEAE0E8C08}">
      <dgm:prSet/>
      <dgm:spPr/>
      <dgm:t>
        <a:bodyPr/>
        <a:lstStyle/>
        <a:p>
          <a:endParaRPr lang="en-US"/>
        </a:p>
      </dgm:t>
    </dgm:pt>
    <dgm:pt modelId="{4470F71E-2546-4EA0-9482-46FF0BA6FB3A}">
      <dgm:prSet custT="1"/>
      <dgm:spPr/>
      <dgm:t>
        <a:bodyPr/>
        <a:lstStyle/>
        <a:p>
          <a:r>
            <a:rPr lang="en-US" sz="1400" b="0" i="0" dirty="0"/>
            <a:t>Design factors that optimize traffic flow balanced against pedestrian safety, bicycle safety, </a:t>
          </a:r>
          <a:r>
            <a:rPr lang="en-US" sz="1400" b="0" i="0" dirty="0" err="1"/>
            <a:t>etc</a:t>
          </a:r>
          <a:endParaRPr lang="en-US" sz="1400" dirty="0"/>
        </a:p>
      </dgm:t>
    </dgm:pt>
    <dgm:pt modelId="{848C95A4-DC4A-4E38-A1BB-A03DF4C0539F}" type="parTrans" cxnId="{65C099FE-9C88-4050-B26B-32886AECA1CB}">
      <dgm:prSet/>
      <dgm:spPr/>
      <dgm:t>
        <a:bodyPr/>
        <a:lstStyle/>
        <a:p>
          <a:endParaRPr lang="en-US"/>
        </a:p>
      </dgm:t>
    </dgm:pt>
    <dgm:pt modelId="{B2371768-40C0-419C-8EB0-5B3F9A96D691}" type="sibTrans" cxnId="{65C099FE-9C88-4050-B26B-32886AECA1CB}">
      <dgm:prSet/>
      <dgm:spPr/>
      <dgm:t>
        <a:bodyPr/>
        <a:lstStyle/>
        <a:p>
          <a:endParaRPr lang="en-US"/>
        </a:p>
      </dgm:t>
    </dgm:pt>
    <dgm:pt modelId="{769BE51F-3CB8-4193-A8B2-2486250B6E91}">
      <dgm:prSet custT="1"/>
      <dgm:spPr/>
      <dgm:t>
        <a:bodyPr/>
        <a:lstStyle/>
        <a:p>
          <a:r>
            <a:rPr lang="en-US" sz="1400" b="0" i="0" dirty="0"/>
            <a:t>The information can be used for risk measurement for insurance and determination of liability</a:t>
          </a:r>
          <a:endParaRPr lang="en-US" sz="1400" dirty="0"/>
        </a:p>
      </dgm:t>
    </dgm:pt>
    <dgm:pt modelId="{79A094DD-A0C6-4E88-8C64-536794103B19}" type="parTrans" cxnId="{30A64F85-BC8E-4A9F-93D9-9DDBC3FAC047}">
      <dgm:prSet/>
      <dgm:spPr/>
      <dgm:t>
        <a:bodyPr/>
        <a:lstStyle/>
        <a:p>
          <a:endParaRPr lang="en-US"/>
        </a:p>
      </dgm:t>
    </dgm:pt>
    <dgm:pt modelId="{7FFE5DC8-AD75-4B82-B393-5B84A2F39753}" type="sibTrans" cxnId="{30A64F85-BC8E-4A9F-93D9-9DDBC3FAC047}">
      <dgm:prSet/>
      <dgm:spPr/>
      <dgm:t>
        <a:bodyPr/>
        <a:lstStyle/>
        <a:p>
          <a:endParaRPr lang="en-US"/>
        </a:p>
      </dgm:t>
    </dgm:pt>
    <dgm:pt modelId="{A45DC8DB-5682-4D77-98FC-4F519EB4E5EF}">
      <dgm:prSet custT="1"/>
      <dgm:spPr/>
      <dgm:t>
        <a:bodyPr/>
        <a:lstStyle/>
        <a:p>
          <a:r>
            <a:rPr lang="en-US" sz="1800" b="0" i="0" dirty="0"/>
            <a:t>Identify other information that needs to be collected to improve the analysis</a:t>
          </a:r>
          <a:endParaRPr lang="en-US" sz="1800" dirty="0"/>
        </a:p>
      </dgm:t>
    </dgm:pt>
    <dgm:pt modelId="{F92D0BDF-4685-49D2-B4AA-66DD5BE5DC16}" type="parTrans" cxnId="{F3D1D295-6407-453D-9323-3483113A575D}">
      <dgm:prSet/>
      <dgm:spPr/>
      <dgm:t>
        <a:bodyPr/>
        <a:lstStyle/>
        <a:p>
          <a:endParaRPr lang="en-US"/>
        </a:p>
      </dgm:t>
    </dgm:pt>
    <dgm:pt modelId="{53BD45C9-9537-4F1A-8F77-A381E0F86D51}" type="sibTrans" cxnId="{F3D1D295-6407-453D-9323-3483113A575D}">
      <dgm:prSet/>
      <dgm:spPr/>
      <dgm:t>
        <a:bodyPr/>
        <a:lstStyle/>
        <a:p>
          <a:endParaRPr lang="en-US"/>
        </a:p>
      </dgm:t>
    </dgm:pt>
    <dgm:pt modelId="{DAFDD265-68BE-4C9E-A12C-E528DE1E7114}" type="pres">
      <dgm:prSet presAssocID="{E293D6EF-3F37-41AC-94C1-304A76ECEDC0}" presName="linear" presStyleCnt="0">
        <dgm:presLayoutVars>
          <dgm:dir/>
          <dgm:animLvl val="lvl"/>
          <dgm:resizeHandles val="exact"/>
        </dgm:presLayoutVars>
      </dgm:prSet>
      <dgm:spPr/>
    </dgm:pt>
    <dgm:pt modelId="{522191D5-355C-4FC6-A7DD-DCC12BB1915E}" type="pres">
      <dgm:prSet presAssocID="{172FAE58-0216-4F76-B6B6-0641BAC77FA8}" presName="parentLin" presStyleCnt="0"/>
      <dgm:spPr/>
    </dgm:pt>
    <dgm:pt modelId="{B26F253C-B56B-4679-9CF6-0A2BCE8E109A}" type="pres">
      <dgm:prSet presAssocID="{172FAE58-0216-4F76-B6B6-0641BAC77FA8}" presName="parentLeftMargin" presStyleLbl="node1" presStyleIdx="0" presStyleCnt="2"/>
      <dgm:spPr/>
    </dgm:pt>
    <dgm:pt modelId="{F8AF57DA-990C-4BF5-AC6A-D71CCA3C333C}" type="pres">
      <dgm:prSet presAssocID="{172FAE58-0216-4F76-B6B6-0641BAC77F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F83C72-A7F6-4594-A3BF-B09AE8DC1664}" type="pres">
      <dgm:prSet presAssocID="{172FAE58-0216-4F76-B6B6-0641BAC77FA8}" presName="negativeSpace" presStyleCnt="0"/>
      <dgm:spPr/>
    </dgm:pt>
    <dgm:pt modelId="{B99D6588-A4AD-46E2-88DB-53AC868802ED}" type="pres">
      <dgm:prSet presAssocID="{172FAE58-0216-4F76-B6B6-0641BAC77FA8}" presName="childText" presStyleLbl="conFgAcc1" presStyleIdx="0" presStyleCnt="2">
        <dgm:presLayoutVars>
          <dgm:bulletEnabled val="1"/>
        </dgm:presLayoutVars>
      </dgm:prSet>
      <dgm:spPr/>
    </dgm:pt>
    <dgm:pt modelId="{83742036-A0D4-4CE8-AAD1-29D16C63E0AD}" type="pres">
      <dgm:prSet presAssocID="{CA862FDE-EB82-48B6-A57A-235E7D0E3FA9}" presName="spaceBetweenRectangles" presStyleCnt="0"/>
      <dgm:spPr/>
    </dgm:pt>
    <dgm:pt modelId="{B83E8DCE-459C-4149-AC19-059946D18BC5}" type="pres">
      <dgm:prSet presAssocID="{A45DC8DB-5682-4D77-98FC-4F519EB4E5EF}" presName="parentLin" presStyleCnt="0"/>
      <dgm:spPr/>
    </dgm:pt>
    <dgm:pt modelId="{1FA2A76D-15DF-4AE0-8CBC-AA132F44AD57}" type="pres">
      <dgm:prSet presAssocID="{A45DC8DB-5682-4D77-98FC-4F519EB4E5EF}" presName="parentLeftMargin" presStyleLbl="node1" presStyleIdx="0" presStyleCnt="2"/>
      <dgm:spPr/>
    </dgm:pt>
    <dgm:pt modelId="{0895CA10-1229-471E-89C5-7F6BAC9CD0FF}" type="pres">
      <dgm:prSet presAssocID="{A45DC8DB-5682-4D77-98FC-4F519EB4E5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C08C2E-AE04-4048-B8CB-8B06BBE8617A}" type="pres">
      <dgm:prSet presAssocID="{A45DC8DB-5682-4D77-98FC-4F519EB4E5EF}" presName="negativeSpace" presStyleCnt="0"/>
      <dgm:spPr/>
    </dgm:pt>
    <dgm:pt modelId="{4FEF2E3E-1830-4F26-9382-470E38C92ECD}" type="pres">
      <dgm:prSet presAssocID="{A45DC8DB-5682-4D77-98FC-4F519EB4E5E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E354F08-E0E0-4AE6-A643-E703AF4445FD}" srcId="{172FAE58-0216-4F76-B6B6-0641BAC77FA8}" destId="{043DFFD3-2E0A-454B-8103-4FB3E96AD94E}" srcOrd="0" destOrd="0" parTransId="{13B9BBD6-62B7-4426-B7C2-71EE6E262245}" sibTransId="{7CF483C1-552E-4951-9067-22AF55620C42}"/>
    <dgm:cxn modelId="{9801ED0D-DF4A-497C-9E87-56FEE95067B6}" type="presOf" srcId="{172FAE58-0216-4F76-B6B6-0641BAC77FA8}" destId="{B26F253C-B56B-4679-9CF6-0A2BCE8E109A}" srcOrd="0" destOrd="0" presId="urn:microsoft.com/office/officeart/2005/8/layout/list1"/>
    <dgm:cxn modelId="{70619A67-5A14-421D-B696-184CC6797FA1}" type="presOf" srcId="{E293D6EF-3F37-41AC-94C1-304A76ECEDC0}" destId="{DAFDD265-68BE-4C9E-A12C-E528DE1E7114}" srcOrd="0" destOrd="0" presId="urn:microsoft.com/office/officeart/2005/8/layout/list1"/>
    <dgm:cxn modelId="{93EF5158-5E0A-4ECD-892E-4AA320861BFD}" type="presOf" srcId="{4470F71E-2546-4EA0-9482-46FF0BA6FB3A}" destId="{B99D6588-A4AD-46E2-88DB-53AC868802ED}" srcOrd="0" destOrd="2" presId="urn:microsoft.com/office/officeart/2005/8/layout/list1"/>
    <dgm:cxn modelId="{30A64F85-BC8E-4A9F-93D9-9DDBC3FAC047}" srcId="{172FAE58-0216-4F76-B6B6-0641BAC77FA8}" destId="{769BE51F-3CB8-4193-A8B2-2486250B6E91}" srcOrd="1" destOrd="0" parTransId="{79A094DD-A0C6-4E88-8C64-536794103B19}" sibTransId="{7FFE5DC8-AD75-4B82-B393-5B84A2F39753}"/>
    <dgm:cxn modelId="{84750891-9E84-4672-8FE5-CEBEAE0E8C08}" srcId="{043DFFD3-2E0A-454B-8103-4FB3E96AD94E}" destId="{68C2FDF7-B050-403C-84BD-079B87D3C1F2}" srcOrd="0" destOrd="0" parTransId="{CDA7BCCC-59D2-4713-B949-99E38406D344}" sibTransId="{67A8B503-EB26-4186-BE0E-7D30C9940C96}"/>
    <dgm:cxn modelId="{F3D1D295-6407-453D-9323-3483113A575D}" srcId="{E293D6EF-3F37-41AC-94C1-304A76ECEDC0}" destId="{A45DC8DB-5682-4D77-98FC-4F519EB4E5EF}" srcOrd="1" destOrd="0" parTransId="{F92D0BDF-4685-49D2-B4AA-66DD5BE5DC16}" sibTransId="{53BD45C9-9537-4F1A-8F77-A381E0F86D51}"/>
    <dgm:cxn modelId="{58C10A9D-7336-449A-8E27-087FF09FDB15}" type="presOf" srcId="{68C2FDF7-B050-403C-84BD-079B87D3C1F2}" destId="{B99D6588-A4AD-46E2-88DB-53AC868802ED}" srcOrd="0" destOrd="1" presId="urn:microsoft.com/office/officeart/2005/8/layout/list1"/>
    <dgm:cxn modelId="{612232A8-B9AF-4DE7-AB6C-D455757B13DF}" type="presOf" srcId="{A45DC8DB-5682-4D77-98FC-4F519EB4E5EF}" destId="{0895CA10-1229-471E-89C5-7F6BAC9CD0FF}" srcOrd="1" destOrd="0" presId="urn:microsoft.com/office/officeart/2005/8/layout/list1"/>
    <dgm:cxn modelId="{67606CB0-9DEC-413A-8564-4A073EA85F4B}" type="presOf" srcId="{172FAE58-0216-4F76-B6B6-0641BAC77FA8}" destId="{F8AF57DA-990C-4BF5-AC6A-D71CCA3C333C}" srcOrd="1" destOrd="0" presId="urn:microsoft.com/office/officeart/2005/8/layout/list1"/>
    <dgm:cxn modelId="{03FE89BA-98CA-4090-8B7F-9086FB5AC2D5}" type="presOf" srcId="{A45DC8DB-5682-4D77-98FC-4F519EB4E5EF}" destId="{1FA2A76D-15DF-4AE0-8CBC-AA132F44AD57}" srcOrd="0" destOrd="0" presId="urn:microsoft.com/office/officeart/2005/8/layout/list1"/>
    <dgm:cxn modelId="{0D6573C1-51A6-4E17-9EB5-0345C4DC6F9E}" type="presOf" srcId="{769BE51F-3CB8-4193-A8B2-2486250B6E91}" destId="{B99D6588-A4AD-46E2-88DB-53AC868802ED}" srcOrd="0" destOrd="3" presId="urn:microsoft.com/office/officeart/2005/8/layout/list1"/>
    <dgm:cxn modelId="{D6C11BE2-2381-4000-8EFF-5E8BF1B0F9D3}" srcId="{E293D6EF-3F37-41AC-94C1-304A76ECEDC0}" destId="{172FAE58-0216-4F76-B6B6-0641BAC77FA8}" srcOrd="0" destOrd="0" parTransId="{74139D3B-0AE5-43BF-A196-4B61A3463F55}" sibTransId="{CA862FDE-EB82-48B6-A57A-235E7D0E3FA9}"/>
    <dgm:cxn modelId="{E18023FB-586F-434A-AB5F-A20046AEBE3A}" type="presOf" srcId="{043DFFD3-2E0A-454B-8103-4FB3E96AD94E}" destId="{B99D6588-A4AD-46E2-88DB-53AC868802ED}" srcOrd="0" destOrd="0" presId="urn:microsoft.com/office/officeart/2005/8/layout/list1"/>
    <dgm:cxn modelId="{65C099FE-9C88-4050-B26B-32886AECA1CB}" srcId="{043DFFD3-2E0A-454B-8103-4FB3E96AD94E}" destId="{4470F71E-2546-4EA0-9482-46FF0BA6FB3A}" srcOrd="1" destOrd="0" parTransId="{848C95A4-DC4A-4E38-A1BB-A03DF4C0539F}" sibTransId="{B2371768-40C0-419C-8EB0-5B3F9A96D691}"/>
    <dgm:cxn modelId="{64BB1748-1A2A-4099-B0A4-4626B145A4EA}" type="presParOf" srcId="{DAFDD265-68BE-4C9E-A12C-E528DE1E7114}" destId="{522191D5-355C-4FC6-A7DD-DCC12BB1915E}" srcOrd="0" destOrd="0" presId="urn:microsoft.com/office/officeart/2005/8/layout/list1"/>
    <dgm:cxn modelId="{F595C217-1E69-4494-AC0A-45264EC3DA0A}" type="presParOf" srcId="{522191D5-355C-4FC6-A7DD-DCC12BB1915E}" destId="{B26F253C-B56B-4679-9CF6-0A2BCE8E109A}" srcOrd="0" destOrd="0" presId="urn:microsoft.com/office/officeart/2005/8/layout/list1"/>
    <dgm:cxn modelId="{D18A2226-90F3-4225-A8DF-7168DB61E15B}" type="presParOf" srcId="{522191D5-355C-4FC6-A7DD-DCC12BB1915E}" destId="{F8AF57DA-990C-4BF5-AC6A-D71CCA3C333C}" srcOrd="1" destOrd="0" presId="urn:microsoft.com/office/officeart/2005/8/layout/list1"/>
    <dgm:cxn modelId="{4F763B81-23DD-42B1-A907-21ADD2DFCA87}" type="presParOf" srcId="{DAFDD265-68BE-4C9E-A12C-E528DE1E7114}" destId="{B2F83C72-A7F6-4594-A3BF-B09AE8DC1664}" srcOrd="1" destOrd="0" presId="urn:microsoft.com/office/officeart/2005/8/layout/list1"/>
    <dgm:cxn modelId="{234F6A92-7A54-45FC-B2CA-FC51F5F9ECBA}" type="presParOf" srcId="{DAFDD265-68BE-4C9E-A12C-E528DE1E7114}" destId="{B99D6588-A4AD-46E2-88DB-53AC868802ED}" srcOrd="2" destOrd="0" presId="urn:microsoft.com/office/officeart/2005/8/layout/list1"/>
    <dgm:cxn modelId="{437B9E0B-DE3C-41D9-8C3A-E62D5284AC95}" type="presParOf" srcId="{DAFDD265-68BE-4C9E-A12C-E528DE1E7114}" destId="{83742036-A0D4-4CE8-AAD1-29D16C63E0AD}" srcOrd="3" destOrd="0" presId="urn:microsoft.com/office/officeart/2005/8/layout/list1"/>
    <dgm:cxn modelId="{61659FFB-E926-47A8-9319-267A7C40B845}" type="presParOf" srcId="{DAFDD265-68BE-4C9E-A12C-E528DE1E7114}" destId="{B83E8DCE-459C-4149-AC19-059946D18BC5}" srcOrd="4" destOrd="0" presId="urn:microsoft.com/office/officeart/2005/8/layout/list1"/>
    <dgm:cxn modelId="{90F31731-41E3-423A-AA16-7AE72BA40907}" type="presParOf" srcId="{B83E8DCE-459C-4149-AC19-059946D18BC5}" destId="{1FA2A76D-15DF-4AE0-8CBC-AA132F44AD57}" srcOrd="0" destOrd="0" presId="urn:microsoft.com/office/officeart/2005/8/layout/list1"/>
    <dgm:cxn modelId="{1B7FB1F7-1968-4B1C-9B40-34463C33E822}" type="presParOf" srcId="{B83E8DCE-459C-4149-AC19-059946D18BC5}" destId="{0895CA10-1229-471E-89C5-7F6BAC9CD0FF}" srcOrd="1" destOrd="0" presId="urn:microsoft.com/office/officeart/2005/8/layout/list1"/>
    <dgm:cxn modelId="{A59BAB02-FA83-448D-861B-04EB134E7EA5}" type="presParOf" srcId="{DAFDD265-68BE-4C9E-A12C-E528DE1E7114}" destId="{83C08C2E-AE04-4048-B8CB-8B06BBE8617A}" srcOrd="5" destOrd="0" presId="urn:microsoft.com/office/officeart/2005/8/layout/list1"/>
    <dgm:cxn modelId="{46FFDAA7-FBF4-4D7E-ACE9-653812F53343}" type="presParOf" srcId="{DAFDD265-68BE-4C9E-A12C-E528DE1E7114}" destId="{4FEF2E3E-1830-4F26-9382-470E38C92E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65582A-8D7B-6546-B699-57F7AFA2C059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562A6-E359-CD4A-B39C-40C21B9DC6FB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177AF9C3-1EB0-C844-BB2A-9F90F8B21071}" type="parTrans" cxnId="{B0F69F43-2D82-6648-9070-F67945387459}">
      <dgm:prSet/>
      <dgm:spPr/>
      <dgm:t>
        <a:bodyPr/>
        <a:lstStyle/>
        <a:p>
          <a:endParaRPr lang="en-US"/>
        </a:p>
      </dgm:t>
    </dgm:pt>
    <dgm:pt modelId="{C8B1AAA1-2FA0-6C4F-8CEE-0A289455B9A3}" type="sibTrans" cxnId="{B0F69F43-2D82-6648-9070-F67945387459}">
      <dgm:prSet/>
      <dgm:spPr/>
      <dgm:t>
        <a:bodyPr/>
        <a:lstStyle/>
        <a:p>
          <a:endParaRPr lang="en-US"/>
        </a:p>
      </dgm:t>
    </dgm:pt>
    <dgm:pt modelId="{FAC97AF4-5FC0-6E4A-AFF3-EF9E6178BD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Model Planning</a:t>
          </a:r>
        </a:p>
      </dgm:t>
    </dgm:pt>
    <dgm:pt modelId="{FF1F5EAA-1138-5743-BC16-2E47506CFD5B}" type="parTrans" cxnId="{0D5A6051-AD5F-6642-98BC-B0DE43ADC413}">
      <dgm:prSet/>
      <dgm:spPr/>
      <dgm:t>
        <a:bodyPr/>
        <a:lstStyle/>
        <a:p>
          <a:endParaRPr lang="en-US"/>
        </a:p>
      </dgm:t>
    </dgm:pt>
    <dgm:pt modelId="{225165EB-0CA0-9D48-8E6B-C592ACC43FB9}" type="sibTrans" cxnId="{0D5A6051-AD5F-6642-98BC-B0DE43ADC413}">
      <dgm:prSet/>
      <dgm:spPr/>
      <dgm:t>
        <a:bodyPr/>
        <a:lstStyle/>
        <a:p>
          <a:endParaRPr lang="en-US"/>
        </a:p>
      </dgm:t>
    </dgm:pt>
    <dgm:pt modelId="{E815E407-D4D4-3644-A220-60474D43FA66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Model Building	</a:t>
          </a:r>
        </a:p>
      </dgm:t>
    </dgm:pt>
    <dgm:pt modelId="{32A85EA0-AD24-D24D-AD51-31D7FB45F6B0}" type="parTrans" cxnId="{9AA6FBD8-D17F-8543-AC15-13CF5C378906}">
      <dgm:prSet/>
      <dgm:spPr/>
      <dgm:t>
        <a:bodyPr/>
        <a:lstStyle/>
        <a:p>
          <a:endParaRPr lang="en-US"/>
        </a:p>
      </dgm:t>
    </dgm:pt>
    <dgm:pt modelId="{43907D08-EC19-6A4D-90E5-135A05D20651}" type="sibTrans" cxnId="{9AA6FBD8-D17F-8543-AC15-13CF5C378906}">
      <dgm:prSet/>
      <dgm:spPr/>
      <dgm:t>
        <a:bodyPr/>
        <a:lstStyle/>
        <a:p>
          <a:endParaRPr lang="en-US"/>
        </a:p>
      </dgm:t>
    </dgm:pt>
    <dgm:pt modelId="{59738A98-AF53-A744-B5C1-36B510846A9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Communicate Results</a:t>
          </a:r>
        </a:p>
      </dgm:t>
    </dgm:pt>
    <dgm:pt modelId="{36DC9072-B9D8-D141-9C3C-B75BA7B6D66A}" type="parTrans" cxnId="{75E43697-F598-C746-A5ED-61BBEDA2E4A8}">
      <dgm:prSet/>
      <dgm:spPr/>
      <dgm:t>
        <a:bodyPr/>
        <a:lstStyle/>
        <a:p>
          <a:endParaRPr lang="en-US"/>
        </a:p>
      </dgm:t>
    </dgm:pt>
    <dgm:pt modelId="{412B8087-97E9-DC45-AB8B-046436AD6848}" type="sibTrans" cxnId="{75E43697-F598-C746-A5ED-61BBEDA2E4A8}">
      <dgm:prSet/>
      <dgm:spPr/>
      <dgm:t>
        <a:bodyPr/>
        <a:lstStyle/>
        <a:p>
          <a:endParaRPr lang="en-US"/>
        </a:p>
      </dgm:t>
    </dgm:pt>
    <dgm:pt modelId="{C3406E29-DC03-5C45-9B1A-D09DD23D2F64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Operationalize</a:t>
          </a:r>
        </a:p>
      </dgm:t>
    </dgm:pt>
    <dgm:pt modelId="{1B775934-423A-EC47-8197-427060D64ECE}" type="parTrans" cxnId="{F3CEB128-67E4-DE41-B5D9-DA99B51032EE}">
      <dgm:prSet/>
      <dgm:spPr/>
      <dgm:t>
        <a:bodyPr/>
        <a:lstStyle/>
        <a:p>
          <a:endParaRPr lang="en-US"/>
        </a:p>
      </dgm:t>
    </dgm:pt>
    <dgm:pt modelId="{B5DB54B7-FE2C-434C-81B9-2C0144D91FBA}" type="sibTrans" cxnId="{F3CEB128-67E4-DE41-B5D9-DA99B51032EE}">
      <dgm:prSet/>
      <dgm:spPr/>
      <dgm:t>
        <a:bodyPr/>
        <a:lstStyle/>
        <a:p>
          <a:endParaRPr lang="en-US"/>
        </a:p>
      </dgm:t>
    </dgm:pt>
    <dgm:pt modelId="{F54D8370-5945-0A46-8DA8-1818DE19A01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/>
            <a:t>Data Preparation</a:t>
          </a:r>
        </a:p>
      </dgm:t>
    </dgm:pt>
    <dgm:pt modelId="{F708C3B4-78CF-FB43-AD2F-5A72C5164056}" type="parTrans" cxnId="{53DC6A36-B937-9647-8FFC-3D88FA462633}">
      <dgm:prSet/>
      <dgm:spPr/>
      <dgm:t>
        <a:bodyPr/>
        <a:lstStyle/>
        <a:p>
          <a:endParaRPr lang="en-US"/>
        </a:p>
      </dgm:t>
    </dgm:pt>
    <dgm:pt modelId="{C65F4173-E4AC-844C-B356-B1268925CEF4}" type="sibTrans" cxnId="{53DC6A36-B937-9647-8FFC-3D88FA462633}">
      <dgm:prSet/>
      <dgm:spPr/>
      <dgm:t>
        <a:bodyPr/>
        <a:lstStyle/>
        <a:p>
          <a:endParaRPr lang="en-US"/>
        </a:p>
      </dgm:t>
    </dgm:pt>
    <dgm:pt modelId="{9809D63F-9469-0447-BE6A-1036038163BC}" type="pres">
      <dgm:prSet presAssocID="{2A65582A-8D7B-6546-B699-57F7AFA2C059}" presName="Name0" presStyleCnt="0">
        <dgm:presLayoutVars>
          <dgm:dir/>
          <dgm:resizeHandles val="exact"/>
        </dgm:presLayoutVars>
      </dgm:prSet>
      <dgm:spPr/>
    </dgm:pt>
    <dgm:pt modelId="{7DEDC8E4-9623-724C-9588-520C1B7EF26D}" type="pres">
      <dgm:prSet presAssocID="{2A65582A-8D7B-6546-B699-57F7AFA2C059}" presName="cycle" presStyleCnt="0"/>
      <dgm:spPr/>
    </dgm:pt>
    <dgm:pt modelId="{37C2224C-A311-6144-91D1-437D90E0A135}" type="pres">
      <dgm:prSet presAssocID="{331562A6-E359-CD4A-B39C-40C21B9DC6FB}" presName="nodeFirstNode" presStyleLbl="node1" presStyleIdx="0" presStyleCnt="6" custRadScaleRad="85207">
        <dgm:presLayoutVars>
          <dgm:bulletEnabled val="1"/>
        </dgm:presLayoutVars>
      </dgm:prSet>
      <dgm:spPr/>
    </dgm:pt>
    <dgm:pt modelId="{DA92BD62-0E92-0E4C-99EE-2E61A9EB1E9E}" type="pres">
      <dgm:prSet presAssocID="{C8B1AAA1-2FA0-6C4F-8CEE-0A289455B9A3}" presName="sibTransFirstNode" presStyleLbl="bgShp" presStyleIdx="0" presStyleCnt="1" custAng="20589164"/>
      <dgm:spPr/>
    </dgm:pt>
    <dgm:pt modelId="{29430211-E7E1-4043-9CD8-C024C45B61B9}" type="pres">
      <dgm:prSet presAssocID="{F54D8370-5945-0A46-8DA8-1818DE19A019}" presName="nodeFollowingNodes" presStyleLbl="node1" presStyleIdx="1" presStyleCnt="6" custScaleX="113968" custRadScaleRad="92766" custRadScaleInc="38558">
        <dgm:presLayoutVars>
          <dgm:bulletEnabled val="1"/>
        </dgm:presLayoutVars>
      </dgm:prSet>
      <dgm:spPr/>
    </dgm:pt>
    <dgm:pt modelId="{EAA12214-6788-C246-A9BE-DEBAC0BDFEAF}" type="pres">
      <dgm:prSet presAssocID="{FAC97AF4-5FC0-6E4A-AFF3-EF9E6178BDD8}" presName="nodeFollowingNodes" presStyleLbl="node1" presStyleIdx="2" presStyleCnt="6" custRadScaleRad="106340" custRadScaleInc="233">
        <dgm:presLayoutVars>
          <dgm:bulletEnabled val="1"/>
        </dgm:presLayoutVars>
      </dgm:prSet>
      <dgm:spPr/>
    </dgm:pt>
    <dgm:pt modelId="{5EDFF4FC-D7D7-AC42-8FC3-FC6BE44BB71E}" type="pres">
      <dgm:prSet presAssocID="{E815E407-D4D4-3644-A220-60474D43FA66}" presName="nodeFollowingNodes" presStyleLbl="node1" presStyleIdx="3" presStyleCnt="6">
        <dgm:presLayoutVars>
          <dgm:bulletEnabled val="1"/>
        </dgm:presLayoutVars>
      </dgm:prSet>
      <dgm:spPr/>
    </dgm:pt>
    <dgm:pt modelId="{12B22619-790D-4646-812C-E7C36C495577}" type="pres">
      <dgm:prSet presAssocID="{59738A98-AF53-A744-B5C1-36B510846A9E}" presName="nodeFollowingNodes" presStyleLbl="node1" presStyleIdx="4" presStyleCnt="6" custScaleX="136761" custRadScaleRad="116992" custRadScaleInc="4122">
        <dgm:presLayoutVars>
          <dgm:bulletEnabled val="1"/>
        </dgm:presLayoutVars>
      </dgm:prSet>
      <dgm:spPr/>
    </dgm:pt>
    <dgm:pt modelId="{29FD49CF-6E83-954C-9E9D-B037C905253D}" type="pres">
      <dgm:prSet presAssocID="{C3406E29-DC03-5C45-9B1A-D09DD23D2F64}" presName="nodeFollowingNodes" presStyleLbl="node1" presStyleIdx="5" presStyleCnt="6" custScaleX="136761" custRadScaleRad="108625" custRadScaleInc="-41372">
        <dgm:presLayoutVars>
          <dgm:bulletEnabled val="1"/>
        </dgm:presLayoutVars>
      </dgm:prSet>
      <dgm:spPr/>
    </dgm:pt>
  </dgm:ptLst>
  <dgm:cxnLst>
    <dgm:cxn modelId="{D4A40C0C-1680-3745-84C6-E1679227F385}" type="presOf" srcId="{FAC97AF4-5FC0-6E4A-AFF3-EF9E6178BDD8}" destId="{EAA12214-6788-C246-A9BE-DEBAC0BDFEAF}" srcOrd="0" destOrd="0" presId="urn:microsoft.com/office/officeart/2005/8/layout/cycle3"/>
    <dgm:cxn modelId="{7FA15B28-8F90-6E4F-B0F9-04CE6BECCEC6}" type="presOf" srcId="{331562A6-E359-CD4A-B39C-40C21B9DC6FB}" destId="{37C2224C-A311-6144-91D1-437D90E0A135}" srcOrd="0" destOrd="0" presId="urn:microsoft.com/office/officeart/2005/8/layout/cycle3"/>
    <dgm:cxn modelId="{F3CEB128-67E4-DE41-B5D9-DA99B51032EE}" srcId="{2A65582A-8D7B-6546-B699-57F7AFA2C059}" destId="{C3406E29-DC03-5C45-9B1A-D09DD23D2F64}" srcOrd="5" destOrd="0" parTransId="{1B775934-423A-EC47-8197-427060D64ECE}" sibTransId="{B5DB54B7-FE2C-434C-81B9-2C0144D91FBA}"/>
    <dgm:cxn modelId="{53DC6A36-B937-9647-8FFC-3D88FA462633}" srcId="{2A65582A-8D7B-6546-B699-57F7AFA2C059}" destId="{F54D8370-5945-0A46-8DA8-1818DE19A019}" srcOrd="1" destOrd="0" parTransId="{F708C3B4-78CF-FB43-AD2F-5A72C5164056}" sibTransId="{C65F4173-E4AC-844C-B356-B1268925CEF4}"/>
    <dgm:cxn modelId="{B0F69F43-2D82-6648-9070-F67945387459}" srcId="{2A65582A-8D7B-6546-B699-57F7AFA2C059}" destId="{331562A6-E359-CD4A-B39C-40C21B9DC6FB}" srcOrd="0" destOrd="0" parTransId="{177AF9C3-1EB0-C844-BB2A-9F90F8B21071}" sibTransId="{C8B1AAA1-2FA0-6C4F-8CEE-0A289455B9A3}"/>
    <dgm:cxn modelId="{0D5A6051-AD5F-6642-98BC-B0DE43ADC413}" srcId="{2A65582A-8D7B-6546-B699-57F7AFA2C059}" destId="{FAC97AF4-5FC0-6E4A-AFF3-EF9E6178BDD8}" srcOrd="2" destOrd="0" parTransId="{FF1F5EAA-1138-5743-BC16-2E47506CFD5B}" sibTransId="{225165EB-0CA0-9D48-8E6B-C592ACC43FB9}"/>
    <dgm:cxn modelId="{5DE17279-0139-8F47-8EFD-866785803EBA}" type="presOf" srcId="{2A65582A-8D7B-6546-B699-57F7AFA2C059}" destId="{9809D63F-9469-0447-BE6A-1036038163BC}" srcOrd="0" destOrd="0" presId="urn:microsoft.com/office/officeart/2005/8/layout/cycle3"/>
    <dgm:cxn modelId="{385BBF7A-4BBC-5E4F-A01D-7C738DCFCC3A}" type="presOf" srcId="{59738A98-AF53-A744-B5C1-36B510846A9E}" destId="{12B22619-790D-4646-812C-E7C36C495577}" srcOrd="0" destOrd="0" presId="urn:microsoft.com/office/officeart/2005/8/layout/cycle3"/>
    <dgm:cxn modelId="{6D1ADB81-B74F-7645-9848-03034EBFB173}" type="presOf" srcId="{C3406E29-DC03-5C45-9B1A-D09DD23D2F64}" destId="{29FD49CF-6E83-954C-9E9D-B037C905253D}" srcOrd="0" destOrd="0" presId="urn:microsoft.com/office/officeart/2005/8/layout/cycle3"/>
    <dgm:cxn modelId="{75E43697-F598-C746-A5ED-61BBEDA2E4A8}" srcId="{2A65582A-8D7B-6546-B699-57F7AFA2C059}" destId="{59738A98-AF53-A744-B5C1-36B510846A9E}" srcOrd="4" destOrd="0" parTransId="{36DC9072-B9D8-D141-9C3C-B75BA7B6D66A}" sibTransId="{412B8087-97E9-DC45-AB8B-046436AD6848}"/>
    <dgm:cxn modelId="{303940BB-A55F-AD4E-98C2-E43C2F250612}" type="presOf" srcId="{E815E407-D4D4-3644-A220-60474D43FA66}" destId="{5EDFF4FC-D7D7-AC42-8FC3-FC6BE44BB71E}" srcOrd="0" destOrd="0" presId="urn:microsoft.com/office/officeart/2005/8/layout/cycle3"/>
    <dgm:cxn modelId="{9AA6FBD8-D17F-8543-AC15-13CF5C378906}" srcId="{2A65582A-8D7B-6546-B699-57F7AFA2C059}" destId="{E815E407-D4D4-3644-A220-60474D43FA66}" srcOrd="3" destOrd="0" parTransId="{32A85EA0-AD24-D24D-AD51-31D7FB45F6B0}" sibTransId="{43907D08-EC19-6A4D-90E5-135A05D20651}"/>
    <dgm:cxn modelId="{E4D427EA-8C11-E141-B842-86668E341DF4}" type="presOf" srcId="{C8B1AAA1-2FA0-6C4F-8CEE-0A289455B9A3}" destId="{DA92BD62-0E92-0E4C-99EE-2E61A9EB1E9E}" srcOrd="0" destOrd="0" presId="urn:microsoft.com/office/officeart/2005/8/layout/cycle3"/>
    <dgm:cxn modelId="{691D9CFA-328C-514B-B443-5B78D79407A3}" type="presOf" srcId="{F54D8370-5945-0A46-8DA8-1818DE19A019}" destId="{29430211-E7E1-4043-9CD8-C024C45B61B9}" srcOrd="0" destOrd="0" presId="urn:microsoft.com/office/officeart/2005/8/layout/cycle3"/>
    <dgm:cxn modelId="{62FDFDA7-4214-AD4C-A3DC-AA409EECA759}" type="presParOf" srcId="{9809D63F-9469-0447-BE6A-1036038163BC}" destId="{7DEDC8E4-9623-724C-9588-520C1B7EF26D}" srcOrd="0" destOrd="0" presId="urn:microsoft.com/office/officeart/2005/8/layout/cycle3"/>
    <dgm:cxn modelId="{C4F1340B-7667-5640-BD9F-A2E43861395B}" type="presParOf" srcId="{7DEDC8E4-9623-724C-9588-520C1B7EF26D}" destId="{37C2224C-A311-6144-91D1-437D90E0A135}" srcOrd="0" destOrd="0" presId="urn:microsoft.com/office/officeart/2005/8/layout/cycle3"/>
    <dgm:cxn modelId="{D45818EB-1DA9-9749-AF9F-25976AAD3531}" type="presParOf" srcId="{7DEDC8E4-9623-724C-9588-520C1B7EF26D}" destId="{DA92BD62-0E92-0E4C-99EE-2E61A9EB1E9E}" srcOrd="1" destOrd="0" presId="urn:microsoft.com/office/officeart/2005/8/layout/cycle3"/>
    <dgm:cxn modelId="{722AD56E-E789-8C4A-897A-F1CDEFA051E8}" type="presParOf" srcId="{7DEDC8E4-9623-724C-9588-520C1B7EF26D}" destId="{29430211-E7E1-4043-9CD8-C024C45B61B9}" srcOrd="2" destOrd="0" presId="urn:microsoft.com/office/officeart/2005/8/layout/cycle3"/>
    <dgm:cxn modelId="{BBAEB828-77F0-C14D-966C-6D409B4EA059}" type="presParOf" srcId="{7DEDC8E4-9623-724C-9588-520C1B7EF26D}" destId="{EAA12214-6788-C246-A9BE-DEBAC0BDFEAF}" srcOrd="3" destOrd="0" presId="urn:microsoft.com/office/officeart/2005/8/layout/cycle3"/>
    <dgm:cxn modelId="{3E2F7E52-7377-1641-B467-3E80FE8E80DF}" type="presParOf" srcId="{7DEDC8E4-9623-724C-9588-520C1B7EF26D}" destId="{5EDFF4FC-D7D7-AC42-8FC3-FC6BE44BB71E}" srcOrd="4" destOrd="0" presId="urn:microsoft.com/office/officeart/2005/8/layout/cycle3"/>
    <dgm:cxn modelId="{3F492455-EED5-A146-AA17-DE4A9095ADBD}" type="presParOf" srcId="{7DEDC8E4-9623-724C-9588-520C1B7EF26D}" destId="{12B22619-790D-4646-812C-E7C36C495577}" srcOrd="5" destOrd="0" presId="urn:microsoft.com/office/officeart/2005/8/layout/cycle3"/>
    <dgm:cxn modelId="{A62FBC9E-1C13-E94D-99FA-1140E8F8150B}" type="presParOf" srcId="{7DEDC8E4-9623-724C-9588-520C1B7EF26D}" destId="{29FD49CF-6E83-954C-9E9D-B037C905253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6F2679-718C-46E7-82E4-C598532CEB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76760-FC5D-4AAF-A0A6-F90DC94DE6B6}">
      <dgm:prSet/>
      <dgm:spPr/>
      <dgm:t>
        <a:bodyPr/>
        <a:lstStyle/>
        <a:p>
          <a:r>
            <a:rPr lang="en-US" b="0" i="0"/>
            <a:t>Raw Data:</a:t>
          </a:r>
          <a:endParaRPr lang="en-US"/>
        </a:p>
      </dgm:t>
    </dgm:pt>
    <dgm:pt modelId="{DB1461B3-0801-455E-B4F8-602CDA29D587}" type="parTrans" cxnId="{7A37CAFE-D18F-4FB6-A867-30014EC0F583}">
      <dgm:prSet/>
      <dgm:spPr/>
      <dgm:t>
        <a:bodyPr/>
        <a:lstStyle/>
        <a:p>
          <a:endParaRPr lang="en-US"/>
        </a:p>
      </dgm:t>
    </dgm:pt>
    <dgm:pt modelId="{9D158697-6AE1-487F-B020-D6093FACD222}" type="sibTrans" cxnId="{7A37CAFE-D18F-4FB6-A867-30014EC0F583}">
      <dgm:prSet/>
      <dgm:spPr/>
      <dgm:t>
        <a:bodyPr/>
        <a:lstStyle/>
        <a:p>
          <a:endParaRPr lang="en-US"/>
        </a:p>
      </dgm:t>
    </dgm:pt>
    <dgm:pt modelId="{268BF063-6DC5-4BE2-A713-2E9031528139}">
      <dgm:prSet/>
      <dgm:spPr/>
      <dgm:t>
        <a:bodyPr/>
        <a:lstStyle/>
        <a:p>
          <a:r>
            <a:rPr lang="en-US" b="0" i="0"/>
            <a:t>285K rows (accident reports)</a:t>
          </a:r>
          <a:endParaRPr lang="en-US"/>
        </a:p>
      </dgm:t>
    </dgm:pt>
    <dgm:pt modelId="{6629DD7D-3F14-4D6F-88FD-778978CE23A7}" type="parTrans" cxnId="{5E1E0883-EA52-442D-B4AC-8037B6613FBE}">
      <dgm:prSet/>
      <dgm:spPr/>
      <dgm:t>
        <a:bodyPr/>
        <a:lstStyle/>
        <a:p>
          <a:endParaRPr lang="en-US"/>
        </a:p>
      </dgm:t>
    </dgm:pt>
    <dgm:pt modelId="{04FF5A25-DB10-4A0D-9FDA-B1EBA4949EEA}" type="sibTrans" cxnId="{5E1E0883-EA52-442D-B4AC-8037B6613FBE}">
      <dgm:prSet/>
      <dgm:spPr/>
      <dgm:t>
        <a:bodyPr/>
        <a:lstStyle/>
        <a:p>
          <a:endParaRPr lang="en-US"/>
        </a:p>
      </dgm:t>
    </dgm:pt>
    <dgm:pt modelId="{32382D93-39A8-4CC0-906A-10028731A7DE}">
      <dgm:prSet/>
      <dgm:spPr/>
      <dgm:t>
        <a:bodyPr/>
        <a:lstStyle/>
        <a:p>
          <a:r>
            <a:rPr lang="en-US" b="0" i="0" dirty="0"/>
            <a:t>70 columns (potential predictors)</a:t>
          </a:r>
          <a:endParaRPr lang="en-US" dirty="0"/>
        </a:p>
      </dgm:t>
    </dgm:pt>
    <dgm:pt modelId="{AF5E00E8-E79B-4B76-AEC5-7ABB1078FE58}" type="parTrans" cxnId="{BFBC185B-27AF-4C9B-A55C-4B0C65303198}">
      <dgm:prSet/>
      <dgm:spPr/>
      <dgm:t>
        <a:bodyPr/>
        <a:lstStyle/>
        <a:p>
          <a:endParaRPr lang="en-US"/>
        </a:p>
      </dgm:t>
    </dgm:pt>
    <dgm:pt modelId="{C717F3F4-9EE8-42CE-BF8D-E08BB765F012}" type="sibTrans" cxnId="{BFBC185B-27AF-4C9B-A55C-4B0C65303198}">
      <dgm:prSet/>
      <dgm:spPr/>
      <dgm:t>
        <a:bodyPr/>
        <a:lstStyle/>
        <a:p>
          <a:endParaRPr lang="en-US"/>
        </a:p>
      </dgm:t>
    </dgm:pt>
    <dgm:pt modelId="{FB29FE1C-5F6C-4903-BC7B-C5D0854EA932}">
      <dgm:prSet/>
      <dgm:spPr/>
      <dgm:t>
        <a:bodyPr/>
        <a:lstStyle/>
        <a:p>
          <a:r>
            <a:rPr lang="en-US" b="0" i="0" dirty="0"/>
            <a:t>Many columns had </a:t>
          </a:r>
          <a:r>
            <a:rPr lang="en-US" dirty="0"/>
            <a:t>a preponderance of missing values</a:t>
          </a:r>
        </a:p>
      </dgm:t>
    </dgm:pt>
    <dgm:pt modelId="{689A230B-A88B-4603-8BED-67CB50F6E2AB}" type="parTrans" cxnId="{83695C30-2243-450D-A209-785F0CC59636}">
      <dgm:prSet/>
      <dgm:spPr/>
      <dgm:t>
        <a:bodyPr/>
        <a:lstStyle/>
        <a:p>
          <a:endParaRPr lang="en-US"/>
        </a:p>
      </dgm:t>
    </dgm:pt>
    <dgm:pt modelId="{19A1CC20-3A0A-40B0-8FB7-D73E915F0E36}" type="sibTrans" cxnId="{83695C30-2243-450D-A209-785F0CC59636}">
      <dgm:prSet/>
      <dgm:spPr/>
      <dgm:t>
        <a:bodyPr/>
        <a:lstStyle/>
        <a:p>
          <a:endParaRPr lang="en-US"/>
        </a:p>
      </dgm:t>
    </dgm:pt>
    <dgm:pt modelId="{163FAD5A-B840-47CF-8E55-B01AC6B3A378}">
      <dgm:prSet/>
      <dgm:spPr/>
      <dgm:t>
        <a:bodyPr/>
        <a:lstStyle/>
        <a:p>
          <a:r>
            <a:rPr lang="en-US" b="0" i="0" dirty="0"/>
            <a:t>Several columns which had no predictive value</a:t>
          </a:r>
          <a:endParaRPr lang="en-US" dirty="0"/>
        </a:p>
      </dgm:t>
    </dgm:pt>
    <dgm:pt modelId="{16F262BE-12EC-4715-9F07-2FB5B1F543AB}" type="parTrans" cxnId="{77308CBA-7607-49D4-8D9C-4B1524DB7999}">
      <dgm:prSet/>
      <dgm:spPr/>
      <dgm:t>
        <a:bodyPr/>
        <a:lstStyle/>
        <a:p>
          <a:endParaRPr lang="en-US"/>
        </a:p>
      </dgm:t>
    </dgm:pt>
    <dgm:pt modelId="{4C454C2B-0751-4D9E-96E0-0C665A49D464}" type="sibTrans" cxnId="{77308CBA-7607-49D4-8D9C-4B1524DB7999}">
      <dgm:prSet/>
      <dgm:spPr/>
      <dgm:t>
        <a:bodyPr/>
        <a:lstStyle/>
        <a:p>
          <a:endParaRPr lang="en-US"/>
        </a:p>
      </dgm:t>
    </dgm:pt>
    <dgm:pt modelId="{34C8DDD9-6719-4EF9-AA57-1E730B63D338}">
      <dgm:prSet/>
      <dgm:spPr/>
      <dgm:t>
        <a:bodyPr/>
        <a:lstStyle/>
        <a:p>
          <a:r>
            <a:rPr lang="en-US" b="0" i="0" dirty="0"/>
            <a:t>Ex. Number of casualties, police officer attended the site etc.</a:t>
          </a:r>
          <a:endParaRPr lang="en-US" dirty="0"/>
        </a:p>
      </dgm:t>
    </dgm:pt>
    <dgm:pt modelId="{7743E349-4B5E-40AB-947F-05FF68E2B1E1}" type="parTrans" cxnId="{F864C050-929B-4F0F-8912-44BD2056AC5B}">
      <dgm:prSet/>
      <dgm:spPr/>
      <dgm:t>
        <a:bodyPr/>
        <a:lstStyle/>
        <a:p>
          <a:endParaRPr lang="en-US"/>
        </a:p>
      </dgm:t>
    </dgm:pt>
    <dgm:pt modelId="{BE55E2E8-8DAD-4F28-8079-B97328D05EBD}" type="sibTrans" cxnId="{F864C050-929B-4F0F-8912-44BD2056AC5B}">
      <dgm:prSet/>
      <dgm:spPr/>
      <dgm:t>
        <a:bodyPr/>
        <a:lstStyle/>
        <a:p>
          <a:endParaRPr lang="en-US"/>
        </a:p>
      </dgm:t>
    </dgm:pt>
    <dgm:pt modelId="{DDA22B64-607E-423B-8EBE-E0BAF88D1E1C}" type="pres">
      <dgm:prSet presAssocID="{8E6F2679-718C-46E7-82E4-C598532CEBD2}" presName="linear" presStyleCnt="0">
        <dgm:presLayoutVars>
          <dgm:animLvl val="lvl"/>
          <dgm:resizeHandles val="exact"/>
        </dgm:presLayoutVars>
      </dgm:prSet>
      <dgm:spPr/>
    </dgm:pt>
    <dgm:pt modelId="{7FBA5FC9-FDFD-4E39-803E-79EE13771754}" type="pres">
      <dgm:prSet presAssocID="{EDF76760-FC5D-4AAF-A0A6-F90DC94DE6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0C14B1-90E0-4A63-A0E8-3C839CE8399B}" type="pres">
      <dgm:prSet presAssocID="{EDF76760-FC5D-4AAF-A0A6-F90DC94DE6B6}" presName="childText" presStyleLbl="revTx" presStyleIdx="0" presStyleCnt="2">
        <dgm:presLayoutVars>
          <dgm:bulletEnabled val="1"/>
        </dgm:presLayoutVars>
      </dgm:prSet>
      <dgm:spPr/>
    </dgm:pt>
    <dgm:pt modelId="{A7CAABA6-D8F3-40BE-9B84-D3977435F0F9}" type="pres">
      <dgm:prSet presAssocID="{FB29FE1C-5F6C-4903-BC7B-C5D0854EA9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07F8F4-3C8E-47A5-BF8D-41E9E9E33B3B}" type="pres">
      <dgm:prSet presAssocID="{19A1CC20-3A0A-40B0-8FB7-D73E915F0E36}" presName="spacer" presStyleCnt="0"/>
      <dgm:spPr/>
    </dgm:pt>
    <dgm:pt modelId="{F1B59F16-3AEB-4606-BD36-8C451A9F3936}" type="pres">
      <dgm:prSet presAssocID="{163FAD5A-B840-47CF-8E55-B01AC6B3A3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C10AE8D-366D-4E26-B357-5450B307095F}" type="pres">
      <dgm:prSet presAssocID="{163FAD5A-B840-47CF-8E55-B01AC6B3A37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695C30-2243-450D-A209-785F0CC59636}" srcId="{8E6F2679-718C-46E7-82E4-C598532CEBD2}" destId="{FB29FE1C-5F6C-4903-BC7B-C5D0854EA932}" srcOrd="1" destOrd="0" parTransId="{689A230B-A88B-4603-8BED-67CB50F6E2AB}" sibTransId="{19A1CC20-3A0A-40B0-8FB7-D73E915F0E36}"/>
    <dgm:cxn modelId="{EEC92334-FD45-4BD1-918E-E857D0E535D6}" type="presOf" srcId="{FB29FE1C-5F6C-4903-BC7B-C5D0854EA932}" destId="{A7CAABA6-D8F3-40BE-9B84-D3977435F0F9}" srcOrd="0" destOrd="0" presId="urn:microsoft.com/office/officeart/2005/8/layout/vList2"/>
    <dgm:cxn modelId="{7B388839-8E22-4925-A95C-4FC64BA9BAAA}" type="presOf" srcId="{163FAD5A-B840-47CF-8E55-B01AC6B3A378}" destId="{F1B59F16-3AEB-4606-BD36-8C451A9F3936}" srcOrd="0" destOrd="0" presId="urn:microsoft.com/office/officeart/2005/8/layout/vList2"/>
    <dgm:cxn modelId="{BFBC185B-27AF-4C9B-A55C-4B0C65303198}" srcId="{EDF76760-FC5D-4AAF-A0A6-F90DC94DE6B6}" destId="{32382D93-39A8-4CC0-906A-10028731A7DE}" srcOrd="1" destOrd="0" parTransId="{AF5E00E8-E79B-4B76-AEC5-7ABB1078FE58}" sibTransId="{C717F3F4-9EE8-42CE-BF8D-E08BB765F012}"/>
    <dgm:cxn modelId="{90A3775E-0B56-4306-9203-CDC6159EE65D}" type="presOf" srcId="{34C8DDD9-6719-4EF9-AA57-1E730B63D338}" destId="{DC10AE8D-366D-4E26-B357-5450B307095F}" srcOrd="0" destOrd="0" presId="urn:microsoft.com/office/officeart/2005/8/layout/vList2"/>
    <dgm:cxn modelId="{ACE1C364-0828-4925-9A6F-FCA5B48EC87F}" type="presOf" srcId="{EDF76760-FC5D-4AAF-A0A6-F90DC94DE6B6}" destId="{7FBA5FC9-FDFD-4E39-803E-79EE13771754}" srcOrd="0" destOrd="0" presId="urn:microsoft.com/office/officeart/2005/8/layout/vList2"/>
    <dgm:cxn modelId="{F864C050-929B-4F0F-8912-44BD2056AC5B}" srcId="{163FAD5A-B840-47CF-8E55-B01AC6B3A378}" destId="{34C8DDD9-6719-4EF9-AA57-1E730B63D338}" srcOrd="0" destOrd="0" parTransId="{7743E349-4B5E-40AB-947F-05FF68E2B1E1}" sibTransId="{BE55E2E8-8DAD-4F28-8079-B97328D05EBD}"/>
    <dgm:cxn modelId="{5E1E0883-EA52-442D-B4AC-8037B6613FBE}" srcId="{EDF76760-FC5D-4AAF-A0A6-F90DC94DE6B6}" destId="{268BF063-6DC5-4BE2-A713-2E9031528139}" srcOrd="0" destOrd="0" parTransId="{6629DD7D-3F14-4D6F-88FD-778978CE23A7}" sibTransId="{04FF5A25-DB10-4A0D-9FDA-B1EBA4949EEA}"/>
    <dgm:cxn modelId="{77308CBA-7607-49D4-8D9C-4B1524DB7999}" srcId="{8E6F2679-718C-46E7-82E4-C598532CEBD2}" destId="{163FAD5A-B840-47CF-8E55-B01AC6B3A378}" srcOrd="2" destOrd="0" parTransId="{16F262BE-12EC-4715-9F07-2FB5B1F543AB}" sibTransId="{4C454C2B-0751-4D9E-96E0-0C665A49D464}"/>
    <dgm:cxn modelId="{F036FDC3-8C23-492F-9C11-B9AF214D0ADA}" type="presOf" srcId="{8E6F2679-718C-46E7-82E4-C598532CEBD2}" destId="{DDA22B64-607E-423B-8EBE-E0BAF88D1E1C}" srcOrd="0" destOrd="0" presId="urn:microsoft.com/office/officeart/2005/8/layout/vList2"/>
    <dgm:cxn modelId="{9FACEAC4-B526-4B53-82FD-0C64A61E1D89}" type="presOf" srcId="{32382D93-39A8-4CC0-906A-10028731A7DE}" destId="{C70C14B1-90E0-4A63-A0E8-3C839CE8399B}" srcOrd="0" destOrd="1" presId="urn:microsoft.com/office/officeart/2005/8/layout/vList2"/>
    <dgm:cxn modelId="{BFD090D4-92D4-4F3B-870A-6B23B36DED55}" type="presOf" srcId="{268BF063-6DC5-4BE2-A713-2E9031528139}" destId="{C70C14B1-90E0-4A63-A0E8-3C839CE8399B}" srcOrd="0" destOrd="0" presId="urn:microsoft.com/office/officeart/2005/8/layout/vList2"/>
    <dgm:cxn modelId="{7A37CAFE-D18F-4FB6-A867-30014EC0F583}" srcId="{8E6F2679-718C-46E7-82E4-C598532CEBD2}" destId="{EDF76760-FC5D-4AAF-A0A6-F90DC94DE6B6}" srcOrd="0" destOrd="0" parTransId="{DB1461B3-0801-455E-B4F8-602CDA29D587}" sibTransId="{9D158697-6AE1-487F-B020-D6093FACD222}"/>
    <dgm:cxn modelId="{974CEF5F-559F-4E86-8F78-8D0B26AFE9D0}" type="presParOf" srcId="{DDA22B64-607E-423B-8EBE-E0BAF88D1E1C}" destId="{7FBA5FC9-FDFD-4E39-803E-79EE13771754}" srcOrd="0" destOrd="0" presId="urn:microsoft.com/office/officeart/2005/8/layout/vList2"/>
    <dgm:cxn modelId="{FD014A34-C384-4F12-B447-92BA7C897023}" type="presParOf" srcId="{DDA22B64-607E-423B-8EBE-E0BAF88D1E1C}" destId="{C70C14B1-90E0-4A63-A0E8-3C839CE8399B}" srcOrd="1" destOrd="0" presId="urn:microsoft.com/office/officeart/2005/8/layout/vList2"/>
    <dgm:cxn modelId="{C6897CA3-66DD-4204-A338-9177689E0102}" type="presParOf" srcId="{DDA22B64-607E-423B-8EBE-E0BAF88D1E1C}" destId="{A7CAABA6-D8F3-40BE-9B84-D3977435F0F9}" srcOrd="2" destOrd="0" presId="urn:microsoft.com/office/officeart/2005/8/layout/vList2"/>
    <dgm:cxn modelId="{D4604D67-C56A-4E11-82A5-1B6D8EE6B383}" type="presParOf" srcId="{DDA22B64-607E-423B-8EBE-E0BAF88D1E1C}" destId="{D707F8F4-3C8E-47A5-BF8D-41E9E9E33B3B}" srcOrd="3" destOrd="0" presId="urn:microsoft.com/office/officeart/2005/8/layout/vList2"/>
    <dgm:cxn modelId="{68164BF9-65CF-4B88-9733-36B9567FF251}" type="presParOf" srcId="{DDA22B64-607E-423B-8EBE-E0BAF88D1E1C}" destId="{F1B59F16-3AEB-4606-BD36-8C451A9F3936}" srcOrd="4" destOrd="0" presId="urn:microsoft.com/office/officeart/2005/8/layout/vList2"/>
    <dgm:cxn modelId="{900D725F-E524-4258-9B87-09DBD08A817F}" type="presParOf" srcId="{DDA22B64-607E-423B-8EBE-E0BAF88D1E1C}" destId="{DC10AE8D-366D-4E26-B357-5450B30709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691FF-3B42-420C-8A57-E15F9ED951F5}">
      <dsp:nvSpPr>
        <dsp:cNvPr id="0" name=""/>
        <dsp:cNvSpPr/>
      </dsp:nvSpPr>
      <dsp:spPr>
        <a:xfrm>
          <a:off x="0" y="153270"/>
          <a:ext cx="1326010" cy="87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Categorical data was in numeric form</a:t>
          </a:r>
          <a:endParaRPr lang="en-US" sz="1400" kern="1200" dirty="0"/>
        </a:p>
      </dsp:txBody>
      <dsp:txXfrm>
        <a:off x="25524" y="178794"/>
        <a:ext cx="1274962" cy="820418"/>
      </dsp:txXfrm>
    </dsp:sp>
    <dsp:sp modelId="{330CCED2-2B91-4EC6-A92D-0B4B788AC0FE}">
      <dsp:nvSpPr>
        <dsp:cNvPr id="0" name=""/>
        <dsp:cNvSpPr/>
      </dsp:nvSpPr>
      <dsp:spPr>
        <a:xfrm>
          <a:off x="1638158" y="146222"/>
          <a:ext cx="1308680" cy="77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Removed predictors:</a:t>
          </a:r>
          <a:endParaRPr lang="en-US" sz="1400" kern="1200" dirty="0"/>
        </a:p>
      </dsp:txBody>
      <dsp:txXfrm>
        <a:off x="1660724" y="168788"/>
        <a:ext cx="1263548" cy="725328"/>
      </dsp:txXfrm>
    </dsp:sp>
    <dsp:sp modelId="{D860A3C9-EA9D-46F7-B816-4DFE4B265B2D}">
      <dsp:nvSpPr>
        <dsp:cNvPr id="0" name=""/>
        <dsp:cNvSpPr/>
      </dsp:nvSpPr>
      <dsp:spPr>
        <a:xfrm>
          <a:off x="1769026" y="916683"/>
          <a:ext cx="130868" cy="49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772"/>
              </a:lnTo>
              <a:lnTo>
                <a:pt x="130868" y="4917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948FF-8A63-46B6-8807-5E7AE7312C7D}">
      <dsp:nvSpPr>
        <dsp:cNvPr id="0" name=""/>
        <dsp:cNvSpPr/>
      </dsp:nvSpPr>
      <dsp:spPr>
        <a:xfrm>
          <a:off x="1899894" y="1070975"/>
          <a:ext cx="1171612" cy="674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Irrelevant/ Missing Data</a:t>
          </a:r>
          <a:endParaRPr lang="en-US" sz="1600" kern="1200" dirty="0"/>
        </a:p>
      </dsp:txBody>
      <dsp:txXfrm>
        <a:off x="1919663" y="1090744"/>
        <a:ext cx="1132074" cy="635422"/>
      </dsp:txXfrm>
    </dsp:sp>
    <dsp:sp modelId="{93DC7FFC-FB0F-40AF-A4D9-B9C450D44438}">
      <dsp:nvSpPr>
        <dsp:cNvPr id="0" name=""/>
        <dsp:cNvSpPr/>
      </dsp:nvSpPr>
      <dsp:spPr>
        <a:xfrm>
          <a:off x="1769026" y="916683"/>
          <a:ext cx="130868" cy="1275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039"/>
              </a:lnTo>
              <a:lnTo>
                <a:pt x="130868" y="127503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BFA78-FA91-4123-9E0E-139EADCDB70C}">
      <dsp:nvSpPr>
        <dsp:cNvPr id="0" name=""/>
        <dsp:cNvSpPr/>
      </dsp:nvSpPr>
      <dsp:spPr>
        <a:xfrm>
          <a:off x="1899894" y="1900227"/>
          <a:ext cx="1143410" cy="582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Duplicates</a:t>
          </a:r>
          <a:endParaRPr lang="en-US" sz="1600" kern="1200" dirty="0"/>
        </a:p>
      </dsp:txBody>
      <dsp:txXfrm>
        <a:off x="1916969" y="1917302"/>
        <a:ext cx="1109260" cy="548839"/>
      </dsp:txXfrm>
    </dsp:sp>
    <dsp:sp modelId="{33FEE347-37C8-4ECE-B821-6ACB44B7DD27}">
      <dsp:nvSpPr>
        <dsp:cNvPr id="0" name=""/>
        <dsp:cNvSpPr/>
      </dsp:nvSpPr>
      <dsp:spPr>
        <a:xfrm>
          <a:off x="1769026" y="916683"/>
          <a:ext cx="187272" cy="2036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458"/>
              </a:lnTo>
              <a:lnTo>
                <a:pt x="187272" y="20364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01E7C-90A1-4027-BF18-1E3B64656FA8}">
      <dsp:nvSpPr>
        <dsp:cNvPr id="0" name=""/>
        <dsp:cNvSpPr/>
      </dsp:nvSpPr>
      <dsp:spPr>
        <a:xfrm>
          <a:off x="1956298" y="2644557"/>
          <a:ext cx="987469" cy="61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Correlated </a:t>
          </a:r>
          <a:endParaRPr lang="en-US" sz="1600" kern="1200" dirty="0"/>
        </a:p>
      </dsp:txBody>
      <dsp:txXfrm>
        <a:off x="1974374" y="2662633"/>
        <a:ext cx="951317" cy="581016"/>
      </dsp:txXfrm>
    </dsp:sp>
    <dsp:sp modelId="{A6AD531D-CE30-446B-860A-3E6E9448FBDC}">
      <dsp:nvSpPr>
        <dsp:cNvPr id="0" name=""/>
        <dsp:cNvSpPr/>
      </dsp:nvSpPr>
      <dsp:spPr>
        <a:xfrm>
          <a:off x="3255423" y="146222"/>
          <a:ext cx="1447000" cy="855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Narrowed to 22 predictors</a:t>
          </a:r>
          <a:endParaRPr lang="en-US" sz="1400" kern="1200" dirty="0"/>
        </a:p>
      </dsp:txBody>
      <dsp:txXfrm>
        <a:off x="3280493" y="171292"/>
        <a:ext cx="1396860" cy="805804"/>
      </dsp:txXfrm>
    </dsp:sp>
    <dsp:sp modelId="{0BCF03FF-9EF7-4577-9FC2-9F7E26738282}">
      <dsp:nvSpPr>
        <dsp:cNvPr id="0" name=""/>
        <dsp:cNvSpPr/>
      </dsp:nvSpPr>
      <dsp:spPr>
        <a:xfrm>
          <a:off x="5011008" y="146222"/>
          <a:ext cx="1437434" cy="871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Removed rows with missing data or NA – ended with ~145K rows</a:t>
          </a:r>
          <a:endParaRPr lang="en-US" sz="1400" kern="1200" dirty="0"/>
        </a:p>
      </dsp:txBody>
      <dsp:txXfrm>
        <a:off x="5036546" y="171760"/>
        <a:ext cx="1386358" cy="820871"/>
      </dsp:txXfrm>
    </dsp:sp>
    <dsp:sp modelId="{6E715AE7-C636-4123-9412-9F73DB9F81F4}">
      <dsp:nvSpPr>
        <dsp:cNvPr id="0" name=""/>
        <dsp:cNvSpPr/>
      </dsp:nvSpPr>
      <dsp:spPr>
        <a:xfrm>
          <a:off x="6757027" y="146222"/>
          <a:ext cx="1251839" cy="750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Dependent variable = Accident Severity</a:t>
          </a:r>
          <a:endParaRPr lang="en-US" sz="1300" kern="1200" dirty="0"/>
        </a:p>
      </dsp:txBody>
      <dsp:txXfrm>
        <a:off x="6779002" y="168197"/>
        <a:ext cx="1207889" cy="706323"/>
      </dsp:txXfrm>
    </dsp:sp>
    <dsp:sp modelId="{CB41C186-2463-4563-BA04-6CABB8A4E4D8}">
      <dsp:nvSpPr>
        <dsp:cNvPr id="0" name=""/>
        <dsp:cNvSpPr/>
      </dsp:nvSpPr>
      <dsp:spPr>
        <a:xfrm>
          <a:off x="6882210" y="896495"/>
          <a:ext cx="125183" cy="462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876"/>
              </a:lnTo>
              <a:lnTo>
                <a:pt x="125183" y="4628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5D543-7309-418D-A19B-E71818288AAD}">
      <dsp:nvSpPr>
        <dsp:cNvPr id="0" name=""/>
        <dsp:cNvSpPr/>
      </dsp:nvSpPr>
      <dsp:spPr>
        <a:xfrm>
          <a:off x="7007394" y="1050787"/>
          <a:ext cx="987469" cy="61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Serious</a:t>
          </a:r>
          <a:endParaRPr lang="en-US" sz="1600" kern="1200" dirty="0"/>
        </a:p>
      </dsp:txBody>
      <dsp:txXfrm>
        <a:off x="7025470" y="1068863"/>
        <a:ext cx="951317" cy="581016"/>
      </dsp:txXfrm>
    </dsp:sp>
    <dsp:sp modelId="{9FEDC436-43B1-4795-99B2-5768EC521F5E}">
      <dsp:nvSpPr>
        <dsp:cNvPr id="0" name=""/>
        <dsp:cNvSpPr/>
      </dsp:nvSpPr>
      <dsp:spPr>
        <a:xfrm>
          <a:off x="6882210" y="896495"/>
          <a:ext cx="125183" cy="1234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336"/>
              </a:lnTo>
              <a:lnTo>
                <a:pt x="125183" y="123433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E4D88-F7A9-4442-ADF4-CF96778FB923}">
      <dsp:nvSpPr>
        <dsp:cNvPr id="0" name=""/>
        <dsp:cNvSpPr/>
      </dsp:nvSpPr>
      <dsp:spPr>
        <a:xfrm>
          <a:off x="7007394" y="1822248"/>
          <a:ext cx="987469" cy="61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Slight</a:t>
          </a:r>
          <a:endParaRPr lang="en-US" sz="1600" kern="1200" dirty="0"/>
        </a:p>
      </dsp:txBody>
      <dsp:txXfrm>
        <a:off x="7025470" y="1840324"/>
        <a:ext cx="951317" cy="5810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81B52-9C2D-4B59-8376-5CF0F4386587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Decision Tree</a:t>
          </a:r>
        </a:p>
      </dsp:txBody>
      <dsp:txXfrm>
        <a:off x="33499" y="779029"/>
        <a:ext cx="1545106" cy="904550"/>
      </dsp:txXfrm>
    </dsp:sp>
    <dsp:sp modelId="{37AB9A3A-E636-47A0-8837-568B3E49818F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47670" y="1112161"/>
        <a:ext cx="237646" cy="238286"/>
      </dsp:txXfrm>
    </dsp:sp>
    <dsp:sp modelId="{C15BFB13-131E-49B6-8A5A-5EC974724061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Naïve Bayes</a:t>
          </a:r>
        </a:p>
      </dsp:txBody>
      <dsp:txXfrm>
        <a:off x="2275446" y="779029"/>
        <a:ext cx="1545106" cy="904550"/>
      </dsp:txXfrm>
    </dsp:sp>
    <dsp:sp modelId="{8EB4CA0C-1BB3-4EC7-BCD2-7945F9FD079D}">
      <dsp:nvSpPr>
        <dsp:cNvPr id="0" name=""/>
        <dsp:cNvSpPr/>
      </dsp:nvSpPr>
      <dsp:spPr>
        <a:xfrm>
          <a:off x="3989617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989617" y="1112161"/>
        <a:ext cx="237646" cy="238286"/>
      </dsp:txXfrm>
    </dsp:sp>
    <dsp:sp modelId="{0D27AB7D-A307-42D7-AD6B-94249DBFC632}">
      <dsp:nvSpPr>
        <dsp:cNvPr id="0" name=""/>
        <dsp:cNvSpPr/>
      </dsp:nvSpPr>
      <dsp:spPr>
        <a:xfrm>
          <a:off x="4489251" y="750887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Random forest</a:t>
          </a:r>
        </a:p>
      </dsp:txBody>
      <dsp:txXfrm>
        <a:off x="4517393" y="779029"/>
        <a:ext cx="1545106" cy="904550"/>
      </dsp:txXfrm>
    </dsp:sp>
    <dsp:sp modelId="{CF9D4734-092B-4353-A8ED-B6A35CA2F140}">
      <dsp:nvSpPr>
        <dsp:cNvPr id="0" name=""/>
        <dsp:cNvSpPr/>
      </dsp:nvSpPr>
      <dsp:spPr>
        <a:xfrm rot="5400000">
          <a:off x="5120199" y="182381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170803" y="1852644"/>
        <a:ext cx="238286" cy="237646"/>
      </dsp:txXfrm>
    </dsp:sp>
    <dsp:sp modelId="{AB476EDF-BB33-406D-A316-91355898D320}">
      <dsp:nvSpPr>
        <dsp:cNvPr id="0" name=""/>
        <dsp:cNvSpPr/>
      </dsp:nvSpPr>
      <dsp:spPr>
        <a:xfrm>
          <a:off x="4489251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Boosting</a:t>
          </a:r>
        </a:p>
      </dsp:txBody>
      <dsp:txXfrm>
        <a:off x="4517393" y="2380420"/>
        <a:ext cx="1545106" cy="904550"/>
      </dsp:txXfrm>
    </dsp:sp>
    <dsp:sp modelId="{78F1E186-3FD7-4C3A-BD29-D47F0486F0AE}">
      <dsp:nvSpPr>
        <dsp:cNvPr id="0" name=""/>
        <dsp:cNvSpPr/>
      </dsp:nvSpPr>
      <dsp:spPr>
        <a:xfrm rot="10800000">
          <a:off x="4008834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110682" y="2713551"/>
        <a:ext cx="237646" cy="238286"/>
      </dsp:txXfrm>
    </dsp:sp>
    <dsp:sp modelId="{474DAE94-DEA8-4836-B0BB-B5C059201F72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Bagging</a:t>
          </a:r>
        </a:p>
      </dsp:txBody>
      <dsp:txXfrm>
        <a:off x="2275446" y="2380420"/>
        <a:ext cx="1545106" cy="904550"/>
      </dsp:txXfrm>
    </dsp:sp>
    <dsp:sp modelId="{EA0E1938-5163-490A-9449-59C1F058D56E}">
      <dsp:nvSpPr>
        <dsp:cNvPr id="0" name=""/>
        <dsp:cNvSpPr/>
      </dsp:nvSpPr>
      <dsp:spPr>
        <a:xfrm rot="10800000">
          <a:off x="1766887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868735" y="2713551"/>
        <a:ext cx="237646" cy="238286"/>
      </dsp:txXfrm>
    </dsp:sp>
    <dsp:sp modelId="{6466EAAE-B0CF-4032-AF1A-0787E03CBF2B}">
      <dsp:nvSpPr>
        <dsp:cNvPr id="0" name=""/>
        <dsp:cNvSpPr/>
      </dsp:nvSpPr>
      <dsp:spPr>
        <a:xfrm>
          <a:off x="5357" y="235227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Neural Network</a:t>
          </a:r>
        </a:p>
      </dsp:txBody>
      <dsp:txXfrm>
        <a:off x="33499" y="2380420"/>
        <a:ext cx="1545106" cy="9045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307EC-76C0-4489-A5A0-C36DE8201C31}">
      <dsp:nvSpPr>
        <dsp:cNvPr id="0" name=""/>
        <dsp:cNvSpPr/>
      </dsp:nvSpPr>
      <dsp:spPr>
        <a:xfrm>
          <a:off x="2479" y="911518"/>
          <a:ext cx="1317406" cy="507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Radom Forest</a:t>
          </a:r>
        </a:p>
      </dsp:txBody>
      <dsp:txXfrm>
        <a:off x="2479" y="911518"/>
        <a:ext cx="1317406" cy="507624"/>
      </dsp:txXfrm>
    </dsp:sp>
    <dsp:sp modelId="{0BBBC171-4D3C-4D9F-879D-001B4D32DFD4}">
      <dsp:nvSpPr>
        <dsp:cNvPr id="0" name=""/>
        <dsp:cNvSpPr/>
      </dsp:nvSpPr>
      <dsp:spPr>
        <a:xfrm>
          <a:off x="2479" y="1419142"/>
          <a:ext cx="1317406" cy="1306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# Vehicles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Speed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Driver 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</a:t>
          </a:r>
          <a:r>
            <a:rPr lang="en-US" sz="1400" kern="1200" dirty="0" err="1"/>
            <a:t>Manvr</a:t>
          </a:r>
          <a:endParaRPr lang="en-US" sz="1400" kern="1200" dirty="0"/>
        </a:p>
      </dsp:txBody>
      <dsp:txXfrm>
        <a:off x="2479" y="1419142"/>
        <a:ext cx="1317406" cy="1306619"/>
      </dsp:txXfrm>
    </dsp:sp>
    <dsp:sp modelId="{ED74BAD6-10AC-41BF-86C9-E4F7279A9372}">
      <dsp:nvSpPr>
        <dsp:cNvPr id="0" name=""/>
        <dsp:cNvSpPr/>
      </dsp:nvSpPr>
      <dsp:spPr>
        <a:xfrm>
          <a:off x="1504322" y="911518"/>
          <a:ext cx="1317406" cy="507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Bagging</a:t>
          </a:r>
        </a:p>
      </dsp:txBody>
      <dsp:txXfrm>
        <a:off x="1504322" y="911518"/>
        <a:ext cx="1317406" cy="507624"/>
      </dsp:txXfrm>
    </dsp:sp>
    <dsp:sp modelId="{1B3251A3-E505-44FC-A4AF-45933BCC55C8}">
      <dsp:nvSpPr>
        <dsp:cNvPr id="0" name=""/>
        <dsp:cNvSpPr/>
      </dsp:nvSpPr>
      <dsp:spPr>
        <a:xfrm>
          <a:off x="1504322" y="1419142"/>
          <a:ext cx="1317406" cy="1306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# Vehicles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Speed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Driver 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</a:t>
          </a:r>
          <a:r>
            <a:rPr lang="en-US" sz="1400" kern="1200" dirty="0" err="1"/>
            <a:t>Manvr</a:t>
          </a:r>
          <a:endParaRPr lang="en-US" sz="1400" kern="1200" dirty="0"/>
        </a:p>
      </dsp:txBody>
      <dsp:txXfrm>
        <a:off x="1504322" y="1419142"/>
        <a:ext cx="1317406" cy="1306619"/>
      </dsp:txXfrm>
    </dsp:sp>
    <dsp:sp modelId="{53205E07-06B7-46F2-B080-DD7372DF9C92}">
      <dsp:nvSpPr>
        <dsp:cNvPr id="0" name=""/>
        <dsp:cNvSpPr/>
      </dsp:nvSpPr>
      <dsp:spPr>
        <a:xfrm>
          <a:off x="3006165" y="911518"/>
          <a:ext cx="1317406" cy="507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Naive Bayes</a:t>
          </a:r>
        </a:p>
      </dsp:txBody>
      <dsp:txXfrm>
        <a:off x="3006165" y="911518"/>
        <a:ext cx="1317406" cy="507624"/>
      </dsp:txXfrm>
    </dsp:sp>
    <dsp:sp modelId="{E49E0A3D-7BCA-48BD-81F4-FCE573D426D8}">
      <dsp:nvSpPr>
        <dsp:cNvPr id="0" name=""/>
        <dsp:cNvSpPr/>
      </dsp:nvSpPr>
      <dsp:spPr>
        <a:xfrm>
          <a:off x="3006165" y="1419142"/>
          <a:ext cx="1317406" cy="1306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</a:t>
          </a:r>
          <a:r>
            <a:rPr lang="en-US" sz="1400" kern="1200" dirty="0" err="1"/>
            <a:t>Manvr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Speed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Urban/Rural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Driver Gender</a:t>
          </a:r>
        </a:p>
      </dsp:txBody>
      <dsp:txXfrm>
        <a:off x="3006165" y="1419142"/>
        <a:ext cx="1317406" cy="1306619"/>
      </dsp:txXfrm>
    </dsp:sp>
    <dsp:sp modelId="{809F5F6D-7D70-4A6A-8306-9B1520BC49A1}">
      <dsp:nvSpPr>
        <dsp:cNvPr id="0" name=""/>
        <dsp:cNvSpPr/>
      </dsp:nvSpPr>
      <dsp:spPr>
        <a:xfrm>
          <a:off x="4487971" y="862730"/>
          <a:ext cx="1317406" cy="507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Boosting</a:t>
          </a:r>
        </a:p>
      </dsp:txBody>
      <dsp:txXfrm>
        <a:off x="4487971" y="862730"/>
        <a:ext cx="1317406" cy="507624"/>
      </dsp:txXfrm>
    </dsp:sp>
    <dsp:sp modelId="{B08232C5-3849-40BD-94A9-220BD2679C73}">
      <dsp:nvSpPr>
        <dsp:cNvPr id="0" name=""/>
        <dsp:cNvSpPr/>
      </dsp:nvSpPr>
      <dsp:spPr>
        <a:xfrm>
          <a:off x="4508008" y="1419142"/>
          <a:ext cx="1317406" cy="1306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</a:t>
          </a:r>
          <a:r>
            <a:rPr lang="en-US" sz="1400" kern="1200" dirty="0" err="1"/>
            <a:t>Manvr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Speed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Urban/Rural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Driver Gender</a:t>
          </a:r>
        </a:p>
      </dsp:txBody>
      <dsp:txXfrm>
        <a:off x="4508008" y="1419142"/>
        <a:ext cx="1317406" cy="1306619"/>
      </dsp:txXfrm>
    </dsp:sp>
    <dsp:sp modelId="{2987B95B-9660-43F6-B772-1DEB7AD86AA3}">
      <dsp:nvSpPr>
        <dsp:cNvPr id="0" name=""/>
        <dsp:cNvSpPr/>
      </dsp:nvSpPr>
      <dsp:spPr>
        <a:xfrm>
          <a:off x="6009852" y="911518"/>
          <a:ext cx="1317406" cy="507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</a:t>
          </a:r>
        </a:p>
      </dsp:txBody>
      <dsp:txXfrm>
        <a:off x="6009852" y="911518"/>
        <a:ext cx="1317406" cy="507624"/>
      </dsp:txXfrm>
    </dsp:sp>
    <dsp:sp modelId="{9CEBBC41-E2A1-4CB1-9E9E-829E6D51D0B0}">
      <dsp:nvSpPr>
        <dsp:cNvPr id="0" name=""/>
        <dsp:cNvSpPr/>
      </dsp:nvSpPr>
      <dsp:spPr>
        <a:xfrm>
          <a:off x="6009852" y="1419142"/>
          <a:ext cx="1317406" cy="1306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# Vehicles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Type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</a:t>
          </a:r>
          <a:r>
            <a:rPr lang="en-US" sz="1400" kern="1200" dirty="0" err="1"/>
            <a:t>Manvr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Speed Limit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Location</a:t>
          </a:r>
        </a:p>
      </dsp:txBody>
      <dsp:txXfrm>
        <a:off x="6009852" y="1419142"/>
        <a:ext cx="1317406" cy="1306619"/>
      </dsp:txXfrm>
    </dsp:sp>
    <dsp:sp modelId="{F95BB850-2CBD-424E-A728-A78D3A121B50}">
      <dsp:nvSpPr>
        <dsp:cNvPr id="0" name=""/>
        <dsp:cNvSpPr/>
      </dsp:nvSpPr>
      <dsp:spPr>
        <a:xfrm>
          <a:off x="7514174" y="946813"/>
          <a:ext cx="1317406" cy="507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Neural Network</a:t>
          </a:r>
        </a:p>
      </dsp:txBody>
      <dsp:txXfrm>
        <a:off x="7514174" y="946813"/>
        <a:ext cx="1317406" cy="507624"/>
      </dsp:txXfrm>
    </dsp:sp>
    <dsp:sp modelId="{ACE1B22D-53EE-40EF-A503-527992F947EF}">
      <dsp:nvSpPr>
        <dsp:cNvPr id="0" name=""/>
        <dsp:cNvSpPr/>
      </dsp:nvSpPr>
      <dsp:spPr>
        <a:xfrm>
          <a:off x="7511695" y="1419142"/>
          <a:ext cx="1317406" cy="13066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# Vehicles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Driver Gender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Urban/Rural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Veh</a:t>
          </a:r>
          <a:r>
            <a:rPr lang="en-US" sz="1400" kern="1200" dirty="0"/>
            <a:t>. </a:t>
          </a:r>
          <a:r>
            <a:rPr lang="en-US" sz="1400" kern="1200" dirty="0" err="1"/>
            <a:t>Manvr</a:t>
          </a:r>
          <a:endParaRPr lang="en-US" sz="1400" kern="1200" dirty="0"/>
        </a:p>
      </dsp:txBody>
      <dsp:txXfrm>
        <a:off x="7511695" y="1419142"/>
        <a:ext cx="1317406" cy="130661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B0D60-F360-4327-8A43-1ED60104CB73}">
      <dsp:nvSpPr>
        <dsp:cNvPr id="0" name=""/>
        <dsp:cNvSpPr/>
      </dsp:nvSpPr>
      <dsp:spPr>
        <a:xfrm>
          <a:off x="0" y="0"/>
          <a:ext cx="602742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Approach</a:t>
          </a:r>
        </a:p>
      </dsp:txBody>
      <dsp:txXfrm>
        <a:off x="30442" y="30442"/>
        <a:ext cx="5966536" cy="562726"/>
      </dsp:txXfrm>
    </dsp:sp>
    <dsp:sp modelId="{E47C9BBD-4CE5-42DB-8A54-ACDE29830BCD}">
      <dsp:nvSpPr>
        <dsp:cNvPr id="0" name=""/>
        <dsp:cNvSpPr/>
      </dsp:nvSpPr>
      <dsp:spPr>
        <a:xfrm>
          <a:off x="0" y="704194"/>
          <a:ext cx="602742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Models</a:t>
          </a:r>
        </a:p>
      </dsp:txBody>
      <dsp:txXfrm>
        <a:off x="30442" y="734636"/>
        <a:ext cx="5966536" cy="562726"/>
      </dsp:txXfrm>
    </dsp:sp>
    <dsp:sp modelId="{5ECC8A91-BFC5-4683-BDD8-7EFEC5628611}">
      <dsp:nvSpPr>
        <dsp:cNvPr id="0" name=""/>
        <dsp:cNvSpPr/>
      </dsp:nvSpPr>
      <dsp:spPr>
        <a:xfrm>
          <a:off x="0" y="1408388"/>
          <a:ext cx="602742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 Findings</a:t>
          </a:r>
        </a:p>
      </dsp:txBody>
      <dsp:txXfrm>
        <a:off x="30442" y="1438830"/>
        <a:ext cx="596653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D64A0-B45F-47C8-9F22-C9AE6DFC65B6}">
      <dsp:nvSpPr>
        <dsp:cNvPr id="0" name=""/>
        <dsp:cNvSpPr/>
      </dsp:nvSpPr>
      <dsp:spPr>
        <a:xfrm rot="10800000">
          <a:off x="1452732" y="1688"/>
          <a:ext cx="4989217" cy="7841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81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 Identify possible predictors of road accidents</a:t>
          </a:r>
          <a:endParaRPr lang="en-US" sz="1800" kern="1200" dirty="0"/>
        </a:p>
      </dsp:txBody>
      <dsp:txXfrm rot="10800000">
        <a:off x="1648782" y="1688"/>
        <a:ext cx="4793167" cy="784199"/>
      </dsp:txXfrm>
    </dsp:sp>
    <dsp:sp modelId="{D4CDADFC-DAFB-4EC4-A533-563B145A2A74}">
      <dsp:nvSpPr>
        <dsp:cNvPr id="0" name=""/>
        <dsp:cNvSpPr/>
      </dsp:nvSpPr>
      <dsp:spPr>
        <a:xfrm>
          <a:off x="1060632" y="1688"/>
          <a:ext cx="784199" cy="7841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99D2AD-5FFE-4F60-AC49-115DA6C92C15}">
      <dsp:nvSpPr>
        <dsp:cNvPr id="0" name=""/>
        <dsp:cNvSpPr/>
      </dsp:nvSpPr>
      <dsp:spPr>
        <a:xfrm rot="10800000">
          <a:off x="1452732" y="1003629"/>
          <a:ext cx="4989217" cy="7841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81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Predict accident severity</a:t>
          </a:r>
        </a:p>
      </dsp:txBody>
      <dsp:txXfrm rot="10800000">
        <a:off x="1648782" y="1003629"/>
        <a:ext cx="4793167" cy="784199"/>
      </dsp:txXfrm>
    </dsp:sp>
    <dsp:sp modelId="{8E15F5E5-65E8-4046-9D3B-29E06FA3BA5A}">
      <dsp:nvSpPr>
        <dsp:cNvPr id="0" name=""/>
        <dsp:cNvSpPr/>
      </dsp:nvSpPr>
      <dsp:spPr>
        <a:xfrm>
          <a:off x="1060632" y="1003629"/>
          <a:ext cx="784199" cy="7841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4E5888B-5E94-4CB7-8648-36EDDEE8AB66}">
      <dsp:nvSpPr>
        <dsp:cNvPr id="0" name=""/>
        <dsp:cNvSpPr/>
      </dsp:nvSpPr>
      <dsp:spPr>
        <a:xfrm rot="10800000">
          <a:off x="1452732" y="2005571"/>
          <a:ext cx="4989217" cy="7841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581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Identify </a:t>
          </a:r>
          <a:r>
            <a:rPr lang="en-US" sz="1800" kern="1200" dirty="0"/>
            <a:t>the best predictive model for determining severity when an accident occurs</a:t>
          </a:r>
        </a:p>
      </dsp:txBody>
      <dsp:txXfrm rot="10800000">
        <a:off x="1648782" y="2005571"/>
        <a:ext cx="4793167" cy="784199"/>
      </dsp:txXfrm>
    </dsp:sp>
    <dsp:sp modelId="{86E30EFD-0424-46A8-9AC5-F75999D682E2}">
      <dsp:nvSpPr>
        <dsp:cNvPr id="0" name=""/>
        <dsp:cNvSpPr/>
      </dsp:nvSpPr>
      <dsp:spPr>
        <a:xfrm>
          <a:off x="1060632" y="2005571"/>
          <a:ext cx="784199" cy="7841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6588-A4AD-46E2-88DB-53AC868802ED}">
      <dsp:nvSpPr>
        <dsp:cNvPr id="0" name=""/>
        <dsp:cNvSpPr/>
      </dsp:nvSpPr>
      <dsp:spPr>
        <a:xfrm>
          <a:off x="0" y="317313"/>
          <a:ext cx="7775517" cy="201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467" tIns="437388" rIns="6034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The information can aid government civil engineers, road and city planners, </a:t>
          </a:r>
          <a:r>
            <a:rPr lang="en-US" sz="1400" b="0" i="0" kern="1200" dirty="0" err="1"/>
            <a:t>etc</a:t>
          </a:r>
          <a:r>
            <a:rPr lang="en-US" sz="1400" b="0" i="0" kern="1200" dirty="0"/>
            <a:t> in design and implementation of safer roads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Ex. Signalized intersections vs Roundabouts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Design factors that optimize traffic flow balanced against pedestrian safety, bicycle safety, </a:t>
          </a:r>
          <a:r>
            <a:rPr lang="en-US" sz="1400" b="0" i="0" kern="1200" dirty="0" err="1"/>
            <a:t>etc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The information can be used for risk measurement for insurance and determination of liability</a:t>
          </a:r>
          <a:endParaRPr lang="en-US" sz="1400" kern="1200" dirty="0"/>
        </a:p>
      </dsp:txBody>
      <dsp:txXfrm>
        <a:off x="0" y="317313"/>
        <a:ext cx="7775517" cy="2017575"/>
      </dsp:txXfrm>
    </dsp:sp>
    <dsp:sp modelId="{F8AF57DA-990C-4BF5-AC6A-D71CCA3C333C}">
      <dsp:nvSpPr>
        <dsp:cNvPr id="0" name=""/>
        <dsp:cNvSpPr/>
      </dsp:nvSpPr>
      <dsp:spPr>
        <a:xfrm>
          <a:off x="388775" y="7353"/>
          <a:ext cx="544286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27" tIns="0" rIns="20572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If key predictors can be identified:</a:t>
          </a:r>
          <a:endParaRPr lang="en-US" sz="1800" kern="1200" dirty="0"/>
        </a:p>
      </dsp:txBody>
      <dsp:txXfrm>
        <a:off x="419037" y="37615"/>
        <a:ext cx="5382337" cy="559396"/>
      </dsp:txXfrm>
    </dsp:sp>
    <dsp:sp modelId="{4FEF2E3E-1830-4F26-9382-470E38C92ECD}">
      <dsp:nvSpPr>
        <dsp:cNvPr id="0" name=""/>
        <dsp:cNvSpPr/>
      </dsp:nvSpPr>
      <dsp:spPr>
        <a:xfrm>
          <a:off x="0" y="2758248"/>
          <a:ext cx="777551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5CA10-1229-471E-89C5-7F6BAC9CD0FF}">
      <dsp:nvSpPr>
        <dsp:cNvPr id="0" name=""/>
        <dsp:cNvSpPr/>
      </dsp:nvSpPr>
      <dsp:spPr>
        <a:xfrm>
          <a:off x="388775" y="2448288"/>
          <a:ext cx="544286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27" tIns="0" rIns="20572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Identify other information that needs to be collected to improve the analysis</a:t>
          </a:r>
          <a:endParaRPr lang="en-US" sz="1800" kern="1200" dirty="0"/>
        </a:p>
      </dsp:txBody>
      <dsp:txXfrm>
        <a:off x="419037" y="2478550"/>
        <a:ext cx="5382337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BD62-0E92-0E4C-99EE-2E61A9EB1E9E}">
      <dsp:nvSpPr>
        <dsp:cNvPr id="0" name=""/>
        <dsp:cNvSpPr/>
      </dsp:nvSpPr>
      <dsp:spPr>
        <a:xfrm rot="20589164">
          <a:off x="18909" y="101205"/>
          <a:ext cx="1379499" cy="1379499"/>
        </a:xfrm>
        <a:prstGeom prst="circularArrow">
          <a:avLst>
            <a:gd name="adj1" fmla="val 5274"/>
            <a:gd name="adj2" fmla="val 312630"/>
            <a:gd name="adj3" fmla="val 14634388"/>
            <a:gd name="adj4" fmla="val 1689291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C2224C-A311-6144-91D1-437D90E0A135}">
      <dsp:nvSpPr>
        <dsp:cNvPr id="0" name=""/>
        <dsp:cNvSpPr/>
      </dsp:nvSpPr>
      <dsp:spPr>
        <a:xfrm>
          <a:off x="508076" y="108660"/>
          <a:ext cx="401166" cy="2005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Discovery</a:t>
          </a:r>
        </a:p>
      </dsp:txBody>
      <dsp:txXfrm>
        <a:off x="517868" y="118452"/>
        <a:ext cx="381582" cy="180999"/>
      </dsp:txXfrm>
    </dsp:sp>
    <dsp:sp modelId="{29430211-E7E1-4043-9CD8-C024C45B61B9}">
      <dsp:nvSpPr>
        <dsp:cNvPr id="0" name=""/>
        <dsp:cNvSpPr/>
      </dsp:nvSpPr>
      <dsp:spPr>
        <a:xfrm>
          <a:off x="964716" y="493840"/>
          <a:ext cx="457201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Data Preparation</a:t>
          </a:r>
        </a:p>
      </dsp:txBody>
      <dsp:txXfrm>
        <a:off x="974508" y="503632"/>
        <a:ext cx="437617" cy="180999"/>
      </dsp:txXfrm>
    </dsp:sp>
    <dsp:sp modelId="{EAA12214-6788-C246-A9BE-DEBAC0BDFEAF}">
      <dsp:nvSpPr>
        <dsp:cNvPr id="0" name=""/>
        <dsp:cNvSpPr/>
      </dsp:nvSpPr>
      <dsp:spPr>
        <a:xfrm>
          <a:off x="992734" y="884143"/>
          <a:ext cx="401166" cy="200583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Planning</a:t>
          </a:r>
        </a:p>
      </dsp:txBody>
      <dsp:txXfrm>
        <a:off x="1002526" y="893935"/>
        <a:ext cx="381582" cy="180999"/>
      </dsp:txXfrm>
    </dsp:sp>
    <dsp:sp modelId="{5EDFF4FC-D7D7-AC42-8FC3-FC6BE44BB71E}">
      <dsp:nvSpPr>
        <dsp:cNvPr id="0" name=""/>
        <dsp:cNvSpPr/>
      </dsp:nvSpPr>
      <dsp:spPr>
        <a:xfrm>
          <a:off x="508076" y="1145143"/>
          <a:ext cx="401166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Model Building	</a:t>
          </a:r>
        </a:p>
      </dsp:txBody>
      <dsp:txXfrm>
        <a:off x="517868" y="1154935"/>
        <a:ext cx="381582" cy="180999"/>
      </dsp:txXfrm>
    </dsp:sp>
    <dsp:sp modelId="{12B22619-790D-4646-812C-E7C36C495577}">
      <dsp:nvSpPr>
        <dsp:cNvPr id="0" name=""/>
        <dsp:cNvSpPr/>
      </dsp:nvSpPr>
      <dsp:spPr>
        <a:xfrm>
          <a:off x="-50317" y="891674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Communicate Results</a:t>
          </a:r>
        </a:p>
      </dsp:txBody>
      <dsp:txXfrm>
        <a:off x="-40525" y="901466"/>
        <a:ext cx="529054" cy="180999"/>
      </dsp:txXfrm>
    </dsp:sp>
    <dsp:sp modelId="{29FD49CF-6E83-954C-9E9D-B037C905253D}">
      <dsp:nvSpPr>
        <dsp:cNvPr id="0" name=""/>
        <dsp:cNvSpPr/>
      </dsp:nvSpPr>
      <dsp:spPr>
        <a:xfrm>
          <a:off x="-50317" y="493315"/>
          <a:ext cx="548638" cy="200583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/>
            <a:t>Operationalize</a:t>
          </a:r>
        </a:p>
      </dsp:txBody>
      <dsp:txXfrm>
        <a:off x="-40525" y="503107"/>
        <a:ext cx="529054" cy="1809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A5FC9-FDFD-4E39-803E-79EE13771754}">
      <dsp:nvSpPr>
        <dsp:cNvPr id="0" name=""/>
        <dsp:cNvSpPr/>
      </dsp:nvSpPr>
      <dsp:spPr>
        <a:xfrm>
          <a:off x="0" y="233684"/>
          <a:ext cx="77343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Raw Data:</a:t>
          </a:r>
          <a:endParaRPr lang="en-US" sz="2600" kern="1200"/>
        </a:p>
      </dsp:txBody>
      <dsp:txXfrm>
        <a:off x="30442" y="264126"/>
        <a:ext cx="7673416" cy="562726"/>
      </dsp:txXfrm>
    </dsp:sp>
    <dsp:sp modelId="{C70C14B1-90E0-4A63-A0E8-3C839CE8399B}">
      <dsp:nvSpPr>
        <dsp:cNvPr id="0" name=""/>
        <dsp:cNvSpPr/>
      </dsp:nvSpPr>
      <dsp:spPr>
        <a:xfrm>
          <a:off x="0" y="857294"/>
          <a:ext cx="77343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/>
            <a:t>285K rows (accident reports)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70 columns (potential predictors)</a:t>
          </a:r>
          <a:endParaRPr lang="en-US" sz="2000" kern="1200" dirty="0"/>
        </a:p>
      </dsp:txBody>
      <dsp:txXfrm>
        <a:off x="0" y="857294"/>
        <a:ext cx="7734300" cy="699660"/>
      </dsp:txXfrm>
    </dsp:sp>
    <dsp:sp modelId="{A7CAABA6-D8F3-40BE-9B84-D3977435F0F9}">
      <dsp:nvSpPr>
        <dsp:cNvPr id="0" name=""/>
        <dsp:cNvSpPr/>
      </dsp:nvSpPr>
      <dsp:spPr>
        <a:xfrm>
          <a:off x="0" y="1556954"/>
          <a:ext cx="77343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Many columns had </a:t>
          </a:r>
          <a:r>
            <a:rPr lang="en-US" sz="2600" kern="1200" dirty="0"/>
            <a:t>a preponderance of missing values</a:t>
          </a:r>
        </a:p>
      </dsp:txBody>
      <dsp:txXfrm>
        <a:off x="30442" y="1587396"/>
        <a:ext cx="7673416" cy="562726"/>
      </dsp:txXfrm>
    </dsp:sp>
    <dsp:sp modelId="{F1B59F16-3AEB-4606-BD36-8C451A9F3936}">
      <dsp:nvSpPr>
        <dsp:cNvPr id="0" name=""/>
        <dsp:cNvSpPr/>
      </dsp:nvSpPr>
      <dsp:spPr>
        <a:xfrm>
          <a:off x="0" y="2255445"/>
          <a:ext cx="77343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Several columns which had no predictive value</a:t>
          </a:r>
          <a:endParaRPr lang="en-US" sz="2600" kern="1200" dirty="0"/>
        </a:p>
      </dsp:txBody>
      <dsp:txXfrm>
        <a:off x="30442" y="2285887"/>
        <a:ext cx="7673416" cy="562726"/>
      </dsp:txXfrm>
    </dsp:sp>
    <dsp:sp modelId="{DC10AE8D-366D-4E26-B357-5450B307095F}">
      <dsp:nvSpPr>
        <dsp:cNvPr id="0" name=""/>
        <dsp:cNvSpPr/>
      </dsp:nvSpPr>
      <dsp:spPr>
        <a:xfrm>
          <a:off x="0" y="2879055"/>
          <a:ext cx="77343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Ex. Number of casualties, police officer attended the site etc.</a:t>
          </a:r>
          <a:endParaRPr lang="en-US" sz="2000" kern="1200" dirty="0"/>
        </a:p>
      </dsp:txBody>
      <dsp:txXfrm>
        <a:off x="0" y="2879055"/>
        <a:ext cx="773430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720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4746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1531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69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57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6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70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927454-5565-4CC3-9693-886C84EB1DDE}"/>
              </a:ext>
            </a:extLst>
          </p:cNvPr>
          <p:cNvCxnSpPr/>
          <p:nvPr userDrawn="1"/>
        </p:nvCxnSpPr>
        <p:spPr>
          <a:xfrm>
            <a:off x="95003" y="971169"/>
            <a:ext cx="7398327" cy="26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3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2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52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1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09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6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46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59" r:id="rId1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-2857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500"/>
              <a:buFont typeface="Calibri"/>
              <a:buNone/>
            </a:pPr>
            <a:r>
              <a:rPr lang="en" sz="45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Traffic Accident Analysis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8890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MIS 620 Fall 2017 – Group Project</a:t>
            </a:r>
          </a:p>
          <a:p>
            <a:pPr marL="0" marR="0" lvl="0" indent="-8890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Deepika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Siriah</a:t>
            </a:r>
            <a:endParaRPr lang="en"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-8890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Lee Parker</a:t>
            </a:r>
          </a:p>
          <a:p>
            <a:pPr marL="0" marR="0" lvl="0" indent="-8890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Rashmi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Sawant</a:t>
            </a:r>
            <a:endParaRPr lang="en"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-88900" algn="ctr" rtl="0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Shraddha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Masuti</a:t>
            </a:r>
            <a:endParaRPr lang="en"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06168"/>
              </p:ext>
            </p:extLst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CC0ED3-F39A-40C5-85DC-1B7296C34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263438"/>
              </p:ext>
            </p:extLst>
          </p:nvPr>
        </p:nvGraphicFramePr>
        <p:xfrm>
          <a:off x="1196737" y="113874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4F84-5283-4F99-874C-5F00B132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0"/>
            <a:ext cx="7543800" cy="1088068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+mn-lt"/>
              </a:rPr>
              <a:t>Predictors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01199D-9432-4D45-A63F-F0B41CC9E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108153"/>
              </p:ext>
            </p:extLst>
          </p:nvPr>
        </p:nvGraphicFramePr>
        <p:xfrm>
          <a:off x="129539" y="1384299"/>
          <a:ext cx="8831581" cy="363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57C6F-303C-4597-A42A-82A6061A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Shape 361">
            <a:extLst>
              <a:ext uri="{FF2B5EF4-FFF2-40B4-BE49-F238E27FC236}">
                <a16:creationId xmlns:a16="http://schemas.microsoft.com/office/drawing/2014/main" id="{002A16F2-37CC-443F-B76D-070FCD4D11C6}"/>
              </a:ext>
            </a:extLst>
          </p:cNvPr>
          <p:cNvGrpSpPr/>
          <p:nvPr/>
        </p:nvGrpSpPr>
        <p:grpSpPr>
          <a:xfrm>
            <a:off x="7515122" y="-166481"/>
            <a:ext cx="1720100" cy="1720100"/>
            <a:chOff x="-151392" y="-69096"/>
            <a:chExt cx="1720100" cy="1720100"/>
          </a:xfrm>
        </p:grpSpPr>
        <p:sp>
          <p:nvSpPr>
            <p:cNvPr id="7" name="Shape 362">
              <a:extLst>
                <a:ext uri="{FF2B5EF4-FFF2-40B4-BE49-F238E27FC236}">
                  <a16:creationId xmlns:a16="http://schemas.microsoft.com/office/drawing/2014/main" id="{86ECAE08-AFA3-42C6-A068-B943F0D3AF2B}"/>
                </a:ext>
              </a:extLst>
            </p:cNvPr>
            <p:cNvSpPr/>
            <p:nvPr/>
          </p:nvSpPr>
          <p:spPr>
            <a:xfrm rot="-1010836">
              <a:off x="18909" y="101205"/>
              <a:ext cx="1379499" cy="137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29" y="4553"/>
                  </a:moveTo>
                  <a:lnTo>
                    <a:pt x="71329" y="4553"/>
                  </a:lnTo>
                  <a:cubicBezTo>
                    <a:pt x="98479" y="10101"/>
                    <a:pt x="117618" y="34492"/>
                    <a:pt x="116549" y="62183"/>
                  </a:cubicBezTo>
                  <a:cubicBezTo>
                    <a:pt x="115480" y="89873"/>
                    <a:pt x="94517" y="112717"/>
                    <a:pt x="67020" y="116154"/>
                  </a:cubicBezTo>
                  <a:cubicBezTo>
                    <a:pt x="39523" y="119592"/>
                    <a:pt x="13581" y="102613"/>
                    <a:pt x="5728" y="76038"/>
                  </a:cubicBezTo>
                  <a:cubicBezTo>
                    <a:pt x="-2125" y="49464"/>
                    <a:pt x="10419" y="21111"/>
                    <a:pt x="35368" y="9049"/>
                  </a:cubicBezTo>
                  <a:lnTo>
                    <a:pt x="34157" y="5877"/>
                  </a:lnTo>
                  <a:lnTo>
                    <a:pt x="40955" y="10082"/>
                  </a:lnTo>
                  <a:lnTo>
                    <a:pt x="38843" y="18158"/>
                  </a:lnTo>
                  <a:lnTo>
                    <a:pt x="37633" y="14987"/>
                  </a:lnTo>
                  <a:lnTo>
                    <a:pt x="37633" y="14987"/>
                  </a:lnTo>
                  <a:cubicBezTo>
                    <a:pt x="15638" y="25916"/>
                    <a:pt x="4763" y="51140"/>
                    <a:pt x="11915" y="74636"/>
                  </a:cubicBezTo>
                  <a:cubicBezTo>
                    <a:pt x="19067" y="98132"/>
                    <a:pt x="42151" y="113019"/>
                    <a:pt x="66505" y="109840"/>
                  </a:cubicBezTo>
                  <a:cubicBezTo>
                    <a:pt x="90859" y="106661"/>
                    <a:pt x="109349" y="86347"/>
                    <a:pt x="110230" y="61803"/>
                  </a:cubicBezTo>
                  <a:cubicBezTo>
                    <a:pt x="111111" y="37258"/>
                    <a:pt x="94125" y="15671"/>
                    <a:pt x="70062" y="10754"/>
                  </a:cubicBezTo>
                  <a:close/>
                </a:path>
              </a:pathLst>
            </a:custGeom>
            <a:solidFill>
              <a:srgbClr val="CCD3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63">
              <a:extLst>
                <a:ext uri="{FF2B5EF4-FFF2-40B4-BE49-F238E27FC236}">
                  <a16:creationId xmlns:a16="http://schemas.microsoft.com/office/drawing/2014/main" id="{B77858C7-868D-4B1B-8F36-B905FFAFE39D}"/>
                </a:ext>
              </a:extLst>
            </p:cNvPr>
            <p:cNvSpPr/>
            <p:nvPr/>
          </p:nvSpPr>
          <p:spPr>
            <a:xfrm>
              <a:off x="508076" y="108660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64">
              <a:extLst>
                <a:ext uri="{FF2B5EF4-FFF2-40B4-BE49-F238E27FC236}">
                  <a16:creationId xmlns:a16="http://schemas.microsoft.com/office/drawing/2014/main" id="{DE233A9E-18EB-4FEF-A7F1-0C4E9E4B5D5E}"/>
                </a:ext>
              </a:extLst>
            </p:cNvPr>
            <p:cNvSpPr txBox="1"/>
            <p:nvPr/>
          </p:nvSpPr>
          <p:spPr>
            <a:xfrm>
              <a:off x="517868" y="118452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</a:p>
          </p:txBody>
        </p:sp>
        <p:sp>
          <p:nvSpPr>
            <p:cNvPr id="10" name="Shape 365">
              <a:extLst>
                <a:ext uri="{FF2B5EF4-FFF2-40B4-BE49-F238E27FC236}">
                  <a16:creationId xmlns:a16="http://schemas.microsoft.com/office/drawing/2014/main" id="{FBF41EDE-FF61-41E2-99E3-CD0D6D4CA78F}"/>
                </a:ext>
              </a:extLst>
            </p:cNvPr>
            <p:cNvSpPr/>
            <p:nvPr/>
          </p:nvSpPr>
          <p:spPr>
            <a:xfrm>
              <a:off x="964716" y="493840"/>
              <a:ext cx="457201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66">
              <a:extLst>
                <a:ext uri="{FF2B5EF4-FFF2-40B4-BE49-F238E27FC236}">
                  <a16:creationId xmlns:a16="http://schemas.microsoft.com/office/drawing/2014/main" id="{17AE3B86-614E-4449-AD92-3F0A696D6792}"/>
                </a:ext>
              </a:extLst>
            </p:cNvPr>
            <p:cNvSpPr txBox="1"/>
            <p:nvPr/>
          </p:nvSpPr>
          <p:spPr>
            <a:xfrm>
              <a:off x="974508" y="503632"/>
              <a:ext cx="437617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</a:p>
          </p:txBody>
        </p:sp>
        <p:sp>
          <p:nvSpPr>
            <p:cNvPr id="12" name="Shape 367">
              <a:extLst>
                <a:ext uri="{FF2B5EF4-FFF2-40B4-BE49-F238E27FC236}">
                  <a16:creationId xmlns:a16="http://schemas.microsoft.com/office/drawing/2014/main" id="{F4822831-053B-448E-A47B-B4730D78D603}"/>
                </a:ext>
              </a:extLst>
            </p:cNvPr>
            <p:cNvSpPr/>
            <p:nvPr/>
          </p:nvSpPr>
          <p:spPr>
            <a:xfrm>
              <a:off x="992734" y="884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68">
              <a:extLst>
                <a:ext uri="{FF2B5EF4-FFF2-40B4-BE49-F238E27FC236}">
                  <a16:creationId xmlns:a16="http://schemas.microsoft.com/office/drawing/2014/main" id="{A72E309D-8F4B-4C0F-AE0D-0A1B04DCA5DF}"/>
                </a:ext>
              </a:extLst>
            </p:cNvPr>
            <p:cNvSpPr txBox="1"/>
            <p:nvPr/>
          </p:nvSpPr>
          <p:spPr>
            <a:xfrm>
              <a:off x="1002526" y="893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Planning</a:t>
              </a:r>
            </a:p>
          </p:txBody>
        </p:sp>
        <p:sp>
          <p:nvSpPr>
            <p:cNvPr id="14" name="Shape 369">
              <a:extLst>
                <a:ext uri="{FF2B5EF4-FFF2-40B4-BE49-F238E27FC236}">
                  <a16:creationId xmlns:a16="http://schemas.microsoft.com/office/drawing/2014/main" id="{056C05FF-8722-4D5F-8FA9-909BCB520E77}"/>
                </a:ext>
              </a:extLst>
            </p:cNvPr>
            <p:cNvSpPr/>
            <p:nvPr/>
          </p:nvSpPr>
          <p:spPr>
            <a:xfrm>
              <a:off x="508076" y="1145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70">
              <a:extLst>
                <a:ext uri="{FF2B5EF4-FFF2-40B4-BE49-F238E27FC236}">
                  <a16:creationId xmlns:a16="http://schemas.microsoft.com/office/drawing/2014/main" id="{689DFEDC-FA17-45EF-A256-4DC95BA9C3B7}"/>
                </a:ext>
              </a:extLst>
            </p:cNvPr>
            <p:cNvSpPr txBox="1"/>
            <p:nvPr/>
          </p:nvSpPr>
          <p:spPr>
            <a:xfrm>
              <a:off x="517868" y="1154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Building	</a:t>
              </a:r>
            </a:p>
          </p:txBody>
        </p:sp>
        <p:sp>
          <p:nvSpPr>
            <p:cNvPr id="16" name="Shape 371">
              <a:extLst>
                <a:ext uri="{FF2B5EF4-FFF2-40B4-BE49-F238E27FC236}">
                  <a16:creationId xmlns:a16="http://schemas.microsoft.com/office/drawing/2014/main" id="{6056D846-96F5-4375-88F3-67737CE3C245}"/>
                </a:ext>
              </a:extLst>
            </p:cNvPr>
            <p:cNvSpPr/>
            <p:nvPr/>
          </p:nvSpPr>
          <p:spPr>
            <a:xfrm>
              <a:off x="-50317" y="891674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72">
              <a:extLst>
                <a:ext uri="{FF2B5EF4-FFF2-40B4-BE49-F238E27FC236}">
                  <a16:creationId xmlns:a16="http://schemas.microsoft.com/office/drawing/2014/main" id="{4697EA67-D0B6-4D29-ABCD-041C782CB743}"/>
                </a:ext>
              </a:extLst>
            </p:cNvPr>
            <p:cNvSpPr txBox="1"/>
            <p:nvPr/>
          </p:nvSpPr>
          <p:spPr>
            <a:xfrm>
              <a:off x="-40525" y="901466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Communicate Results</a:t>
              </a:r>
            </a:p>
          </p:txBody>
        </p:sp>
        <p:sp>
          <p:nvSpPr>
            <p:cNvPr id="18" name="Shape 373">
              <a:extLst>
                <a:ext uri="{FF2B5EF4-FFF2-40B4-BE49-F238E27FC236}">
                  <a16:creationId xmlns:a16="http://schemas.microsoft.com/office/drawing/2014/main" id="{FA6D321F-4EAA-4AD0-A5F9-18F90106AFF8}"/>
                </a:ext>
              </a:extLst>
            </p:cNvPr>
            <p:cNvSpPr/>
            <p:nvPr/>
          </p:nvSpPr>
          <p:spPr>
            <a:xfrm>
              <a:off x="-50317" y="493315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74">
              <a:extLst>
                <a:ext uri="{FF2B5EF4-FFF2-40B4-BE49-F238E27FC236}">
                  <a16:creationId xmlns:a16="http://schemas.microsoft.com/office/drawing/2014/main" id="{9FE3319E-3B8F-4388-B0D7-8777A895F6DE}"/>
                </a:ext>
              </a:extLst>
            </p:cNvPr>
            <p:cNvSpPr txBox="1"/>
            <p:nvPr/>
          </p:nvSpPr>
          <p:spPr>
            <a:xfrm>
              <a:off x="-40525" y="503107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Operationalize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74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200485" y="-166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Findings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7515122" y="-166481"/>
            <a:ext cx="1720100" cy="1720100"/>
            <a:chOff x="-151392" y="-69096"/>
            <a:chExt cx="1720100" cy="1720100"/>
          </a:xfrm>
        </p:grpSpPr>
        <p:sp>
          <p:nvSpPr>
            <p:cNvPr id="362" name="Shape 362"/>
            <p:cNvSpPr/>
            <p:nvPr/>
          </p:nvSpPr>
          <p:spPr>
            <a:xfrm rot="-1010836">
              <a:off x="18909" y="101205"/>
              <a:ext cx="1379499" cy="137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29" y="4553"/>
                  </a:moveTo>
                  <a:lnTo>
                    <a:pt x="71329" y="4553"/>
                  </a:lnTo>
                  <a:cubicBezTo>
                    <a:pt x="98479" y="10101"/>
                    <a:pt x="117618" y="34492"/>
                    <a:pt x="116549" y="62183"/>
                  </a:cubicBezTo>
                  <a:cubicBezTo>
                    <a:pt x="115480" y="89873"/>
                    <a:pt x="94517" y="112717"/>
                    <a:pt x="67020" y="116154"/>
                  </a:cubicBezTo>
                  <a:cubicBezTo>
                    <a:pt x="39523" y="119592"/>
                    <a:pt x="13581" y="102613"/>
                    <a:pt x="5728" y="76038"/>
                  </a:cubicBezTo>
                  <a:cubicBezTo>
                    <a:pt x="-2125" y="49464"/>
                    <a:pt x="10419" y="21111"/>
                    <a:pt x="35368" y="9049"/>
                  </a:cubicBezTo>
                  <a:lnTo>
                    <a:pt x="34157" y="5877"/>
                  </a:lnTo>
                  <a:lnTo>
                    <a:pt x="40955" y="10082"/>
                  </a:lnTo>
                  <a:lnTo>
                    <a:pt x="38843" y="18158"/>
                  </a:lnTo>
                  <a:lnTo>
                    <a:pt x="37633" y="14987"/>
                  </a:lnTo>
                  <a:lnTo>
                    <a:pt x="37633" y="14987"/>
                  </a:lnTo>
                  <a:cubicBezTo>
                    <a:pt x="15638" y="25916"/>
                    <a:pt x="4763" y="51140"/>
                    <a:pt x="11915" y="74636"/>
                  </a:cubicBezTo>
                  <a:cubicBezTo>
                    <a:pt x="19067" y="98132"/>
                    <a:pt x="42151" y="113019"/>
                    <a:pt x="66505" y="109840"/>
                  </a:cubicBezTo>
                  <a:cubicBezTo>
                    <a:pt x="90859" y="106661"/>
                    <a:pt x="109349" y="86347"/>
                    <a:pt x="110230" y="61803"/>
                  </a:cubicBezTo>
                  <a:cubicBezTo>
                    <a:pt x="111111" y="37258"/>
                    <a:pt x="94125" y="15671"/>
                    <a:pt x="70062" y="10754"/>
                  </a:cubicBezTo>
                  <a:close/>
                </a:path>
              </a:pathLst>
            </a:custGeom>
            <a:solidFill>
              <a:srgbClr val="CCD3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08076" y="108660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517868" y="118452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964716" y="493840"/>
              <a:ext cx="457201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974508" y="503632"/>
              <a:ext cx="437617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992734" y="884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1002526" y="893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Planning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508076" y="1145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517868" y="1154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Building	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50317" y="891674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-40525" y="901466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Communicate Results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-50317" y="493315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-40525" y="503107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Operationalize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" t="10725" r="3776"/>
          <a:stretch/>
        </p:blipFill>
        <p:spPr>
          <a:xfrm>
            <a:off x="280495" y="1942324"/>
            <a:ext cx="3863340" cy="2030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5"/>
          <a:stretch/>
        </p:blipFill>
        <p:spPr>
          <a:xfrm>
            <a:off x="4784285" y="1973267"/>
            <a:ext cx="4276129" cy="21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200485" y="-166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Findings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7515122" y="-166481"/>
            <a:ext cx="1720100" cy="1720100"/>
            <a:chOff x="-151392" y="-69096"/>
            <a:chExt cx="1720100" cy="1720100"/>
          </a:xfrm>
        </p:grpSpPr>
        <p:sp>
          <p:nvSpPr>
            <p:cNvPr id="362" name="Shape 362"/>
            <p:cNvSpPr/>
            <p:nvPr/>
          </p:nvSpPr>
          <p:spPr>
            <a:xfrm rot="-1010836">
              <a:off x="18909" y="101205"/>
              <a:ext cx="1379499" cy="137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29" y="4553"/>
                  </a:moveTo>
                  <a:lnTo>
                    <a:pt x="71329" y="4553"/>
                  </a:lnTo>
                  <a:cubicBezTo>
                    <a:pt x="98479" y="10101"/>
                    <a:pt x="117618" y="34492"/>
                    <a:pt x="116549" y="62183"/>
                  </a:cubicBezTo>
                  <a:cubicBezTo>
                    <a:pt x="115480" y="89873"/>
                    <a:pt x="94517" y="112717"/>
                    <a:pt x="67020" y="116154"/>
                  </a:cubicBezTo>
                  <a:cubicBezTo>
                    <a:pt x="39523" y="119592"/>
                    <a:pt x="13581" y="102613"/>
                    <a:pt x="5728" y="76038"/>
                  </a:cubicBezTo>
                  <a:cubicBezTo>
                    <a:pt x="-2125" y="49464"/>
                    <a:pt x="10419" y="21111"/>
                    <a:pt x="35368" y="9049"/>
                  </a:cubicBezTo>
                  <a:lnTo>
                    <a:pt x="34157" y="5877"/>
                  </a:lnTo>
                  <a:lnTo>
                    <a:pt x="40955" y="10082"/>
                  </a:lnTo>
                  <a:lnTo>
                    <a:pt x="38843" y="18158"/>
                  </a:lnTo>
                  <a:lnTo>
                    <a:pt x="37633" y="14987"/>
                  </a:lnTo>
                  <a:lnTo>
                    <a:pt x="37633" y="14987"/>
                  </a:lnTo>
                  <a:cubicBezTo>
                    <a:pt x="15638" y="25916"/>
                    <a:pt x="4763" y="51140"/>
                    <a:pt x="11915" y="74636"/>
                  </a:cubicBezTo>
                  <a:cubicBezTo>
                    <a:pt x="19067" y="98132"/>
                    <a:pt x="42151" y="113019"/>
                    <a:pt x="66505" y="109840"/>
                  </a:cubicBezTo>
                  <a:cubicBezTo>
                    <a:pt x="90859" y="106661"/>
                    <a:pt x="109349" y="86347"/>
                    <a:pt x="110230" y="61803"/>
                  </a:cubicBezTo>
                  <a:cubicBezTo>
                    <a:pt x="111111" y="37258"/>
                    <a:pt x="94125" y="15671"/>
                    <a:pt x="70062" y="10754"/>
                  </a:cubicBezTo>
                  <a:close/>
                </a:path>
              </a:pathLst>
            </a:custGeom>
            <a:solidFill>
              <a:srgbClr val="CCD3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08076" y="108660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517868" y="118452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964716" y="493840"/>
              <a:ext cx="457201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974508" y="503632"/>
              <a:ext cx="437617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992734" y="884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1002526" y="893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Planning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508076" y="1145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517868" y="1154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Building	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50317" y="891674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-40525" y="901466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Communicate Results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-50317" y="493315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-40525" y="503107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Operationalize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98" y="1710827"/>
            <a:ext cx="4164671" cy="22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200485" y="-166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Findings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7515122" y="-166481"/>
            <a:ext cx="1720100" cy="1720100"/>
            <a:chOff x="-151392" y="-69096"/>
            <a:chExt cx="1720100" cy="1720100"/>
          </a:xfrm>
        </p:grpSpPr>
        <p:sp>
          <p:nvSpPr>
            <p:cNvPr id="362" name="Shape 362"/>
            <p:cNvSpPr/>
            <p:nvPr/>
          </p:nvSpPr>
          <p:spPr>
            <a:xfrm rot="-1010836">
              <a:off x="18909" y="101205"/>
              <a:ext cx="1379499" cy="137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29" y="4553"/>
                  </a:moveTo>
                  <a:lnTo>
                    <a:pt x="71329" y="4553"/>
                  </a:lnTo>
                  <a:cubicBezTo>
                    <a:pt x="98479" y="10101"/>
                    <a:pt x="117618" y="34492"/>
                    <a:pt x="116549" y="62183"/>
                  </a:cubicBezTo>
                  <a:cubicBezTo>
                    <a:pt x="115480" y="89873"/>
                    <a:pt x="94517" y="112717"/>
                    <a:pt x="67020" y="116154"/>
                  </a:cubicBezTo>
                  <a:cubicBezTo>
                    <a:pt x="39523" y="119592"/>
                    <a:pt x="13581" y="102613"/>
                    <a:pt x="5728" y="76038"/>
                  </a:cubicBezTo>
                  <a:cubicBezTo>
                    <a:pt x="-2125" y="49464"/>
                    <a:pt x="10419" y="21111"/>
                    <a:pt x="35368" y="9049"/>
                  </a:cubicBezTo>
                  <a:lnTo>
                    <a:pt x="34157" y="5877"/>
                  </a:lnTo>
                  <a:lnTo>
                    <a:pt x="40955" y="10082"/>
                  </a:lnTo>
                  <a:lnTo>
                    <a:pt x="38843" y="18158"/>
                  </a:lnTo>
                  <a:lnTo>
                    <a:pt x="37633" y="14987"/>
                  </a:lnTo>
                  <a:lnTo>
                    <a:pt x="37633" y="14987"/>
                  </a:lnTo>
                  <a:cubicBezTo>
                    <a:pt x="15638" y="25916"/>
                    <a:pt x="4763" y="51140"/>
                    <a:pt x="11915" y="74636"/>
                  </a:cubicBezTo>
                  <a:cubicBezTo>
                    <a:pt x="19067" y="98132"/>
                    <a:pt x="42151" y="113019"/>
                    <a:pt x="66505" y="109840"/>
                  </a:cubicBezTo>
                  <a:cubicBezTo>
                    <a:pt x="90859" y="106661"/>
                    <a:pt x="109349" y="86347"/>
                    <a:pt x="110230" y="61803"/>
                  </a:cubicBezTo>
                  <a:cubicBezTo>
                    <a:pt x="111111" y="37258"/>
                    <a:pt x="94125" y="15671"/>
                    <a:pt x="70062" y="10754"/>
                  </a:cubicBezTo>
                  <a:close/>
                </a:path>
              </a:pathLst>
            </a:custGeom>
            <a:solidFill>
              <a:srgbClr val="CCD3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08076" y="108660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517868" y="118452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964716" y="493840"/>
              <a:ext cx="457201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974508" y="503632"/>
              <a:ext cx="437617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992734" y="884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1002526" y="893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Planning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508076" y="1145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517868" y="1154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Building	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50317" y="891674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-40525" y="901466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Communicate Results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-50317" y="493315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-40525" y="503107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Operationalize</a:t>
              </a:r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AED6391-C11F-4274-ABF4-B67B6FB26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147538"/>
              </p:ext>
            </p:extLst>
          </p:nvPr>
        </p:nvGraphicFramePr>
        <p:xfrm>
          <a:off x="1706880" y="1361757"/>
          <a:ext cx="5364480" cy="3423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946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Recommendations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sz="2000"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/>
              <a:t>Improve the models</a:t>
            </a:r>
          </a:p>
          <a:p>
            <a:pPr marL="676656" lvl="1" indent="-36195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850" dirty="0"/>
              <a:t>Different predictor combinations</a:t>
            </a:r>
          </a:p>
          <a:p>
            <a:pPr marL="676656" lvl="1" indent="-36195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850" dirty="0"/>
              <a:t>Add layers in NN</a:t>
            </a:r>
          </a:p>
          <a:p>
            <a:pPr marL="676656" lvl="1" indent="-36195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1850" dirty="0"/>
              <a:t>Work on outliers</a:t>
            </a:r>
          </a:p>
          <a:p>
            <a:pPr marL="676656" lvl="1" indent="-36195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" sz="2000" dirty="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000" dirty="0"/>
              <a:t>Additional data that may be useful</a:t>
            </a:r>
            <a:endParaRPr lang="en-US" sz="2000" dirty="0"/>
          </a:p>
          <a:p>
            <a:pPr marL="676656" lvl="1" indent="-36195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000" dirty="0"/>
              <a:t>Ex. Reported vehicle speed at time of crash</a:t>
            </a:r>
            <a:endParaRPr lang="en" sz="20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26154"/>
              </p:ext>
            </p:extLst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73553" y="74724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indent="-171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Subject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Traffic accidents and severity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" sz="2000" dirty="0"/>
              <a:t>Data source:  Road Accidents Data - </a:t>
            </a:r>
            <a:r>
              <a:rPr lang="en" sz="2000" dirty="0" err="1"/>
              <a:t>kaggle.com</a:t>
            </a:r>
            <a:r>
              <a:rPr lang="en-US" sz="2000" dirty="0"/>
              <a:t>)</a:t>
            </a:r>
            <a:endParaRPr lang="en" sz="2000" dirty="0"/>
          </a:p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lang="en"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000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Purpose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: Analyze the data and attempt to determine predictors for severity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095675"/>
              </p:ext>
            </p:extLst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A7D0-BD8E-4FBB-B97C-5231B8D1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4817"/>
            <a:ext cx="7315200" cy="815341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+mn-lt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7D687-DF3E-441E-8E8E-C9E65A32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F0850BA-5FB9-4991-B772-CB3221B10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38618"/>
              </p:ext>
            </p:extLst>
          </p:nvPr>
        </p:nvGraphicFramePr>
        <p:xfrm>
          <a:off x="1196340" y="1470623"/>
          <a:ext cx="6027420" cy="203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719CA35-8598-4840-97FD-4A9D16CA94C8}"/>
              </a:ext>
            </a:extLst>
          </p:cNvPr>
          <p:cNvGrpSpPr/>
          <p:nvPr/>
        </p:nvGrpSpPr>
        <p:grpSpPr>
          <a:xfrm>
            <a:off x="1196340" y="3616305"/>
            <a:ext cx="6027420" cy="623610"/>
            <a:chOff x="0" y="1408388"/>
            <a:chExt cx="6027420" cy="62361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0C507A-8C47-4695-B962-0B5A67CA4B73}"/>
                </a:ext>
              </a:extLst>
            </p:cNvPr>
            <p:cNvSpPr/>
            <p:nvPr/>
          </p:nvSpPr>
          <p:spPr>
            <a:xfrm>
              <a:off x="0" y="1408388"/>
              <a:ext cx="6027420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13462E32-83B8-43F3-83FC-548DA44BC98E}"/>
                </a:ext>
              </a:extLst>
            </p:cNvPr>
            <p:cNvSpPr txBox="1"/>
            <p:nvPr/>
          </p:nvSpPr>
          <p:spPr>
            <a:xfrm>
              <a:off x="30442" y="1438830"/>
              <a:ext cx="5966536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/>
                <a:t>Recommendation</a:t>
              </a:r>
              <a:endParaRPr lang="en-US" sz="2600" kern="1200" dirty="0"/>
            </a:p>
          </p:txBody>
        </p:sp>
      </p:grp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7309"/>
              </p:ext>
            </p:extLst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162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of Accidents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440" y="1424164"/>
            <a:ext cx="5227646" cy="3061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60800" y="4453732"/>
            <a:ext cx="1323487" cy="230833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Souce:  Statistica.com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56414"/>
              </p:ext>
            </p:extLst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24A53AE-E8D8-415D-8830-91ED1FDB2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27641"/>
              </p:ext>
            </p:extLst>
          </p:nvPr>
        </p:nvGraphicFramePr>
        <p:xfrm>
          <a:off x="621772" y="1586553"/>
          <a:ext cx="7502583" cy="2791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6" name="Shape 1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56414"/>
              </p:ext>
            </p:extLst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the Analysis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5A6E7F5-2CDA-4886-823D-8B380222FC6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22960" y="1397723"/>
          <a:ext cx="7775517" cy="3294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4" name="Shape 1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71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Look at the Data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2D262B-3C47-494A-9F79-9322A324E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26764"/>
              </p:ext>
            </p:extLst>
          </p:nvPr>
        </p:nvGraphicFramePr>
        <p:xfrm>
          <a:off x="822960" y="1097280"/>
          <a:ext cx="7734300" cy="354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2" name="Shape 1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56414"/>
              </p:ext>
            </p:extLst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Grooming the Data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AF934BC-6F15-45A3-961E-F19E31522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99113"/>
              </p:ext>
            </p:extLst>
          </p:nvPr>
        </p:nvGraphicFramePr>
        <p:xfrm>
          <a:off x="674370" y="1323500"/>
          <a:ext cx="8012430" cy="340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0" name="Shape 1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661846"/>
              </p:ext>
            </p:extLst>
          </p:nvPr>
        </p:nvGraphicFramePr>
        <p:xfrm>
          <a:off x="7666513" y="-97385"/>
          <a:ext cx="137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28650" y="1416504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70/30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split between training data and test data</a:t>
            </a:r>
            <a:endParaRPr lang="en-US" sz="185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Balancing the data</a:t>
            </a:r>
          </a:p>
          <a:p>
            <a:pPr marL="397256" lvl="1" indent="-171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SMOTE </a:t>
            </a:r>
            <a:r>
              <a:rPr lang="mr-IN" sz="185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</a:t>
            </a:r>
            <a:r>
              <a:rPr lang="en-US" sz="185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poor performance</a:t>
            </a:r>
          </a:p>
          <a:p>
            <a:pPr marL="397256" lvl="1" indent="-171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Used </a:t>
            </a:r>
            <a:r>
              <a:rPr lang="en" sz="2000" dirty="0"/>
              <a:t>R</a:t>
            </a:r>
            <a:r>
              <a:rPr lang="en-US" sz="2000" dirty="0"/>
              <a:t>OSE</a:t>
            </a:r>
            <a:r>
              <a:rPr lang="en" sz="2000" dirty="0"/>
              <a:t> </a:t>
            </a:r>
            <a:r>
              <a:rPr lang="en-US" sz="2000" dirty="0"/>
              <a:t>for this project</a:t>
            </a:r>
          </a:p>
          <a:p>
            <a:pPr marL="397256" lvl="1" indent="-171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lang="en-US" sz="2000" dirty="0"/>
          </a:p>
          <a:p>
            <a:pPr marL="177800" indent="-171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50" dirty="0"/>
              <a:t>10-fold Cross Validation</a:t>
            </a:r>
            <a:endParaRPr sz="215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sz="2000" dirty="0"/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7515122" y="-166481"/>
            <a:ext cx="1720100" cy="1720100"/>
            <a:chOff x="-151392" y="-69096"/>
            <a:chExt cx="1720100" cy="1720100"/>
          </a:xfrm>
        </p:grpSpPr>
        <p:sp>
          <p:nvSpPr>
            <p:cNvPr id="236" name="Shape 236"/>
            <p:cNvSpPr/>
            <p:nvPr/>
          </p:nvSpPr>
          <p:spPr>
            <a:xfrm rot="-1010836">
              <a:off x="18909" y="101205"/>
              <a:ext cx="1379499" cy="137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29" y="4553"/>
                  </a:moveTo>
                  <a:lnTo>
                    <a:pt x="71329" y="4553"/>
                  </a:lnTo>
                  <a:cubicBezTo>
                    <a:pt x="98479" y="10101"/>
                    <a:pt x="117618" y="34492"/>
                    <a:pt x="116549" y="62183"/>
                  </a:cubicBezTo>
                  <a:cubicBezTo>
                    <a:pt x="115480" y="89873"/>
                    <a:pt x="94517" y="112717"/>
                    <a:pt x="67020" y="116154"/>
                  </a:cubicBezTo>
                  <a:cubicBezTo>
                    <a:pt x="39523" y="119592"/>
                    <a:pt x="13581" y="102613"/>
                    <a:pt x="5728" y="76038"/>
                  </a:cubicBezTo>
                  <a:cubicBezTo>
                    <a:pt x="-2125" y="49464"/>
                    <a:pt x="10419" y="21111"/>
                    <a:pt x="35368" y="9049"/>
                  </a:cubicBezTo>
                  <a:lnTo>
                    <a:pt x="34157" y="5877"/>
                  </a:lnTo>
                  <a:lnTo>
                    <a:pt x="40955" y="10082"/>
                  </a:lnTo>
                  <a:lnTo>
                    <a:pt x="38843" y="18158"/>
                  </a:lnTo>
                  <a:lnTo>
                    <a:pt x="37633" y="14987"/>
                  </a:lnTo>
                  <a:lnTo>
                    <a:pt x="37633" y="14987"/>
                  </a:lnTo>
                  <a:cubicBezTo>
                    <a:pt x="15638" y="25916"/>
                    <a:pt x="4763" y="51140"/>
                    <a:pt x="11915" y="74636"/>
                  </a:cubicBezTo>
                  <a:cubicBezTo>
                    <a:pt x="19067" y="98132"/>
                    <a:pt x="42151" y="113019"/>
                    <a:pt x="66505" y="109840"/>
                  </a:cubicBezTo>
                  <a:cubicBezTo>
                    <a:pt x="90859" y="106661"/>
                    <a:pt x="109349" y="86347"/>
                    <a:pt x="110230" y="61803"/>
                  </a:cubicBezTo>
                  <a:cubicBezTo>
                    <a:pt x="111111" y="37258"/>
                    <a:pt x="94125" y="15671"/>
                    <a:pt x="70062" y="10754"/>
                  </a:cubicBezTo>
                  <a:close/>
                </a:path>
              </a:pathLst>
            </a:custGeom>
            <a:solidFill>
              <a:srgbClr val="CCD3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08076" y="108660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517868" y="118452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964716" y="493840"/>
              <a:ext cx="457201" cy="200583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974508" y="503632"/>
              <a:ext cx="437617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Preparation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992734" y="884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1002526" y="893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Planning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08076" y="1145143"/>
              <a:ext cx="401166" cy="200583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517868" y="1154935"/>
              <a:ext cx="381582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 Building	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-50317" y="891674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-40525" y="901466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Communicate Results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-50317" y="493315"/>
              <a:ext cx="548638" cy="200583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-40525" y="503107"/>
              <a:ext cx="529054" cy="180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9050" tIns="19050" rIns="19050" bIns="1905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r>
                <a:rPr lang="en" sz="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Operationalize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6696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568</Words>
  <Application>Microsoft Office PowerPoint</Application>
  <PresentationFormat>On-screen Show (16:9)</PresentationFormat>
  <Paragraphs>217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Traffic Accident Analysis</vt:lpstr>
      <vt:lpstr>Project Overview</vt:lpstr>
      <vt:lpstr>Agenda</vt:lpstr>
      <vt:lpstr>Cost of Accidents</vt:lpstr>
      <vt:lpstr>Project Goals</vt:lpstr>
      <vt:lpstr>Value of the Analysis</vt:lpstr>
      <vt:lpstr>First Look at the Data</vt:lpstr>
      <vt:lpstr>Grooming the Data</vt:lpstr>
      <vt:lpstr>Modeling</vt:lpstr>
      <vt:lpstr>Modeling</vt:lpstr>
      <vt:lpstr>Predictors</vt:lpstr>
      <vt:lpstr>Main Findings</vt:lpstr>
      <vt:lpstr>Main Findings</vt:lpstr>
      <vt:lpstr>Main 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 Analysis</dc:title>
  <cp:lastModifiedBy>RashmiSawant</cp:lastModifiedBy>
  <cp:revision>22</cp:revision>
  <dcterms:modified xsi:type="dcterms:W3CDTF">2017-12-12T23:40:22Z</dcterms:modified>
</cp:coreProperties>
</file>