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xml" ContentType="application/vnd.openxmlformats-officedocument.presentationml.notesSlide+xml"/>
  <Override PartName="/ppt/comments/comment1.xml" ContentType="application/vnd.openxmlformats-officedocument.presentationml.comments+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9" r:id="rId4"/>
  </p:sldMasterIdLst>
  <p:notesMasterIdLst>
    <p:notesMasterId r:id="rId21"/>
  </p:notesMasterIdLst>
  <p:sldIdLst>
    <p:sldId id="320" r:id="rId5"/>
    <p:sldId id="321" r:id="rId6"/>
    <p:sldId id="264" r:id="rId7"/>
    <p:sldId id="258" r:id="rId8"/>
    <p:sldId id="311" r:id="rId9"/>
    <p:sldId id="319" r:id="rId10"/>
    <p:sldId id="318" r:id="rId11"/>
    <p:sldId id="312" r:id="rId12"/>
    <p:sldId id="317" r:id="rId13"/>
    <p:sldId id="316" r:id="rId14"/>
    <p:sldId id="322" r:id="rId15"/>
    <p:sldId id="292" r:id="rId16"/>
    <p:sldId id="287" r:id="rId17"/>
    <p:sldId id="291" r:id="rId18"/>
    <p:sldId id="295" r:id="rId19"/>
    <p:sldId id="315" r:id="rId20"/>
  </p:sldIdLst>
  <p:sldSz cx="12188825" cy="6858000"/>
  <p:notesSz cx="6858000" cy="9144000"/>
  <p:custDataLst>
    <p:tags r:id="rId2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1009">
          <p15:clr>
            <a:srgbClr val="A4A3A4"/>
          </p15:clr>
        </p15:guide>
        <p15:guide id="3" orient="horz" pos="664">
          <p15:clr>
            <a:srgbClr val="A4A3A4"/>
          </p15:clr>
        </p15:guide>
        <p15:guide id="4" orient="horz" pos="4203">
          <p15:clr>
            <a:srgbClr val="A4A3A4"/>
          </p15:clr>
        </p15:guide>
        <p15:guide id="5" orient="horz" pos="3979">
          <p15:clr>
            <a:srgbClr val="A4A3A4"/>
          </p15:clr>
        </p15:guide>
        <p15:guide id="6" orient="horz" pos="3847">
          <p15:clr>
            <a:srgbClr val="A4A3A4"/>
          </p15:clr>
        </p15:guide>
        <p15:guide id="7" orient="horz" pos="1153">
          <p15:clr>
            <a:srgbClr val="A4A3A4"/>
          </p15:clr>
        </p15:guide>
        <p15:guide id="8" orient="horz" pos="2161">
          <p15:clr>
            <a:srgbClr val="A4A3A4"/>
          </p15:clr>
        </p15:guide>
        <p15:guide id="9" orient="horz" pos="892">
          <p15:clr>
            <a:srgbClr val="A4A3A4"/>
          </p15:clr>
        </p15:guide>
        <p15:guide id="10" orient="horz" pos="620">
          <p15:clr>
            <a:srgbClr val="A4A3A4"/>
          </p15:clr>
        </p15:guide>
        <p15:guide id="11" orient="horz" pos="173">
          <p15:clr>
            <a:srgbClr val="A4A3A4"/>
          </p15:clr>
        </p15:guide>
        <p15:guide id="12" orient="horz" pos="113">
          <p15:clr>
            <a:srgbClr val="A4A3A4"/>
          </p15:clr>
        </p15:guide>
        <p15:guide id="13" pos="3839">
          <p15:clr>
            <a:srgbClr val="A4A3A4"/>
          </p15:clr>
        </p15:guide>
        <p15:guide id="14" pos="643">
          <p15:clr>
            <a:srgbClr val="A4A3A4"/>
          </p15:clr>
        </p15:guide>
        <p15:guide id="15" pos="7294">
          <p15:clr>
            <a:srgbClr val="A4A3A4"/>
          </p15:clr>
        </p15:guide>
        <p15:guide id="16" pos="1195">
          <p15:clr>
            <a:srgbClr val="A4A3A4"/>
          </p15:clr>
        </p15:guide>
        <p15:guide id="17" pos="3756">
          <p15:clr>
            <a:srgbClr val="A4A3A4"/>
          </p15:clr>
        </p15:guide>
        <p15:guide id="18" pos="3921">
          <p15:clr>
            <a:srgbClr val="A4A3A4"/>
          </p15:clr>
        </p15:guide>
        <p15:guide id="19" pos="118">
          <p15:clr>
            <a:srgbClr val="A4A3A4"/>
          </p15:clr>
        </p15:guide>
        <p15:guide id="20" pos="440">
          <p15:clr>
            <a:srgbClr val="A4A3A4"/>
          </p15:clr>
        </p15:guide>
        <p15:guide id="21" pos="582">
          <p15:clr>
            <a:srgbClr val="A4A3A4"/>
          </p15:clr>
        </p15:guide>
        <p15:guide id="22" pos="384">
          <p15:clr>
            <a:srgbClr val="A4A3A4"/>
          </p15:clr>
        </p15:guide>
        <p15:guide id="23" pos="75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nesh T" initials="dT" lastIdx="1" clrIdx="0">
    <p:extLst>
      <p:ext uri="{19B8F6BF-5375-455C-9EA6-DF929625EA0E}">
        <p15:presenceInfo xmlns:p15="http://schemas.microsoft.com/office/powerpoint/2012/main" userId="b17260001f9386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B2"/>
    <a:srgbClr val="006666"/>
    <a:srgbClr val="EBEBEB"/>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1" autoAdjust="0"/>
    <p:restoredTop sz="95053" autoAdjust="0"/>
  </p:normalViewPr>
  <p:slideViewPr>
    <p:cSldViewPr snapToGrid="0">
      <p:cViewPr varScale="1">
        <p:scale>
          <a:sx n="63" d="100"/>
          <a:sy n="63" d="100"/>
        </p:scale>
        <p:origin x="688" y="52"/>
      </p:cViewPr>
      <p:guideLst>
        <p:guide orient="horz" pos="4176"/>
        <p:guide orient="horz" pos="1009"/>
        <p:guide orient="horz" pos="664"/>
        <p:guide orient="horz" pos="4203"/>
        <p:guide orient="horz" pos="3979"/>
        <p:guide orient="horz" pos="3847"/>
        <p:guide orient="horz" pos="1153"/>
        <p:guide orient="horz" pos="2161"/>
        <p:guide orient="horz" pos="892"/>
        <p:guide orient="horz" pos="620"/>
        <p:guide orient="horz" pos="173"/>
        <p:guide orient="horz" pos="113"/>
        <p:guide pos="3839"/>
        <p:guide pos="643"/>
        <p:guide pos="7294"/>
        <p:guide pos="1195"/>
        <p:guide pos="3756"/>
        <p:guide pos="3921"/>
        <p:guide pos="118"/>
        <p:guide pos="440"/>
        <p:guide pos="582"/>
        <p:guide pos="384"/>
        <p:guide pos="756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3-11T13:59:41.553" idx="1">
    <p:pos x="10" y="10"/>
    <p:text>Currently not included in project but the framework can be extended for API testing. Support classes are added in Support classes</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7B1A3F-C2AA-4A2F-A217-D082667962C7}" type="doc">
      <dgm:prSet loTypeId="urn:microsoft.com/office/officeart/2005/8/layout/orgChart1" loCatId="hierarchy" qsTypeId="urn:microsoft.com/office/officeart/2005/8/quickstyle/simple3" qsCatId="simple" csTypeId="urn:microsoft.com/office/officeart/2005/8/colors/colorful4" csCatId="colorful" phldr="1"/>
      <dgm:spPr/>
      <dgm:t>
        <a:bodyPr/>
        <a:lstStyle/>
        <a:p>
          <a:endParaRPr lang="en-US"/>
        </a:p>
      </dgm:t>
    </dgm:pt>
    <dgm:pt modelId="{8DA9FF57-3927-4F2A-A26A-BCC97101A10F}">
      <dgm:prSet phldrT="[Text]" custT="1"/>
      <dgm: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dgm:spPr>
      <dgm:t>
        <a:bodyPr/>
        <a:lstStyle/>
        <a:p>
          <a:r>
            <a:rPr lang="en-US" sz="2400" dirty="0"/>
            <a:t>Test Automation Framework</a:t>
          </a:r>
        </a:p>
      </dgm:t>
    </dgm:pt>
    <dgm:pt modelId="{C84A0DAD-703E-4B84-B443-A9DDAD77D38A}" type="parTrans" cxnId="{C78AF3D5-406F-49A0-992E-764F2133DA95}">
      <dgm:prSet/>
      <dgm:spPr/>
      <dgm:t>
        <a:bodyPr/>
        <a:lstStyle/>
        <a:p>
          <a:endParaRPr lang="en-US"/>
        </a:p>
      </dgm:t>
    </dgm:pt>
    <dgm:pt modelId="{F5FF3FB0-82EE-4562-A491-299279214124}" type="sibTrans" cxnId="{C78AF3D5-406F-49A0-992E-764F2133DA95}">
      <dgm:prSet/>
      <dgm:spPr/>
      <dgm:t>
        <a:bodyPr/>
        <a:lstStyle/>
        <a:p>
          <a:endParaRPr lang="en-US"/>
        </a:p>
      </dgm:t>
    </dgm:pt>
    <dgm:pt modelId="{69D1731E-A3E8-440F-984D-480AAD85C9AB}">
      <dgm:prSet phldrT="[Text]" custT="1"/>
      <dgm:spPr>
        <a:gradFill flip="none"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dgm:spPr>
      <dgm:t>
        <a:bodyPr/>
        <a:lstStyle/>
        <a:p>
          <a:r>
            <a:rPr lang="en-US" sz="2400" dirty="0"/>
            <a:t>Support Classes</a:t>
          </a:r>
        </a:p>
      </dgm:t>
    </dgm:pt>
    <dgm:pt modelId="{1263F1C8-72B3-4375-BF7B-55EA7BA34F91}" type="parTrans" cxnId="{E568DAE0-13A1-4F10-9B30-76A59A4F30CB}">
      <dgm:prSet/>
      <dgm:spPr/>
      <dgm:t>
        <a:bodyPr/>
        <a:lstStyle/>
        <a:p>
          <a:endParaRPr lang="en-US" sz="2400"/>
        </a:p>
      </dgm:t>
    </dgm:pt>
    <dgm:pt modelId="{E3619EF4-1239-4EFD-8D64-E3474E352953}" type="sibTrans" cxnId="{E568DAE0-13A1-4F10-9B30-76A59A4F30CB}">
      <dgm:prSet/>
      <dgm:spPr/>
      <dgm:t>
        <a:bodyPr/>
        <a:lstStyle/>
        <a:p>
          <a:endParaRPr lang="en-US"/>
        </a:p>
      </dgm:t>
    </dgm:pt>
    <dgm:pt modelId="{2AB97BDB-F4CE-4975-95F5-18C75CDE6A1D}">
      <dgm:prSet phldrT="[Text]" custT="1"/>
      <dgm:spPr>
        <a:gradFill flip="none"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dgm:spPr>
      <dgm:t>
        <a:bodyPr/>
        <a:lstStyle/>
        <a:p>
          <a:r>
            <a:rPr lang="en-US" sz="2400" dirty="0"/>
            <a:t>UI Tests</a:t>
          </a:r>
        </a:p>
      </dgm:t>
    </dgm:pt>
    <dgm:pt modelId="{27B6DD92-0848-4B47-8183-170EC23CBB92}" type="parTrans" cxnId="{AB77EE97-F76D-4ABB-B518-A4AC6315A8E2}">
      <dgm:prSet/>
      <dgm:spPr/>
      <dgm:t>
        <a:bodyPr/>
        <a:lstStyle/>
        <a:p>
          <a:endParaRPr lang="en-US" sz="2400"/>
        </a:p>
      </dgm:t>
    </dgm:pt>
    <dgm:pt modelId="{910C697C-8D9A-44EE-A44F-FDE10602AA22}" type="sibTrans" cxnId="{AB77EE97-F76D-4ABB-B518-A4AC6315A8E2}">
      <dgm:prSet/>
      <dgm:spPr/>
      <dgm:t>
        <a:bodyPr/>
        <a:lstStyle/>
        <a:p>
          <a:endParaRPr lang="en-US"/>
        </a:p>
      </dgm:t>
    </dgm:pt>
    <dgm:pt modelId="{2B35BC2C-9CFE-4CDD-9C16-582F989775B1}">
      <dgm:prSet phldrT="[Text]"/>
      <dgm:spPr>
        <a:gradFill flip="none"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dgm:spPr>
      <dgm:t>
        <a:bodyPr/>
        <a:lstStyle/>
        <a:p>
          <a:r>
            <a:rPr lang="en-US" dirty="0"/>
            <a:t>Selenium wrapper</a:t>
          </a:r>
        </a:p>
      </dgm:t>
    </dgm:pt>
    <dgm:pt modelId="{0B40A7A5-9077-4DAC-AC4B-E9AAC4B9881C}" type="parTrans" cxnId="{B872321F-692E-4E8C-901F-2E9D10DAB266}">
      <dgm:prSet/>
      <dgm:spPr/>
      <dgm:t>
        <a:bodyPr/>
        <a:lstStyle/>
        <a:p>
          <a:endParaRPr lang="en-US"/>
        </a:p>
      </dgm:t>
    </dgm:pt>
    <dgm:pt modelId="{35A075BB-C5BD-4E9F-A60A-346A45B7D2FC}" type="sibTrans" cxnId="{B872321F-692E-4E8C-901F-2E9D10DAB266}">
      <dgm:prSet/>
      <dgm:spPr/>
      <dgm:t>
        <a:bodyPr/>
        <a:lstStyle/>
        <a:p>
          <a:endParaRPr lang="en-US"/>
        </a:p>
      </dgm:t>
    </dgm:pt>
    <dgm:pt modelId="{7C38E7DD-A780-471B-B1C4-F646594DE50B}">
      <dgm:prSet phldrT="[Text]"/>
      <dgm:spPr>
        <a:gradFill flip="none"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dgm:spPr>
      <dgm:t>
        <a:bodyPr/>
        <a:lstStyle/>
        <a:p>
          <a:r>
            <a:rPr lang="en-US" dirty="0"/>
            <a:t>Page Objects</a:t>
          </a:r>
        </a:p>
      </dgm:t>
    </dgm:pt>
    <dgm:pt modelId="{54D1900C-76BC-4FFE-B8E8-CC21923FE0E1}" type="parTrans" cxnId="{2666FF28-D879-40B0-8901-015883061B6D}">
      <dgm:prSet/>
      <dgm:spPr/>
      <dgm:t>
        <a:bodyPr/>
        <a:lstStyle/>
        <a:p>
          <a:endParaRPr lang="en-US"/>
        </a:p>
      </dgm:t>
    </dgm:pt>
    <dgm:pt modelId="{EA463430-AFDE-44BB-B1C2-FB7764A44A47}" type="sibTrans" cxnId="{2666FF28-D879-40B0-8901-015883061B6D}">
      <dgm:prSet/>
      <dgm:spPr/>
      <dgm:t>
        <a:bodyPr/>
        <a:lstStyle/>
        <a:p>
          <a:endParaRPr lang="en-US"/>
        </a:p>
      </dgm:t>
    </dgm:pt>
    <dgm:pt modelId="{A351AED6-62F1-43D6-A6B5-F2785495C2CE}" type="pres">
      <dgm:prSet presAssocID="{C67B1A3F-C2AA-4A2F-A217-D082667962C7}" presName="hierChild1" presStyleCnt="0">
        <dgm:presLayoutVars>
          <dgm:orgChart val="1"/>
          <dgm:chPref val="1"/>
          <dgm:dir/>
          <dgm:animOne val="branch"/>
          <dgm:animLvl val="lvl"/>
          <dgm:resizeHandles/>
        </dgm:presLayoutVars>
      </dgm:prSet>
      <dgm:spPr/>
    </dgm:pt>
    <dgm:pt modelId="{656C1218-EFDB-475F-A2E7-3D67A02B5288}" type="pres">
      <dgm:prSet presAssocID="{8DA9FF57-3927-4F2A-A26A-BCC97101A10F}" presName="hierRoot1" presStyleCnt="0">
        <dgm:presLayoutVars>
          <dgm:hierBranch val="init"/>
        </dgm:presLayoutVars>
      </dgm:prSet>
      <dgm:spPr/>
    </dgm:pt>
    <dgm:pt modelId="{D81FEEB5-C0A5-4E6D-815A-7F89BA915505}" type="pres">
      <dgm:prSet presAssocID="{8DA9FF57-3927-4F2A-A26A-BCC97101A10F}" presName="rootComposite1" presStyleCnt="0"/>
      <dgm:spPr/>
    </dgm:pt>
    <dgm:pt modelId="{115E0A17-DE06-447A-B6AF-07EF8B05DEB6}" type="pres">
      <dgm:prSet presAssocID="{8DA9FF57-3927-4F2A-A26A-BCC97101A10F}" presName="rootText1" presStyleLbl="node0" presStyleIdx="0" presStyleCnt="1" custScaleX="275156" custScaleY="121062">
        <dgm:presLayoutVars>
          <dgm:chPref val="3"/>
        </dgm:presLayoutVars>
      </dgm:prSet>
      <dgm:spPr/>
    </dgm:pt>
    <dgm:pt modelId="{46A22151-DD0E-4151-90CC-8B4A2E95487E}" type="pres">
      <dgm:prSet presAssocID="{8DA9FF57-3927-4F2A-A26A-BCC97101A10F}" presName="rootConnector1" presStyleLbl="node1" presStyleIdx="0" presStyleCnt="0"/>
      <dgm:spPr/>
    </dgm:pt>
    <dgm:pt modelId="{76AB74C1-9712-4F25-884E-49D1367BA7FA}" type="pres">
      <dgm:prSet presAssocID="{8DA9FF57-3927-4F2A-A26A-BCC97101A10F}" presName="hierChild2" presStyleCnt="0"/>
      <dgm:spPr/>
    </dgm:pt>
    <dgm:pt modelId="{09C694CB-F22A-4363-9D6B-4CF4875F775E}" type="pres">
      <dgm:prSet presAssocID="{1263F1C8-72B3-4375-BF7B-55EA7BA34F91}" presName="Name37" presStyleLbl="parChTrans1D2" presStyleIdx="0" presStyleCnt="4" custSzY="1547001"/>
      <dgm:spPr/>
    </dgm:pt>
    <dgm:pt modelId="{37EDAEF3-21F9-4DFF-840E-3C4EDCEF8114}" type="pres">
      <dgm:prSet presAssocID="{69D1731E-A3E8-440F-984D-480AAD85C9AB}" presName="hierRoot2" presStyleCnt="0">
        <dgm:presLayoutVars>
          <dgm:hierBranch val="init"/>
        </dgm:presLayoutVars>
      </dgm:prSet>
      <dgm:spPr/>
    </dgm:pt>
    <dgm:pt modelId="{014C076D-61CF-4B10-8018-F2E2AF6F2BF7}" type="pres">
      <dgm:prSet presAssocID="{69D1731E-A3E8-440F-984D-480AAD85C9AB}" presName="rootComposite" presStyleCnt="0"/>
      <dgm:spPr/>
    </dgm:pt>
    <dgm:pt modelId="{1942D3E4-0663-4A54-854B-AB48D1A6B96E}" type="pres">
      <dgm:prSet presAssocID="{69D1731E-A3E8-440F-984D-480AAD85C9AB}" presName="rootText" presStyleLbl="node2" presStyleIdx="0" presStyleCnt="4" custScaleY="72932">
        <dgm:presLayoutVars>
          <dgm:chPref val="3"/>
        </dgm:presLayoutVars>
      </dgm:prSet>
      <dgm:spPr/>
    </dgm:pt>
    <dgm:pt modelId="{7250C5E0-F06D-4336-9F57-03EC1FB066CC}" type="pres">
      <dgm:prSet presAssocID="{69D1731E-A3E8-440F-984D-480AAD85C9AB}" presName="rootConnector" presStyleLbl="node2" presStyleIdx="0" presStyleCnt="4"/>
      <dgm:spPr/>
    </dgm:pt>
    <dgm:pt modelId="{A3FB276B-82A8-463D-984C-677E08C14230}" type="pres">
      <dgm:prSet presAssocID="{69D1731E-A3E8-440F-984D-480AAD85C9AB}" presName="hierChild4" presStyleCnt="0"/>
      <dgm:spPr/>
    </dgm:pt>
    <dgm:pt modelId="{6F27BED1-D22C-49AE-B942-E11FBBE78B1C}" type="pres">
      <dgm:prSet presAssocID="{69D1731E-A3E8-440F-984D-480AAD85C9AB}" presName="hierChild5" presStyleCnt="0"/>
      <dgm:spPr/>
    </dgm:pt>
    <dgm:pt modelId="{3667FAED-A6F0-4B6B-948C-6B26962C5265}" type="pres">
      <dgm:prSet presAssocID="{27B6DD92-0848-4B47-8183-170EC23CBB92}" presName="Name37" presStyleLbl="parChTrans1D2" presStyleIdx="1" presStyleCnt="4" custSzY="1547001"/>
      <dgm:spPr/>
    </dgm:pt>
    <dgm:pt modelId="{5CD72C92-0295-4A85-AFBA-ADB2ED32CB4E}" type="pres">
      <dgm:prSet presAssocID="{2AB97BDB-F4CE-4975-95F5-18C75CDE6A1D}" presName="hierRoot2" presStyleCnt="0">
        <dgm:presLayoutVars>
          <dgm:hierBranch val="init"/>
        </dgm:presLayoutVars>
      </dgm:prSet>
      <dgm:spPr/>
    </dgm:pt>
    <dgm:pt modelId="{D9C0AB16-79CF-40AF-9AC1-BF3126938A78}" type="pres">
      <dgm:prSet presAssocID="{2AB97BDB-F4CE-4975-95F5-18C75CDE6A1D}" presName="rootComposite" presStyleCnt="0"/>
      <dgm:spPr/>
    </dgm:pt>
    <dgm:pt modelId="{BFD97DF1-321F-4E25-A37C-34726D3C8183}" type="pres">
      <dgm:prSet presAssocID="{2AB97BDB-F4CE-4975-95F5-18C75CDE6A1D}" presName="rootText" presStyleLbl="node2" presStyleIdx="1" presStyleCnt="4" custScaleY="73452">
        <dgm:presLayoutVars>
          <dgm:chPref val="3"/>
        </dgm:presLayoutVars>
      </dgm:prSet>
      <dgm:spPr/>
    </dgm:pt>
    <dgm:pt modelId="{A5993E19-C3FB-479D-9415-620F7D0670E5}" type="pres">
      <dgm:prSet presAssocID="{2AB97BDB-F4CE-4975-95F5-18C75CDE6A1D}" presName="rootConnector" presStyleLbl="node2" presStyleIdx="1" presStyleCnt="4"/>
      <dgm:spPr/>
    </dgm:pt>
    <dgm:pt modelId="{DA1CFB0C-20DA-4073-85B0-5E95A31CB6D1}" type="pres">
      <dgm:prSet presAssocID="{2AB97BDB-F4CE-4975-95F5-18C75CDE6A1D}" presName="hierChild4" presStyleCnt="0"/>
      <dgm:spPr/>
    </dgm:pt>
    <dgm:pt modelId="{6B20598A-E7D0-4FFE-87A8-A1117C83809A}" type="pres">
      <dgm:prSet presAssocID="{2AB97BDB-F4CE-4975-95F5-18C75CDE6A1D}" presName="hierChild5" presStyleCnt="0"/>
      <dgm:spPr/>
    </dgm:pt>
    <dgm:pt modelId="{08254F2D-582D-451C-BE79-63C90F02A64B}" type="pres">
      <dgm:prSet presAssocID="{0B40A7A5-9077-4DAC-AC4B-E9AAC4B9881C}" presName="Name37" presStyleLbl="parChTrans1D2" presStyleIdx="2" presStyleCnt="4" custSzY="1547001"/>
      <dgm:spPr/>
    </dgm:pt>
    <dgm:pt modelId="{86669DD7-D4F8-4348-9812-548265CC1F1C}" type="pres">
      <dgm:prSet presAssocID="{2B35BC2C-9CFE-4CDD-9C16-582F989775B1}" presName="hierRoot2" presStyleCnt="0">
        <dgm:presLayoutVars>
          <dgm:hierBranch val="init"/>
        </dgm:presLayoutVars>
      </dgm:prSet>
      <dgm:spPr/>
    </dgm:pt>
    <dgm:pt modelId="{E63303C3-7930-4E01-BF02-144777268D21}" type="pres">
      <dgm:prSet presAssocID="{2B35BC2C-9CFE-4CDD-9C16-582F989775B1}" presName="rootComposite" presStyleCnt="0"/>
      <dgm:spPr/>
    </dgm:pt>
    <dgm:pt modelId="{4A7BF15C-7089-412D-8873-A6605F48776E}" type="pres">
      <dgm:prSet presAssocID="{2B35BC2C-9CFE-4CDD-9C16-582F989775B1}" presName="rootText" presStyleLbl="node2" presStyleIdx="2" presStyleCnt="4" custScaleY="73452">
        <dgm:presLayoutVars>
          <dgm:chPref val="3"/>
        </dgm:presLayoutVars>
      </dgm:prSet>
      <dgm:spPr/>
    </dgm:pt>
    <dgm:pt modelId="{7FAC0347-F93D-48B3-86B7-836D0B6CE2BF}" type="pres">
      <dgm:prSet presAssocID="{2B35BC2C-9CFE-4CDD-9C16-582F989775B1}" presName="rootConnector" presStyleLbl="node2" presStyleIdx="2" presStyleCnt="4"/>
      <dgm:spPr/>
    </dgm:pt>
    <dgm:pt modelId="{4592BB84-B029-4FBE-8E22-EB83FA9AE02B}" type="pres">
      <dgm:prSet presAssocID="{2B35BC2C-9CFE-4CDD-9C16-582F989775B1}" presName="hierChild4" presStyleCnt="0"/>
      <dgm:spPr/>
    </dgm:pt>
    <dgm:pt modelId="{9FC80AA2-9E57-4377-91DC-0B4A0AF5819B}" type="pres">
      <dgm:prSet presAssocID="{2B35BC2C-9CFE-4CDD-9C16-582F989775B1}" presName="hierChild5" presStyleCnt="0"/>
      <dgm:spPr/>
    </dgm:pt>
    <dgm:pt modelId="{9B2383D7-7207-47A4-81CE-C69699AF4B61}" type="pres">
      <dgm:prSet presAssocID="{54D1900C-76BC-4FFE-B8E8-CC21923FE0E1}" presName="Name37" presStyleLbl="parChTrans1D2" presStyleIdx="3" presStyleCnt="4" custSzY="1547001"/>
      <dgm:spPr/>
    </dgm:pt>
    <dgm:pt modelId="{71422132-DD3F-41D7-AF88-51E6B6F94D4D}" type="pres">
      <dgm:prSet presAssocID="{7C38E7DD-A780-471B-B1C4-F646594DE50B}" presName="hierRoot2" presStyleCnt="0">
        <dgm:presLayoutVars>
          <dgm:hierBranch val="init"/>
        </dgm:presLayoutVars>
      </dgm:prSet>
      <dgm:spPr/>
    </dgm:pt>
    <dgm:pt modelId="{D271E5CB-59DA-47A0-844C-99ECB0BC40DD}" type="pres">
      <dgm:prSet presAssocID="{7C38E7DD-A780-471B-B1C4-F646594DE50B}" presName="rootComposite" presStyleCnt="0"/>
      <dgm:spPr/>
    </dgm:pt>
    <dgm:pt modelId="{2EA3677D-1555-446E-B358-A0981B6F1677}" type="pres">
      <dgm:prSet presAssocID="{7C38E7DD-A780-471B-B1C4-F646594DE50B}" presName="rootText" presStyleLbl="node2" presStyleIdx="3" presStyleCnt="4" custScaleY="73452">
        <dgm:presLayoutVars>
          <dgm:chPref val="3"/>
        </dgm:presLayoutVars>
      </dgm:prSet>
      <dgm:spPr/>
    </dgm:pt>
    <dgm:pt modelId="{234EDB89-BE80-4B7D-A303-86120377B822}" type="pres">
      <dgm:prSet presAssocID="{7C38E7DD-A780-471B-B1C4-F646594DE50B}" presName="rootConnector" presStyleLbl="node2" presStyleIdx="3" presStyleCnt="4"/>
      <dgm:spPr/>
    </dgm:pt>
    <dgm:pt modelId="{BAB8A77B-C43C-45EA-B70E-82A706BEB5C4}" type="pres">
      <dgm:prSet presAssocID="{7C38E7DD-A780-471B-B1C4-F646594DE50B}" presName="hierChild4" presStyleCnt="0"/>
      <dgm:spPr/>
    </dgm:pt>
    <dgm:pt modelId="{9AADC753-8192-4C91-AEDB-D4B7E19B610F}" type="pres">
      <dgm:prSet presAssocID="{7C38E7DD-A780-471B-B1C4-F646594DE50B}" presName="hierChild5" presStyleCnt="0"/>
      <dgm:spPr/>
    </dgm:pt>
    <dgm:pt modelId="{F7733E31-1C0A-496E-9996-E357A263C8AD}" type="pres">
      <dgm:prSet presAssocID="{8DA9FF57-3927-4F2A-A26A-BCC97101A10F}" presName="hierChild3" presStyleCnt="0"/>
      <dgm:spPr/>
    </dgm:pt>
  </dgm:ptLst>
  <dgm:cxnLst>
    <dgm:cxn modelId="{B872321F-692E-4E8C-901F-2E9D10DAB266}" srcId="{8DA9FF57-3927-4F2A-A26A-BCC97101A10F}" destId="{2B35BC2C-9CFE-4CDD-9C16-582F989775B1}" srcOrd="2" destOrd="0" parTransId="{0B40A7A5-9077-4DAC-AC4B-E9AAC4B9881C}" sibTransId="{35A075BB-C5BD-4E9F-A60A-346A45B7D2FC}"/>
    <dgm:cxn modelId="{2666FF28-D879-40B0-8901-015883061B6D}" srcId="{8DA9FF57-3927-4F2A-A26A-BCC97101A10F}" destId="{7C38E7DD-A780-471B-B1C4-F646594DE50B}" srcOrd="3" destOrd="0" parTransId="{54D1900C-76BC-4FFE-B8E8-CC21923FE0E1}" sibTransId="{EA463430-AFDE-44BB-B1C2-FB7764A44A47}"/>
    <dgm:cxn modelId="{D12E3E30-92D7-4A9E-95AA-6BE6EF4EFBA0}" type="presOf" srcId="{2AB97BDB-F4CE-4975-95F5-18C75CDE6A1D}" destId="{BFD97DF1-321F-4E25-A37C-34726D3C8183}" srcOrd="0" destOrd="0" presId="urn:microsoft.com/office/officeart/2005/8/layout/orgChart1"/>
    <dgm:cxn modelId="{6BF88731-FB3A-4A65-A39C-1F71A708604B}" type="presOf" srcId="{8DA9FF57-3927-4F2A-A26A-BCC97101A10F}" destId="{46A22151-DD0E-4151-90CC-8B4A2E95487E}" srcOrd="1" destOrd="0" presId="urn:microsoft.com/office/officeart/2005/8/layout/orgChart1"/>
    <dgm:cxn modelId="{C45F7836-49DD-4567-AFC8-1CB3C60BF79C}" type="presOf" srcId="{69D1731E-A3E8-440F-984D-480AAD85C9AB}" destId="{7250C5E0-F06D-4336-9F57-03EC1FB066CC}" srcOrd="1" destOrd="0" presId="urn:microsoft.com/office/officeart/2005/8/layout/orgChart1"/>
    <dgm:cxn modelId="{DE3AAF5B-E693-4E2E-9F61-98343B06C50E}" type="presOf" srcId="{7C38E7DD-A780-471B-B1C4-F646594DE50B}" destId="{234EDB89-BE80-4B7D-A303-86120377B822}" srcOrd="1" destOrd="0" presId="urn:microsoft.com/office/officeart/2005/8/layout/orgChart1"/>
    <dgm:cxn modelId="{7B6C3B63-7781-4922-949B-ABAD8C867324}" type="presOf" srcId="{2B35BC2C-9CFE-4CDD-9C16-582F989775B1}" destId="{7FAC0347-F93D-48B3-86B7-836D0B6CE2BF}" srcOrd="1" destOrd="0" presId="urn:microsoft.com/office/officeart/2005/8/layout/orgChart1"/>
    <dgm:cxn modelId="{114EB451-B62E-424F-9930-1041F5E63841}" type="presOf" srcId="{2AB97BDB-F4CE-4975-95F5-18C75CDE6A1D}" destId="{A5993E19-C3FB-479D-9415-620F7D0670E5}" srcOrd="1" destOrd="0" presId="urn:microsoft.com/office/officeart/2005/8/layout/orgChart1"/>
    <dgm:cxn modelId="{AAB8A673-D572-4412-84E3-C7B206E00F46}" type="presOf" srcId="{54D1900C-76BC-4FFE-B8E8-CC21923FE0E1}" destId="{9B2383D7-7207-47A4-81CE-C69699AF4B61}" srcOrd="0" destOrd="0" presId="urn:microsoft.com/office/officeart/2005/8/layout/orgChart1"/>
    <dgm:cxn modelId="{66B7F07A-8889-4FEC-92C1-2516841CCF54}" type="presOf" srcId="{2B35BC2C-9CFE-4CDD-9C16-582F989775B1}" destId="{4A7BF15C-7089-412D-8873-A6605F48776E}" srcOrd="0" destOrd="0" presId="urn:microsoft.com/office/officeart/2005/8/layout/orgChart1"/>
    <dgm:cxn modelId="{35ECEE88-E067-42E3-9215-2563448BE9D1}" type="presOf" srcId="{0B40A7A5-9077-4DAC-AC4B-E9AAC4B9881C}" destId="{08254F2D-582D-451C-BE79-63C90F02A64B}" srcOrd="0" destOrd="0" presId="urn:microsoft.com/office/officeart/2005/8/layout/orgChart1"/>
    <dgm:cxn modelId="{AB77EE97-F76D-4ABB-B518-A4AC6315A8E2}" srcId="{8DA9FF57-3927-4F2A-A26A-BCC97101A10F}" destId="{2AB97BDB-F4CE-4975-95F5-18C75CDE6A1D}" srcOrd="1" destOrd="0" parTransId="{27B6DD92-0848-4B47-8183-170EC23CBB92}" sibTransId="{910C697C-8D9A-44EE-A44F-FDE10602AA22}"/>
    <dgm:cxn modelId="{0964159C-BD70-4437-9E19-C50296AEBC94}" type="presOf" srcId="{27B6DD92-0848-4B47-8183-170EC23CBB92}" destId="{3667FAED-A6F0-4B6B-948C-6B26962C5265}" srcOrd="0" destOrd="0" presId="urn:microsoft.com/office/officeart/2005/8/layout/orgChart1"/>
    <dgm:cxn modelId="{0281EDA8-D28C-4643-BC4E-77C6BEE72B33}" type="presOf" srcId="{69D1731E-A3E8-440F-984D-480AAD85C9AB}" destId="{1942D3E4-0663-4A54-854B-AB48D1A6B96E}" srcOrd="0" destOrd="0" presId="urn:microsoft.com/office/officeart/2005/8/layout/orgChart1"/>
    <dgm:cxn modelId="{94BBBCB5-1279-4363-A86F-4B79B763593A}" type="presOf" srcId="{C67B1A3F-C2AA-4A2F-A217-D082667962C7}" destId="{A351AED6-62F1-43D6-A6B5-F2785495C2CE}" srcOrd="0" destOrd="0" presId="urn:microsoft.com/office/officeart/2005/8/layout/orgChart1"/>
    <dgm:cxn modelId="{CE07A8B6-02EC-41DA-A2D3-5DE073196E99}" type="presOf" srcId="{7C38E7DD-A780-471B-B1C4-F646594DE50B}" destId="{2EA3677D-1555-446E-B358-A0981B6F1677}" srcOrd="0" destOrd="0" presId="urn:microsoft.com/office/officeart/2005/8/layout/orgChart1"/>
    <dgm:cxn modelId="{C78AF3D5-406F-49A0-992E-764F2133DA95}" srcId="{C67B1A3F-C2AA-4A2F-A217-D082667962C7}" destId="{8DA9FF57-3927-4F2A-A26A-BCC97101A10F}" srcOrd="0" destOrd="0" parTransId="{C84A0DAD-703E-4B84-B443-A9DDAD77D38A}" sibTransId="{F5FF3FB0-82EE-4562-A491-299279214124}"/>
    <dgm:cxn modelId="{E568DAE0-13A1-4F10-9B30-76A59A4F30CB}" srcId="{8DA9FF57-3927-4F2A-A26A-BCC97101A10F}" destId="{69D1731E-A3E8-440F-984D-480AAD85C9AB}" srcOrd="0" destOrd="0" parTransId="{1263F1C8-72B3-4375-BF7B-55EA7BA34F91}" sibTransId="{E3619EF4-1239-4EFD-8D64-E3474E352953}"/>
    <dgm:cxn modelId="{BA3F72E6-2832-48C6-AF5D-8EABC6C63EFE}" type="presOf" srcId="{1263F1C8-72B3-4375-BF7B-55EA7BA34F91}" destId="{09C694CB-F22A-4363-9D6B-4CF4875F775E}" srcOrd="0" destOrd="0" presId="urn:microsoft.com/office/officeart/2005/8/layout/orgChart1"/>
    <dgm:cxn modelId="{2C177AEB-E0D3-41C0-B3E7-1FE07C188039}" type="presOf" srcId="{8DA9FF57-3927-4F2A-A26A-BCC97101A10F}" destId="{115E0A17-DE06-447A-B6AF-07EF8B05DEB6}" srcOrd="0" destOrd="0" presId="urn:microsoft.com/office/officeart/2005/8/layout/orgChart1"/>
    <dgm:cxn modelId="{4A33D75B-F209-477C-AEE3-2D5CD182D1C3}" type="presParOf" srcId="{A351AED6-62F1-43D6-A6B5-F2785495C2CE}" destId="{656C1218-EFDB-475F-A2E7-3D67A02B5288}" srcOrd="0" destOrd="0" presId="urn:microsoft.com/office/officeart/2005/8/layout/orgChart1"/>
    <dgm:cxn modelId="{316F2A6C-E639-4ADE-BD61-4B85E1F580DA}" type="presParOf" srcId="{656C1218-EFDB-475F-A2E7-3D67A02B5288}" destId="{D81FEEB5-C0A5-4E6D-815A-7F89BA915505}" srcOrd="0" destOrd="0" presId="urn:microsoft.com/office/officeart/2005/8/layout/orgChart1"/>
    <dgm:cxn modelId="{F1033435-A197-4FAE-9774-FE342047FDE1}" type="presParOf" srcId="{D81FEEB5-C0A5-4E6D-815A-7F89BA915505}" destId="{115E0A17-DE06-447A-B6AF-07EF8B05DEB6}" srcOrd="0" destOrd="0" presId="urn:microsoft.com/office/officeart/2005/8/layout/orgChart1"/>
    <dgm:cxn modelId="{9335EEBC-0E96-4BCE-861A-494FA015E211}" type="presParOf" srcId="{D81FEEB5-C0A5-4E6D-815A-7F89BA915505}" destId="{46A22151-DD0E-4151-90CC-8B4A2E95487E}" srcOrd="1" destOrd="0" presId="urn:microsoft.com/office/officeart/2005/8/layout/orgChart1"/>
    <dgm:cxn modelId="{88D8EABE-B742-4D6E-B153-313AAEF7C7FD}" type="presParOf" srcId="{656C1218-EFDB-475F-A2E7-3D67A02B5288}" destId="{76AB74C1-9712-4F25-884E-49D1367BA7FA}" srcOrd="1" destOrd="0" presId="urn:microsoft.com/office/officeart/2005/8/layout/orgChart1"/>
    <dgm:cxn modelId="{886EEE72-384F-4572-817C-1120332ED1A3}" type="presParOf" srcId="{76AB74C1-9712-4F25-884E-49D1367BA7FA}" destId="{09C694CB-F22A-4363-9D6B-4CF4875F775E}" srcOrd="0" destOrd="0" presId="urn:microsoft.com/office/officeart/2005/8/layout/orgChart1"/>
    <dgm:cxn modelId="{39984ABC-A0E9-4445-BF08-A1AF96848036}" type="presParOf" srcId="{76AB74C1-9712-4F25-884E-49D1367BA7FA}" destId="{37EDAEF3-21F9-4DFF-840E-3C4EDCEF8114}" srcOrd="1" destOrd="0" presId="urn:microsoft.com/office/officeart/2005/8/layout/orgChart1"/>
    <dgm:cxn modelId="{9102A30C-FCDA-474F-93CB-84DD7B2C2ABD}" type="presParOf" srcId="{37EDAEF3-21F9-4DFF-840E-3C4EDCEF8114}" destId="{014C076D-61CF-4B10-8018-F2E2AF6F2BF7}" srcOrd="0" destOrd="0" presId="urn:microsoft.com/office/officeart/2005/8/layout/orgChart1"/>
    <dgm:cxn modelId="{09D957AF-41CC-47A7-AF81-EDB0BF16E39B}" type="presParOf" srcId="{014C076D-61CF-4B10-8018-F2E2AF6F2BF7}" destId="{1942D3E4-0663-4A54-854B-AB48D1A6B96E}" srcOrd="0" destOrd="0" presId="urn:microsoft.com/office/officeart/2005/8/layout/orgChart1"/>
    <dgm:cxn modelId="{F033BAC3-70BA-485B-9CC3-82621219339D}" type="presParOf" srcId="{014C076D-61CF-4B10-8018-F2E2AF6F2BF7}" destId="{7250C5E0-F06D-4336-9F57-03EC1FB066CC}" srcOrd="1" destOrd="0" presId="urn:microsoft.com/office/officeart/2005/8/layout/orgChart1"/>
    <dgm:cxn modelId="{04A6BB72-F63A-490D-BA22-23EEFD38C16A}" type="presParOf" srcId="{37EDAEF3-21F9-4DFF-840E-3C4EDCEF8114}" destId="{A3FB276B-82A8-463D-984C-677E08C14230}" srcOrd="1" destOrd="0" presId="urn:microsoft.com/office/officeart/2005/8/layout/orgChart1"/>
    <dgm:cxn modelId="{D215935E-44D9-43E5-9829-626F0930B257}" type="presParOf" srcId="{37EDAEF3-21F9-4DFF-840E-3C4EDCEF8114}" destId="{6F27BED1-D22C-49AE-B942-E11FBBE78B1C}" srcOrd="2" destOrd="0" presId="urn:microsoft.com/office/officeart/2005/8/layout/orgChart1"/>
    <dgm:cxn modelId="{9EC9200F-777A-4AC7-9B9B-FD024D7E9065}" type="presParOf" srcId="{76AB74C1-9712-4F25-884E-49D1367BA7FA}" destId="{3667FAED-A6F0-4B6B-948C-6B26962C5265}" srcOrd="2" destOrd="0" presId="urn:microsoft.com/office/officeart/2005/8/layout/orgChart1"/>
    <dgm:cxn modelId="{954E4375-6AD1-429C-9F70-824F5DBCFB3B}" type="presParOf" srcId="{76AB74C1-9712-4F25-884E-49D1367BA7FA}" destId="{5CD72C92-0295-4A85-AFBA-ADB2ED32CB4E}" srcOrd="3" destOrd="0" presId="urn:microsoft.com/office/officeart/2005/8/layout/orgChart1"/>
    <dgm:cxn modelId="{6A8B456B-30CE-438C-AD6E-E249C4BE3E67}" type="presParOf" srcId="{5CD72C92-0295-4A85-AFBA-ADB2ED32CB4E}" destId="{D9C0AB16-79CF-40AF-9AC1-BF3126938A78}" srcOrd="0" destOrd="0" presId="urn:microsoft.com/office/officeart/2005/8/layout/orgChart1"/>
    <dgm:cxn modelId="{1416AC68-64F7-4663-BC69-1A1ED70FD08A}" type="presParOf" srcId="{D9C0AB16-79CF-40AF-9AC1-BF3126938A78}" destId="{BFD97DF1-321F-4E25-A37C-34726D3C8183}" srcOrd="0" destOrd="0" presId="urn:microsoft.com/office/officeart/2005/8/layout/orgChart1"/>
    <dgm:cxn modelId="{FAD0E5CF-97D3-41ED-AE5F-B91DE16ED51E}" type="presParOf" srcId="{D9C0AB16-79CF-40AF-9AC1-BF3126938A78}" destId="{A5993E19-C3FB-479D-9415-620F7D0670E5}" srcOrd="1" destOrd="0" presId="urn:microsoft.com/office/officeart/2005/8/layout/orgChart1"/>
    <dgm:cxn modelId="{2F9D7E23-FD98-4128-9FA6-67C7B5F2CE73}" type="presParOf" srcId="{5CD72C92-0295-4A85-AFBA-ADB2ED32CB4E}" destId="{DA1CFB0C-20DA-4073-85B0-5E95A31CB6D1}" srcOrd="1" destOrd="0" presId="urn:microsoft.com/office/officeart/2005/8/layout/orgChart1"/>
    <dgm:cxn modelId="{B534F2FA-2BF0-4078-95D9-05D8037D58E3}" type="presParOf" srcId="{5CD72C92-0295-4A85-AFBA-ADB2ED32CB4E}" destId="{6B20598A-E7D0-4FFE-87A8-A1117C83809A}" srcOrd="2" destOrd="0" presId="urn:microsoft.com/office/officeart/2005/8/layout/orgChart1"/>
    <dgm:cxn modelId="{5445294A-7EEA-4647-A23D-E92C4902AC23}" type="presParOf" srcId="{76AB74C1-9712-4F25-884E-49D1367BA7FA}" destId="{08254F2D-582D-451C-BE79-63C90F02A64B}" srcOrd="4" destOrd="0" presId="urn:microsoft.com/office/officeart/2005/8/layout/orgChart1"/>
    <dgm:cxn modelId="{E1FB3F37-5D70-41BC-968B-7EE5CFD60E10}" type="presParOf" srcId="{76AB74C1-9712-4F25-884E-49D1367BA7FA}" destId="{86669DD7-D4F8-4348-9812-548265CC1F1C}" srcOrd="5" destOrd="0" presId="urn:microsoft.com/office/officeart/2005/8/layout/orgChart1"/>
    <dgm:cxn modelId="{D74C6FEE-A1B3-46C1-9CAB-68A9477D74BB}" type="presParOf" srcId="{86669DD7-D4F8-4348-9812-548265CC1F1C}" destId="{E63303C3-7930-4E01-BF02-144777268D21}" srcOrd="0" destOrd="0" presId="urn:microsoft.com/office/officeart/2005/8/layout/orgChart1"/>
    <dgm:cxn modelId="{28E7865A-880D-48F0-99BC-C787D5D099B4}" type="presParOf" srcId="{E63303C3-7930-4E01-BF02-144777268D21}" destId="{4A7BF15C-7089-412D-8873-A6605F48776E}" srcOrd="0" destOrd="0" presId="urn:microsoft.com/office/officeart/2005/8/layout/orgChart1"/>
    <dgm:cxn modelId="{076C2902-C9FE-4412-8877-C7B157495A1F}" type="presParOf" srcId="{E63303C3-7930-4E01-BF02-144777268D21}" destId="{7FAC0347-F93D-48B3-86B7-836D0B6CE2BF}" srcOrd="1" destOrd="0" presId="urn:microsoft.com/office/officeart/2005/8/layout/orgChart1"/>
    <dgm:cxn modelId="{6C7FCB9D-EB39-4C02-85EA-89F593DFEAFC}" type="presParOf" srcId="{86669DD7-D4F8-4348-9812-548265CC1F1C}" destId="{4592BB84-B029-4FBE-8E22-EB83FA9AE02B}" srcOrd="1" destOrd="0" presId="urn:microsoft.com/office/officeart/2005/8/layout/orgChart1"/>
    <dgm:cxn modelId="{9226D0C6-8C01-4DB9-86A9-DC73CE4D4C14}" type="presParOf" srcId="{86669DD7-D4F8-4348-9812-548265CC1F1C}" destId="{9FC80AA2-9E57-4377-91DC-0B4A0AF5819B}" srcOrd="2" destOrd="0" presId="urn:microsoft.com/office/officeart/2005/8/layout/orgChart1"/>
    <dgm:cxn modelId="{5E31A6B3-A359-4FC4-9466-72156450317E}" type="presParOf" srcId="{76AB74C1-9712-4F25-884E-49D1367BA7FA}" destId="{9B2383D7-7207-47A4-81CE-C69699AF4B61}" srcOrd="6" destOrd="0" presId="urn:microsoft.com/office/officeart/2005/8/layout/orgChart1"/>
    <dgm:cxn modelId="{082706B7-49CC-4ECF-8A58-14FB57E0674A}" type="presParOf" srcId="{76AB74C1-9712-4F25-884E-49D1367BA7FA}" destId="{71422132-DD3F-41D7-AF88-51E6B6F94D4D}" srcOrd="7" destOrd="0" presId="urn:microsoft.com/office/officeart/2005/8/layout/orgChart1"/>
    <dgm:cxn modelId="{CEF913FB-5CC2-4D68-B346-40BC242471AA}" type="presParOf" srcId="{71422132-DD3F-41D7-AF88-51E6B6F94D4D}" destId="{D271E5CB-59DA-47A0-844C-99ECB0BC40DD}" srcOrd="0" destOrd="0" presId="urn:microsoft.com/office/officeart/2005/8/layout/orgChart1"/>
    <dgm:cxn modelId="{02AAA568-A2F5-4CFD-A7A5-4EA1CD0C5E38}" type="presParOf" srcId="{D271E5CB-59DA-47A0-844C-99ECB0BC40DD}" destId="{2EA3677D-1555-446E-B358-A0981B6F1677}" srcOrd="0" destOrd="0" presId="urn:microsoft.com/office/officeart/2005/8/layout/orgChart1"/>
    <dgm:cxn modelId="{855AB766-07DF-4B08-9395-E8D982FB2F4A}" type="presParOf" srcId="{D271E5CB-59DA-47A0-844C-99ECB0BC40DD}" destId="{234EDB89-BE80-4B7D-A303-86120377B822}" srcOrd="1" destOrd="0" presId="urn:microsoft.com/office/officeart/2005/8/layout/orgChart1"/>
    <dgm:cxn modelId="{EED1B047-C665-47C8-B174-7BC28D746027}" type="presParOf" srcId="{71422132-DD3F-41D7-AF88-51E6B6F94D4D}" destId="{BAB8A77B-C43C-45EA-B70E-82A706BEB5C4}" srcOrd="1" destOrd="0" presId="urn:microsoft.com/office/officeart/2005/8/layout/orgChart1"/>
    <dgm:cxn modelId="{6CB70021-D49A-4594-8726-1C3A0A4A66D0}" type="presParOf" srcId="{71422132-DD3F-41D7-AF88-51E6B6F94D4D}" destId="{9AADC753-8192-4C91-AEDB-D4B7E19B610F}" srcOrd="2" destOrd="0" presId="urn:microsoft.com/office/officeart/2005/8/layout/orgChart1"/>
    <dgm:cxn modelId="{A87867D9-0D25-4E7D-9BA6-D73D5EB9CC7D}" type="presParOf" srcId="{656C1218-EFDB-475F-A2E7-3D67A02B5288}" destId="{F7733E31-1C0A-496E-9996-E357A263C8A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7B1A3F-C2AA-4A2F-A217-D082667962C7}" type="doc">
      <dgm:prSet loTypeId="urn:microsoft.com/office/officeart/2005/8/layout/orgChart1" loCatId="hierarchy" qsTypeId="urn:microsoft.com/office/officeart/2005/8/quickstyle/simple3" qsCatId="simple" csTypeId="urn:microsoft.com/office/officeart/2005/8/colors/accent1_3" csCatId="accent1" phldr="1"/>
      <dgm:spPr/>
      <dgm:t>
        <a:bodyPr/>
        <a:lstStyle/>
        <a:p>
          <a:endParaRPr lang="en-US"/>
        </a:p>
      </dgm:t>
    </dgm:pt>
    <dgm:pt modelId="{A351AED6-62F1-43D6-A6B5-F2785495C2CE}" type="pres">
      <dgm:prSet presAssocID="{C67B1A3F-C2AA-4A2F-A217-D082667962C7}" presName="hierChild1" presStyleCnt="0">
        <dgm:presLayoutVars>
          <dgm:orgChart val="1"/>
          <dgm:chPref val="1"/>
          <dgm:dir/>
          <dgm:animOne val="branch"/>
          <dgm:animLvl val="lvl"/>
          <dgm:resizeHandles/>
        </dgm:presLayoutVars>
      </dgm:prSet>
      <dgm:spPr/>
    </dgm:pt>
  </dgm:ptLst>
  <dgm:cxnLst>
    <dgm:cxn modelId="{94BBBCB5-1279-4363-A86F-4B79B763593A}" type="presOf" srcId="{C67B1A3F-C2AA-4A2F-A217-D082667962C7}" destId="{A351AED6-62F1-43D6-A6B5-F2785495C2CE}" srcOrd="0"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4F36A3-843D-4283-B9E3-D7183C08A634}" type="doc">
      <dgm:prSet loTypeId="urn:microsoft.com/office/officeart/2005/8/layout/list1" loCatId="list" qsTypeId="urn:microsoft.com/office/officeart/2005/8/quickstyle/3d1" qsCatId="3D" csTypeId="urn:microsoft.com/office/officeart/2005/8/colors/accent1_2" csCatId="accent1" phldr="1"/>
      <dgm:spPr/>
      <dgm:t>
        <a:bodyPr/>
        <a:lstStyle/>
        <a:p>
          <a:endParaRPr lang="en-US"/>
        </a:p>
      </dgm:t>
    </dgm:pt>
    <dgm:pt modelId="{45D4EB6F-71AD-476E-BE1E-F82D0F3258CA}">
      <dgm:prSet phldrT="[Text]" custT="1"/>
      <dgm:sp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dgm:spPr>
      <dgm:t>
        <a:bodyPr/>
        <a:lstStyle/>
        <a:p>
          <a:r>
            <a:rPr lang="en-US" sz="2000" dirty="0">
              <a:solidFill>
                <a:schemeClr val="tx1"/>
              </a:solidFill>
            </a:rPr>
            <a:t>API call methods &amp; authentication handler</a:t>
          </a:r>
        </a:p>
      </dgm:t>
    </dgm:pt>
    <dgm:pt modelId="{7FF02DE4-4EF1-48FA-B02B-925BFA5AA568}" type="parTrans" cxnId="{DE30BF02-C185-4E57-A0EA-61617532787A}">
      <dgm:prSet/>
      <dgm:spPr/>
      <dgm:t>
        <a:bodyPr/>
        <a:lstStyle/>
        <a:p>
          <a:endParaRPr lang="en-US"/>
        </a:p>
      </dgm:t>
    </dgm:pt>
    <dgm:pt modelId="{A9CC5CC3-8E07-4760-AA03-343BDDACD012}" type="sibTrans" cxnId="{DE30BF02-C185-4E57-A0EA-61617532787A}">
      <dgm:prSet/>
      <dgm:spPr/>
      <dgm:t>
        <a:bodyPr/>
        <a:lstStyle/>
        <a:p>
          <a:endParaRPr lang="en-US"/>
        </a:p>
      </dgm:t>
    </dgm:pt>
    <dgm:pt modelId="{E73F1FE0-C9D3-47CB-9B02-96331857EDA2}">
      <dgm:prSet phldrT="[Text]" custT="1"/>
      <dgm:spPr>
        <a:gradFill flip="none"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dgm:spPr>
      <dgm:t>
        <a:bodyPr/>
        <a:lstStyle/>
        <a:p>
          <a:r>
            <a:rPr lang="en-US" sz="2000" dirty="0">
              <a:solidFill>
                <a:schemeClr val="tx1"/>
              </a:solidFill>
            </a:rPr>
            <a:t>Logs Generator</a:t>
          </a:r>
        </a:p>
      </dgm:t>
    </dgm:pt>
    <dgm:pt modelId="{1DB113E7-717F-48B4-A03E-D1392C166620}" type="parTrans" cxnId="{D5347E18-1AB0-4C5B-9893-07896AAB7534}">
      <dgm:prSet/>
      <dgm:spPr/>
      <dgm:t>
        <a:bodyPr/>
        <a:lstStyle/>
        <a:p>
          <a:endParaRPr lang="en-US"/>
        </a:p>
      </dgm:t>
    </dgm:pt>
    <dgm:pt modelId="{EE432303-F916-4F28-951A-27C0B3BED679}" type="sibTrans" cxnId="{D5347E18-1AB0-4C5B-9893-07896AAB7534}">
      <dgm:prSet/>
      <dgm:spPr/>
      <dgm:t>
        <a:bodyPr/>
        <a:lstStyle/>
        <a:p>
          <a:endParaRPr lang="en-US"/>
        </a:p>
      </dgm:t>
    </dgm:pt>
    <dgm:pt modelId="{79A01E47-D147-4BF4-A070-2A31FC554AEE}">
      <dgm:prSet phldrT="[Text]" custT="1"/>
      <dgm:spPr>
        <a:gradFill flip="none"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dgm:spPr>
      <dgm:t>
        <a:bodyPr/>
        <a:lstStyle/>
        <a:p>
          <a:r>
            <a:rPr lang="en-US" sz="2000" dirty="0" err="1">
              <a:solidFill>
                <a:schemeClr val="tx1"/>
              </a:solidFill>
            </a:rPr>
            <a:t>AppSetting</a:t>
          </a:r>
          <a:r>
            <a:rPr lang="en-US" sz="2000" baseline="0" dirty="0">
              <a:solidFill>
                <a:schemeClr val="tx1"/>
              </a:solidFill>
            </a:rPr>
            <a:t> reader</a:t>
          </a:r>
          <a:endParaRPr lang="en-US" sz="2000" dirty="0">
            <a:solidFill>
              <a:schemeClr val="tx1"/>
            </a:solidFill>
          </a:endParaRPr>
        </a:p>
      </dgm:t>
    </dgm:pt>
    <dgm:pt modelId="{2E1DF2CF-6762-47B9-87C4-174B84ADC068}" type="parTrans" cxnId="{349308C2-1239-48F9-9BF2-576C3C76B7D4}">
      <dgm:prSet/>
      <dgm:spPr/>
      <dgm:t>
        <a:bodyPr/>
        <a:lstStyle/>
        <a:p>
          <a:endParaRPr lang="en-US"/>
        </a:p>
      </dgm:t>
    </dgm:pt>
    <dgm:pt modelId="{1B1F90B1-21B2-4B8E-A27B-EDA19E624D48}" type="sibTrans" cxnId="{349308C2-1239-48F9-9BF2-576C3C76B7D4}">
      <dgm:prSet/>
      <dgm:spPr/>
      <dgm:t>
        <a:bodyPr/>
        <a:lstStyle/>
        <a:p>
          <a:endParaRPr lang="en-US"/>
        </a:p>
      </dgm:t>
    </dgm:pt>
    <dgm:pt modelId="{FBC92D72-FDDD-4EF1-BABB-B645B536644E}">
      <dgm:prSet custT="1"/>
      <dgm:spPr>
        <a:gradFill flip="none"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dgm:spPr>
      <dgm:t>
        <a:bodyPr/>
        <a:lstStyle/>
        <a:p>
          <a:r>
            <a:rPr lang="en-US" sz="2000" dirty="0">
              <a:solidFill>
                <a:schemeClr val="tx1"/>
              </a:solidFill>
            </a:rPr>
            <a:t>Data Helper</a:t>
          </a:r>
        </a:p>
      </dgm:t>
    </dgm:pt>
    <dgm:pt modelId="{91617EFE-79E7-4123-B711-343F4A9C770B}" type="parTrans" cxnId="{E2BEA071-0065-4A9F-95D8-5A62264BF6B3}">
      <dgm:prSet/>
      <dgm:spPr/>
      <dgm:t>
        <a:bodyPr/>
        <a:lstStyle/>
        <a:p>
          <a:endParaRPr lang="en-US"/>
        </a:p>
      </dgm:t>
    </dgm:pt>
    <dgm:pt modelId="{811B655C-9127-4938-AA6F-5A22FD973D43}" type="sibTrans" cxnId="{E2BEA071-0065-4A9F-95D8-5A62264BF6B3}">
      <dgm:prSet/>
      <dgm:spPr/>
      <dgm:t>
        <a:bodyPr/>
        <a:lstStyle/>
        <a:p>
          <a:endParaRPr lang="en-US"/>
        </a:p>
      </dgm:t>
    </dgm:pt>
    <dgm:pt modelId="{A3FA4E2E-6554-4418-9A7F-4250C14931DB}">
      <dgm:prSet custT="1"/>
      <dgm:spPr>
        <a:gradFill flip="none"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dgm:spPr>
      <dgm:t>
        <a:bodyPr/>
        <a:lstStyle/>
        <a:p>
          <a:r>
            <a:rPr lang="en-US" sz="2000" dirty="0">
              <a:solidFill>
                <a:schemeClr val="tx1"/>
              </a:solidFill>
            </a:rPr>
            <a:t>Unity container library </a:t>
          </a:r>
          <a:r>
            <a:rPr lang="en-US" sz="2000" dirty="0" err="1">
              <a:solidFill>
                <a:schemeClr val="tx1"/>
              </a:solidFill>
            </a:rPr>
            <a:t>class,etc</a:t>
          </a:r>
          <a:endParaRPr lang="en-US" sz="2000" dirty="0">
            <a:solidFill>
              <a:schemeClr val="tx1"/>
            </a:solidFill>
          </a:endParaRPr>
        </a:p>
      </dgm:t>
    </dgm:pt>
    <dgm:pt modelId="{4A5C662D-DE4B-4DF6-AD01-3AEA52A688E9}" type="parTrans" cxnId="{9C4FD7FA-AB19-4F03-AB98-7CCFEAFB4BC7}">
      <dgm:prSet/>
      <dgm:spPr/>
      <dgm:t>
        <a:bodyPr/>
        <a:lstStyle/>
        <a:p>
          <a:endParaRPr lang="en-US"/>
        </a:p>
      </dgm:t>
    </dgm:pt>
    <dgm:pt modelId="{D6D3E44E-CECB-478F-970A-9B8619B76FD1}" type="sibTrans" cxnId="{9C4FD7FA-AB19-4F03-AB98-7CCFEAFB4BC7}">
      <dgm:prSet/>
      <dgm:spPr/>
      <dgm:t>
        <a:bodyPr/>
        <a:lstStyle/>
        <a:p>
          <a:endParaRPr lang="en-US"/>
        </a:p>
      </dgm:t>
    </dgm:pt>
    <dgm:pt modelId="{0D138ECF-F0E0-4F88-8F97-F4883B4F9DC0}" type="pres">
      <dgm:prSet presAssocID="{F44F36A3-843D-4283-B9E3-D7183C08A634}" presName="linear" presStyleCnt="0">
        <dgm:presLayoutVars>
          <dgm:dir/>
          <dgm:animLvl val="lvl"/>
          <dgm:resizeHandles val="exact"/>
        </dgm:presLayoutVars>
      </dgm:prSet>
      <dgm:spPr/>
    </dgm:pt>
    <dgm:pt modelId="{8E7D5F46-06E5-4452-B5F9-601D88ACF65F}" type="pres">
      <dgm:prSet presAssocID="{45D4EB6F-71AD-476E-BE1E-F82D0F3258CA}" presName="parentLin" presStyleCnt="0"/>
      <dgm:spPr/>
    </dgm:pt>
    <dgm:pt modelId="{68B36138-E2AA-4172-ABE1-77741CACF9EA}" type="pres">
      <dgm:prSet presAssocID="{45D4EB6F-71AD-476E-BE1E-F82D0F3258CA}" presName="parentLeftMargin" presStyleLbl="node1" presStyleIdx="0" presStyleCnt="5"/>
      <dgm:spPr/>
    </dgm:pt>
    <dgm:pt modelId="{EE18C485-4DFE-4042-96BF-4CC693F310BE}" type="pres">
      <dgm:prSet presAssocID="{45D4EB6F-71AD-476E-BE1E-F82D0F3258CA}" presName="parentText" presStyleLbl="node1" presStyleIdx="0" presStyleCnt="5">
        <dgm:presLayoutVars>
          <dgm:chMax val="0"/>
          <dgm:bulletEnabled val="1"/>
        </dgm:presLayoutVars>
      </dgm:prSet>
      <dgm:spPr/>
    </dgm:pt>
    <dgm:pt modelId="{A848D20A-791D-4869-A69C-F808EE932117}" type="pres">
      <dgm:prSet presAssocID="{45D4EB6F-71AD-476E-BE1E-F82D0F3258CA}" presName="negativeSpace" presStyleCnt="0"/>
      <dgm:spPr/>
    </dgm:pt>
    <dgm:pt modelId="{FEC99434-4FCB-42FF-A081-45B4005A37DB}" type="pres">
      <dgm:prSet presAssocID="{45D4EB6F-71AD-476E-BE1E-F82D0F3258CA}" presName="childText" presStyleLbl="conFgAcc1" presStyleIdx="0" presStyleCnt="5">
        <dgm:presLayoutVars>
          <dgm:bulletEnabled val="1"/>
        </dgm:presLayoutVars>
      </dgm:prSet>
      <dgm:spPr/>
    </dgm:pt>
    <dgm:pt modelId="{AF1EDAD8-FBCD-42E6-BB81-9E03ED7E8E9C}" type="pres">
      <dgm:prSet presAssocID="{A9CC5CC3-8E07-4760-AA03-343BDDACD012}" presName="spaceBetweenRectangles" presStyleCnt="0"/>
      <dgm:spPr/>
    </dgm:pt>
    <dgm:pt modelId="{1E93088B-93A6-439B-BAE6-C6044D9BF628}" type="pres">
      <dgm:prSet presAssocID="{E73F1FE0-C9D3-47CB-9B02-96331857EDA2}" presName="parentLin" presStyleCnt="0"/>
      <dgm:spPr/>
    </dgm:pt>
    <dgm:pt modelId="{BBD3D6EA-0BDF-455B-B47F-40DFCCBCECE2}" type="pres">
      <dgm:prSet presAssocID="{E73F1FE0-C9D3-47CB-9B02-96331857EDA2}" presName="parentLeftMargin" presStyleLbl="node1" presStyleIdx="0" presStyleCnt="5"/>
      <dgm:spPr/>
    </dgm:pt>
    <dgm:pt modelId="{B4D5E672-1AF6-4FBA-B881-A03C99B13EAB}" type="pres">
      <dgm:prSet presAssocID="{E73F1FE0-C9D3-47CB-9B02-96331857EDA2}" presName="parentText" presStyleLbl="node1" presStyleIdx="1" presStyleCnt="5">
        <dgm:presLayoutVars>
          <dgm:chMax val="0"/>
          <dgm:bulletEnabled val="1"/>
        </dgm:presLayoutVars>
      </dgm:prSet>
      <dgm:spPr/>
    </dgm:pt>
    <dgm:pt modelId="{19E55A81-5FB9-4CE3-AF0B-708E5171B5E0}" type="pres">
      <dgm:prSet presAssocID="{E73F1FE0-C9D3-47CB-9B02-96331857EDA2}" presName="negativeSpace" presStyleCnt="0"/>
      <dgm:spPr/>
    </dgm:pt>
    <dgm:pt modelId="{B19F20C9-243D-484E-98B4-ED2BF4C7B34F}" type="pres">
      <dgm:prSet presAssocID="{E73F1FE0-C9D3-47CB-9B02-96331857EDA2}" presName="childText" presStyleLbl="conFgAcc1" presStyleIdx="1" presStyleCnt="5">
        <dgm:presLayoutVars>
          <dgm:bulletEnabled val="1"/>
        </dgm:presLayoutVars>
      </dgm:prSet>
      <dgm:spPr/>
    </dgm:pt>
    <dgm:pt modelId="{F9395CA5-5354-4741-9BA6-3910D58D7E2D}" type="pres">
      <dgm:prSet presAssocID="{EE432303-F916-4F28-951A-27C0B3BED679}" presName="spaceBetweenRectangles" presStyleCnt="0"/>
      <dgm:spPr/>
    </dgm:pt>
    <dgm:pt modelId="{284314C4-7CE6-4F46-B50E-8C92C728BA52}" type="pres">
      <dgm:prSet presAssocID="{79A01E47-D147-4BF4-A070-2A31FC554AEE}" presName="parentLin" presStyleCnt="0"/>
      <dgm:spPr/>
    </dgm:pt>
    <dgm:pt modelId="{A9D932F9-A322-4AEE-978B-E42FA602E7AB}" type="pres">
      <dgm:prSet presAssocID="{79A01E47-D147-4BF4-A070-2A31FC554AEE}" presName="parentLeftMargin" presStyleLbl="node1" presStyleIdx="1" presStyleCnt="5"/>
      <dgm:spPr/>
    </dgm:pt>
    <dgm:pt modelId="{C214A4F1-2412-4259-A863-D69C56AB9A27}" type="pres">
      <dgm:prSet presAssocID="{79A01E47-D147-4BF4-A070-2A31FC554AEE}" presName="parentText" presStyleLbl="node1" presStyleIdx="2" presStyleCnt="5">
        <dgm:presLayoutVars>
          <dgm:chMax val="0"/>
          <dgm:bulletEnabled val="1"/>
        </dgm:presLayoutVars>
      </dgm:prSet>
      <dgm:spPr/>
    </dgm:pt>
    <dgm:pt modelId="{06D37ED8-0082-4C04-AA31-026C386FBB7D}" type="pres">
      <dgm:prSet presAssocID="{79A01E47-D147-4BF4-A070-2A31FC554AEE}" presName="negativeSpace" presStyleCnt="0"/>
      <dgm:spPr/>
    </dgm:pt>
    <dgm:pt modelId="{F048FE38-8D3C-4B1A-8BEE-28A708038D3C}" type="pres">
      <dgm:prSet presAssocID="{79A01E47-D147-4BF4-A070-2A31FC554AEE}" presName="childText" presStyleLbl="conFgAcc1" presStyleIdx="2" presStyleCnt="5">
        <dgm:presLayoutVars>
          <dgm:bulletEnabled val="1"/>
        </dgm:presLayoutVars>
      </dgm:prSet>
      <dgm:spPr/>
    </dgm:pt>
    <dgm:pt modelId="{542D4893-CCB6-482B-92E5-B1A7ECA45209}" type="pres">
      <dgm:prSet presAssocID="{1B1F90B1-21B2-4B8E-A27B-EDA19E624D48}" presName="spaceBetweenRectangles" presStyleCnt="0"/>
      <dgm:spPr/>
    </dgm:pt>
    <dgm:pt modelId="{69D61192-EAA4-4589-802B-4B05CC207354}" type="pres">
      <dgm:prSet presAssocID="{FBC92D72-FDDD-4EF1-BABB-B645B536644E}" presName="parentLin" presStyleCnt="0"/>
      <dgm:spPr/>
    </dgm:pt>
    <dgm:pt modelId="{F17A689D-DDC1-4BC7-92DD-6C20052B6B90}" type="pres">
      <dgm:prSet presAssocID="{FBC92D72-FDDD-4EF1-BABB-B645B536644E}" presName="parentLeftMargin" presStyleLbl="node1" presStyleIdx="2" presStyleCnt="5"/>
      <dgm:spPr/>
    </dgm:pt>
    <dgm:pt modelId="{AAA7EB12-E095-43B0-959D-F98A2B1F8662}" type="pres">
      <dgm:prSet presAssocID="{FBC92D72-FDDD-4EF1-BABB-B645B536644E}" presName="parentText" presStyleLbl="node1" presStyleIdx="3" presStyleCnt="5" custLinFactNeighborX="6298">
        <dgm:presLayoutVars>
          <dgm:chMax val="0"/>
          <dgm:bulletEnabled val="1"/>
        </dgm:presLayoutVars>
      </dgm:prSet>
      <dgm:spPr/>
    </dgm:pt>
    <dgm:pt modelId="{911ECFE3-1489-400B-B0D7-0C65ED1E57C7}" type="pres">
      <dgm:prSet presAssocID="{FBC92D72-FDDD-4EF1-BABB-B645B536644E}" presName="negativeSpace" presStyleCnt="0"/>
      <dgm:spPr/>
    </dgm:pt>
    <dgm:pt modelId="{3AF033EB-BAF0-486A-B63E-5FCBAF5BC63A}" type="pres">
      <dgm:prSet presAssocID="{FBC92D72-FDDD-4EF1-BABB-B645B536644E}" presName="childText" presStyleLbl="conFgAcc1" presStyleIdx="3" presStyleCnt="5">
        <dgm:presLayoutVars>
          <dgm:bulletEnabled val="1"/>
        </dgm:presLayoutVars>
      </dgm:prSet>
      <dgm:spPr/>
    </dgm:pt>
    <dgm:pt modelId="{DEA16149-534F-4170-84D4-ACF6BB322376}" type="pres">
      <dgm:prSet presAssocID="{811B655C-9127-4938-AA6F-5A22FD973D43}" presName="spaceBetweenRectangles" presStyleCnt="0"/>
      <dgm:spPr/>
    </dgm:pt>
    <dgm:pt modelId="{2F11BB9F-21D9-4BD2-B3A8-F2630B934498}" type="pres">
      <dgm:prSet presAssocID="{A3FA4E2E-6554-4418-9A7F-4250C14931DB}" presName="parentLin" presStyleCnt="0"/>
      <dgm:spPr/>
    </dgm:pt>
    <dgm:pt modelId="{77B648BE-8329-4064-9C51-238C5D818C6F}" type="pres">
      <dgm:prSet presAssocID="{A3FA4E2E-6554-4418-9A7F-4250C14931DB}" presName="parentLeftMargin" presStyleLbl="node1" presStyleIdx="3" presStyleCnt="5"/>
      <dgm:spPr/>
    </dgm:pt>
    <dgm:pt modelId="{08C5A35C-1CB1-4BED-8DF4-98BB7A3E00E7}" type="pres">
      <dgm:prSet presAssocID="{A3FA4E2E-6554-4418-9A7F-4250C14931DB}" presName="parentText" presStyleLbl="node1" presStyleIdx="4" presStyleCnt="5">
        <dgm:presLayoutVars>
          <dgm:chMax val="0"/>
          <dgm:bulletEnabled val="1"/>
        </dgm:presLayoutVars>
      </dgm:prSet>
      <dgm:spPr/>
    </dgm:pt>
    <dgm:pt modelId="{E7F62B30-6E37-49E1-803A-E4B4DDC8BCDE}" type="pres">
      <dgm:prSet presAssocID="{A3FA4E2E-6554-4418-9A7F-4250C14931DB}" presName="negativeSpace" presStyleCnt="0"/>
      <dgm:spPr/>
    </dgm:pt>
    <dgm:pt modelId="{6608B944-F139-4359-A2C4-2B7795B8C2DE}" type="pres">
      <dgm:prSet presAssocID="{A3FA4E2E-6554-4418-9A7F-4250C14931DB}" presName="childText" presStyleLbl="conFgAcc1" presStyleIdx="4" presStyleCnt="5">
        <dgm:presLayoutVars>
          <dgm:bulletEnabled val="1"/>
        </dgm:presLayoutVars>
      </dgm:prSet>
      <dgm:spPr/>
    </dgm:pt>
  </dgm:ptLst>
  <dgm:cxnLst>
    <dgm:cxn modelId="{DE30BF02-C185-4E57-A0EA-61617532787A}" srcId="{F44F36A3-843D-4283-B9E3-D7183C08A634}" destId="{45D4EB6F-71AD-476E-BE1E-F82D0F3258CA}" srcOrd="0" destOrd="0" parTransId="{7FF02DE4-4EF1-48FA-B02B-925BFA5AA568}" sibTransId="{A9CC5CC3-8E07-4760-AA03-343BDDACD012}"/>
    <dgm:cxn modelId="{D5347E18-1AB0-4C5B-9893-07896AAB7534}" srcId="{F44F36A3-843D-4283-B9E3-D7183C08A634}" destId="{E73F1FE0-C9D3-47CB-9B02-96331857EDA2}" srcOrd="1" destOrd="0" parTransId="{1DB113E7-717F-48B4-A03E-D1392C166620}" sibTransId="{EE432303-F916-4F28-951A-27C0B3BED679}"/>
    <dgm:cxn modelId="{1415F63A-9323-41E2-96B2-81166569F60B}" type="presOf" srcId="{79A01E47-D147-4BF4-A070-2A31FC554AEE}" destId="{A9D932F9-A322-4AEE-978B-E42FA602E7AB}" srcOrd="0" destOrd="0" presId="urn:microsoft.com/office/officeart/2005/8/layout/list1"/>
    <dgm:cxn modelId="{CA80FD46-A5D9-48D3-BA83-1676FF4652E3}" type="presOf" srcId="{A3FA4E2E-6554-4418-9A7F-4250C14931DB}" destId="{08C5A35C-1CB1-4BED-8DF4-98BB7A3E00E7}" srcOrd="1" destOrd="0" presId="urn:microsoft.com/office/officeart/2005/8/layout/list1"/>
    <dgm:cxn modelId="{85676B6A-C77D-4010-A0FE-4550FBE32678}" type="presOf" srcId="{A3FA4E2E-6554-4418-9A7F-4250C14931DB}" destId="{77B648BE-8329-4064-9C51-238C5D818C6F}" srcOrd="0" destOrd="0" presId="urn:microsoft.com/office/officeart/2005/8/layout/list1"/>
    <dgm:cxn modelId="{7499D04E-3CF4-4F6D-B28F-0F4B2F3C9B99}" type="presOf" srcId="{E73F1FE0-C9D3-47CB-9B02-96331857EDA2}" destId="{B4D5E672-1AF6-4FBA-B881-A03C99B13EAB}" srcOrd="1" destOrd="0" presId="urn:microsoft.com/office/officeart/2005/8/layout/list1"/>
    <dgm:cxn modelId="{E2BEA071-0065-4A9F-95D8-5A62264BF6B3}" srcId="{F44F36A3-843D-4283-B9E3-D7183C08A634}" destId="{FBC92D72-FDDD-4EF1-BABB-B645B536644E}" srcOrd="3" destOrd="0" parTransId="{91617EFE-79E7-4123-B711-343F4A9C770B}" sibTransId="{811B655C-9127-4938-AA6F-5A22FD973D43}"/>
    <dgm:cxn modelId="{53588F73-BD81-4C50-9EA1-6E241DE0F219}" type="presOf" srcId="{45D4EB6F-71AD-476E-BE1E-F82D0F3258CA}" destId="{68B36138-E2AA-4172-ABE1-77741CACF9EA}" srcOrd="0" destOrd="0" presId="urn:microsoft.com/office/officeart/2005/8/layout/list1"/>
    <dgm:cxn modelId="{A5097477-7255-48A2-BFB7-19552567E5DB}" type="presOf" srcId="{FBC92D72-FDDD-4EF1-BABB-B645B536644E}" destId="{AAA7EB12-E095-43B0-959D-F98A2B1F8662}" srcOrd="1" destOrd="0" presId="urn:microsoft.com/office/officeart/2005/8/layout/list1"/>
    <dgm:cxn modelId="{C39D4D92-D5B4-4D9D-BE2D-E490FBA7C8EE}" type="presOf" srcId="{79A01E47-D147-4BF4-A070-2A31FC554AEE}" destId="{C214A4F1-2412-4259-A863-D69C56AB9A27}" srcOrd="1" destOrd="0" presId="urn:microsoft.com/office/officeart/2005/8/layout/list1"/>
    <dgm:cxn modelId="{37971E94-B9E2-4E09-B625-5AECD756C281}" type="presOf" srcId="{FBC92D72-FDDD-4EF1-BABB-B645B536644E}" destId="{F17A689D-DDC1-4BC7-92DD-6C20052B6B90}" srcOrd="0" destOrd="0" presId="urn:microsoft.com/office/officeart/2005/8/layout/list1"/>
    <dgm:cxn modelId="{349308C2-1239-48F9-9BF2-576C3C76B7D4}" srcId="{F44F36A3-843D-4283-B9E3-D7183C08A634}" destId="{79A01E47-D147-4BF4-A070-2A31FC554AEE}" srcOrd="2" destOrd="0" parTransId="{2E1DF2CF-6762-47B9-87C4-174B84ADC068}" sibTransId="{1B1F90B1-21B2-4B8E-A27B-EDA19E624D48}"/>
    <dgm:cxn modelId="{A7AE88D2-B062-4828-BE92-22790C4BA05E}" type="presOf" srcId="{45D4EB6F-71AD-476E-BE1E-F82D0F3258CA}" destId="{EE18C485-4DFE-4042-96BF-4CC693F310BE}" srcOrd="1" destOrd="0" presId="urn:microsoft.com/office/officeart/2005/8/layout/list1"/>
    <dgm:cxn modelId="{222126D4-58E2-480D-8EF2-2F87916B41B7}" type="presOf" srcId="{E73F1FE0-C9D3-47CB-9B02-96331857EDA2}" destId="{BBD3D6EA-0BDF-455B-B47F-40DFCCBCECE2}" srcOrd="0" destOrd="0" presId="urn:microsoft.com/office/officeart/2005/8/layout/list1"/>
    <dgm:cxn modelId="{AD3283DC-17FC-4668-8161-FA29FB53FD16}" type="presOf" srcId="{F44F36A3-843D-4283-B9E3-D7183C08A634}" destId="{0D138ECF-F0E0-4F88-8F97-F4883B4F9DC0}" srcOrd="0" destOrd="0" presId="urn:microsoft.com/office/officeart/2005/8/layout/list1"/>
    <dgm:cxn modelId="{9C4FD7FA-AB19-4F03-AB98-7CCFEAFB4BC7}" srcId="{F44F36A3-843D-4283-B9E3-D7183C08A634}" destId="{A3FA4E2E-6554-4418-9A7F-4250C14931DB}" srcOrd="4" destOrd="0" parTransId="{4A5C662D-DE4B-4DF6-AD01-3AEA52A688E9}" sibTransId="{D6D3E44E-CECB-478F-970A-9B8619B76FD1}"/>
    <dgm:cxn modelId="{04974A7D-539B-41C6-932B-4D925AA2B80C}" type="presParOf" srcId="{0D138ECF-F0E0-4F88-8F97-F4883B4F9DC0}" destId="{8E7D5F46-06E5-4452-B5F9-601D88ACF65F}" srcOrd="0" destOrd="0" presId="urn:microsoft.com/office/officeart/2005/8/layout/list1"/>
    <dgm:cxn modelId="{AD54ADEE-768D-4F07-B998-5AA7424942EE}" type="presParOf" srcId="{8E7D5F46-06E5-4452-B5F9-601D88ACF65F}" destId="{68B36138-E2AA-4172-ABE1-77741CACF9EA}" srcOrd="0" destOrd="0" presId="urn:microsoft.com/office/officeart/2005/8/layout/list1"/>
    <dgm:cxn modelId="{DE968ED2-2032-475A-8A60-27AE4AD53503}" type="presParOf" srcId="{8E7D5F46-06E5-4452-B5F9-601D88ACF65F}" destId="{EE18C485-4DFE-4042-96BF-4CC693F310BE}" srcOrd="1" destOrd="0" presId="urn:microsoft.com/office/officeart/2005/8/layout/list1"/>
    <dgm:cxn modelId="{3223C10D-A285-4452-B647-49E9A46DF052}" type="presParOf" srcId="{0D138ECF-F0E0-4F88-8F97-F4883B4F9DC0}" destId="{A848D20A-791D-4869-A69C-F808EE932117}" srcOrd="1" destOrd="0" presId="urn:microsoft.com/office/officeart/2005/8/layout/list1"/>
    <dgm:cxn modelId="{C3E9D103-00F0-4EA7-B50E-425BE05BF9AA}" type="presParOf" srcId="{0D138ECF-F0E0-4F88-8F97-F4883B4F9DC0}" destId="{FEC99434-4FCB-42FF-A081-45B4005A37DB}" srcOrd="2" destOrd="0" presId="urn:microsoft.com/office/officeart/2005/8/layout/list1"/>
    <dgm:cxn modelId="{16349153-BA09-4655-A3CE-9D307F729808}" type="presParOf" srcId="{0D138ECF-F0E0-4F88-8F97-F4883B4F9DC0}" destId="{AF1EDAD8-FBCD-42E6-BB81-9E03ED7E8E9C}" srcOrd="3" destOrd="0" presId="urn:microsoft.com/office/officeart/2005/8/layout/list1"/>
    <dgm:cxn modelId="{78794D43-7F58-4E77-9A1D-B02A82B1A445}" type="presParOf" srcId="{0D138ECF-F0E0-4F88-8F97-F4883B4F9DC0}" destId="{1E93088B-93A6-439B-BAE6-C6044D9BF628}" srcOrd="4" destOrd="0" presId="urn:microsoft.com/office/officeart/2005/8/layout/list1"/>
    <dgm:cxn modelId="{F4510297-62FB-4FE3-ABFF-0F4910714235}" type="presParOf" srcId="{1E93088B-93A6-439B-BAE6-C6044D9BF628}" destId="{BBD3D6EA-0BDF-455B-B47F-40DFCCBCECE2}" srcOrd="0" destOrd="0" presId="urn:microsoft.com/office/officeart/2005/8/layout/list1"/>
    <dgm:cxn modelId="{439DAD25-FDFF-4BC0-92F0-03C480D2C8CE}" type="presParOf" srcId="{1E93088B-93A6-439B-BAE6-C6044D9BF628}" destId="{B4D5E672-1AF6-4FBA-B881-A03C99B13EAB}" srcOrd="1" destOrd="0" presId="urn:microsoft.com/office/officeart/2005/8/layout/list1"/>
    <dgm:cxn modelId="{CF94BF57-46F5-42DF-A965-31033C41465C}" type="presParOf" srcId="{0D138ECF-F0E0-4F88-8F97-F4883B4F9DC0}" destId="{19E55A81-5FB9-4CE3-AF0B-708E5171B5E0}" srcOrd="5" destOrd="0" presId="urn:microsoft.com/office/officeart/2005/8/layout/list1"/>
    <dgm:cxn modelId="{3D9F8945-887E-43F8-8BD6-097571B1892F}" type="presParOf" srcId="{0D138ECF-F0E0-4F88-8F97-F4883B4F9DC0}" destId="{B19F20C9-243D-484E-98B4-ED2BF4C7B34F}" srcOrd="6" destOrd="0" presId="urn:microsoft.com/office/officeart/2005/8/layout/list1"/>
    <dgm:cxn modelId="{F4EE1976-CDE9-4713-B5E8-87F0412C446D}" type="presParOf" srcId="{0D138ECF-F0E0-4F88-8F97-F4883B4F9DC0}" destId="{F9395CA5-5354-4741-9BA6-3910D58D7E2D}" srcOrd="7" destOrd="0" presId="urn:microsoft.com/office/officeart/2005/8/layout/list1"/>
    <dgm:cxn modelId="{F7B09F95-6C2B-499D-A15B-383F1F22C214}" type="presParOf" srcId="{0D138ECF-F0E0-4F88-8F97-F4883B4F9DC0}" destId="{284314C4-7CE6-4F46-B50E-8C92C728BA52}" srcOrd="8" destOrd="0" presId="urn:microsoft.com/office/officeart/2005/8/layout/list1"/>
    <dgm:cxn modelId="{3190F8D0-7EE0-49B0-AF89-544EF92A3364}" type="presParOf" srcId="{284314C4-7CE6-4F46-B50E-8C92C728BA52}" destId="{A9D932F9-A322-4AEE-978B-E42FA602E7AB}" srcOrd="0" destOrd="0" presId="urn:microsoft.com/office/officeart/2005/8/layout/list1"/>
    <dgm:cxn modelId="{68878CB0-BFB1-4C09-8D05-5DF81F29AAAE}" type="presParOf" srcId="{284314C4-7CE6-4F46-B50E-8C92C728BA52}" destId="{C214A4F1-2412-4259-A863-D69C56AB9A27}" srcOrd="1" destOrd="0" presId="urn:microsoft.com/office/officeart/2005/8/layout/list1"/>
    <dgm:cxn modelId="{B734E983-DA15-42AB-B344-488269D594B4}" type="presParOf" srcId="{0D138ECF-F0E0-4F88-8F97-F4883B4F9DC0}" destId="{06D37ED8-0082-4C04-AA31-026C386FBB7D}" srcOrd="9" destOrd="0" presId="urn:microsoft.com/office/officeart/2005/8/layout/list1"/>
    <dgm:cxn modelId="{9F2B2B0D-8FED-46BA-88F4-6C7775BADD6C}" type="presParOf" srcId="{0D138ECF-F0E0-4F88-8F97-F4883B4F9DC0}" destId="{F048FE38-8D3C-4B1A-8BEE-28A708038D3C}" srcOrd="10" destOrd="0" presId="urn:microsoft.com/office/officeart/2005/8/layout/list1"/>
    <dgm:cxn modelId="{853283A8-4255-4A8F-9742-FD3FAB4F3321}" type="presParOf" srcId="{0D138ECF-F0E0-4F88-8F97-F4883B4F9DC0}" destId="{542D4893-CCB6-482B-92E5-B1A7ECA45209}" srcOrd="11" destOrd="0" presId="urn:microsoft.com/office/officeart/2005/8/layout/list1"/>
    <dgm:cxn modelId="{092F24B0-7F77-4C15-AC9B-23B65DEAE610}" type="presParOf" srcId="{0D138ECF-F0E0-4F88-8F97-F4883B4F9DC0}" destId="{69D61192-EAA4-4589-802B-4B05CC207354}" srcOrd="12" destOrd="0" presId="urn:microsoft.com/office/officeart/2005/8/layout/list1"/>
    <dgm:cxn modelId="{D3C57B98-B8E4-490F-B15A-E9E1EB857067}" type="presParOf" srcId="{69D61192-EAA4-4589-802B-4B05CC207354}" destId="{F17A689D-DDC1-4BC7-92DD-6C20052B6B90}" srcOrd="0" destOrd="0" presId="urn:microsoft.com/office/officeart/2005/8/layout/list1"/>
    <dgm:cxn modelId="{2F61B74C-3907-467A-A42B-28EBF1E2ECD5}" type="presParOf" srcId="{69D61192-EAA4-4589-802B-4B05CC207354}" destId="{AAA7EB12-E095-43B0-959D-F98A2B1F8662}" srcOrd="1" destOrd="0" presId="urn:microsoft.com/office/officeart/2005/8/layout/list1"/>
    <dgm:cxn modelId="{C874A6B8-6D5D-4694-890A-7FBB0A8FC422}" type="presParOf" srcId="{0D138ECF-F0E0-4F88-8F97-F4883B4F9DC0}" destId="{911ECFE3-1489-400B-B0D7-0C65ED1E57C7}" srcOrd="13" destOrd="0" presId="urn:microsoft.com/office/officeart/2005/8/layout/list1"/>
    <dgm:cxn modelId="{C6391239-BEF2-4B55-9E15-B9AACE1743AB}" type="presParOf" srcId="{0D138ECF-F0E0-4F88-8F97-F4883B4F9DC0}" destId="{3AF033EB-BAF0-486A-B63E-5FCBAF5BC63A}" srcOrd="14" destOrd="0" presId="urn:microsoft.com/office/officeart/2005/8/layout/list1"/>
    <dgm:cxn modelId="{E882D81D-0C63-4D1B-8C11-34259310787A}" type="presParOf" srcId="{0D138ECF-F0E0-4F88-8F97-F4883B4F9DC0}" destId="{DEA16149-534F-4170-84D4-ACF6BB322376}" srcOrd="15" destOrd="0" presId="urn:microsoft.com/office/officeart/2005/8/layout/list1"/>
    <dgm:cxn modelId="{683900EF-F8F8-4C45-9E78-1349DF74FB30}" type="presParOf" srcId="{0D138ECF-F0E0-4F88-8F97-F4883B4F9DC0}" destId="{2F11BB9F-21D9-4BD2-B3A8-F2630B934498}" srcOrd="16" destOrd="0" presId="urn:microsoft.com/office/officeart/2005/8/layout/list1"/>
    <dgm:cxn modelId="{B6FF890A-A2E4-45CD-8AED-5E1A22A4E077}" type="presParOf" srcId="{2F11BB9F-21D9-4BD2-B3A8-F2630B934498}" destId="{77B648BE-8329-4064-9C51-238C5D818C6F}" srcOrd="0" destOrd="0" presId="urn:microsoft.com/office/officeart/2005/8/layout/list1"/>
    <dgm:cxn modelId="{3D5B90A7-9379-48C7-AD43-4B0E4BD55781}" type="presParOf" srcId="{2F11BB9F-21D9-4BD2-B3A8-F2630B934498}" destId="{08C5A35C-1CB1-4BED-8DF4-98BB7A3E00E7}" srcOrd="1" destOrd="0" presId="urn:microsoft.com/office/officeart/2005/8/layout/list1"/>
    <dgm:cxn modelId="{D4BA92C6-7363-4A51-BB8E-EF553600F3AD}" type="presParOf" srcId="{0D138ECF-F0E0-4F88-8F97-F4883B4F9DC0}" destId="{E7F62B30-6E37-49E1-803A-E4B4DDC8BCDE}" srcOrd="17" destOrd="0" presId="urn:microsoft.com/office/officeart/2005/8/layout/list1"/>
    <dgm:cxn modelId="{C50CEB55-E8A2-4F9B-A80A-FB75764DB222}" type="presParOf" srcId="{0D138ECF-F0E0-4F88-8F97-F4883B4F9DC0}" destId="{6608B944-F139-4359-A2C4-2B7795B8C2DE}" srcOrd="18"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7B1A3F-C2AA-4A2F-A217-D082667962C7}" type="doc">
      <dgm:prSet loTypeId="urn:microsoft.com/office/officeart/2005/8/layout/orgChart1" loCatId="hierarchy" qsTypeId="urn:microsoft.com/office/officeart/2005/8/quickstyle/simple3" qsCatId="simple" csTypeId="urn:microsoft.com/office/officeart/2005/8/colors/accent1_3" csCatId="accent1" phldr="1"/>
      <dgm:spPr/>
      <dgm:t>
        <a:bodyPr/>
        <a:lstStyle/>
        <a:p>
          <a:endParaRPr lang="en-US"/>
        </a:p>
      </dgm:t>
    </dgm:pt>
    <dgm:pt modelId="{A351AED6-62F1-43D6-A6B5-F2785495C2CE}" type="pres">
      <dgm:prSet presAssocID="{C67B1A3F-C2AA-4A2F-A217-D082667962C7}" presName="hierChild1" presStyleCnt="0">
        <dgm:presLayoutVars>
          <dgm:orgChart val="1"/>
          <dgm:chPref val="1"/>
          <dgm:dir/>
          <dgm:animOne val="branch"/>
          <dgm:animLvl val="lvl"/>
          <dgm:resizeHandles/>
        </dgm:presLayoutVars>
      </dgm:prSet>
      <dgm:spPr/>
    </dgm:pt>
  </dgm:ptLst>
  <dgm:cxnLst>
    <dgm:cxn modelId="{94BBBCB5-1279-4363-A86F-4B79B763593A}" type="presOf" srcId="{C67B1A3F-C2AA-4A2F-A217-D082667962C7}" destId="{A351AED6-62F1-43D6-A6B5-F2785495C2CE}" srcOrd="0"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44F36A3-843D-4283-B9E3-D7183C08A634}" type="doc">
      <dgm:prSet loTypeId="urn:microsoft.com/office/officeart/2005/8/layout/list1" loCatId="list" qsTypeId="urn:microsoft.com/office/officeart/2005/8/quickstyle/3d1" qsCatId="3D" csTypeId="urn:microsoft.com/office/officeart/2005/8/colors/accent1_2" csCatId="accent1" phldr="1"/>
      <dgm:spPr/>
      <dgm:t>
        <a:bodyPr/>
        <a:lstStyle/>
        <a:p>
          <a:endParaRPr lang="en-US"/>
        </a:p>
      </dgm:t>
    </dgm:pt>
    <dgm:pt modelId="{45D4EB6F-71AD-476E-BE1E-F82D0F3258CA}">
      <dgm:prSet phldrT="[Text]" custT="1"/>
      <dgm:sp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dgm:spPr>
      <dgm:t>
        <a:bodyPr/>
        <a:lstStyle/>
        <a:p>
          <a:r>
            <a:rPr lang="en-US" sz="2000" dirty="0">
              <a:solidFill>
                <a:schemeClr val="tx1"/>
              </a:solidFill>
            </a:rPr>
            <a:t>Login Page</a:t>
          </a:r>
        </a:p>
        <a:p>
          <a:r>
            <a:rPr lang="en-US" sz="2000" dirty="0">
              <a:solidFill>
                <a:schemeClr val="tx1"/>
              </a:solidFill>
            </a:rPr>
            <a:t>My Account Page</a:t>
          </a:r>
        </a:p>
        <a:p>
          <a:r>
            <a:rPr lang="en-US" sz="2000" dirty="0">
              <a:solidFill>
                <a:schemeClr val="tx1"/>
              </a:solidFill>
            </a:rPr>
            <a:t>Check Page</a:t>
          </a:r>
        </a:p>
        <a:p>
          <a:r>
            <a:rPr lang="en-US" sz="2000" dirty="0">
              <a:solidFill>
                <a:schemeClr val="tx1"/>
              </a:solidFill>
            </a:rPr>
            <a:t> </a:t>
          </a:r>
        </a:p>
      </dgm:t>
    </dgm:pt>
    <dgm:pt modelId="{7FF02DE4-4EF1-48FA-B02B-925BFA5AA568}" type="parTrans" cxnId="{DE30BF02-C185-4E57-A0EA-61617532787A}">
      <dgm:prSet/>
      <dgm:spPr/>
      <dgm:t>
        <a:bodyPr/>
        <a:lstStyle/>
        <a:p>
          <a:endParaRPr lang="en-US"/>
        </a:p>
      </dgm:t>
    </dgm:pt>
    <dgm:pt modelId="{A9CC5CC3-8E07-4760-AA03-343BDDACD012}" type="sibTrans" cxnId="{DE30BF02-C185-4E57-A0EA-61617532787A}">
      <dgm:prSet/>
      <dgm:spPr/>
      <dgm:t>
        <a:bodyPr/>
        <a:lstStyle/>
        <a:p>
          <a:endParaRPr lang="en-US"/>
        </a:p>
      </dgm:t>
    </dgm:pt>
    <dgm:pt modelId="{0D138ECF-F0E0-4F88-8F97-F4883B4F9DC0}" type="pres">
      <dgm:prSet presAssocID="{F44F36A3-843D-4283-B9E3-D7183C08A634}" presName="linear" presStyleCnt="0">
        <dgm:presLayoutVars>
          <dgm:dir/>
          <dgm:animLvl val="lvl"/>
          <dgm:resizeHandles val="exact"/>
        </dgm:presLayoutVars>
      </dgm:prSet>
      <dgm:spPr/>
    </dgm:pt>
    <dgm:pt modelId="{8E7D5F46-06E5-4452-B5F9-601D88ACF65F}" type="pres">
      <dgm:prSet presAssocID="{45D4EB6F-71AD-476E-BE1E-F82D0F3258CA}" presName="parentLin" presStyleCnt="0"/>
      <dgm:spPr/>
    </dgm:pt>
    <dgm:pt modelId="{68B36138-E2AA-4172-ABE1-77741CACF9EA}" type="pres">
      <dgm:prSet presAssocID="{45D4EB6F-71AD-476E-BE1E-F82D0F3258CA}" presName="parentLeftMargin" presStyleLbl="node1" presStyleIdx="0" presStyleCnt="1"/>
      <dgm:spPr/>
    </dgm:pt>
    <dgm:pt modelId="{EE18C485-4DFE-4042-96BF-4CC693F310BE}" type="pres">
      <dgm:prSet presAssocID="{45D4EB6F-71AD-476E-BE1E-F82D0F3258CA}" presName="parentText" presStyleLbl="node1" presStyleIdx="0" presStyleCnt="1">
        <dgm:presLayoutVars>
          <dgm:chMax val="0"/>
          <dgm:bulletEnabled val="1"/>
        </dgm:presLayoutVars>
      </dgm:prSet>
      <dgm:spPr/>
    </dgm:pt>
    <dgm:pt modelId="{A848D20A-791D-4869-A69C-F808EE932117}" type="pres">
      <dgm:prSet presAssocID="{45D4EB6F-71AD-476E-BE1E-F82D0F3258CA}" presName="negativeSpace" presStyleCnt="0"/>
      <dgm:spPr/>
    </dgm:pt>
    <dgm:pt modelId="{FEC99434-4FCB-42FF-A081-45B4005A37DB}" type="pres">
      <dgm:prSet presAssocID="{45D4EB6F-71AD-476E-BE1E-F82D0F3258CA}" presName="childText" presStyleLbl="conFgAcc1" presStyleIdx="0" presStyleCnt="1" custScaleY="72326">
        <dgm:presLayoutVars>
          <dgm:bulletEnabled val="1"/>
        </dgm:presLayoutVars>
      </dgm:prSet>
      <dgm:spPr/>
    </dgm:pt>
  </dgm:ptLst>
  <dgm:cxnLst>
    <dgm:cxn modelId="{DE30BF02-C185-4E57-A0EA-61617532787A}" srcId="{F44F36A3-843D-4283-B9E3-D7183C08A634}" destId="{45D4EB6F-71AD-476E-BE1E-F82D0F3258CA}" srcOrd="0" destOrd="0" parTransId="{7FF02DE4-4EF1-48FA-B02B-925BFA5AA568}" sibTransId="{A9CC5CC3-8E07-4760-AA03-343BDDACD012}"/>
    <dgm:cxn modelId="{53588F73-BD81-4C50-9EA1-6E241DE0F219}" type="presOf" srcId="{45D4EB6F-71AD-476E-BE1E-F82D0F3258CA}" destId="{68B36138-E2AA-4172-ABE1-77741CACF9EA}" srcOrd="0" destOrd="0" presId="urn:microsoft.com/office/officeart/2005/8/layout/list1"/>
    <dgm:cxn modelId="{A7AE88D2-B062-4828-BE92-22790C4BA05E}" type="presOf" srcId="{45D4EB6F-71AD-476E-BE1E-F82D0F3258CA}" destId="{EE18C485-4DFE-4042-96BF-4CC693F310BE}" srcOrd="1" destOrd="0" presId="urn:microsoft.com/office/officeart/2005/8/layout/list1"/>
    <dgm:cxn modelId="{AD3283DC-17FC-4668-8161-FA29FB53FD16}" type="presOf" srcId="{F44F36A3-843D-4283-B9E3-D7183C08A634}" destId="{0D138ECF-F0E0-4F88-8F97-F4883B4F9DC0}" srcOrd="0" destOrd="0" presId="urn:microsoft.com/office/officeart/2005/8/layout/list1"/>
    <dgm:cxn modelId="{04974A7D-539B-41C6-932B-4D925AA2B80C}" type="presParOf" srcId="{0D138ECF-F0E0-4F88-8F97-F4883B4F9DC0}" destId="{8E7D5F46-06E5-4452-B5F9-601D88ACF65F}" srcOrd="0" destOrd="0" presId="urn:microsoft.com/office/officeart/2005/8/layout/list1"/>
    <dgm:cxn modelId="{AD54ADEE-768D-4F07-B998-5AA7424942EE}" type="presParOf" srcId="{8E7D5F46-06E5-4452-B5F9-601D88ACF65F}" destId="{68B36138-E2AA-4172-ABE1-77741CACF9EA}" srcOrd="0" destOrd="0" presId="urn:microsoft.com/office/officeart/2005/8/layout/list1"/>
    <dgm:cxn modelId="{DE968ED2-2032-475A-8A60-27AE4AD53503}" type="presParOf" srcId="{8E7D5F46-06E5-4452-B5F9-601D88ACF65F}" destId="{EE18C485-4DFE-4042-96BF-4CC693F310BE}" srcOrd="1" destOrd="0" presId="urn:microsoft.com/office/officeart/2005/8/layout/list1"/>
    <dgm:cxn modelId="{3223C10D-A285-4452-B647-49E9A46DF052}" type="presParOf" srcId="{0D138ECF-F0E0-4F88-8F97-F4883B4F9DC0}" destId="{A848D20A-791D-4869-A69C-F808EE932117}" srcOrd="1" destOrd="0" presId="urn:microsoft.com/office/officeart/2005/8/layout/list1"/>
    <dgm:cxn modelId="{C3E9D103-00F0-4EA7-B50E-425BE05BF9AA}" type="presParOf" srcId="{0D138ECF-F0E0-4F88-8F97-F4883B4F9DC0}" destId="{FEC99434-4FCB-42FF-A081-45B4005A37DB}" srcOrd="2"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67B1A3F-C2AA-4A2F-A217-D082667962C7}" type="doc">
      <dgm:prSet loTypeId="urn:microsoft.com/office/officeart/2005/8/layout/orgChart1" loCatId="hierarchy" qsTypeId="urn:microsoft.com/office/officeart/2005/8/quickstyle/simple3" qsCatId="simple" csTypeId="urn:microsoft.com/office/officeart/2005/8/colors/accent1_3" csCatId="accent1" phldr="1"/>
      <dgm:spPr/>
      <dgm:t>
        <a:bodyPr/>
        <a:lstStyle/>
        <a:p>
          <a:endParaRPr lang="en-US"/>
        </a:p>
      </dgm:t>
    </dgm:pt>
    <dgm:pt modelId="{A351AED6-62F1-43D6-A6B5-F2785495C2CE}" type="pres">
      <dgm:prSet presAssocID="{C67B1A3F-C2AA-4A2F-A217-D082667962C7}" presName="hierChild1" presStyleCnt="0">
        <dgm:presLayoutVars>
          <dgm:orgChart val="1"/>
          <dgm:chPref val="1"/>
          <dgm:dir/>
          <dgm:animOne val="branch"/>
          <dgm:animLvl val="lvl"/>
          <dgm:resizeHandles/>
        </dgm:presLayoutVars>
      </dgm:prSet>
      <dgm:spPr/>
    </dgm:pt>
  </dgm:ptLst>
  <dgm:cxnLst>
    <dgm:cxn modelId="{94BBBCB5-1279-4363-A86F-4B79B763593A}" type="presOf" srcId="{C67B1A3F-C2AA-4A2F-A217-D082667962C7}" destId="{A351AED6-62F1-43D6-A6B5-F2785495C2CE}" srcOrd="0"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44F36A3-843D-4283-B9E3-D7183C08A634}" type="doc">
      <dgm:prSet loTypeId="urn:microsoft.com/office/officeart/2005/8/layout/list1" loCatId="list" qsTypeId="urn:microsoft.com/office/officeart/2005/8/quickstyle/3d1" qsCatId="3D" csTypeId="urn:microsoft.com/office/officeart/2005/8/colors/accent1_2" csCatId="accent1" phldr="1"/>
      <dgm:spPr/>
      <dgm:t>
        <a:bodyPr/>
        <a:lstStyle/>
        <a:p>
          <a:endParaRPr lang="en-US"/>
        </a:p>
      </dgm:t>
    </dgm:pt>
    <dgm:pt modelId="{45D4EB6F-71AD-476E-BE1E-F82D0F3258CA}">
      <dgm:prSet phldrT="[Text]" custT="1"/>
      <dgm:sp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dgm:spPr>
      <dgm:t>
        <a:bodyPr/>
        <a:lstStyle/>
        <a:p>
          <a:endParaRPr lang="en-US" sz="2000" dirty="0">
            <a:solidFill>
              <a:schemeClr val="tx1"/>
            </a:solidFill>
          </a:endParaRPr>
        </a:p>
        <a:p>
          <a:r>
            <a:rPr lang="en-US" sz="2000" dirty="0" err="1">
              <a:solidFill>
                <a:schemeClr val="tx1"/>
              </a:solidFill>
            </a:rPr>
            <a:t>ActionClass_Handler</a:t>
          </a:r>
          <a:endParaRPr lang="en-US" sz="2000" dirty="0">
            <a:solidFill>
              <a:schemeClr val="tx1"/>
            </a:solidFill>
          </a:endParaRPr>
        </a:p>
        <a:p>
          <a:endParaRPr lang="en-US" sz="2000" dirty="0">
            <a:solidFill>
              <a:schemeClr val="tx1"/>
            </a:solidFill>
          </a:endParaRPr>
        </a:p>
      </dgm:t>
    </dgm:pt>
    <dgm:pt modelId="{7FF02DE4-4EF1-48FA-B02B-925BFA5AA568}" type="parTrans" cxnId="{DE30BF02-C185-4E57-A0EA-61617532787A}">
      <dgm:prSet/>
      <dgm:spPr/>
      <dgm:t>
        <a:bodyPr/>
        <a:lstStyle/>
        <a:p>
          <a:endParaRPr lang="en-US"/>
        </a:p>
      </dgm:t>
    </dgm:pt>
    <dgm:pt modelId="{A9CC5CC3-8E07-4760-AA03-343BDDACD012}" type="sibTrans" cxnId="{DE30BF02-C185-4E57-A0EA-61617532787A}">
      <dgm:prSet/>
      <dgm:spPr/>
      <dgm:t>
        <a:bodyPr/>
        <a:lstStyle/>
        <a:p>
          <a:endParaRPr lang="en-US"/>
        </a:p>
      </dgm:t>
    </dgm:pt>
    <dgm:pt modelId="{E73F1FE0-C9D3-47CB-9B02-96331857EDA2}">
      <dgm:prSet phldrT="[Text]" custT="1"/>
      <dgm:spPr>
        <a:gradFill flip="none"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dgm:spPr>
      <dgm:t>
        <a:bodyPr/>
        <a:lstStyle/>
        <a:p>
          <a:r>
            <a:rPr lang="en-US" sz="2000" dirty="0" err="1">
              <a:solidFill>
                <a:schemeClr val="tx1"/>
              </a:solidFill>
            </a:rPr>
            <a:t>Alert_Handler</a:t>
          </a:r>
          <a:endParaRPr lang="en-US" sz="2000" dirty="0">
            <a:solidFill>
              <a:schemeClr val="tx1"/>
            </a:solidFill>
          </a:endParaRPr>
        </a:p>
      </dgm:t>
    </dgm:pt>
    <dgm:pt modelId="{1DB113E7-717F-48B4-A03E-D1392C166620}" type="parTrans" cxnId="{D5347E18-1AB0-4C5B-9893-07896AAB7534}">
      <dgm:prSet/>
      <dgm:spPr/>
      <dgm:t>
        <a:bodyPr/>
        <a:lstStyle/>
        <a:p>
          <a:endParaRPr lang="en-US"/>
        </a:p>
      </dgm:t>
    </dgm:pt>
    <dgm:pt modelId="{EE432303-F916-4F28-951A-27C0B3BED679}" type="sibTrans" cxnId="{D5347E18-1AB0-4C5B-9893-07896AAB7534}">
      <dgm:prSet/>
      <dgm:spPr/>
      <dgm:t>
        <a:bodyPr/>
        <a:lstStyle/>
        <a:p>
          <a:endParaRPr lang="en-US"/>
        </a:p>
      </dgm:t>
    </dgm:pt>
    <dgm:pt modelId="{79A01E47-D147-4BF4-A070-2A31FC554AEE}">
      <dgm:prSet phldrT="[Text]" custT="1"/>
      <dgm:spPr>
        <a:gradFill flip="none"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dgm:spPr>
      <dgm:t>
        <a:bodyPr/>
        <a:lstStyle/>
        <a:p>
          <a:r>
            <a:rPr lang="en-US" sz="2000" dirty="0" err="1">
              <a:solidFill>
                <a:schemeClr val="tx1"/>
              </a:solidFill>
            </a:rPr>
            <a:t>Browser_And_Navigation_Handler</a:t>
          </a:r>
          <a:endParaRPr lang="en-US" sz="2000" dirty="0">
            <a:solidFill>
              <a:schemeClr val="tx1"/>
            </a:solidFill>
          </a:endParaRPr>
        </a:p>
      </dgm:t>
    </dgm:pt>
    <dgm:pt modelId="{2E1DF2CF-6762-47B9-87C4-174B84ADC068}" type="parTrans" cxnId="{349308C2-1239-48F9-9BF2-576C3C76B7D4}">
      <dgm:prSet/>
      <dgm:spPr/>
      <dgm:t>
        <a:bodyPr/>
        <a:lstStyle/>
        <a:p>
          <a:endParaRPr lang="en-US"/>
        </a:p>
      </dgm:t>
    </dgm:pt>
    <dgm:pt modelId="{1B1F90B1-21B2-4B8E-A27B-EDA19E624D48}" type="sibTrans" cxnId="{349308C2-1239-48F9-9BF2-576C3C76B7D4}">
      <dgm:prSet/>
      <dgm:spPr/>
      <dgm:t>
        <a:bodyPr/>
        <a:lstStyle/>
        <a:p>
          <a:endParaRPr lang="en-US"/>
        </a:p>
      </dgm:t>
    </dgm:pt>
    <dgm:pt modelId="{FBC92D72-FDDD-4EF1-BABB-B645B536644E}">
      <dgm:prSet custT="1"/>
      <dgm:spPr>
        <a:gradFill flip="none"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dgm:spPr>
      <dgm:t>
        <a:bodyPr/>
        <a:lstStyle/>
        <a:p>
          <a:r>
            <a:rPr lang="en-US" sz="2000" dirty="0" err="1">
              <a:solidFill>
                <a:schemeClr val="tx1"/>
              </a:solidFill>
            </a:rPr>
            <a:t>Button_Link_RadioButton_Handler</a:t>
          </a:r>
          <a:endParaRPr lang="en-US" sz="2000" dirty="0">
            <a:solidFill>
              <a:schemeClr val="tx1"/>
            </a:solidFill>
          </a:endParaRPr>
        </a:p>
      </dgm:t>
    </dgm:pt>
    <dgm:pt modelId="{91617EFE-79E7-4123-B711-343F4A9C770B}" type="parTrans" cxnId="{E2BEA071-0065-4A9F-95D8-5A62264BF6B3}">
      <dgm:prSet/>
      <dgm:spPr/>
      <dgm:t>
        <a:bodyPr/>
        <a:lstStyle/>
        <a:p>
          <a:endParaRPr lang="en-US"/>
        </a:p>
      </dgm:t>
    </dgm:pt>
    <dgm:pt modelId="{811B655C-9127-4938-AA6F-5A22FD973D43}" type="sibTrans" cxnId="{E2BEA071-0065-4A9F-95D8-5A62264BF6B3}">
      <dgm:prSet/>
      <dgm:spPr/>
      <dgm:t>
        <a:bodyPr/>
        <a:lstStyle/>
        <a:p>
          <a:endParaRPr lang="en-US"/>
        </a:p>
      </dgm:t>
    </dgm:pt>
    <dgm:pt modelId="{A3FA4E2E-6554-4418-9A7F-4250C14931DB}">
      <dgm:prSet custT="1"/>
      <dgm:spPr>
        <a:gradFill flip="none"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dgm:spPr>
      <dgm:t>
        <a:bodyPr/>
        <a:lstStyle/>
        <a:p>
          <a:r>
            <a:rPr lang="en-US" sz="2000" dirty="0" err="1">
              <a:solidFill>
                <a:schemeClr val="tx1"/>
              </a:solidFill>
            </a:rPr>
            <a:t>CheckBox_Handler</a:t>
          </a:r>
          <a:endParaRPr lang="en-US" sz="2000" dirty="0">
            <a:solidFill>
              <a:schemeClr val="tx1"/>
            </a:solidFill>
          </a:endParaRPr>
        </a:p>
      </dgm:t>
    </dgm:pt>
    <dgm:pt modelId="{4A5C662D-DE4B-4DF6-AD01-3AEA52A688E9}" type="parTrans" cxnId="{9C4FD7FA-AB19-4F03-AB98-7CCFEAFB4BC7}">
      <dgm:prSet/>
      <dgm:spPr/>
      <dgm:t>
        <a:bodyPr/>
        <a:lstStyle/>
        <a:p>
          <a:endParaRPr lang="en-US"/>
        </a:p>
      </dgm:t>
    </dgm:pt>
    <dgm:pt modelId="{D6D3E44E-CECB-478F-970A-9B8619B76FD1}" type="sibTrans" cxnId="{9C4FD7FA-AB19-4F03-AB98-7CCFEAFB4BC7}">
      <dgm:prSet/>
      <dgm:spPr/>
      <dgm:t>
        <a:bodyPr/>
        <a:lstStyle/>
        <a:p>
          <a:endParaRPr lang="en-US"/>
        </a:p>
      </dgm:t>
    </dgm:pt>
    <dgm:pt modelId="{2EE8223D-7E81-4079-9D15-2B13277D7269}">
      <dgm:prSet custT="1"/>
      <dgm:spPr>
        <a:gradFill flip="none"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dgm:spPr>
      <dgm:t>
        <a:bodyPr/>
        <a:lstStyle/>
        <a:p>
          <a:r>
            <a:rPr lang="en-US" sz="2000" dirty="0" err="1">
              <a:solidFill>
                <a:schemeClr val="tx1"/>
              </a:solidFill>
            </a:rPr>
            <a:t>DropDown_Handler</a:t>
          </a:r>
          <a:endParaRPr lang="en-US" sz="2000" dirty="0">
            <a:solidFill>
              <a:schemeClr val="tx1"/>
            </a:solidFill>
          </a:endParaRPr>
        </a:p>
      </dgm:t>
    </dgm:pt>
    <dgm:pt modelId="{6BE90DD2-7CE7-49E7-B00D-882E39AD8909}" type="parTrans" cxnId="{3AF196BB-975E-4F2A-B9BE-6F4DDD29BF56}">
      <dgm:prSet/>
      <dgm:spPr/>
      <dgm:t>
        <a:bodyPr/>
        <a:lstStyle/>
        <a:p>
          <a:endParaRPr lang="en-US"/>
        </a:p>
      </dgm:t>
    </dgm:pt>
    <dgm:pt modelId="{A0B23CA9-9A77-42D8-ADD0-BACC0DEAA58A}" type="sibTrans" cxnId="{3AF196BB-975E-4F2A-B9BE-6F4DDD29BF56}">
      <dgm:prSet/>
      <dgm:spPr/>
      <dgm:t>
        <a:bodyPr/>
        <a:lstStyle/>
        <a:p>
          <a:endParaRPr lang="en-US"/>
        </a:p>
      </dgm:t>
    </dgm:pt>
    <dgm:pt modelId="{D24E74B1-418D-4152-B9F8-3D86FA118355}">
      <dgm:prSet custT="1"/>
      <dgm:spPr>
        <a:gradFill flip="none"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dgm:spPr>
      <dgm:t>
        <a:bodyPr/>
        <a:lstStyle/>
        <a:p>
          <a:r>
            <a:rPr lang="en-US" sz="2000" dirty="0" err="1">
              <a:solidFill>
                <a:schemeClr val="tx1"/>
              </a:solidFill>
            </a:rPr>
            <a:t>Label_Handler</a:t>
          </a:r>
          <a:endParaRPr lang="en-US" sz="2000" dirty="0">
            <a:solidFill>
              <a:schemeClr val="tx1"/>
            </a:solidFill>
          </a:endParaRPr>
        </a:p>
      </dgm:t>
    </dgm:pt>
    <dgm:pt modelId="{1DB8AD26-A1F1-4EBC-AF18-7511D0772DC9}" type="parTrans" cxnId="{5AD588AE-AB6B-47ED-8543-AF6CA543E1C2}">
      <dgm:prSet/>
      <dgm:spPr/>
      <dgm:t>
        <a:bodyPr/>
        <a:lstStyle/>
        <a:p>
          <a:endParaRPr lang="en-US"/>
        </a:p>
      </dgm:t>
    </dgm:pt>
    <dgm:pt modelId="{68A75312-D35B-441A-820E-E92EF8150524}" type="sibTrans" cxnId="{5AD588AE-AB6B-47ED-8543-AF6CA543E1C2}">
      <dgm:prSet/>
      <dgm:spPr/>
      <dgm:t>
        <a:bodyPr/>
        <a:lstStyle/>
        <a:p>
          <a:endParaRPr lang="en-US"/>
        </a:p>
      </dgm:t>
    </dgm:pt>
    <dgm:pt modelId="{45D72E1B-3B92-4AC8-A580-76BA7D4CE4F1}">
      <dgm:prSet custT="1"/>
      <dgm:spPr>
        <a:gradFill flip="none"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dgm:spPr>
      <dgm:t>
        <a:bodyPr/>
        <a:lstStyle/>
        <a:p>
          <a:r>
            <a:rPr lang="en-US" sz="2000" dirty="0" err="1">
              <a:solidFill>
                <a:schemeClr val="tx1"/>
              </a:solidFill>
            </a:rPr>
            <a:t>Frame_Handler_Wrapperr</a:t>
          </a:r>
          <a:endParaRPr lang="en-US" sz="2000" dirty="0">
            <a:solidFill>
              <a:schemeClr val="tx1"/>
            </a:solidFill>
          </a:endParaRPr>
        </a:p>
      </dgm:t>
    </dgm:pt>
    <dgm:pt modelId="{D0725BAA-08E1-4D70-AD9B-6839F1180AA3}" type="parTrans" cxnId="{1592D078-191F-4CAC-B527-023BAAB28CF2}">
      <dgm:prSet/>
      <dgm:spPr/>
      <dgm:t>
        <a:bodyPr/>
        <a:lstStyle/>
        <a:p>
          <a:endParaRPr lang="en-US"/>
        </a:p>
      </dgm:t>
    </dgm:pt>
    <dgm:pt modelId="{91688ED2-6B51-4651-957A-29C291F19CE6}" type="sibTrans" cxnId="{1592D078-191F-4CAC-B527-023BAAB28CF2}">
      <dgm:prSet/>
      <dgm:spPr/>
      <dgm:t>
        <a:bodyPr/>
        <a:lstStyle/>
        <a:p>
          <a:endParaRPr lang="en-US"/>
        </a:p>
      </dgm:t>
    </dgm:pt>
    <dgm:pt modelId="{0BF2962B-A65F-4560-8471-9636BB5E3A11}">
      <dgm:prSet custT="1"/>
      <dgm:spPr>
        <a:gradFill flip="none"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dgm:spPr>
      <dgm:t>
        <a:bodyPr/>
        <a:lstStyle/>
        <a:p>
          <a:r>
            <a:rPr lang="en-US" sz="2000" dirty="0" err="1">
              <a:solidFill>
                <a:schemeClr val="tx1"/>
              </a:solidFill>
            </a:rPr>
            <a:t>TextBox_Handler</a:t>
          </a:r>
          <a:endParaRPr lang="en-US" sz="2000" dirty="0">
            <a:solidFill>
              <a:schemeClr val="tx1"/>
            </a:solidFill>
          </a:endParaRPr>
        </a:p>
      </dgm:t>
    </dgm:pt>
    <dgm:pt modelId="{40F6376A-64C7-40A4-8F2D-84072D1F8FB9}" type="parTrans" cxnId="{8606FA42-88DB-4700-93C8-7BFA03D3E6A2}">
      <dgm:prSet/>
      <dgm:spPr/>
      <dgm:t>
        <a:bodyPr/>
        <a:lstStyle/>
        <a:p>
          <a:endParaRPr lang="en-US"/>
        </a:p>
      </dgm:t>
    </dgm:pt>
    <dgm:pt modelId="{BC179011-767C-41B8-9760-39125FA718DD}" type="sibTrans" cxnId="{8606FA42-88DB-4700-93C8-7BFA03D3E6A2}">
      <dgm:prSet/>
      <dgm:spPr/>
      <dgm:t>
        <a:bodyPr/>
        <a:lstStyle/>
        <a:p>
          <a:endParaRPr lang="en-US"/>
        </a:p>
      </dgm:t>
    </dgm:pt>
    <dgm:pt modelId="{17646CEC-730A-4011-BC2B-0F0CCC14B6B8}">
      <dgm:prSet custT="1"/>
      <dgm:spPr>
        <a:gradFill flip="none"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dgm:spPr>
      <dgm:t>
        <a:bodyPr/>
        <a:lstStyle/>
        <a:p>
          <a:r>
            <a:rPr lang="en-US" sz="2000" dirty="0" err="1">
              <a:solidFill>
                <a:schemeClr val="tx1"/>
              </a:solidFill>
            </a:rPr>
            <a:t>Window_Handler</a:t>
          </a:r>
          <a:endParaRPr lang="en-US" sz="2000" dirty="0">
            <a:solidFill>
              <a:schemeClr val="tx1"/>
            </a:solidFill>
          </a:endParaRPr>
        </a:p>
      </dgm:t>
    </dgm:pt>
    <dgm:pt modelId="{9E30477A-5023-4EB9-8E6E-8E2767CA9774}" type="parTrans" cxnId="{5DCDFE22-8025-4F25-AF85-B102C0365E7B}">
      <dgm:prSet/>
      <dgm:spPr/>
      <dgm:t>
        <a:bodyPr/>
        <a:lstStyle/>
        <a:p>
          <a:endParaRPr lang="en-US"/>
        </a:p>
      </dgm:t>
    </dgm:pt>
    <dgm:pt modelId="{76879620-BBB7-4870-8BA6-310FC412FAE4}" type="sibTrans" cxnId="{5DCDFE22-8025-4F25-AF85-B102C0365E7B}">
      <dgm:prSet/>
      <dgm:spPr/>
      <dgm:t>
        <a:bodyPr/>
        <a:lstStyle/>
        <a:p>
          <a:endParaRPr lang="en-US"/>
        </a:p>
      </dgm:t>
    </dgm:pt>
    <dgm:pt modelId="{7CB73B44-E8B9-4FE1-A4C8-1689E6B6D4F0}">
      <dgm:prSet custT="1"/>
      <dgm:spPr>
        <a:gradFill flip="none"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dgm:spPr>
      <dgm:t>
        <a:bodyPr/>
        <a:lstStyle/>
        <a:p>
          <a:r>
            <a:rPr lang="en-US" sz="2000" kern="1200" dirty="0" err="1">
              <a:solidFill>
                <a:schemeClr val="tx1"/>
              </a:solidFill>
              <a:latin typeface="+mn-lt"/>
            </a:rPr>
            <a:t>Driver,Browser</a:t>
          </a:r>
          <a:r>
            <a:rPr lang="en-US" sz="2000" kern="1200" dirty="0">
              <a:solidFill>
                <a:schemeClr val="tx1"/>
              </a:solidFill>
              <a:latin typeface="+mn-lt"/>
            </a:rPr>
            <a:t> </a:t>
          </a:r>
          <a:r>
            <a:rPr lang="en-US" sz="2000" kern="1200" dirty="0">
              <a:solidFill>
                <a:prstClr val="black"/>
              </a:solidFill>
              <a:latin typeface="+mn-lt"/>
              <a:ea typeface="+mn-ea"/>
              <a:cs typeface="+mn-cs"/>
            </a:rPr>
            <a:t>classes</a:t>
          </a:r>
        </a:p>
      </dgm:t>
    </dgm:pt>
    <dgm:pt modelId="{A4D48412-741A-4C9D-A00E-A82D74413EE6}" type="parTrans" cxnId="{B4D22C14-B667-4ED3-9BE8-F321F95F452C}">
      <dgm:prSet/>
      <dgm:spPr/>
      <dgm:t>
        <a:bodyPr/>
        <a:lstStyle/>
        <a:p>
          <a:endParaRPr lang="en-IN"/>
        </a:p>
      </dgm:t>
    </dgm:pt>
    <dgm:pt modelId="{63D6E2E1-33E1-45DE-B7EF-7BB771E4A1C9}" type="sibTrans" cxnId="{B4D22C14-B667-4ED3-9BE8-F321F95F452C}">
      <dgm:prSet/>
      <dgm:spPr/>
      <dgm:t>
        <a:bodyPr/>
        <a:lstStyle/>
        <a:p>
          <a:endParaRPr lang="en-IN"/>
        </a:p>
      </dgm:t>
    </dgm:pt>
    <dgm:pt modelId="{0D138ECF-F0E0-4F88-8F97-F4883B4F9DC0}" type="pres">
      <dgm:prSet presAssocID="{F44F36A3-843D-4283-B9E3-D7183C08A634}" presName="linear" presStyleCnt="0">
        <dgm:presLayoutVars>
          <dgm:dir/>
          <dgm:animLvl val="lvl"/>
          <dgm:resizeHandles val="exact"/>
        </dgm:presLayoutVars>
      </dgm:prSet>
      <dgm:spPr/>
    </dgm:pt>
    <dgm:pt modelId="{8E7D5F46-06E5-4452-B5F9-601D88ACF65F}" type="pres">
      <dgm:prSet presAssocID="{45D4EB6F-71AD-476E-BE1E-F82D0F3258CA}" presName="parentLin" presStyleCnt="0"/>
      <dgm:spPr/>
    </dgm:pt>
    <dgm:pt modelId="{68B36138-E2AA-4172-ABE1-77741CACF9EA}" type="pres">
      <dgm:prSet presAssocID="{45D4EB6F-71AD-476E-BE1E-F82D0F3258CA}" presName="parentLeftMargin" presStyleLbl="node1" presStyleIdx="0" presStyleCnt="11"/>
      <dgm:spPr/>
    </dgm:pt>
    <dgm:pt modelId="{EE18C485-4DFE-4042-96BF-4CC693F310BE}" type="pres">
      <dgm:prSet presAssocID="{45D4EB6F-71AD-476E-BE1E-F82D0F3258CA}" presName="parentText" presStyleLbl="node1" presStyleIdx="0" presStyleCnt="11" custLinFactNeighborX="4396" custLinFactNeighborY="10795">
        <dgm:presLayoutVars>
          <dgm:chMax val="0"/>
          <dgm:bulletEnabled val="1"/>
        </dgm:presLayoutVars>
      </dgm:prSet>
      <dgm:spPr/>
    </dgm:pt>
    <dgm:pt modelId="{A848D20A-791D-4869-A69C-F808EE932117}" type="pres">
      <dgm:prSet presAssocID="{45D4EB6F-71AD-476E-BE1E-F82D0F3258CA}" presName="negativeSpace" presStyleCnt="0"/>
      <dgm:spPr/>
    </dgm:pt>
    <dgm:pt modelId="{FEC99434-4FCB-42FF-A081-45B4005A37DB}" type="pres">
      <dgm:prSet presAssocID="{45D4EB6F-71AD-476E-BE1E-F82D0F3258CA}" presName="childText" presStyleLbl="conFgAcc1" presStyleIdx="0" presStyleCnt="11">
        <dgm:presLayoutVars>
          <dgm:bulletEnabled val="1"/>
        </dgm:presLayoutVars>
      </dgm:prSet>
      <dgm:spPr/>
    </dgm:pt>
    <dgm:pt modelId="{AF1EDAD8-FBCD-42E6-BB81-9E03ED7E8E9C}" type="pres">
      <dgm:prSet presAssocID="{A9CC5CC3-8E07-4760-AA03-343BDDACD012}" presName="spaceBetweenRectangles" presStyleCnt="0"/>
      <dgm:spPr/>
    </dgm:pt>
    <dgm:pt modelId="{1E93088B-93A6-439B-BAE6-C6044D9BF628}" type="pres">
      <dgm:prSet presAssocID="{E73F1FE0-C9D3-47CB-9B02-96331857EDA2}" presName="parentLin" presStyleCnt="0"/>
      <dgm:spPr/>
    </dgm:pt>
    <dgm:pt modelId="{BBD3D6EA-0BDF-455B-B47F-40DFCCBCECE2}" type="pres">
      <dgm:prSet presAssocID="{E73F1FE0-C9D3-47CB-9B02-96331857EDA2}" presName="parentLeftMargin" presStyleLbl="node1" presStyleIdx="0" presStyleCnt="11"/>
      <dgm:spPr/>
    </dgm:pt>
    <dgm:pt modelId="{B4D5E672-1AF6-4FBA-B881-A03C99B13EAB}" type="pres">
      <dgm:prSet presAssocID="{E73F1FE0-C9D3-47CB-9B02-96331857EDA2}" presName="parentText" presStyleLbl="node1" presStyleIdx="1" presStyleCnt="11">
        <dgm:presLayoutVars>
          <dgm:chMax val="0"/>
          <dgm:bulletEnabled val="1"/>
        </dgm:presLayoutVars>
      </dgm:prSet>
      <dgm:spPr/>
    </dgm:pt>
    <dgm:pt modelId="{19E55A81-5FB9-4CE3-AF0B-708E5171B5E0}" type="pres">
      <dgm:prSet presAssocID="{E73F1FE0-C9D3-47CB-9B02-96331857EDA2}" presName="negativeSpace" presStyleCnt="0"/>
      <dgm:spPr/>
    </dgm:pt>
    <dgm:pt modelId="{B19F20C9-243D-484E-98B4-ED2BF4C7B34F}" type="pres">
      <dgm:prSet presAssocID="{E73F1FE0-C9D3-47CB-9B02-96331857EDA2}" presName="childText" presStyleLbl="conFgAcc1" presStyleIdx="1" presStyleCnt="11">
        <dgm:presLayoutVars>
          <dgm:bulletEnabled val="1"/>
        </dgm:presLayoutVars>
      </dgm:prSet>
      <dgm:spPr/>
    </dgm:pt>
    <dgm:pt modelId="{F9395CA5-5354-4741-9BA6-3910D58D7E2D}" type="pres">
      <dgm:prSet presAssocID="{EE432303-F916-4F28-951A-27C0B3BED679}" presName="spaceBetweenRectangles" presStyleCnt="0"/>
      <dgm:spPr/>
    </dgm:pt>
    <dgm:pt modelId="{284314C4-7CE6-4F46-B50E-8C92C728BA52}" type="pres">
      <dgm:prSet presAssocID="{79A01E47-D147-4BF4-A070-2A31FC554AEE}" presName="parentLin" presStyleCnt="0"/>
      <dgm:spPr/>
    </dgm:pt>
    <dgm:pt modelId="{A9D932F9-A322-4AEE-978B-E42FA602E7AB}" type="pres">
      <dgm:prSet presAssocID="{79A01E47-D147-4BF4-A070-2A31FC554AEE}" presName="parentLeftMargin" presStyleLbl="node1" presStyleIdx="1" presStyleCnt="11"/>
      <dgm:spPr/>
    </dgm:pt>
    <dgm:pt modelId="{C214A4F1-2412-4259-A863-D69C56AB9A27}" type="pres">
      <dgm:prSet presAssocID="{79A01E47-D147-4BF4-A070-2A31FC554AEE}" presName="parentText" presStyleLbl="node1" presStyleIdx="2" presStyleCnt="11">
        <dgm:presLayoutVars>
          <dgm:chMax val="0"/>
          <dgm:bulletEnabled val="1"/>
        </dgm:presLayoutVars>
      </dgm:prSet>
      <dgm:spPr/>
    </dgm:pt>
    <dgm:pt modelId="{06D37ED8-0082-4C04-AA31-026C386FBB7D}" type="pres">
      <dgm:prSet presAssocID="{79A01E47-D147-4BF4-A070-2A31FC554AEE}" presName="negativeSpace" presStyleCnt="0"/>
      <dgm:spPr/>
    </dgm:pt>
    <dgm:pt modelId="{F048FE38-8D3C-4B1A-8BEE-28A708038D3C}" type="pres">
      <dgm:prSet presAssocID="{79A01E47-D147-4BF4-A070-2A31FC554AEE}" presName="childText" presStyleLbl="conFgAcc1" presStyleIdx="2" presStyleCnt="11">
        <dgm:presLayoutVars>
          <dgm:bulletEnabled val="1"/>
        </dgm:presLayoutVars>
      </dgm:prSet>
      <dgm:spPr/>
    </dgm:pt>
    <dgm:pt modelId="{542D4893-CCB6-482B-92E5-B1A7ECA45209}" type="pres">
      <dgm:prSet presAssocID="{1B1F90B1-21B2-4B8E-A27B-EDA19E624D48}" presName="spaceBetweenRectangles" presStyleCnt="0"/>
      <dgm:spPr/>
    </dgm:pt>
    <dgm:pt modelId="{69D61192-EAA4-4589-802B-4B05CC207354}" type="pres">
      <dgm:prSet presAssocID="{FBC92D72-FDDD-4EF1-BABB-B645B536644E}" presName="parentLin" presStyleCnt="0"/>
      <dgm:spPr/>
    </dgm:pt>
    <dgm:pt modelId="{F17A689D-DDC1-4BC7-92DD-6C20052B6B90}" type="pres">
      <dgm:prSet presAssocID="{FBC92D72-FDDD-4EF1-BABB-B645B536644E}" presName="parentLeftMargin" presStyleLbl="node1" presStyleIdx="2" presStyleCnt="11"/>
      <dgm:spPr/>
    </dgm:pt>
    <dgm:pt modelId="{AAA7EB12-E095-43B0-959D-F98A2B1F8662}" type="pres">
      <dgm:prSet presAssocID="{FBC92D72-FDDD-4EF1-BABB-B645B536644E}" presName="parentText" presStyleLbl="node1" presStyleIdx="3" presStyleCnt="11" custLinFactNeighborX="6298">
        <dgm:presLayoutVars>
          <dgm:chMax val="0"/>
          <dgm:bulletEnabled val="1"/>
        </dgm:presLayoutVars>
      </dgm:prSet>
      <dgm:spPr/>
    </dgm:pt>
    <dgm:pt modelId="{911ECFE3-1489-400B-B0D7-0C65ED1E57C7}" type="pres">
      <dgm:prSet presAssocID="{FBC92D72-FDDD-4EF1-BABB-B645B536644E}" presName="negativeSpace" presStyleCnt="0"/>
      <dgm:spPr/>
    </dgm:pt>
    <dgm:pt modelId="{3AF033EB-BAF0-486A-B63E-5FCBAF5BC63A}" type="pres">
      <dgm:prSet presAssocID="{FBC92D72-FDDD-4EF1-BABB-B645B536644E}" presName="childText" presStyleLbl="conFgAcc1" presStyleIdx="3" presStyleCnt="11">
        <dgm:presLayoutVars>
          <dgm:bulletEnabled val="1"/>
        </dgm:presLayoutVars>
      </dgm:prSet>
      <dgm:spPr/>
    </dgm:pt>
    <dgm:pt modelId="{DEA16149-534F-4170-84D4-ACF6BB322376}" type="pres">
      <dgm:prSet presAssocID="{811B655C-9127-4938-AA6F-5A22FD973D43}" presName="spaceBetweenRectangles" presStyleCnt="0"/>
      <dgm:spPr/>
    </dgm:pt>
    <dgm:pt modelId="{2F11BB9F-21D9-4BD2-B3A8-F2630B934498}" type="pres">
      <dgm:prSet presAssocID="{A3FA4E2E-6554-4418-9A7F-4250C14931DB}" presName="parentLin" presStyleCnt="0"/>
      <dgm:spPr/>
    </dgm:pt>
    <dgm:pt modelId="{77B648BE-8329-4064-9C51-238C5D818C6F}" type="pres">
      <dgm:prSet presAssocID="{A3FA4E2E-6554-4418-9A7F-4250C14931DB}" presName="parentLeftMargin" presStyleLbl="node1" presStyleIdx="3" presStyleCnt="11"/>
      <dgm:spPr/>
    </dgm:pt>
    <dgm:pt modelId="{08C5A35C-1CB1-4BED-8DF4-98BB7A3E00E7}" type="pres">
      <dgm:prSet presAssocID="{A3FA4E2E-6554-4418-9A7F-4250C14931DB}" presName="parentText" presStyleLbl="node1" presStyleIdx="4" presStyleCnt="11">
        <dgm:presLayoutVars>
          <dgm:chMax val="0"/>
          <dgm:bulletEnabled val="1"/>
        </dgm:presLayoutVars>
      </dgm:prSet>
      <dgm:spPr/>
    </dgm:pt>
    <dgm:pt modelId="{E7F62B30-6E37-49E1-803A-E4B4DDC8BCDE}" type="pres">
      <dgm:prSet presAssocID="{A3FA4E2E-6554-4418-9A7F-4250C14931DB}" presName="negativeSpace" presStyleCnt="0"/>
      <dgm:spPr/>
    </dgm:pt>
    <dgm:pt modelId="{6608B944-F139-4359-A2C4-2B7795B8C2DE}" type="pres">
      <dgm:prSet presAssocID="{A3FA4E2E-6554-4418-9A7F-4250C14931DB}" presName="childText" presStyleLbl="conFgAcc1" presStyleIdx="4" presStyleCnt="11">
        <dgm:presLayoutVars>
          <dgm:bulletEnabled val="1"/>
        </dgm:presLayoutVars>
      </dgm:prSet>
      <dgm:spPr/>
    </dgm:pt>
    <dgm:pt modelId="{2F393F04-01FD-46F8-B78F-17DDE4371C9E}" type="pres">
      <dgm:prSet presAssocID="{D6D3E44E-CECB-478F-970A-9B8619B76FD1}" presName="spaceBetweenRectangles" presStyleCnt="0"/>
      <dgm:spPr/>
    </dgm:pt>
    <dgm:pt modelId="{FE28F0E8-EC4D-4FD6-A142-870E30A9052B}" type="pres">
      <dgm:prSet presAssocID="{2EE8223D-7E81-4079-9D15-2B13277D7269}" presName="parentLin" presStyleCnt="0"/>
      <dgm:spPr/>
    </dgm:pt>
    <dgm:pt modelId="{ECC9BDEA-E62C-4F2C-959E-CDB00E7C8BC4}" type="pres">
      <dgm:prSet presAssocID="{2EE8223D-7E81-4079-9D15-2B13277D7269}" presName="parentLeftMargin" presStyleLbl="node1" presStyleIdx="4" presStyleCnt="11"/>
      <dgm:spPr/>
    </dgm:pt>
    <dgm:pt modelId="{8AE92676-6E8F-4F7D-9124-FB329677CAB6}" type="pres">
      <dgm:prSet presAssocID="{2EE8223D-7E81-4079-9D15-2B13277D7269}" presName="parentText" presStyleLbl="node1" presStyleIdx="5" presStyleCnt="11">
        <dgm:presLayoutVars>
          <dgm:chMax val="0"/>
          <dgm:bulletEnabled val="1"/>
        </dgm:presLayoutVars>
      </dgm:prSet>
      <dgm:spPr/>
    </dgm:pt>
    <dgm:pt modelId="{4100DCA1-C4A3-4D8E-B69B-E60853F9D607}" type="pres">
      <dgm:prSet presAssocID="{2EE8223D-7E81-4079-9D15-2B13277D7269}" presName="negativeSpace" presStyleCnt="0"/>
      <dgm:spPr/>
    </dgm:pt>
    <dgm:pt modelId="{0727CBE0-937B-42D7-B108-257EC3A4C068}" type="pres">
      <dgm:prSet presAssocID="{2EE8223D-7E81-4079-9D15-2B13277D7269}" presName="childText" presStyleLbl="conFgAcc1" presStyleIdx="5" presStyleCnt="11">
        <dgm:presLayoutVars>
          <dgm:bulletEnabled val="1"/>
        </dgm:presLayoutVars>
      </dgm:prSet>
      <dgm:spPr/>
    </dgm:pt>
    <dgm:pt modelId="{EC858575-1B78-4E2A-AF05-E0E4102B595D}" type="pres">
      <dgm:prSet presAssocID="{A0B23CA9-9A77-42D8-ADD0-BACC0DEAA58A}" presName="spaceBetweenRectangles" presStyleCnt="0"/>
      <dgm:spPr/>
    </dgm:pt>
    <dgm:pt modelId="{3CA41C25-BA7A-4D08-A26B-A8D8BC70F9E9}" type="pres">
      <dgm:prSet presAssocID="{D24E74B1-418D-4152-B9F8-3D86FA118355}" presName="parentLin" presStyleCnt="0"/>
      <dgm:spPr/>
    </dgm:pt>
    <dgm:pt modelId="{2F7E9120-DDE9-4935-9F2A-35EADDBD9384}" type="pres">
      <dgm:prSet presAssocID="{D24E74B1-418D-4152-B9F8-3D86FA118355}" presName="parentLeftMargin" presStyleLbl="node1" presStyleIdx="5" presStyleCnt="11"/>
      <dgm:spPr/>
    </dgm:pt>
    <dgm:pt modelId="{25E9BE73-273B-49F1-85D8-8B8588A0B73B}" type="pres">
      <dgm:prSet presAssocID="{D24E74B1-418D-4152-B9F8-3D86FA118355}" presName="parentText" presStyleLbl="node1" presStyleIdx="6" presStyleCnt="11">
        <dgm:presLayoutVars>
          <dgm:chMax val="0"/>
          <dgm:bulletEnabled val="1"/>
        </dgm:presLayoutVars>
      </dgm:prSet>
      <dgm:spPr/>
    </dgm:pt>
    <dgm:pt modelId="{E9A7140E-2ED0-439F-9D33-16C27F79A2FE}" type="pres">
      <dgm:prSet presAssocID="{D24E74B1-418D-4152-B9F8-3D86FA118355}" presName="negativeSpace" presStyleCnt="0"/>
      <dgm:spPr/>
    </dgm:pt>
    <dgm:pt modelId="{26D5D9F9-D4D5-43F5-8251-298313AA2109}" type="pres">
      <dgm:prSet presAssocID="{D24E74B1-418D-4152-B9F8-3D86FA118355}" presName="childText" presStyleLbl="conFgAcc1" presStyleIdx="6" presStyleCnt="11">
        <dgm:presLayoutVars>
          <dgm:bulletEnabled val="1"/>
        </dgm:presLayoutVars>
      </dgm:prSet>
      <dgm:spPr/>
    </dgm:pt>
    <dgm:pt modelId="{3C620FD1-C6E2-46A8-B9BD-4E55A975FF54}" type="pres">
      <dgm:prSet presAssocID="{68A75312-D35B-441A-820E-E92EF8150524}" presName="spaceBetweenRectangles" presStyleCnt="0"/>
      <dgm:spPr/>
    </dgm:pt>
    <dgm:pt modelId="{3444911A-CFED-4797-A4E6-8C83ACC13602}" type="pres">
      <dgm:prSet presAssocID="{45D72E1B-3B92-4AC8-A580-76BA7D4CE4F1}" presName="parentLin" presStyleCnt="0"/>
      <dgm:spPr/>
    </dgm:pt>
    <dgm:pt modelId="{D6699A38-FE0C-4455-A5DF-4DABFEAC49A9}" type="pres">
      <dgm:prSet presAssocID="{45D72E1B-3B92-4AC8-A580-76BA7D4CE4F1}" presName="parentLeftMargin" presStyleLbl="node1" presStyleIdx="6" presStyleCnt="11"/>
      <dgm:spPr/>
    </dgm:pt>
    <dgm:pt modelId="{2F57C95F-2852-41AF-8E35-C6C8706BF207}" type="pres">
      <dgm:prSet presAssocID="{45D72E1B-3B92-4AC8-A580-76BA7D4CE4F1}" presName="parentText" presStyleLbl="node1" presStyleIdx="7" presStyleCnt="11">
        <dgm:presLayoutVars>
          <dgm:chMax val="0"/>
          <dgm:bulletEnabled val="1"/>
        </dgm:presLayoutVars>
      </dgm:prSet>
      <dgm:spPr/>
    </dgm:pt>
    <dgm:pt modelId="{74936EE5-9798-46ED-82BB-D261D5CE0EE6}" type="pres">
      <dgm:prSet presAssocID="{45D72E1B-3B92-4AC8-A580-76BA7D4CE4F1}" presName="negativeSpace" presStyleCnt="0"/>
      <dgm:spPr/>
    </dgm:pt>
    <dgm:pt modelId="{5342FC40-1ABD-4CF1-B04B-62BD37C8048F}" type="pres">
      <dgm:prSet presAssocID="{45D72E1B-3B92-4AC8-A580-76BA7D4CE4F1}" presName="childText" presStyleLbl="conFgAcc1" presStyleIdx="7" presStyleCnt="11">
        <dgm:presLayoutVars>
          <dgm:bulletEnabled val="1"/>
        </dgm:presLayoutVars>
      </dgm:prSet>
      <dgm:spPr/>
    </dgm:pt>
    <dgm:pt modelId="{ACEA8843-1CCA-4351-B919-6D6ADE5B1EAA}" type="pres">
      <dgm:prSet presAssocID="{91688ED2-6B51-4651-957A-29C291F19CE6}" presName="spaceBetweenRectangles" presStyleCnt="0"/>
      <dgm:spPr/>
    </dgm:pt>
    <dgm:pt modelId="{F2AF9E68-1800-4964-A1B2-583671731331}" type="pres">
      <dgm:prSet presAssocID="{0BF2962B-A65F-4560-8471-9636BB5E3A11}" presName="parentLin" presStyleCnt="0"/>
      <dgm:spPr/>
    </dgm:pt>
    <dgm:pt modelId="{4ED97DEE-B0BA-4E67-9952-C157D2F5F749}" type="pres">
      <dgm:prSet presAssocID="{0BF2962B-A65F-4560-8471-9636BB5E3A11}" presName="parentLeftMargin" presStyleLbl="node1" presStyleIdx="7" presStyleCnt="11"/>
      <dgm:spPr/>
    </dgm:pt>
    <dgm:pt modelId="{2DFE1627-5C1B-4591-B850-611EBE8EE750}" type="pres">
      <dgm:prSet presAssocID="{0BF2962B-A65F-4560-8471-9636BB5E3A11}" presName="parentText" presStyleLbl="node1" presStyleIdx="8" presStyleCnt="11">
        <dgm:presLayoutVars>
          <dgm:chMax val="0"/>
          <dgm:bulletEnabled val="1"/>
        </dgm:presLayoutVars>
      </dgm:prSet>
      <dgm:spPr/>
    </dgm:pt>
    <dgm:pt modelId="{8D73DFF9-790A-41F1-8720-603A0BCFE059}" type="pres">
      <dgm:prSet presAssocID="{0BF2962B-A65F-4560-8471-9636BB5E3A11}" presName="negativeSpace" presStyleCnt="0"/>
      <dgm:spPr/>
    </dgm:pt>
    <dgm:pt modelId="{F4552221-1133-42DD-8478-1A3A78CC26BD}" type="pres">
      <dgm:prSet presAssocID="{0BF2962B-A65F-4560-8471-9636BB5E3A11}" presName="childText" presStyleLbl="conFgAcc1" presStyleIdx="8" presStyleCnt="11">
        <dgm:presLayoutVars>
          <dgm:bulletEnabled val="1"/>
        </dgm:presLayoutVars>
      </dgm:prSet>
      <dgm:spPr/>
    </dgm:pt>
    <dgm:pt modelId="{F83B5516-25F3-4CC3-94FD-7614D10EEBAE}" type="pres">
      <dgm:prSet presAssocID="{BC179011-767C-41B8-9760-39125FA718DD}" presName="spaceBetweenRectangles" presStyleCnt="0"/>
      <dgm:spPr/>
    </dgm:pt>
    <dgm:pt modelId="{26507382-859C-4D41-B5B6-0D947DC79042}" type="pres">
      <dgm:prSet presAssocID="{17646CEC-730A-4011-BC2B-0F0CCC14B6B8}" presName="parentLin" presStyleCnt="0"/>
      <dgm:spPr/>
    </dgm:pt>
    <dgm:pt modelId="{7618FB5B-16F0-4299-90F3-DAE3B1CF7BC9}" type="pres">
      <dgm:prSet presAssocID="{17646CEC-730A-4011-BC2B-0F0CCC14B6B8}" presName="parentLeftMargin" presStyleLbl="node1" presStyleIdx="8" presStyleCnt="11"/>
      <dgm:spPr/>
    </dgm:pt>
    <dgm:pt modelId="{64C20D49-3A70-452A-87DC-D2F0A768B56B}" type="pres">
      <dgm:prSet presAssocID="{17646CEC-730A-4011-BC2B-0F0CCC14B6B8}" presName="parentText" presStyleLbl="node1" presStyleIdx="9" presStyleCnt="11">
        <dgm:presLayoutVars>
          <dgm:chMax val="0"/>
          <dgm:bulletEnabled val="1"/>
        </dgm:presLayoutVars>
      </dgm:prSet>
      <dgm:spPr/>
    </dgm:pt>
    <dgm:pt modelId="{53E5EF1D-1F16-42E8-B4AA-4F3199A40FAF}" type="pres">
      <dgm:prSet presAssocID="{17646CEC-730A-4011-BC2B-0F0CCC14B6B8}" presName="negativeSpace" presStyleCnt="0"/>
      <dgm:spPr/>
    </dgm:pt>
    <dgm:pt modelId="{16612B78-BA8C-4403-83A3-6A6B7DD4B180}" type="pres">
      <dgm:prSet presAssocID="{17646CEC-730A-4011-BC2B-0F0CCC14B6B8}" presName="childText" presStyleLbl="conFgAcc1" presStyleIdx="9" presStyleCnt="11">
        <dgm:presLayoutVars>
          <dgm:bulletEnabled val="1"/>
        </dgm:presLayoutVars>
      </dgm:prSet>
      <dgm:spPr/>
    </dgm:pt>
    <dgm:pt modelId="{C808C187-A12E-4880-AD91-ED106E943516}" type="pres">
      <dgm:prSet presAssocID="{76879620-BBB7-4870-8BA6-310FC412FAE4}" presName="spaceBetweenRectangles" presStyleCnt="0"/>
      <dgm:spPr/>
    </dgm:pt>
    <dgm:pt modelId="{E4DD1D25-8966-413D-9AEA-8F939BF449DC}" type="pres">
      <dgm:prSet presAssocID="{7CB73B44-E8B9-4FE1-A4C8-1689E6B6D4F0}" presName="parentLin" presStyleCnt="0"/>
      <dgm:spPr/>
    </dgm:pt>
    <dgm:pt modelId="{C1D49836-2D61-44E6-BB36-CF264E0BC651}" type="pres">
      <dgm:prSet presAssocID="{7CB73B44-E8B9-4FE1-A4C8-1689E6B6D4F0}" presName="parentLeftMargin" presStyleLbl="node1" presStyleIdx="9" presStyleCnt="11"/>
      <dgm:spPr/>
    </dgm:pt>
    <dgm:pt modelId="{09B9FC6D-C587-469E-AC8B-DF3AADEB0BF8}" type="pres">
      <dgm:prSet presAssocID="{7CB73B44-E8B9-4FE1-A4C8-1689E6B6D4F0}" presName="parentText" presStyleLbl="node1" presStyleIdx="10" presStyleCnt="11">
        <dgm:presLayoutVars>
          <dgm:chMax val="0"/>
          <dgm:bulletEnabled val="1"/>
        </dgm:presLayoutVars>
      </dgm:prSet>
      <dgm:spPr/>
    </dgm:pt>
    <dgm:pt modelId="{C24A0573-C96F-450D-9548-6612B32A8BFB}" type="pres">
      <dgm:prSet presAssocID="{7CB73B44-E8B9-4FE1-A4C8-1689E6B6D4F0}" presName="negativeSpace" presStyleCnt="0"/>
      <dgm:spPr/>
    </dgm:pt>
    <dgm:pt modelId="{CF65B4BD-8BDD-4C6E-AC3D-CFA711BC4422}" type="pres">
      <dgm:prSet presAssocID="{7CB73B44-E8B9-4FE1-A4C8-1689E6B6D4F0}" presName="childText" presStyleLbl="conFgAcc1" presStyleIdx="10" presStyleCnt="11">
        <dgm:presLayoutVars>
          <dgm:bulletEnabled val="1"/>
        </dgm:presLayoutVars>
      </dgm:prSet>
      <dgm:spPr/>
    </dgm:pt>
  </dgm:ptLst>
  <dgm:cxnLst>
    <dgm:cxn modelId="{DE30BF02-C185-4E57-A0EA-61617532787A}" srcId="{F44F36A3-843D-4283-B9E3-D7183C08A634}" destId="{45D4EB6F-71AD-476E-BE1E-F82D0F3258CA}" srcOrd="0" destOrd="0" parTransId="{7FF02DE4-4EF1-48FA-B02B-925BFA5AA568}" sibTransId="{A9CC5CC3-8E07-4760-AA03-343BDDACD012}"/>
    <dgm:cxn modelId="{B4D22C14-B667-4ED3-9BE8-F321F95F452C}" srcId="{F44F36A3-843D-4283-B9E3-D7183C08A634}" destId="{7CB73B44-E8B9-4FE1-A4C8-1689E6B6D4F0}" srcOrd="10" destOrd="0" parTransId="{A4D48412-741A-4C9D-A00E-A82D74413EE6}" sibTransId="{63D6E2E1-33E1-45DE-B7EF-7BB771E4A1C9}"/>
    <dgm:cxn modelId="{D5347E18-1AB0-4C5B-9893-07896AAB7534}" srcId="{F44F36A3-843D-4283-B9E3-D7183C08A634}" destId="{E73F1FE0-C9D3-47CB-9B02-96331857EDA2}" srcOrd="1" destOrd="0" parTransId="{1DB113E7-717F-48B4-A03E-D1392C166620}" sibTransId="{EE432303-F916-4F28-951A-27C0B3BED679}"/>
    <dgm:cxn modelId="{9909751B-AB0A-4390-90CC-285432C75029}" type="presOf" srcId="{D24E74B1-418D-4152-B9F8-3D86FA118355}" destId="{2F7E9120-DDE9-4935-9F2A-35EADDBD9384}" srcOrd="0" destOrd="0" presId="urn:microsoft.com/office/officeart/2005/8/layout/list1"/>
    <dgm:cxn modelId="{5DCDFE22-8025-4F25-AF85-B102C0365E7B}" srcId="{F44F36A3-843D-4283-B9E3-D7183C08A634}" destId="{17646CEC-730A-4011-BC2B-0F0CCC14B6B8}" srcOrd="9" destOrd="0" parTransId="{9E30477A-5023-4EB9-8E6E-8E2767CA9774}" sibTransId="{76879620-BBB7-4870-8BA6-310FC412FAE4}"/>
    <dgm:cxn modelId="{1415F63A-9323-41E2-96B2-81166569F60B}" type="presOf" srcId="{79A01E47-D147-4BF4-A070-2A31FC554AEE}" destId="{A9D932F9-A322-4AEE-978B-E42FA602E7AB}" srcOrd="0" destOrd="0" presId="urn:microsoft.com/office/officeart/2005/8/layout/list1"/>
    <dgm:cxn modelId="{8606FA42-88DB-4700-93C8-7BFA03D3E6A2}" srcId="{F44F36A3-843D-4283-B9E3-D7183C08A634}" destId="{0BF2962B-A65F-4560-8471-9636BB5E3A11}" srcOrd="8" destOrd="0" parTransId="{40F6376A-64C7-40A4-8F2D-84072D1F8FB9}" sibTransId="{BC179011-767C-41B8-9760-39125FA718DD}"/>
    <dgm:cxn modelId="{ADC88363-7E87-4D24-A5C0-9C2682048F7C}" type="presOf" srcId="{17646CEC-730A-4011-BC2B-0F0CCC14B6B8}" destId="{7618FB5B-16F0-4299-90F3-DAE3B1CF7BC9}" srcOrd="0" destOrd="0" presId="urn:microsoft.com/office/officeart/2005/8/layout/list1"/>
    <dgm:cxn modelId="{CA80FD46-A5D9-48D3-BA83-1676FF4652E3}" type="presOf" srcId="{A3FA4E2E-6554-4418-9A7F-4250C14931DB}" destId="{08C5A35C-1CB1-4BED-8DF4-98BB7A3E00E7}" srcOrd="1" destOrd="0" presId="urn:microsoft.com/office/officeart/2005/8/layout/list1"/>
    <dgm:cxn modelId="{85676B6A-C77D-4010-A0FE-4550FBE32678}" type="presOf" srcId="{A3FA4E2E-6554-4418-9A7F-4250C14931DB}" destId="{77B648BE-8329-4064-9C51-238C5D818C6F}" srcOrd="0" destOrd="0" presId="urn:microsoft.com/office/officeart/2005/8/layout/list1"/>
    <dgm:cxn modelId="{7499D04E-3CF4-4F6D-B28F-0F4B2F3C9B99}" type="presOf" srcId="{E73F1FE0-C9D3-47CB-9B02-96331857EDA2}" destId="{B4D5E672-1AF6-4FBA-B881-A03C99B13EAB}" srcOrd="1" destOrd="0" presId="urn:microsoft.com/office/officeart/2005/8/layout/list1"/>
    <dgm:cxn modelId="{E2BEA071-0065-4A9F-95D8-5A62264BF6B3}" srcId="{F44F36A3-843D-4283-B9E3-D7183C08A634}" destId="{FBC92D72-FDDD-4EF1-BABB-B645B536644E}" srcOrd="3" destOrd="0" parTransId="{91617EFE-79E7-4123-B711-343F4A9C770B}" sibTransId="{811B655C-9127-4938-AA6F-5A22FD973D43}"/>
    <dgm:cxn modelId="{C55E0953-E08B-4B53-BE4C-BA5E14B8B767}" type="presOf" srcId="{0BF2962B-A65F-4560-8471-9636BB5E3A11}" destId="{4ED97DEE-B0BA-4E67-9952-C157D2F5F749}" srcOrd="0" destOrd="0" presId="urn:microsoft.com/office/officeart/2005/8/layout/list1"/>
    <dgm:cxn modelId="{53588F73-BD81-4C50-9EA1-6E241DE0F219}" type="presOf" srcId="{45D4EB6F-71AD-476E-BE1E-F82D0F3258CA}" destId="{68B36138-E2AA-4172-ABE1-77741CACF9EA}" srcOrd="0" destOrd="0" presId="urn:microsoft.com/office/officeart/2005/8/layout/list1"/>
    <dgm:cxn modelId="{A5097477-7255-48A2-BFB7-19552567E5DB}" type="presOf" srcId="{FBC92D72-FDDD-4EF1-BABB-B645B536644E}" destId="{AAA7EB12-E095-43B0-959D-F98A2B1F8662}" srcOrd="1" destOrd="0" presId="urn:microsoft.com/office/officeart/2005/8/layout/list1"/>
    <dgm:cxn modelId="{1592D078-191F-4CAC-B527-023BAAB28CF2}" srcId="{F44F36A3-843D-4283-B9E3-D7183C08A634}" destId="{45D72E1B-3B92-4AC8-A580-76BA7D4CE4F1}" srcOrd="7" destOrd="0" parTransId="{D0725BAA-08E1-4D70-AD9B-6839F1180AA3}" sibTransId="{91688ED2-6B51-4651-957A-29C291F19CE6}"/>
    <dgm:cxn modelId="{B195F858-838C-4843-B147-F8FD532D84EE}" type="presOf" srcId="{17646CEC-730A-4011-BC2B-0F0CCC14B6B8}" destId="{64C20D49-3A70-452A-87DC-D2F0A768B56B}" srcOrd="1" destOrd="0" presId="urn:microsoft.com/office/officeart/2005/8/layout/list1"/>
    <dgm:cxn modelId="{89FA207E-38E8-4524-9FF2-A5495462ABF7}" type="presOf" srcId="{2EE8223D-7E81-4079-9D15-2B13277D7269}" destId="{ECC9BDEA-E62C-4F2C-959E-CDB00E7C8BC4}" srcOrd="0" destOrd="0" presId="urn:microsoft.com/office/officeart/2005/8/layout/list1"/>
    <dgm:cxn modelId="{14412A7E-A5EF-4254-986E-E1947C2250C2}" type="presOf" srcId="{D24E74B1-418D-4152-B9F8-3D86FA118355}" destId="{25E9BE73-273B-49F1-85D8-8B8588A0B73B}" srcOrd="1" destOrd="0" presId="urn:microsoft.com/office/officeart/2005/8/layout/list1"/>
    <dgm:cxn modelId="{2A70DD7F-9135-4D9F-A5ED-D6ED83691D7B}" type="presOf" srcId="{45D72E1B-3B92-4AC8-A580-76BA7D4CE4F1}" destId="{D6699A38-FE0C-4455-A5DF-4DABFEAC49A9}" srcOrd="0" destOrd="0" presId="urn:microsoft.com/office/officeart/2005/8/layout/list1"/>
    <dgm:cxn modelId="{B902A48B-39EB-4B09-A68A-8CE2B6C9A0C8}" type="presOf" srcId="{2EE8223D-7E81-4079-9D15-2B13277D7269}" destId="{8AE92676-6E8F-4F7D-9124-FB329677CAB6}" srcOrd="1" destOrd="0" presId="urn:microsoft.com/office/officeart/2005/8/layout/list1"/>
    <dgm:cxn modelId="{C39D4D92-D5B4-4D9D-BE2D-E490FBA7C8EE}" type="presOf" srcId="{79A01E47-D147-4BF4-A070-2A31FC554AEE}" destId="{C214A4F1-2412-4259-A863-D69C56AB9A27}" srcOrd="1" destOrd="0" presId="urn:microsoft.com/office/officeart/2005/8/layout/list1"/>
    <dgm:cxn modelId="{37971E94-B9E2-4E09-B625-5AECD756C281}" type="presOf" srcId="{FBC92D72-FDDD-4EF1-BABB-B645B536644E}" destId="{F17A689D-DDC1-4BC7-92DD-6C20052B6B90}" srcOrd="0" destOrd="0" presId="urn:microsoft.com/office/officeart/2005/8/layout/list1"/>
    <dgm:cxn modelId="{5AD588AE-AB6B-47ED-8543-AF6CA543E1C2}" srcId="{F44F36A3-843D-4283-B9E3-D7183C08A634}" destId="{D24E74B1-418D-4152-B9F8-3D86FA118355}" srcOrd="6" destOrd="0" parTransId="{1DB8AD26-A1F1-4EBC-AF18-7511D0772DC9}" sibTransId="{68A75312-D35B-441A-820E-E92EF8150524}"/>
    <dgm:cxn modelId="{266DEFAE-D3F9-47FD-8007-7A9923EDB475}" type="presOf" srcId="{45D72E1B-3B92-4AC8-A580-76BA7D4CE4F1}" destId="{2F57C95F-2852-41AF-8E35-C6C8706BF207}" srcOrd="1" destOrd="0" presId="urn:microsoft.com/office/officeart/2005/8/layout/list1"/>
    <dgm:cxn modelId="{3AF196BB-975E-4F2A-B9BE-6F4DDD29BF56}" srcId="{F44F36A3-843D-4283-B9E3-D7183C08A634}" destId="{2EE8223D-7E81-4079-9D15-2B13277D7269}" srcOrd="5" destOrd="0" parTransId="{6BE90DD2-7CE7-49E7-B00D-882E39AD8909}" sibTransId="{A0B23CA9-9A77-42D8-ADD0-BACC0DEAA58A}"/>
    <dgm:cxn modelId="{41ED81C0-C317-48BE-8400-9A4AE4F28DF5}" type="presOf" srcId="{7CB73B44-E8B9-4FE1-A4C8-1689E6B6D4F0}" destId="{C1D49836-2D61-44E6-BB36-CF264E0BC651}" srcOrd="0" destOrd="0" presId="urn:microsoft.com/office/officeart/2005/8/layout/list1"/>
    <dgm:cxn modelId="{349308C2-1239-48F9-9BF2-576C3C76B7D4}" srcId="{F44F36A3-843D-4283-B9E3-D7183C08A634}" destId="{79A01E47-D147-4BF4-A070-2A31FC554AEE}" srcOrd="2" destOrd="0" parTransId="{2E1DF2CF-6762-47B9-87C4-174B84ADC068}" sibTransId="{1B1F90B1-21B2-4B8E-A27B-EDA19E624D48}"/>
    <dgm:cxn modelId="{A7AE88D2-B062-4828-BE92-22790C4BA05E}" type="presOf" srcId="{45D4EB6F-71AD-476E-BE1E-F82D0F3258CA}" destId="{EE18C485-4DFE-4042-96BF-4CC693F310BE}" srcOrd="1" destOrd="0" presId="urn:microsoft.com/office/officeart/2005/8/layout/list1"/>
    <dgm:cxn modelId="{222126D4-58E2-480D-8EF2-2F87916B41B7}" type="presOf" srcId="{E73F1FE0-C9D3-47CB-9B02-96331857EDA2}" destId="{BBD3D6EA-0BDF-455B-B47F-40DFCCBCECE2}" srcOrd="0" destOrd="0" presId="urn:microsoft.com/office/officeart/2005/8/layout/list1"/>
    <dgm:cxn modelId="{AD3283DC-17FC-4668-8161-FA29FB53FD16}" type="presOf" srcId="{F44F36A3-843D-4283-B9E3-D7183C08A634}" destId="{0D138ECF-F0E0-4F88-8F97-F4883B4F9DC0}" srcOrd="0" destOrd="0" presId="urn:microsoft.com/office/officeart/2005/8/layout/list1"/>
    <dgm:cxn modelId="{9B112FDF-75A3-4A1E-A3C5-192B44744ED1}" type="presOf" srcId="{0BF2962B-A65F-4560-8471-9636BB5E3A11}" destId="{2DFE1627-5C1B-4591-B850-611EBE8EE750}" srcOrd="1" destOrd="0" presId="urn:microsoft.com/office/officeart/2005/8/layout/list1"/>
    <dgm:cxn modelId="{1126BBF2-7E00-48EF-A4A5-818E1A7154EC}" type="presOf" srcId="{7CB73B44-E8B9-4FE1-A4C8-1689E6B6D4F0}" destId="{09B9FC6D-C587-469E-AC8B-DF3AADEB0BF8}" srcOrd="1" destOrd="0" presId="urn:microsoft.com/office/officeart/2005/8/layout/list1"/>
    <dgm:cxn modelId="{9C4FD7FA-AB19-4F03-AB98-7CCFEAFB4BC7}" srcId="{F44F36A3-843D-4283-B9E3-D7183C08A634}" destId="{A3FA4E2E-6554-4418-9A7F-4250C14931DB}" srcOrd="4" destOrd="0" parTransId="{4A5C662D-DE4B-4DF6-AD01-3AEA52A688E9}" sibTransId="{D6D3E44E-CECB-478F-970A-9B8619B76FD1}"/>
    <dgm:cxn modelId="{04974A7D-539B-41C6-932B-4D925AA2B80C}" type="presParOf" srcId="{0D138ECF-F0E0-4F88-8F97-F4883B4F9DC0}" destId="{8E7D5F46-06E5-4452-B5F9-601D88ACF65F}" srcOrd="0" destOrd="0" presId="urn:microsoft.com/office/officeart/2005/8/layout/list1"/>
    <dgm:cxn modelId="{AD54ADEE-768D-4F07-B998-5AA7424942EE}" type="presParOf" srcId="{8E7D5F46-06E5-4452-B5F9-601D88ACF65F}" destId="{68B36138-E2AA-4172-ABE1-77741CACF9EA}" srcOrd="0" destOrd="0" presId="urn:microsoft.com/office/officeart/2005/8/layout/list1"/>
    <dgm:cxn modelId="{DE968ED2-2032-475A-8A60-27AE4AD53503}" type="presParOf" srcId="{8E7D5F46-06E5-4452-B5F9-601D88ACF65F}" destId="{EE18C485-4DFE-4042-96BF-4CC693F310BE}" srcOrd="1" destOrd="0" presId="urn:microsoft.com/office/officeart/2005/8/layout/list1"/>
    <dgm:cxn modelId="{3223C10D-A285-4452-B647-49E9A46DF052}" type="presParOf" srcId="{0D138ECF-F0E0-4F88-8F97-F4883B4F9DC0}" destId="{A848D20A-791D-4869-A69C-F808EE932117}" srcOrd="1" destOrd="0" presId="urn:microsoft.com/office/officeart/2005/8/layout/list1"/>
    <dgm:cxn modelId="{C3E9D103-00F0-4EA7-B50E-425BE05BF9AA}" type="presParOf" srcId="{0D138ECF-F0E0-4F88-8F97-F4883B4F9DC0}" destId="{FEC99434-4FCB-42FF-A081-45B4005A37DB}" srcOrd="2" destOrd="0" presId="urn:microsoft.com/office/officeart/2005/8/layout/list1"/>
    <dgm:cxn modelId="{16349153-BA09-4655-A3CE-9D307F729808}" type="presParOf" srcId="{0D138ECF-F0E0-4F88-8F97-F4883B4F9DC0}" destId="{AF1EDAD8-FBCD-42E6-BB81-9E03ED7E8E9C}" srcOrd="3" destOrd="0" presId="urn:microsoft.com/office/officeart/2005/8/layout/list1"/>
    <dgm:cxn modelId="{78794D43-7F58-4E77-9A1D-B02A82B1A445}" type="presParOf" srcId="{0D138ECF-F0E0-4F88-8F97-F4883B4F9DC0}" destId="{1E93088B-93A6-439B-BAE6-C6044D9BF628}" srcOrd="4" destOrd="0" presId="urn:microsoft.com/office/officeart/2005/8/layout/list1"/>
    <dgm:cxn modelId="{F4510297-62FB-4FE3-ABFF-0F4910714235}" type="presParOf" srcId="{1E93088B-93A6-439B-BAE6-C6044D9BF628}" destId="{BBD3D6EA-0BDF-455B-B47F-40DFCCBCECE2}" srcOrd="0" destOrd="0" presId="urn:microsoft.com/office/officeart/2005/8/layout/list1"/>
    <dgm:cxn modelId="{439DAD25-FDFF-4BC0-92F0-03C480D2C8CE}" type="presParOf" srcId="{1E93088B-93A6-439B-BAE6-C6044D9BF628}" destId="{B4D5E672-1AF6-4FBA-B881-A03C99B13EAB}" srcOrd="1" destOrd="0" presId="urn:microsoft.com/office/officeart/2005/8/layout/list1"/>
    <dgm:cxn modelId="{CF94BF57-46F5-42DF-A965-31033C41465C}" type="presParOf" srcId="{0D138ECF-F0E0-4F88-8F97-F4883B4F9DC0}" destId="{19E55A81-5FB9-4CE3-AF0B-708E5171B5E0}" srcOrd="5" destOrd="0" presId="urn:microsoft.com/office/officeart/2005/8/layout/list1"/>
    <dgm:cxn modelId="{3D9F8945-887E-43F8-8BD6-097571B1892F}" type="presParOf" srcId="{0D138ECF-F0E0-4F88-8F97-F4883B4F9DC0}" destId="{B19F20C9-243D-484E-98B4-ED2BF4C7B34F}" srcOrd="6" destOrd="0" presId="urn:microsoft.com/office/officeart/2005/8/layout/list1"/>
    <dgm:cxn modelId="{F4EE1976-CDE9-4713-B5E8-87F0412C446D}" type="presParOf" srcId="{0D138ECF-F0E0-4F88-8F97-F4883B4F9DC0}" destId="{F9395CA5-5354-4741-9BA6-3910D58D7E2D}" srcOrd="7" destOrd="0" presId="urn:microsoft.com/office/officeart/2005/8/layout/list1"/>
    <dgm:cxn modelId="{F7B09F95-6C2B-499D-A15B-383F1F22C214}" type="presParOf" srcId="{0D138ECF-F0E0-4F88-8F97-F4883B4F9DC0}" destId="{284314C4-7CE6-4F46-B50E-8C92C728BA52}" srcOrd="8" destOrd="0" presId="urn:microsoft.com/office/officeart/2005/8/layout/list1"/>
    <dgm:cxn modelId="{3190F8D0-7EE0-49B0-AF89-544EF92A3364}" type="presParOf" srcId="{284314C4-7CE6-4F46-B50E-8C92C728BA52}" destId="{A9D932F9-A322-4AEE-978B-E42FA602E7AB}" srcOrd="0" destOrd="0" presId="urn:microsoft.com/office/officeart/2005/8/layout/list1"/>
    <dgm:cxn modelId="{68878CB0-BFB1-4C09-8D05-5DF81F29AAAE}" type="presParOf" srcId="{284314C4-7CE6-4F46-B50E-8C92C728BA52}" destId="{C214A4F1-2412-4259-A863-D69C56AB9A27}" srcOrd="1" destOrd="0" presId="urn:microsoft.com/office/officeart/2005/8/layout/list1"/>
    <dgm:cxn modelId="{B734E983-DA15-42AB-B344-488269D594B4}" type="presParOf" srcId="{0D138ECF-F0E0-4F88-8F97-F4883B4F9DC0}" destId="{06D37ED8-0082-4C04-AA31-026C386FBB7D}" srcOrd="9" destOrd="0" presId="urn:microsoft.com/office/officeart/2005/8/layout/list1"/>
    <dgm:cxn modelId="{9F2B2B0D-8FED-46BA-88F4-6C7775BADD6C}" type="presParOf" srcId="{0D138ECF-F0E0-4F88-8F97-F4883B4F9DC0}" destId="{F048FE38-8D3C-4B1A-8BEE-28A708038D3C}" srcOrd="10" destOrd="0" presId="urn:microsoft.com/office/officeart/2005/8/layout/list1"/>
    <dgm:cxn modelId="{853283A8-4255-4A8F-9742-FD3FAB4F3321}" type="presParOf" srcId="{0D138ECF-F0E0-4F88-8F97-F4883B4F9DC0}" destId="{542D4893-CCB6-482B-92E5-B1A7ECA45209}" srcOrd="11" destOrd="0" presId="urn:microsoft.com/office/officeart/2005/8/layout/list1"/>
    <dgm:cxn modelId="{092F24B0-7F77-4C15-AC9B-23B65DEAE610}" type="presParOf" srcId="{0D138ECF-F0E0-4F88-8F97-F4883B4F9DC0}" destId="{69D61192-EAA4-4589-802B-4B05CC207354}" srcOrd="12" destOrd="0" presId="urn:microsoft.com/office/officeart/2005/8/layout/list1"/>
    <dgm:cxn modelId="{D3C57B98-B8E4-490F-B15A-E9E1EB857067}" type="presParOf" srcId="{69D61192-EAA4-4589-802B-4B05CC207354}" destId="{F17A689D-DDC1-4BC7-92DD-6C20052B6B90}" srcOrd="0" destOrd="0" presId="urn:microsoft.com/office/officeart/2005/8/layout/list1"/>
    <dgm:cxn modelId="{2F61B74C-3907-467A-A42B-28EBF1E2ECD5}" type="presParOf" srcId="{69D61192-EAA4-4589-802B-4B05CC207354}" destId="{AAA7EB12-E095-43B0-959D-F98A2B1F8662}" srcOrd="1" destOrd="0" presId="urn:microsoft.com/office/officeart/2005/8/layout/list1"/>
    <dgm:cxn modelId="{C874A6B8-6D5D-4694-890A-7FBB0A8FC422}" type="presParOf" srcId="{0D138ECF-F0E0-4F88-8F97-F4883B4F9DC0}" destId="{911ECFE3-1489-400B-B0D7-0C65ED1E57C7}" srcOrd="13" destOrd="0" presId="urn:microsoft.com/office/officeart/2005/8/layout/list1"/>
    <dgm:cxn modelId="{C6391239-BEF2-4B55-9E15-B9AACE1743AB}" type="presParOf" srcId="{0D138ECF-F0E0-4F88-8F97-F4883B4F9DC0}" destId="{3AF033EB-BAF0-486A-B63E-5FCBAF5BC63A}" srcOrd="14" destOrd="0" presId="urn:microsoft.com/office/officeart/2005/8/layout/list1"/>
    <dgm:cxn modelId="{E882D81D-0C63-4D1B-8C11-34259310787A}" type="presParOf" srcId="{0D138ECF-F0E0-4F88-8F97-F4883B4F9DC0}" destId="{DEA16149-534F-4170-84D4-ACF6BB322376}" srcOrd="15" destOrd="0" presId="urn:microsoft.com/office/officeart/2005/8/layout/list1"/>
    <dgm:cxn modelId="{683900EF-F8F8-4C45-9E78-1349DF74FB30}" type="presParOf" srcId="{0D138ECF-F0E0-4F88-8F97-F4883B4F9DC0}" destId="{2F11BB9F-21D9-4BD2-B3A8-F2630B934498}" srcOrd="16" destOrd="0" presId="urn:microsoft.com/office/officeart/2005/8/layout/list1"/>
    <dgm:cxn modelId="{B6FF890A-A2E4-45CD-8AED-5E1A22A4E077}" type="presParOf" srcId="{2F11BB9F-21D9-4BD2-B3A8-F2630B934498}" destId="{77B648BE-8329-4064-9C51-238C5D818C6F}" srcOrd="0" destOrd="0" presId="urn:microsoft.com/office/officeart/2005/8/layout/list1"/>
    <dgm:cxn modelId="{3D5B90A7-9379-48C7-AD43-4B0E4BD55781}" type="presParOf" srcId="{2F11BB9F-21D9-4BD2-B3A8-F2630B934498}" destId="{08C5A35C-1CB1-4BED-8DF4-98BB7A3E00E7}" srcOrd="1" destOrd="0" presId="urn:microsoft.com/office/officeart/2005/8/layout/list1"/>
    <dgm:cxn modelId="{D4BA92C6-7363-4A51-BB8E-EF553600F3AD}" type="presParOf" srcId="{0D138ECF-F0E0-4F88-8F97-F4883B4F9DC0}" destId="{E7F62B30-6E37-49E1-803A-E4B4DDC8BCDE}" srcOrd="17" destOrd="0" presId="urn:microsoft.com/office/officeart/2005/8/layout/list1"/>
    <dgm:cxn modelId="{C50CEB55-E8A2-4F9B-A80A-FB75764DB222}" type="presParOf" srcId="{0D138ECF-F0E0-4F88-8F97-F4883B4F9DC0}" destId="{6608B944-F139-4359-A2C4-2B7795B8C2DE}" srcOrd="18" destOrd="0" presId="urn:microsoft.com/office/officeart/2005/8/layout/list1"/>
    <dgm:cxn modelId="{C9819F6E-532A-4204-A613-50BD137AD50B}" type="presParOf" srcId="{0D138ECF-F0E0-4F88-8F97-F4883B4F9DC0}" destId="{2F393F04-01FD-46F8-B78F-17DDE4371C9E}" srcOrd="19" destOrd="0" presId="urn:microsoft.com/office/officeart/2005/8/layout/list1"/>
    <dgm:cxn modelId="{DA15EBA4-7957-4B1B-BEB1-74BFDA234C22}" type="presParOf" srcId="{0D138ECF-F0E0-4F88-8F97-F4883B4F9DC0}" destId="{FE28F0E8-EC4D-4FD6-A142-870E30A9052B}" srcOrd="20" destOrd="0" presId="urn:microsoft.com/office/officeart/2005/8/layout/list1"/>
    <dgm:cxn modelId="{90594748-1077-46B6-BACA-6C22137817D8}" type="presParOf" srcId="{FE28F0E8-EC4D-4FD6-A142-870E30A9052B}" destId="{ECC9BDEA-E62C-4F2C-959E-CDB00E7C8BC4}" srcOrd="0" destOrd="0" presId="urn:microsoft.com/office/officeart/2005/8/layout/list1"/>
    <dgm:cxn modelId="{3AFB0BEE-0428-460F-B752-1EB5877F3D6B}" type="presParOf" srcId="{FE28F0E8-EC4D-4FD6-A142-870E30A9052B}" destId="{8AE92676-6E8F-4F7D-9124-FB329677CAB6}" srcOrd="1" destOrd="0" presId="urn:microsoft.com/office/officeart/2005/8/layout/list1"/>
    <dgm:cxn modelId="{6BA7FD67-9F88-4E89-8899-BABB5DDD5E1A}" type="presParOf" srcId="{0D138ECF-F0E0-4F88-8F97-F4883B4F9DC0}" destId="{4100DCA1-C4A3-4D8E-B69B-E60853F9D607}" srcOrd="21" destOrd="0" presId="urn:microsoft.com/office/officeart/2005/8/layout/list1"/>
    <dgm:cxn modelId="{4C082DE4-CF10-4A27-8455-3871B3A6D992}" type="presParOf" srcId="{0D138ECF-F0E0-4F88-8F97-F4883B4F9DC0}" destId="{0727CBE0-937B-42D7-B108-257EC3A4C068}" srcOrd="22" destOrd="0" presId="urn:microsoft.com/office/officeart/2005/8/layout/list1"/>
    <dgm:cxn modelId="{1CA4832F-3FE0-4008-BC8B-5B12E9922094}" type="presParOf" srcId="{0D138ECF-F0E0-4F88-8F97-F4883B4F9DC0}" destId="{EC858575-1B78-4E2A-AF05-E0E4102B595D}" srcOrd="23" destOrd="0" presId="urn:microsoft.com/office/officeart/2005/8/layout/list1"/>
    <dgm:cxn modelId="{4D37A43C-4F63-4ACD-9F1E-1EF24A8E72C8}" type="presParOf" srcId="{0D138ECF-F0E0-4F88-8F97-F4883B4F9DC0}" destId="{3CA41C25-BA7A-4D08-A26B-A8D8BC70F9E9}" srcOrd="24" destOrd="0" presId="urn:microsoft.com/office/officeart/2005/8/layout/list1"/>
    <dgm:cxn modelId="{21FED263-FE4A-4968-954D-3AF1D5CC5169}" type="presParOf" srcId="{3CA41C25-BA7A-4D08-A26B-A8D8BC70F9E9}" destId="{2F7E9120-DDE9-4935-9F2A-35EADDBD9384}" srcOrd="0" destOrd="0" presId="urn:microsoft.com/office/officeart/2005/8/layout/list1"/>
    <dgm:cxn modelId="{C316EDA9-3A01-4830-9072-41F9E76F8FB1}" type="presParOf" srcId="{3CA41C25-BA7A-4D08-A26B-A8D8BC70F9E9}" destId="{25E9BE73-273B-49F1-85D8-8B8588A0B73B}" srcOrd="1" destOrd="0" presId="urn:microsoft.com/office/officeart/2005/8/layout/list1"/>
    <dgm:cxn modelId="{F5D0EECB-15B5-4FFD-8554-FFC59DF3F7D2}" type="presParOf" srcId="{0D138ECF-F0E0-4F88-8F97-F4883B4F9DC0}" destId="{E9A7140E-2ED0-439F-9D33-16C27F79A2FE}" srcOrd="25" destOrd="0" presId="urn:microsoft.com/office/officeart/2005/8/layout/list1"/>
    <dgm:cxn modelId="{E2A0F87D-4100-4391-9D8A-00066FA8C45B}" type="presParOf" srcId="{0D138ECF-F0E0-4F88-8F97-F4883B4F9DC0}" destId="{26D5D9F9-D4D5-43F5-8251-298313AA2109}" srcOrd="26" destOrd="0" presId="urn:microsoft.com/office/officeart/2005/8/layout/list1"/>
    <dgm:cxn modelId="{76C77A6A-56C8-4501-B447-F6E32BE7DF57}" type="presParOf" srcId="{0D138ECF-F0E0-4F88-8F97-F4883B4F9DC0}" destId="{3C620FD1-C6E2-46A8-B9BD-4E55A975FF54}" srcOrd="27" destOrd="0" presId="urn:microsoft.com/office/officeart/2005/8/layout/list1"/>
    <dgm:cxn modelId="{9B0506D2-3683-4FA3-B9D0-A6E883E08384}" type="presParOf" srcId="{0D138ECF-F0E0-4F88-8F97-F4883B4F9DC0}" destId="{3444911A-CFED-4797-A4E6-8C83ACC13602}" srcOrd="28" destOrd="0" presId="urn:microsoft.com/office/officeart/2005/8/layout/list1"/>
    <dgm:cxn modelId="{864281B6-8B2E-4F70-8FC9-E0E796FA24DF}" type="presParOf" srcId="{3444911A-CFED-4797-A4E6-8C83ACC13602}" destId="{D6699A38-FE0C-4455-A5DF-4DABFEAC49A9}" srcOrd="0" destOrd="0" presId="urn:microsoft.com/office/officeart/2005/8/layout/list1"/>
    <dgm:cxn modelId="{9BF33036-7161-4F75-BDED-9683E9153CCB}" type="presParOf" srcId="{3444911A-CFED-4797-A4E6-8C83ACC13602}" destId="{2F57C95F-2852-41AF-8E35-C6C8706BF207}" srcOrd="1" destOrd="0" presId="urn:microsoft.com/office/officeart/2005/8/layout/list1"/>
    <dgm:cxn modelId="{C580033A-4D7B-43EF-A7BE-8BFE1C443C24}" type="presParOf" srcId="{0D138ECF-F0E0-4F88-8F97-F4883B4F9DC0}" destId="{74936EE5-9798-46ED-82BB-D261D5CE0EE6}" srcOrd="29" destOrd="0" presId="urn:microsoft.com/office/officeart/2005/8/layout/list1"/>
    <dgm:cxn modelId="{3943E476-FB87-46ED-862B-A9EB069FF49D}" type="presParOf" srcId="{0D138ECF-F0E0-4F88-8F97-F4883B4F9DC0}" destId="{5342FC40-1ABD-4CF1-B04B-62BD37C8048F}" srcOrd="30" destOrd="0" presId="urn:microsoft.com/office/officeart/2005/8/layout/list1"/>
    <dgm:cxn modelId="{FDCA9DF7-54E4-4F8C-B80E-E72EA4A62F4A}" type="presParOf" srcId="{0D138ECF-F0E0-4F88-8F97-F4883B4F9DC0}" destId="{ACEA8843-1CCA-4351-B919-6D6ADE5B1EAA}" srcOrd="31" destOrd="0" presId="urn:microsoft.com/office/officeart/2005/8/layout/list1"/>
    <dgm:cxn modelId="{65216A2F-09E8-4613-BB2F-141A82EB62C3}" type="presParOf" srcId="{0D138ECF-F0E0-4F88-8F97-F4883B4F9DC0}" destId="{F2AF9E68-1800-4964-A1B2-583671731331}" srcOrd="32" destOrd="0" presId="urn:microsoft.com/office/officeart/2005/8/layout/list1"/>
    <dgm:cxn modelId="{13FFE6F5-1BA5-439F-8AE9-BC9526736672}" type="presParOf" srcId="{F2AF9E68-1800-4964-A1B2-583671731331}" destId="{4ED97DEE-B0BA-4E67-9952-C157D2F5F749}" srcOrd="0" destOrd="0" presId="urn:microsoft.com/office/officeart/2005/8/layout/list1"/>
    <dgm:cxn modelId="{9E504F56-A1E9-4DF0-AEB3-743842B1C650}" type="presParOf" srcId="{F2AF9E68-1800-4964-A1B2-583671731331}" destId="{2DFE1627-5C1B-4591-B850-611EBE8EE750}" srcOrd="1" destOrd="0" presId="urn:microsoft.com/office/officeart/2005/8/layout/list1"/>
    <dgm:cxn modelId="{586ABB2F-25D5-4BE0-979A-9257A537783B}" type="presParOf" srcId="{0D138ECF-F0E0-4F88-8F97-F4883B4F9DC0}" destId="{8D73DFF9-790A-41F1-8720-603A0BCFE059}" srcOrd="33" destOrd="0" presId="urn:microsoft.com/office/officeart/2005/8/layout/list1"/>
    <dgm:cxn modelId="{78B205C3-6CB9-46C4-8A8B-30F054B10317}" type="presParOf" srcId="{0D138ECF-F0E0-4F88-8F97-F4883B4F9DC0}" destId="{F4552221-1133-42DD-8478-1A3A78CC26BD}" srcOrd="34" destOrd="0" presId="urn:microsoft.com/office/officeart/2005/8/layout/list1"/>
    <dgm:cxn modelId="{B446B670-84D2-4F72-BD3B-8CFFDE1E39AB}" type="presParOf" srcId="{0D138ECF-F0E0-4F88-8F97-F4883B4F9DC0}" destId="{F83B5516-25F3-4CC3-94FD-7614D10EEBAE}" srcOrd="35" destOrd="0" presId="urn:microsoft.com/office/officeart/2005/8/layout/list1"/>
    <dgm:cxn modelId="{FDAFE36D-E6BB-47F8-9A25-B6F5C82F7DE6}" type="presParOf" srcId="{0D138ECF-F0E0-4F88-8F97-F4883B4F9DC0}" destId="{26507382-859C-4D41-B5B6-0D947DC79042}" srcOrd="36" destOrd="0" presId="urn:microsoft.com/office/officeart/2005/8/layout/list1"/>
    <dgm:cxn modelId="{DA5ACA70-EA43-417B-8B63-B50852ACC5FD}" type="presParOf" srcId="{26507382-859C-4D41-B5B6-0D947DC79042}" destId="{7618FB5B-16F0-4299-90F3-DAE3B1CF7BC9}" srcOrd="0" destOrd="0" presId="urn:microsoft.com/office/officeart/2005/8/layout/list1"/>
    <dgm:cxn modelId="{5645AEB9-B828-4BFA-AF04-C260D5BFBADF}" type="presParOf" srcId="{26507382-859C-4D41-B5B6-0D947DC79042}" destId="{64C20D49-3A70-452A-87DC-D2F0A768B56B}" srcOrd="1" destOrd="0" presId="urn:microsoft.com/office/officeart/2005/8/layout/list1"/>
    <dgm:cxn modelId="{A1596385-8751-4E1F-A4D9-CA32DB572CCA}" type="presParOf" srcId="{0D138ECF-F0E0-4F88-8F97-F4883B4F9DC0}" destId="{53E5EF1D-1F16-42E8-B4AA-4F3199A40FAF}" srcOrd="37" destOrd="0" presId="urn:microsoft.com/office/officeart/2005/8/layout/list1"/>
    <dgm:cxn modelId="{B643093F-AE8A-4E0D-A99F-6654E2CF0D8A}" type="presParOf" srcId="{0D138ECF-F0E0-4F88-8F97-F4883B4F9DC0}" destId="{16612B78-BA8C-4403-83A3-6A6B7DD4B180}" srcOrd="38" destOrd="0" presId="urn:microsoft.com/office/officeart/2005/8/layout/list1"/>
    <dgm:cxn modelId="{B5958495-E1A5-4BBB-B3F2-1F873920003C}" type="presParOf" srcId="{0D138ECF-F0E0-4F88-8F97-F4883B4F9DC0}" destId="{C808C187-A12E-4880-AD91-ED106E943516}" srcOrd="39" destOrd="0" presId="urn:microsoft.com/office/officeart/2005/8/layout/list1"/>
    <dgm:cxn modelId="{6487307B-76EA-4D16-8866-ABAF3E6C9129}" type="presParOf" srcId="{0D138ECF-F0E0-4F88-8F97-F4883B4F9DC0}" destId="{E4DD1D25-8966-413D-9AEA-8F939BF449DC}" srcOrd="40" destOrd="0" presId="urn:microsoft.com/office/officeart/2005/8/layout/list1"/>
    <dgm:cxn modelId="{E953D9AC-F10D-4C15-87BD-6F173E62C69B}" type="presParOf" srcId="{E4DD1D25-8966-413D-9AEA-8F939BF449DC}" destId="{C1D49836-2D61-44E6-BB36-CF264E0BC651}" srcOrd="0" destOrd="0" presId="urn:microsoft.com/office/officeart/2005/8/layout/list1"/>
    <dgm:cxn modelId="{F625570E-947F-4B1F-B4A4-B4FAEFAA54FB}" type="presParOf" srcId="{E4DD1D25-8966-413D-9AEA-8F939BF449DC}" destId="{09B9FC6D-C587-469E-AC8B-DF3AADEB0BF8}" srcOrd="1" destOrd="0" presId="urn:microsoft.com/office/officeart/2005/8/layout/list1"/>
    <dgm:cxn modelId="{7C20EDE1-77D2-4CBB-909E-9E5B4AAC08CE}" type="presParOf" srcId="{0D138ECF-F0E0-4F88-8F97-F4883B4F9DC0}" destId="{C24A0573-C96F-450D-9548-6612B32A8BFB}" srcOrd="41" destOrd="0" presId="urn:microsoft.com/office/officeart/2005/8/layout/list1"/>
    <dgm:cxn modelId="{D558A317-0463-43B6-A6F3-0D2094102E58}" type="presParOf" srcId="{0D138ECF-F0E0-4F88-8F97-F4883B4F9DC0}" destId="{CF65B4BD-8BDD-4C6E-AC3D-CFA711BC4422}" srcOrd="42"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67B1A3F-C2AA-4A2F-A217-D082667962C7}" type="doc">
      <dgm:prSet loTypeId="urn:microsoft.com/office/officeart/2005/8/layout/orgChart1" loCatId="hierarchy" qsTypeId="urn:microsoft.com/office/officeart/2005/8/quickstyle/simple3" qsCatId="simple" csTypeId="urn:microsoft.com/office/officeart/2005/8/colors/colorful4" csCatId="colorful" phldr="1"/>
      <dgm:spPr/>
      <dgm:t>
        <a:bodyPr/>
        <a:lstStyle/>
        <a:p>
          <a:endParaRPr lang="en-US"/>
        </a:p>
      </dgm:t>
    </dgm:pt>
    <dgm:pt modelId="{8DA9FF57-3927-4F2A-A26A-BCC97101A10F}">
      <dgm:prSet phldrT="[Text]" custT="1"/>
      <dgm: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dgm:spPr>
      <dgm:t>
        <a:bodyPr/>
        <a:lstStyle/>
        <a:p>
          <a:r>
            <a:rPr lang="en-US" sz="2400" dirty="0"/>
            <a:t>Test</a:t>
          </a:r>
        </a:p>
      </dgm:t>
    </dgm:pt>
    <dgm:pt modelId="{C84A0DAD-703E-4B84-B443-A9DDAD77D38A}" type="parTrans" cxnId="{C78AF3D5-406F-49A0-992E-764F2133DA95}">
      <dgm:prSet/>
      <dgm:spPr/>
      <dgm:t>
        <a:bodyPr/>
        <a:lstStyle/>
        <a:p>
          <a:endParaRPr lang="en-US"/>
        </a:p>
      </dgm:t>
    </dgm:pt>
    <dgm:pt modelId="{F5FF3FB0-82EE-4562-A491-299279214124}" type="sibTrans" cxnId="{C78AF3D5-406F-49A0-992E-764F2133DA95}">
      <dgm:prSet/>
      <dgm:spPr/>
      <dgm:t>
        <a:bodyPr/>
        <a:lstStyle/>
        <a:p>
          <a:endParaRPr lang="en-US"/>
        </a:p>
      </dgm:t>
    </dgm:pt>
    <dgm:pt modelId="{31328BBE-E50C-4226-B020-C26C9DD848F6}">
      <dgm:prSet phldrT="[Text]" custT="1"/>
      <dgm:spPr>
        <a:gradFill flip="none"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dgm:spPr>
      <dgm:t>
        <a:bodyPr/>
        <a:lstStyle/>
        <a:p>
          <a:r>
            <a:rPr lang="en-US" sz="2400" dirty="0"/>
            <a:t>Feature files</a:t>
          </a:r>
        </a:p>
      </dgm:t>
    </dgm:pt>
    <dgm:pt modelId="{780476CA-992C-4E63-BBB1-575B2FF8DD8A}" type="parTrans" cxnId="{A9A283CC-329D-4ABE-B720-A5C3C0066EAD}">
      <dgm:prSet/>
      <dgm:spPr/>
      <dgm:t>
        <a:bodyPr/>
        <a:lstStyle/>
        <a:p>
          <a:endParaRPr lang="en-US" sz="2400"/>
        </a:p>
      </dgm:t>
    </dgm:pt>
    <dgm:pt modelId="{B8F09B80-1861-495B-8656-F6F56BF41FE2}" type="sibTrans" cxnId="{A9A283CC-329D-4ABE-B720-A5C3C0066EAD}">
      <dgm:prSet/>
      <dgm:spPr/>
      <dgm:t>
        <a:bodyPr/>
        <a:lstStyle/>
        <a:p>
          <a:endParaRPr lang="en-US"/>
        </a:p>
      </dgm:t>
    </dgm:pt>
    <dgm:pt modelId="{2AB97BDB-F4CE-4975-95F5-18C75CDE6A1D}">
      <dgm:prSet phldrT="[Text]" custT="1"/>
      <dgm:spPr>
        <a:gradFill flip="none"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dgm:spPr>
      <dgm:t>
        <a:bodyPr/>
        <a:lstStyle/>
        <a:p>
          <a:r>
            <a:rPr lang="en-US" sz="2400" dirty="0"/>
            <a:t>Step definition files</a:t>
          </a:r>
        </a:p>
      </dgm:t>
    </dgm:pt>
    <dgm:pt modelId="{27B6DD92-0848-4B47-8183-170EC23CBB92}" type="parTrans" cxnId="{AB77EE97-F76D-4ABB-B518-A4AC6315A8E2}">
      <dgm:prSet/>
      <dgm:spPr/>
      <dgm:t>
        <a:bodyPr/>
        <a:lstStyle/>
        <a:p>
          <a:endParaRPr lang="en-US" sz="2400"/>
        </a:p>
      </dgm:t>
    </dgm:pt>
    <dgm:pt modelId="{910C697C-8D9A-44EE-A44F-FDE10602AA22}" type="sibTrans" cxnId="{AB77EE97-F76D-4ABB-B518-A4AC6315A8E2}">
      <dgm:prSet/>
      <dgm:spPr/>
      <dgm:t>
        <a:bodyPr/>
        <a:lstStyle/>
        <a:p>
          <a:endParaRPr lang="en-US"/>
        </a:p>
      </dgm:t>
    </dgm:pt>
    <dgm:pt modelId="{A351AED6-62F1-43D6-A6B5-F2785495C2CE}" type="pres">
      <dgm:prSet presAssocID="{C67B1A3F-C2AA-4A2F-A217-D082667962C7}" presName="hierChild1" presStyleCnt="0">
        <dgm:presLayoutVars>
          <dgm:orgChart val="1"/>
          <dgm:chPref val="1"/>
          <dgm:dir/>
          <dgm:animOne val="branch"/>
          <dgm:animLvl val="lvl"/>
          <dgm:resizeHandles/>
        </dgm:presLayoutVars>
      </dgm:prSet>
      <dgm:spPr/>
    </dgm:pt>
    <dgm:pt modelId="{656C1218-EFDB-475F-A2E7-3D67A02B5288}" type="pres">
      <dgm:prSet presAssocID="{8DA9FF57-3927-4F2A-A26A-BCC97101A10F}" presName="hierRoot1" presStyleCnt="0">
        <dgm:presLayoutVars>
          <dgm:hierBranch val="init"/>
        </dgm:presLayoutVars>
      </dgm:prSet>
      <dgm:spPr/>
    </dgm:pt>
    <dgm:pt modelId="{D81FEEB5-C0A5-4E6D-815A-7F89BA915505}" type="pres">
      <dgm:prSet presAssocID="{8DA9FF57-3927-4F2A-A26A-BCC97101A10F}" presName="rootComposite1" presStyleCnt="0"/>
      <dgm:spPr/>
    </dgm:pt>
    <dgm:pt modelId="{115E0A17-DE06-447A-B6AF-07EF8B05DEB6}" type="pres">
      <dgm:prSet presAssocID="{8DA9FF57-3927-4F2A-A26A-BCC97101A10F}" presName="rootText1" presStyleLbl="node0" presStyleIdx="0" presStyleCnt="1" custScaleX="43873" custScaleY="18900">
        <dgm:presLayoutVars>
          <dgm:chPref val="3"/>
        </dgm:presLayoutVars>
      </dgm:prSet>
      <dgm:spPr/>
    </dgm:pt>
    <dgm:pt modelId="{46A22151-DD0E-4151-90CC-8B4A2E95487E}" type="pres">
      <dgm:prSet presAssocID="{8DA9FF57-3927-4F2A-A26A-BCC97101A10F}" presName="rootConnector1" presStyleLbl="node1" presStyleIdx="0" presStyleCnt="0"/>
      <dgm:spPr/>
    </dgm:pt>
    <dgm:pt modelId="{76AB74C1-9712-4F25-884E-49D1367BA7FA}" type="pres">
      <dgm:prSet presAssocID="{8DA9FF57-3927-4F2A-A26A-BCC97101A10F}" presName="hierChild2" presStyleCnt="0"/>
      <dgm:spPr/>
    </dgm:pt>
    <dgm:pt modelId="{3CF39032-0910-4639-AD66-1D67261C4EC5}" type="pres">
      <dgm:prSet presAssocID="{780476CA-992C-4E63-BBB1-575B2FF8DD8A}" presName="Name37" presStyleLbl="parChTrans1D2" presStyleIdx="0" presStyleCnt="2" custSzY="1547001"/>
      <dgm:spPr/>
    </dgm:pt>
    <dgm:pt modelId="{F9BD1FAF-513C-4C17-B5F0-015B8C9E8349}" type="pres">
      <dgm:prSet presAssocID="{31328BBE-E50C-4226-B020-C26C9DD848F6}" presName="hierRoot2" presStyleCnt="0">
        <dgm:presLayoutVars>
          <dgm:hierBranch val="init"/>
        </dgm:presLayoutVars>
      </dgm:prSet>
      <dgm:spPr/>
    </dgm:pt>
    <dgm:pt modelId="{344CCA1E-E1DE-48E1-B3BE-3FC9599839AC}" type="pres">
      <dgm:prSet presAssocID="{31328BBE-E50C-4226-B020-C26C9DD848F6}" presName="rootComposite" presStyleCnt="0"/>
      <dgm:spPr/>
    </dgm:pt>
    <dgm:pt modelId="{9C03EFE2-7BEE-4B8D-8A5E-D65FA991CF0E}" type="pres">
      <dgm:prSet presAssocID="{31328BBE-E50C-4226-B020-C26C9DD848F6}" presName="rootText" presStyleLbl="node2" presStyleIdx="0" presStyleCnt="2" custScaleX="47001" custScaleY="16695">
        <dgm:presLayoutVars>
          <dgm:chPref val="3"/>
        </dgm:presLayoutVars>
      </dgm:prSet>
      <dgm:spPr/>
    </dgm:pt>
    <dgm:pt modelId="{CB82FCD4-45D5-40C4-83D3-ED8E7AC1EE47}" type="pres">
      <dgm:prSet presAssocID="{31328BBE-E50C-4226-B020-C26C9DD848F6}" presName="rootConnector" presStyleLbl="node2" presStyleIdx="0" presStyleCnt="2"/>
      <dgm:spPr/>
    </dgm:pt>
    <dgm:pt modelId="{BD81F733-8714-4303-B83C-AB01C3818FCF}" type="pres">
      <dgm:prSet presAssocID="{31328BBE-E50C-4226-B020-C26C9DD848F6}" presName="hierChild4" presStyleCnt="0"/>
      <dgm:spPr/>
    </dgm:pt>
    <dgm:pt modelId="{D184174A-7A65-49CB-A5E1-148F9C4A4E72}" type="pres">
      <dgm:prSet presAssocID="{31328BBE-E50C-4226-B020-C26C9DD848F6}" presName="hierChild5" presStyleCnt="0"/>
      <dgm:spPr/>
    </dgm:pt>
    <dgm:pt modelId="{3667FAED-A6F0-4B6B-948C-6B26962C5265}" type="pres">
      <dgm:prSet presAssocID="{27B6DD92-0848-4B47-8183-170EC23CBB92}" presName="Name37" presStyleLbl="parChTrans1D2" presStyleIdx="1" presStyleCnt="2" custSzY="1547001"/>
      <dgm:spPr/>
    </dgm:pt>
    <dgm:pt modelId="{5CD72C92-0295-4A85-AFBA-ADB2ED32CB4E}" type="pres">
      <dgm:prSet presAssocID="{2AB97BDB-F4CE-4975-95F5-18C75CDE6A1D}" presName="hierRoot2" presStyleCnt="0">
        <dgm:presLayoutVars>
          <dgm:hierBranch val="init"/>
        </dgm:presLayoutVars>
      </dgm:prSet>
      <dgm:spPr/>
    </dgm:pt>
    <dgm:pt modelId="{D9C0AB16-79CF-40AF-9AC1-BF3126938A78}" type="pres">
      <dgm:prSet presAssocID="{2AB97BDB-F4CE-4975-95F5-18C75CDE6A1D}" presName="rootComposite" presStyleCnt="0"/>
      <dgm:spPr/>
    </dgm:pt>
    <dgm:pt modelId="{BFD97DF1-321F-4E25-A37C-34726D3C8183}" type="pres">
      <dgm:prSet presAssocID="{2AB97BDB-F4CE-4975-95F5-18C75CDE6A1D}" presName="rootText" presStyleLbl="node2" presStyleIdx="1" presStyleCnt="2" custScaleX="78241" custScaleY="18195">
        <dgm:presLayoutVars>
          <dgm:chPref val="3"/>
        </dgm:presLayoutVars>
      </dgm:prSet>
      <dgm:spPr/>
    </dgm:pt>
    <dgm:pt modelId="{A5993E19-C3FB-479D-9415-620F7D0670E5}" type="pres">
      <dgm:prSet presAssocID="{2AB97BDB-F4CE-4975-95F5-18C75CDE6A1D}" presName="rootConnector" presStyleLbl="node2" presStyleIdx="1" presStyleCnt="2"/>
      <dgm:spPr/>
    </dgm:pt>
    <dgm:pt modelId="{DA1CFB0C-20DA-4073-85B0-5E95A31CB6D1}" type="pres">
      <dgm:prSet presAssocID="{2AB97BDB-F4CE-4975-95F5-18C75CDE6A1D}" presName="hierChild4" presStyleCnt="0"/>
      <dgm:spPr/>
    </dgm:pt>
    <dgm:pt modelId="{6B20598A-E7D0-4FFE-87A8-A1117C83809A}" type="pres">
      <dgm:prSet presAssocID="{2AB97BDB-F4CE-4975-95F5-18C75CDE6A1D}" presName="hierChild5" presStyleCnt="0"/>
      <dgm:spPr/>
    </dgm:pt>
    <dgm:pt modelId="{F7733E31-1C0A-496E-9996-E357A263C8AD}" type="pres">
      <dgm:prSet presAssocID="{8DA9FF57-3927-4F2A-A26A-BCC97101A10F}" presName="hierChild3" presStyleCnt="0"/>
      <dgm:spPr/>
    </dgm:pt>
  </dgm:ptLst>
  <dgm:cxnLst>
    <dgm:cxn modelId="{D12E3E30-92D7-4A9E-95AA-6BE6EF4EFBA0}" type="presOf" srcId="{2AB97BDB-F4CE-4975-95F5-18C75CDE6A1D}" destId="{BFD97DF1-321F-4E25-A37C-34726D3C8183}" srcOrd="0" destOrd="0" presId="urn:microsoft.com/office/officeart/2005/8/layout/orgChart1"/>
    <dgm:cxn modelId="{6BF88731-FB3A-4A65-A39C-1F71A708604B}" type="presOf" srcId="{8DA9FF57-3927-4F2A-A26A-BCC97101A10F}" destId="{46A22151-DD0E-4151-90CC-8B4A2E95487E}" srcOrd="1" destOrd="0" presId="urn:microsoft.com/office/officeart/2005/8/layout/orgChart1"/>
    <dgm:cxn modelId="{E14CA671-ABCC-40E4-A938-34861D925693}" type="presOf" srcId="{31328BBE-E50C-4226-B020-C26C9DD848F6}" destId="{9C03EFE2-7BEE-4B8D-8A5E-D65FA991CF0E}" srcOrd="0" destOrd="0" presId="urn:microsoft.com/office/officeart/2005/8/layout/orgChart1"/>
    <dgm:cxn modelId="{114EB451-B62E-424F-9930-1041F5E63841}" type="presOf" srcId="{2AB97BDB-F4CE-4975-95F5-18C75CDE6A1D}" destId="{A5993E19-C3FB-479D-9415-620F7D0670E5}" srcOrd="1" destOrd="0" presId="urn:microsoft.com/office/officeart/2005/8/layout/orgChart1"/>
    <dgm:cxn modelId="{7D4D7494-96ED-4C86-BA1F-055897B23164}" type="presOf" srcId="{31328BBE-E50C-4226-B020-C26C9DD848F6}" destId="{CB82FCD4-45D5-40C4-83D3-ED8E7AC1EE47}" srcOrd="1" destOrd="0" presId="urn:microsoft.com/office/officeart/2005/8/layout/orgChart1"/>
    <dgm:cxn modelId="{AB77EE97-F76D-4ABB-B518-A4AC6315A8E2}" srcId="{8DA9FF57-3927-4F2A-A26A-BCC97101A10F}" destId="{2AB97BDB-F4CE-4975-95F5-18C75CDE6A1D}" srcOrd="1" destOrd="0" parTransId="{27B6DD92-0848-4B47-8183-170EC23CBB92}" sibTransId="{910C697C-8D9A-44EE-A44F-FDE10602AA22}"/>
    <dgm:cxn modelId="{0964159C-BD70-4437-9E19-C50296AEBC94}" type="presOf" srcId="{27B6DD92-0848-4B47-8183-170EC23CBB92}" destId="{3667FAED-A6F0-4B6B-948C-6B26962C5265}" srcOrd="0" destOrd="0" presId="urn:microsoft.com/office/officeart/2005/8/layout/orgChart1"/>
    <dgm:cxn modelId="{6D1E53A3-C608-4364-96B5-C57E1F5C2363}" type="presOf" srcId="{780476CA-992C-4E63-BBB1-575B2FF8DD8A}" destId="{3CF39032-0910-4639-AD66-1D67261C4EC5}" srcOrd="0" destOrd="0" presId="urn:microsoft.com/office/officeart/2005/8/layout/orgChart1"/>
    <dgm:cxn modelId="{94BBBCB5-1279-4363-A86F-4B79B763593A}" type="presOf" srcId="{C67B1A3F-C2AA-4A2F-A217-D082667962C7}" destId="{A351AED6-62F1-43D6-A6B5-F2785495C2CE}" srcOrd="0" destOrd="0" presId="urn:microsoft.com/office/officeart/2005/8/layout/orgChart1"/>
    <dgm:cxn modelId="{A9A283CC-329D-4ABE-B720-A5C3C0066EAD}" srcId="{8DA9FF57-3927-4F2A-A26A-BCC97101A10F}" destId="{31328BBE-E50C-4226-B020-C26C9DD848F6}" srcOrd="0" destOrd="0" parTransId="{780476CA-992C-4E63-BBB1-575B2FF8DD8A}" sibTransId="{B8F09B80-1861-495B-8656-F6F56BF41FE2}"/>
    <dgm:cxn modelId="{C78AF3D5-406F-49A0-992E-764F2133DA95}" srcId="{C67B1A3F-C2AA-4A2F-A217-D082667962C7}" destId="{8DA9FF57-3927-4F2A-A26A-BCC97101A10F}" srcOrd="0" destOrd="0" parTransId="{C84A0DAD-703E-4B84-B443-A9DDAD77D38A}" sibTransId="{F5FF3FB0-82EE-4562-A491-299279214124}"/>
    <dgm:cxn modelId="{2C177AEB-E0D3-41C0-B3E7-1FE07C188039}" type="presOf" srcId="{8DA9FF57-3927-4F2A-A26A-BCC97101A10F}" destId="{115E0A17-DE06-447A-B6AF-07EF8B05DEB6}" srcOrd="0" destOrd="0" presId="urn:microsoft.com/office/officeart/2005/8/layout/orgChart1"/>
    <dgm:cxn modelId="{4A33D75B-F209-477C-AEE3-2D5CD182D1C3}" type="presParOf" srcId="{A351AED6-62F1-43D6-A6B5-F2785495C2CE}" destId="{656C1218-EFDB-475F-A2E7-3D67A02B5288}" srcOrd="0" destOrd="0" presId="urn:microsoft.com/office/officeart/2005/8/layout/orgChart1"/>
    <dgm:cxn modelId="{316F2A6C-E639-4ADE-BD61-4B85E1F580DA}" type="presParOf" srcId="{656C1218-EFDB-475F-A2E7-3D67A02B5288}" destId="{D81FEEB5-C0A5-4E6D-815A-7F89BA915505}" srcOrd="0" destOrd="0" presId="urn:microsoft.com/office/officeart/2005/8/layout/orgChart1"/>
    <dgm:cxn modelId="{F1033435-A197-4FAE-9774-FE342047FDE1}" type="presParOf" srcId="{D81FEEB5-C0A5-4E6D-815A-7F89BA915505}" destId="{115E0A17-DE06-447A-B6AF-07EF8B05DEB6}" srcOrd="0" destOrd="0" presId="urn:microsoft.com/office/officeart/2005/8/layout/orgChart1"/>
    <dgm:cxn modelId="{9335EEBC-0E96-4BCE-861A-494FA015E211}" type="presParOf" srcId="{D81FEEB5-C0A5-4E6D-815A-7F89BA915505}" destId="{46A22151-DD0E-4151-90CC-8B4A2E95487E}" srcOrd="1" destOrd="0" presId="urn:microsoft.com/office/officeart/2005/8/layout/orgChart1"/>
    <dgm:cxn modelId="{88D8EABE-B742-4D6E-B153-313AAEF7C7FD}" type="presParOf" srcId="{656C1218-EFDB-475F-A2E7-3D67A02B5288}" destId="{76AB74C1-9712-4F25-884E-49D1367BA7FA}" srcOrd="1" destOrd="0" presId="urn:microsoft.com/office/officeart/2005/8/layout/orgChart1"/>
    <dgm:cxn modelId="{673A35E0-D292-4683-890B-DA6BFF63FFAD}" type="presParOf" srcId="{76AB74C1-9712-4F25-884E-49D1367BA7FA}" destId="{3CF39032-0910-4639-AD66-1D67261C4EC5}" srcOrd="0" destOrd="0" presId="urn:microsoft.com/office/officeart/2005/8/layout/orgChart1"/>
    <dgm:cxn modelId="{EC01855E-3BA2-4F49-930B-1E98E71F4941}" type="presParOf" srcId="{76AB74C1-9712-4F25-884E-49D1367BA7FA}" destId="{F9BD1FAF-513C-4C17-B5F0-015B8C9E8349}" srcOrd="1" destOrd="0" presId="urn:microsoft.com/office/officeart/2005/8/layout/orgChart1"/>
    <dgm:cxn modelId="{18CF5943-1C80-4FC7-98C3-8ED6F5615415}" type="presParOf" srcId="{F9BD1FAF-513C-4C17-B5F0-015B8C9E8349}" destId="{344CCA1E-E1DE-48E1-B3BE-3FC9599839AC}" srcOrd="0" destOrd="0" presId="urn:microsoft.com/office/officeart/2005/8/layout/orgChart1"/>
    <dgm:cxn modelId="{D84E4770-227C-4D13-8117-0AFB475891EE}" type="presParOf" srcId="{344CCA1E-E1DE-48E1-B3BE-3FC9599839AC}" destId="{9C03EFE2-7BEE-4B8D-8A5E-D65FA991CF0E}" srcOrd="0" destOrd="0" presId="urn:microsoft.com/office/officeart/2005/8/layout/orgChart1"/>
    <dgm:cxn modelId="{D2349482-355A-40FD-ABC2-4CB53D646EDB}" type="presParOf" srcId="{344CCA1E-E1DE-48E1-B3BE-3FC9599839AC}" destId="{CB82FCD4-45D5-40C4-83D3-ED8E7AC1EE47}" srcOrd="1" destOrd="0" presId="urn:microsoft.com/office/officeart/2005/8/layout/orgChart1"/>
    <dgm:cxn modelId="{ED5ED843-777A-444E-BDF5-15A6246514B8}" type="presParOf" srcId="{F9BD1FAF-513C-4C17-B5F0-015B8C9E8349}" destId="{BD81F733-8714-4303-B83C-AB01C3818FCF}" srcOrd="1" destOrd="0" presId="urn:microsoft.com/office/officeart/2005/8/layout/orgChart1"/>
    <dgm:cxn modelId="{C5E9A9D9-95E6-483B-B845-046CB608DF38}" type="presParOf" srcId="{F9BD1FAF-513C-4C17-B5F0-015B8C9E8349}" destId="{D184174A-7A65-49CB-A5E1-148F9C4A4E72}" srcOrd="2" destOrd="0" presId="urn:microsoft.com/office/officeart/2005/8/layout/orgChart1"/>
    <dgm:cxn modelId="{9EC9200F-777A-4AC7-9B9B-FD024D7E9065}" type="presParOf" srcId="{76AB74C1-9712-4F25-884E-49D1367BA7FA}" destId="{3667FAED-A6F0-4B6B-948C-6B26962C5265}" srcOrd="2" destOrd="0" presId="urn:microsoft.com/office/officeart/2005/8/layout/orgChart1"/>
    <dgm:cxn modelId="{954E4375-6AD1-429C-9F70-824F5DBCFB3B}" type="presParOf" srcId="{76AB74C1-9712-4F25-884E-49D1367BA7FA}" destId="{5CD72C92-0295-4A85-AFBA-ADB2ED32CB4E}" srcOrd="3" destOrd="0" presId="urn:microsoft.com/office/officeart/2005/8/layout/orgChart1"/>
    <dgm:cxn modelId="{6A8B456B-30CE-438C-AD6E-E249C4BE3E67}" type="presParOf" srcId="{5CD72C92-0295-4A85-AFBA-ADB2ED32CB4E}" destId="{D9C0AB16-79CF-40AF-9AC1-BF3126938A78}" srcOrd="0" destOrd="0" presId="urn:microsoft.com/office/officeart/2005/8/layout/orgChart1"/>
    <dgm:cxn modelId="{1416AC68-64F7-4663-BC69-1A1ED70FD08A}" type="presParOf" srcId="{D9C0AB16-79CF-40AF-9AC1-BF3126938A78}" destId="{BFD97DF1-321F-4E25-A37C-34726D3C8183}" srcOrd="0" destOrd="0" presId="urn:microsoft.com/office/officeart/2005/8/layout/orgChart1"/>
    <dgm:cxn modelId="{FAD0E5CF-97D3-41ED-AE5F-B91DE16ED51E}" type="presParOf" srcId="{D9C0AB16-79CF-40AF-9AC1-BF3126938A78}" destId="{A5993E19-C3FB-479D-9415-620F7D0670E5}" srcOrd="1" destOrd="0" presId="urn:microsoft.com/office/officeart/2005/8/layout/orgChart1"/>
    <dgm:cxn modelId="{2F9D7E23-FD98-4128-9FA6-67C7B5F2CE73}" type="presParOf" srcId="{5CD72C92-0295-4A85-AFBA-ADB2ED32CB4E}" destId="{DA1CFB0C-20DA-4073-85B0-5E95A31CB6D1}" srcOrd="1" destOrd="0" presId="urn:microsoft.com/office/officeart/2005/8/layout/orgChart1"/>
    <dgm:cxn modelId="{B534F2FA-2BF0-4078-95D9-05D8037D58E3}" type="presParOf" srcId="{5CD72C92-0295-4A85-AFBA-ADB2ED32CB4E}" destId="{6B20598A-E7D0-4FFE-87A8-A1117C83809A}" srcOrd="2" destOrd="0" presId="urn:microsoft.com/office/officeart/2005/8/layout/orgChart1"/>
    <dgm:cxn modelId="{A87867D9-0D25-4E7D-9BA6-D73D5EB9CC7D}" type="presParOf" srcId="{656C1218-EFDB-475F-A2E7-3D67A02B5288}" destId="{F7733E31-1C0A-496E-9996-E357A263C8A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2383D7-7207-47A4-81CE-C69699AF4B61}">
      <dsp:nvSpPr>
        <dsp:cNvPr id="0" name=""/>
        <dsp:cNvSpPr/>
      </dsp:nvSpPr>
      <dsp:spPr>
        <a:xfrm>
          <a:off x="4296568" y="1966721"/>
          <a:ext cx="3365098" cy="389350"/>
        </a:xfrm>
        <a:custGeom>
          <a:avLst/>
          <a:gdLst/>
          <a:ahLst/>
          <a:cxnLst/>
          <a:rect l="0" t="0" r="0" b="0"/>
          <a:pathLst>
            <a:path>
              <a:moveTo>
                <a:pt x="0" y="0"/>
              </a:moveTo>
              <a:lnTo>
                <a:pt x="0" y="194675"/>
              </a:lnTo>
              <a:lnTo>
                <a:pt x="3365098" y="194675"/>
              </a:lnTo>
              <a:lnTo>
                <a:pt x="3365098" y="389350"/>
              </a:lnTo>
            </a:path>
          </a:pathLst>
        </a:custGeom>
        <a:noFill/>
        <a:ln w="19050"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254F2D-582D-451C-BE79-63C90F02A64B}">
      <dsp:nvSpPr>
        <dsp:cNvPr id="0" name=""/>
        <dsp:cNvSpPr/>
      </dsp:nvSpPr>
      <dsp:spPr>
        <a:xfrm>
          <a:off x="4296568" y="1966721"/>
          <a:ext cx="1121699" cy="389350"/>
        </a:xfrm>
        <a:custGeom>
          <a:avLst/>
          <a:gdLst/>
          <a:ahLst/>
          <a:cxnLst/>
          <a:rect l="0" t="0" r="0" b="0"/>
          <a:pathLst>
            <a:path>
              <a:moveTo>
                <a:pt x="0" y="0"/>
              </a:moveTo>
              <a:lnTo>
                <a:pt x="0" y="194675"/>
              </a:lnTo>
              <a:lnTo>
                <a:pt x="1121699" y="194675"/>
              </a:lnTo>
              <a:lnTo>
                <a:pt x="1121699" y="389350"/>
              </a:lnTo>
            </a:path>
          </a:pathLst>
        </a:custGeom>
        <a:noFill/>
        <a:ln w="19050"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67FAED-A6F0-4B6B-948C-6B26962C5265}">
      <dsp:nvSpPr>
        <dsp:cNvPr id="0" name=""/>
        <dsp:cNvSpPr/>
      </dsp:nvSpPr>
      <dsp:spPr>
        <a:xfrm>
          <a:off x="3174868" y="1966721"/>
          <a:ext cx="1121699" cy="389350"/>
        </a:xfrm>
        <a:custGeom>
          <a:avLst/>
          <a:gdLst/>
          <a:ahLst/>
          <a:cxnLst/>
          <a:rect l="0" t="0" r="0" b="0"/>
          <a:pathLst>
            <a:path>
              <a:moveTo>
                <a:pt x="1121699" y="0"/>
              </a:moveTo>
              <a:lnTo>
                <a:pt x="1121699" y="194675"/>
              </a:lnTo>
              <a:lnTo>
                <a:pt x="0" y="194675"/>
              </a:lnTo>
              <a:lnTo>
                <a:pt x="0" y="389350"/>
              </a:lnTo>
            </a:path>
          </a:pathLst>
        </a:custGeom>
        <a:noFill/>
        <a:ln w="19050"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C694CB-F22A-4363-9D6B-4CF4875F775E}">
      <dsp:nvSpPr>
        <dsp:cNvPr id="0" name=""/>
        <dsp:cNvSpPr/>
      </dsp:nvSpPr>
      <dsp:spPr>
        <a:xfrm>
          <a:off x="931469" y="1966721"/>
          <a:ext cx="3365098" cy="389350"/>
        </a:xfrm>
        <a:custGeom>
          <a:avLst/>
          <a:gdLst/>
          <a:ahLst/>
          <a:cxnLst/>
          <a:rect l="0" t="0" r="0" b="0"/>
          <a:pathLst>
            <a:path>
              <a:moveTo>
                <a:pt x="3365098" y="0"/>
              </a:moveTo>
              <a:lnTo>
                <a:pt x="3365098" y="194675"/>
              </a:lnTo>
              <a:lnTo>
                <a:pt x="0" y="194675"/>
              </a:lnTo>
              <a:lnTo>
                <a:pt x="0" y="389350"/>
              </a:lnTo>
            </a:path>
          </a:pathLst>
        </a:custGeom>
        <a:noFill/>
        <a:ln w="19050"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5E0A17-DE06-447A-B6AF-07EF8B05DEB6}">
      <dsp:nvSpPr>
        <dsp:cNvPr id="0" name=""/>
        <dsp:cNvSpPr/>
      </dsp:nvSpPr>
      <dsp:spPr>
        <a:xfrm>
          <a:off x="1745804" y="844447"/>
          <a:ext cx="5101527" cy="1122274"/>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Test Automation Framework</a:t>
          </a:r>
        </a:p>
      </dsp:txBody>
      <dsp:txXfrm>
        <a:off x="1745804" y="844447"/>
        <a:ext cx="5101527" cy="1122274"/>
      </dsp:txXfrm>
    </dsp:sp>
    <dsp:sp modelId="{1942D3E4-0663-4A54-854B-AB48D1A6B96E}">
      <dsp:nvSpPr>
        <dsp:cNvPr id="0" name=""/>
        <dsp:cNvSpPr/>
      </dsp:nvSpPr>
      <dsp:spPr>
        <a:xfrm>
          <a:off x="4444" y="2356071"/>
          <a:ext cx="1854049" cy="676097"/>
        </a:xfrm>
        <a:prstGeom prst="rect">
          <a:avLst/>
        </a:prstGeom>
        <a:gradFill flip="none"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Support Classes</a:t>
          </a:r>
        </a:p>
      </dsp:txBody>
      <dsp:txXfrm>
        <a:off x="4444" y="2356071"/>
        <a:ext cx="1854049" cy="676097"/>
      </dsp:txXfrm>
    </dsp:sp>
    <dsp:sp modelId="{BFD97DF1-321F-4E25-A37C-34726D3C8183}">
      <dsp:nvSpPr>
        <dsp:cNvPr id="0" name=""/>
        <dsp:cNvSpPr/>
      </dsp:nvSpPr>
      <dsp:spPr>
        <a:xfrm>
          <a:off x="2247844" y="2356071"/>
          <a:ext cx="1854049" cy="680918"/>
        </a:xfrm>
        <a:prstGeom prst="rect">
          <a:avLst/>
        </a:prstGeom>
        <a:gradFill flip="none"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UI Tests</a:t>
          </a:r>
        </a:p>
      </dsp:txBody>
      <dsp:txXfrm>
        <a:off x="2247844" y="2356071"/>
        <a:ext cx="1854049" cy="680918"/>
      </dsp:txXfrm>
    </dsp:sp>
    <dsp:sp modelId="{4A7BF15C-7089-412D-8873-A6605F48776E}">
      <dsp:nvSpPr>
        <dsp:cNvPr id="0" name=""/>
        <dsp:cNvSpPr/>
      </dsp:nvSpPr>
      <dsp:spPr>
        <a:xfrm>
          <a:off x="4491243" y="2356071"/>
          <a:ext cx="1854049" cy="680918"/>
        </a:xfrm>
        <a:prstGeom prst="rect">
          <a:avLst/>
        </a:prstGeom>
        <a:gradFill flip="none"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Selenium wrapper</a:t>
          </a:r>
        </a:p>
      </dsp:txBody>
      <dsp:txXfrm>
        <a:off x="4491243" y="2356071"/>
        <a:ext cx="1854049" cy="680918"/>
      </dsp:txXfrm>
    </dsp:sp>
    <dsp:sp modelId="{2EA3677D-1555-446E-B358-A0981B6F1677}">
      <dsp:nvSpPr>
        <dsp:cNvPr id="0" name=""/>
        <dsp:cNvSpPr/>
      </dsp:nvSpPr>
      <dsp:spPr>
        <a:xfrm>
          <a:off x="6734642" y="2356071"/>
          <a:ext cx="1854049" cy="680918"/>
        </a:xfrm>
        <a:prstGeom prst="rect">
          <a:avLst/>
        </a:prstGeom>
        <a:gradFill flip="none"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Page Objects</a:t>
          </a:r>
        </a:p>
      </dsp:txBody>
      <dsp:txXfrm>
        <a:off x="6734642" y="2356071"/>
        <a:ext cx="1854049" cy="6809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C99434-4FCB-42FF-A081-45B4005A37DB}">
      <dsp:nvSpPr>
        <dsp:cNvPr id="0" name=""/>
        <dsp:cNvSpPr/>
      </dsp:nvSpPr>
      <dsp:spPr>
        <a:xfrm>
          <a:off x="0" y="344890"/>
          <a:ext cx="7429502" cy="42840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EE18C485-4DFE-4042-96BF-4CC693F310BE}">
      <dsp:nvSpPr>
        <dsp:cNvPr id="0" name=""/>
        <dsp:cNvSpPr/>
      </dsp:nvSpPr>
      <dsp:spPr>
        <a:xfrm>
          <a:off x="371475" y="93970"/>
          <a:ext cx="5200651" cy="501840"/>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6572" tIns="0" rIns="196572"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API call methods &amp; authentication handler</a:t>
          </a:r>
        </a:p>
      </dsp:txBody>
      <dsp:txXfrm>
        <a:off x="395973" y="118468"/>
        <a:ext cx="5151655" cy="452844"/>
      </dsp:txXfrm>
    </dsp:sp>
    <dsp:sp modelId="{B19F20C9-243D-484E-98B4-ED2BF4C7B34F}">
      <dsp:nvSpPr>
        <dsp:cNvPr id="0" name=""/>
        <dsp:cNvSpPr/>
      </dsp:nvSpPr>
      <dsp:spPr>
        <a:xfrm>
          <a:off x="0" y="1116010"/>
          <a:ext cx="7429502" cy="42840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4D5E672-1AF6-4FBA-B881-A03C99B13EAB}">
      <dsp:nvSpPr>
        <dsp:cNvPr id="0" name=""/>
        <dsp:cNvSpPr/>
      </dsp:nvSpPr>
      <dsp:spPr>
        <a:xfrm>
          <a:off x="371475" y="865090"/>
          <a:ext cx="5200651" cy="501840"/>
        </a:xfrm>
        <a:prstGeom prst="roundRect">
          <a:avLst/>
        </a:prstGeom>
        <a:gradFill flip="none"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6572" tIns="0" rIns="196572"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Logs Generator</a:t>
          </a:r>
        </a:p>
      </dsp:txBody>
      <dsp:txXfrm>
        <a:off x="395973" y="889588"/>
        <a:ext cx="5151655" cy="452844"/>
      </dsp:txXfrm>
    </dsp:sp>
    <dsp:sp modelId="{F048FE38-8D3C-4B1A-8BEE-28A708038D3C}">
      <dsp:nvSpPr>
        <dsp:cNvPr id="0" name=""/>
        <dsp:cNvSpPr/>
      </dsp:nvSpPr>
      <dsp:spPr>
        <a:xfrm>
          <a:off x="0" y="1887130"/>
          <a:ext cx="7429502" cy="42840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C214A4F1-2412-4259-A863-D69C56AB9A27}">
      <dsp:nvSpPr>
        <dsp:cNvPr id="0" name=""/>
        <dsp:cNvSpPr/>
      </dsp:nvSpPr>
      <dsp:spPr>
        <a:xfrm>
          <a:off x="371475" y="1636210"/>
          <a:ext cx="5200651" cy="501840"/>
        </a:xfrm>
        <a:prstGeom prst="roundRect">
          <a:avLst/>
        </a:prstGeom>
        <a:gradFill flip="none"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6572" tIns="0" rIns="196572" bIns="0" numCol="1" spcCol="1270" anchor="ctr" anchorCtr="0">
          <a:noAutofit/>
        </a:bodyPr>
        <a:lstStyle/>
        <a:p>
          <a:pPr marL="0" lvl="0" indent="0" algn="l" defTabSz="889000">
            <a:lnSpc>
              <a:spcPct val="90000"/>
            </a:lnSpc>
            <a:spcBef>
              <a:spcPct val="0"/>
            </a:spcBef>
            <a:spcAft>
              <a:spcPct val="35000"/>
            </a:spcAft>
            <a:buNone/>
          </a:pPr>
          <a:r>
            <a:rPr lang="en-US" sz="2000" kern="1200" dirty="0" err="1">
              <a:solidFill>
                <a:schemeClr val="tx1"/>
              </a:solidFill>
            </a:rPr>
            <a:t>AppSetting</a:t>
          </a:r>
          <a:r>
            <a:rPr lang="en-US" sz="2000" kern="1200" baseline="0" dirty="0">
              <a:solidFill>
                <a:schemeClr val="tx1"/>
              </a:solidFill>
            </a:rPr>
            <a:t> reader</a:t>
          </a:r>
          <a:endParaRPr lang="en-US" sz="2000" kern="1200" dirty="0">
            <a:solidFill>
              <a:schemeClr val="tx1"/>
            </a:solidFill>
          </a:endParaRPr>
        </a:p>
      </dsp:txBody>
      <dsp:txXfrm>
        <a:off x="395973" y="1660708"/>
        <a:ext cx="5151655" cy="452844"/>
      </dsp:txXfrm>
    </dsp:sp>
    <dsp:sp modelId="{3AF033EB-BAF0-486A-B63E-5FCBAF5BC63A}">
      <dsp:nvSpPr>
        <dsp:cNvPr id="0" name=""/>
        <dsp:cNvSpPr/>
      </dsp:nvSpPr>
      <dsp:spPr>
        <a:xfrm>
          <a:off x="0" y="2658250"/>
          <a:ext cx="7429502" cy="42840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AAA7EB12-E095-43B0-959D-F98A2B1F8662}">
      <dsp:nvSpPr>
        <dsp:cNvPr id="0" name=""/>
        <dsp:cNvSpPr/>
      </dsp:nvSpPr>
      <dsp:spPr>
        <a:xfrm>
          <a:off x="394870" y="2407330"/>
          <a:ext cx="5200651" cy="501840"/>
        </a:xfrm>
        <a:prstGeom prst="roundRect">
          <a:avLst/>
        </a:prstGeom>
        <a:gradFill flip="none"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6572" tIns="0" rIns="196572"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Data Helper</a:t>
          </a:r>
        </a:p>
      </dsp:txBody>
      <dsp:txXfrm>
        <a:off x="419368" y="2431828"/>
        <a:ext cx="5151655" cy="452844"/>
      </dsp:txXfrm>
    </dsp:sp>
    <dsp:sp modelId="{6608B944-F139-4359-A2C4-2B7795B8C2DE}">
      <dsp:nvSpPr>
        <dsp:cNvPr id="0" name=""/>
        <dsp:cNvSpPr/>
      </dsp:nvSpPr>
      <dsp:spPr>
        <a:xfrm>
          <a:off x="0" y="3429370"/>
          <a:ext cx="7429502" cy="42840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08C5A35C-1CB1-4BED-8DF4-98BB7A3E00E7}">
      <dsp:nvSpPr>
        <dsp:cNvPr id="0" name=""/>
        <dsp:cNvSpPr/>
      </dsp:nvSpPr>
      <dsp:spPr>
        <a:xfrm>
          <a:off x="371475" y="3178450"/>
          <a:ext cx="5200651" cy="501840"/>
        </a:xfrm>
        <a:prstGeom prst="roundRect">
          <a:avLst/>
        </a:prstGeom>
        <a:gradFill flip="none"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6572" tIns="0" rIns="196572"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Unity container library </a:t>
          </a:r>
          <a:r>
            <a:rPr lang="en-US" sz="2000" kern="1200" dirty="0" err="1">
              <a:solidFill>
                <a:schemeClr val="tx1"/>
              </a:solidFill>
            </a:rPr>
            <a:t>class,etc</a:t>
          </a:r>
          <a:endParaRPr lang="en-US" sz="2000" kern="1200" dirty="0">
            <a:solidFill>
              <a:schemeClr val="tx1"/>
            </a:solidFill>
          </a:endParaRPr>
        </a:p>
      </dsp:txBody>
      <dsp:txXfrm>
        <a:off x="395973" y="3202948"/>
        <a:ext cx="5151655" cy="4528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C99434-4FCB-42FF-A081-45B4005A37DB}">
      <dsp:nvSpPr>
        <dsp:cNvPr id="0" name=""/>
        <dsp:cNvSpPr/>
      </dsp:nvSpPr>
      <dsp:spPr>
        <a:xfrm>
          <a:off x="0" y="1863220"/>
          <a:ext cx="7429502" cy="1184699"/>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EE18C485-4DFE-4042-96BF-4CC693F310BE}">
      <dsp:nvSpPr>
        <dsp:cNvPr id="0" name=""/>
        <dsp:cNvSpPr/>
      </dsp:nvSpPr>
      <dsp:spPr>
        <a:xfrm>
          <a:off x="371475" y="903820"/>
          <a:ext cx="5200651" cy="1918800"/>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6572" tIns="0" rIns="196572"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Login Page</a:t>
          </a:r>
        </a:p>
        <a:p>
          <a:pPr marL="0" lvl="0" indent="0" algn="l" defTabSz="889000">
            <a:lnSpc>
              <a:spcPct val="90000"/>
            </a:lnSpc>
            <a:spcBef>
              <a:spcPct val="0"/>
            </a:spcBef>
            <a:spcAft>
              <a:spcPct val="35000"/>
            </a:spcAft>
            <a:buNone/>
          </a:pPr>
          <a:r>
            <a:rPr lang="en-US" sz="2000" kern="1200" dirty="0">
              <a:solidFill>
                <a:schemeClr val="tx1"/>
              </a:solidFill>
            </a:rPr>
            <a:t>My Account Page</a:t>
          </a:r>
        </a:p>
        <a:p>
          <a:pPr marL="0" lvl="0" indent="0" algn="l" defTabSz="889000">
            <a:lnSpc>
              <a:spcPct val="90000"/>
            </a:lnSpc>
            <a:spcBef>
              <a:spcPct val="0"/>
            </a:spcBef>
            <a:spcAft>
              <a:spcPct val="35000"/>
            </a:spcAft>
            <a:buNone/>
          </a:pPr>
          <a:r>
            <a:rPr lang="en-US" sz="2000" kern="1200" dirty="0">
              <a:solidFill>
                <a:schemeClr val="tx1"/>
              </a:solidFill>
            </a:rPr>
            <a:t>Check Page</a:t>
          </a:r>
        </a:p>
        <a:p>
          <a:pPr marL="0" lvl="0" indent="0" algn="l" defTabSz="889000">
            <a:lnSpc>
              <a:spcPct val="90000"/>
            </a:lnSpc>
            <a:spcBef>
              <a:spcPct val="0"/>
            </a:spcBef>
            <a:spcAft>
              <a:spcPct val="35000"/>
            </a:spcAft>
            <a:buNone/>
          </a:pPr>
          <a:r>
            <a:rPr lang="en-US" sz="2000" kern="1200" dirty="0">
              <a:solidFill>
                <a:schemeClr val="tx1"/>
              </a:solidFill>
            </a:rPr>
            <a:t> </a:t>
          </a:r>
        </a:p>
      </dsp:txBody>
      <dsp:txXfrm>
        <a:off x="465143" y="997488"/>
        <a:ext cx="5013315" cy="17314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C99434-4FCB-42FF-A081-45B4005A37DB}">
      <dsp:nvSpPr>
        <dsp:cNvPr id="0" name=""/>
        <dsp:cNvSpPr/>
      </dsp:nvSpPr>
      <dsp:spPr>
        <a:xfrm>
          <a:off x="0" y="163581"/>
          <a:ext cx="7407733" cy="27720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EE18C485-4DFE-4042-96BF-4CC693F310BE}">
      <dsp:nvSpPr>
        <dsp:cNvPr id="0" name=""/>
        <dsp:cNvSpPr/>
      </dsp:nvSpPr>
      <dsp:spPr>
        <a:xfrm>
          <a:off x="386668" y="36275"/>
          <a:ext cx="5185413" cy="324720"/>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5996" tIns="0" rIns="195996" bIns="0" numCol="1" spcCol="1270" anchor="ctr" anchorCtr="0">
          <a:noAutofit/>
        </a:bodyPr>
        <a:lstStyle/>
        <a:p>
          <a:pPr marL="0" lvl="0" indent="0" algn="l" defTabSz="889000">
            <a:lnSpc>
              <a:spcPct val="90000"/>
            </a:lnSpc>
            <a:spcBef>
              <a:spcPct val="0"/>
            </a:spcBef>
            <a:spcAft>
              <a:spcPct val="35000"/>
            </a:spcAft>
            <a:buNone/>
          </a:pPr>
          <a:endParaRPr lang="en-US" sz="2000" kern="1200" dirty="0">
            <a:solidFill>
              <a:schemeClr val="tx1"/>
            </a:solidFill>
          </a:endParaRPr>
        </a:p>
        <a:p>
          <a:pPr marL="0" lvl="0" indent="0" algn="l" defTabSz="889000">
            <a:lnSpc>
              <a:spcPct val="90000"/>
            </a:lnSpc>
            <a:spcBef>
              <a:spcPct val="0"/>
            </a:spcBef>
            <a:spcAft>
              <a:spcPct val="35000"/>
            </a:spcAft>
            <a:buNone/>
          </a:pPr>
          <a:r>
            <a:rPr lang="en-US" sz="2000" kern="1200" dirty="0" err="1">
              <a:solidFill>
                <a:schemeClr val="tx1"/>
              </a:solidFill>
            </a:rPr>
            <a:t>ActionClass_Handler</a:t>
          </a:r>
          <a:endParaRPr lang="en-US" sz="2000" kern="1200" dirty="0">
            <a:solidFill>
              <a:schemeClr val="tx1"/>
            </a:solidFill>
          </a:endParaRPr>
        </a:p>
        <a:p>
          <a:pPr marL="0" lvl="0" indent="0" algn="l" defTabSz="889000">
            <a:lnSpc>
              <a:spcPct val="90000"/>
            </a:lnSpc>
            <a:spcBef>
              <a:spcPct val="0"/>
            </a:spcBef>
            <a:spcAft>
              <a:spcPct val="35000"/>
            </a:spcAft>
            <a:buNone/>
          </a:pPr>
          <a:endParaRPr lang="en-US" sz="2000" kern="1200" dirty="0">
            <a:solidFill>
              <a:schemeClr val="tx1"/>
            </a:solidFill>
          </a:endParaRPr>
        </a:p>
      </dsp:txBody>
      <dsp:txXfrm>
        <a:off x="402520" y="52127"/>
        <a:ext cx="5153709" cy="293016"/>
      </dsp:txXfrm>
    </dsp:sp>
    <dsp:sp modelId="{B19F20C9-243D-484E-98B4-ED2BF4C7B34F}">
      <dsp:nvSpPr>
        <dsp:cNvPr id="0" name=""/>
        <dsp:cNvSpPr/>
      </dsp:nvSpPr>
      <dsp:spPr>
        <a:xfrm>
          <a:off x="0" y="662541"/>
          <a:ext cx="7407733" cy="27720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4D5E672-1AF6-4FBA-B881-A03C99B13EAB}">
      <dsp:nvSpPr>
        <dsp:cNvPr id="0" name=""/>
        <dsp:cNvSpPr/>
      </dsp:nvSpPr>
      <dsp:spPr>
        <a:xfrm>
          <a:off x="370386" y="500181"/>
          <a:ext cx="5185413" cy="324720"/>
        </a:xfrm>
        <a:prstGeom prst="roundRect">
          <a:avLst/>
        </a:prstGeom>
        <a:gradFill flip="none"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5996" tIns="0" rIns="195996" bIns="0" numCol="1" spcCol="1270" anchor="ctr" anchorCtr="0">
          <a:noAutofit/>
        </a:bodyPr>
        <a:lstStyle/>
        <a:p>
          <a:pPr marL="0" lvl="0" indent="0" algn="l" defTabSz="889000">
            <a:lnSpc>
              <a:spcPct val="90000"/>
            </a:lnSpc>
            <a:spcBef>
              <a:spcPct val="0"/>
            </a:spcBef>
            <a:spcAft>
              <a:spcPct val="35000"/>
            </a:spcAft>
            <a:buNone/>
          </a:pPr>
          <a:r>
            <a:rPr lang="en-US" sz="2000" kern="1200" dirty="0" err="1">
              <a:solidFill>
                <a:schemeClr val="tx1"/>
              </a:solidFill>
            </a:rPr>
            <a:t>Alert_Handler</a:t>
          </a:r>
          <a:endParaRPr lang="en-US" sz="2000" kern="1200" dirty="0">
            <a:solidFill>
              <a:schemeClr val="tx1"/>
            </a:solidFill>
          </a:endParaRPr>
        </a:p>
      </dsp:txBody>
      <dsp:txXfrm>
        <a:off x="386238" y="516033"/>
        <a:ext cx="5153709" cy="293016"/>
      </dsp:txXfrm>
    </dsp:sp>
    <dsp:sp modelId="{F048FE38-8D3C-4B1A-8BEE-28A708038D3C}">
      <dsp:nvSpPr>
        <dsp:cNvPr id="0" name=""/>
        <dsp:cNvSpPr/>
      </dsp:nvSpPr>
      <dsp:spPr>
        <a:xfrm>
          <a:off x="0" y="1161501"/>
          <a:ext cx="7407733" cy="27720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C214A4F1-2412-4259-A863-D69C56AB9A27}">
      <dsp:nvSpPr>
        <dsp:cNvPr id="0" name=""/>
        <dsp:cNvSpPr/>
      </dsp:nvSpPr>
      <dsp:spPr>
        <a:xfrm>
          <a:off x="370386" y="999141"/>
          <a:ext cx="5185413" cy="324720"/>
        </a:xfrm>
        <a:prstGeom prst="roundRect">
          <a:avLst/>
        </a:prstGeom>
        <a:gradFill flip="none"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5996" tIns="0" rIns="195996" bIns="0" numCol="1" spcCol="1270" anchor="ctr" anchorCtr="0">
          <a:noAutofit/>
        </a:bodyPr>
        <a:lstStyle/>
        <a:p>
          <a:pPr marL="0" lvl="0" indent="0" algn="l" defTabSz="889000">
            <a:lnSpc>
              <a:spcPct val="90000"/>
            </a:lnSpc>
            <a:spcBef>
              <a:spcPct val="0"/>
            </a:spcBef>
            <a:spcAft>
              <a:spcPct val="35000"/>
            </a:spcAft>
            <a:buNone/>
          </a:pPr>
          <a:r>
            <a:rPr lang="en-US" sz="2000" kern="1200" dirty="0" err="1">
              <a:solidFill>
                <a:schemeClr val="tx1"/>
              </a:solidFill>
            </a:rPr>
            <a:t>Browser_And_Navigation_Handler</a:t>
          </a:r>
          <a:endParaRPr lang="en-US" sz="2000" kern="1200" dirty="0">
            <a:solidFill>
              <a:schemeClr val="tx1"/>
            </a:solidFill>
          </a:endParaRPr>
        </a:p>
      </dsp:txBody>
      <dsp:txXfrm>
        <a:off x="386238" y="1014993"/>
        <a:ext cx="5153709" cy="293016"/>
      </dsp:txXfrm>
    </dsp:sp>
    <dsp:sp modelId="{3AF033EB-BAF0-486A-B63E-5FCBAF5BC63A}">
      <dsp:nvSpPr>
        <dsp:cNvPr id="0" name=""/>
        <dsp:cNvSpPr/>
      </dsp:nvSpPr>
      <dsp:spPr>
        <a:xfrm>
          <a:off x="0" y="1660461"/>
          <a:ext cx="7407733" cy="27720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AAA7EB12-E095-43B0-959D-F98A2B1F8662}">
      <dsp:nvSpPr>
        <dsp:cNvPr id="0" name=""/>
        <dsp:cNvSpPr/>
      </dsp:nvSpPr>
      <dsp:spPr>
        <a:xfrm>
          <a:off x="393713" y="1498101"/>
          <a:ext cx="5185413" cy="324720"/>
        </a:xfrm>
        <a:prstGeom prst="roundRect">
          <a:avLst/>
        </a:prstGeom>
        <a:gradFill flip="none"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5996" tIns="0" rIns="195996" bIns="0" numCol="1" spcCol="1270" anchor="ctr" anchorCtr="0">
          <a:noAutofit/>
        </a:bodyPr>
        <a:lstStyle/>
        <a:p>
          <a:pPr marL="0" lvl="0" indent="0" algn="l" defTabSz="889000">
            <a:lnSpc>
              <a:spcPct val="90000"/>
            </a:lnSpc>
            <a:spcBef>
              <a:spcPct val="0"/>
            </a:spcBef>
            <a:spcAft>
              <a:spcPct val="35000"/>
            </a:spcAft>
            <a:buNone/>
          </a:pPr>
          <a:r>
            <a:rPr lang="en-US" sz="2000" kern="1200" dirty="0" err="1">
              <a:solidFill>
                <a:schemeClr val="tx1"/>
              </a:solidFill>
            </a:rPr>
            <a:t>Button_Link_RadioButton_Handler</a:t>
          </a:r>
          <a:endParaRPr lang="en-US" sz="2000" kern="1200" dirty="0">
            <a:solidFill>
              <a:schemeClr val="tx1"/>
            </a:solidFill>
          </a:endParaRPr>
        </a:p>
      </dsp:txBody>
      <dsp:txXfrm>
        <a:off x="409565" y="1513953"/>
        <a:ext cx="5153709" cy="293016"/>
      </dsp:txXfrm>
    </dsp:sp>
    <dsp:sp modelId="{6608B944-F139-4359-A2C4-2B7795B8C2DE}">
      <dsp:nvSpPr>
        <dsp:cNvPr id="0" name=""/>
        <dsp:cNvSpPr/>
      </dsp:nvSpPr>
      <dsp:spPr>
        <a:xfrm>
          <a:off x="0" y="2159422"/>
          <a:ext cx="7407733" cy="27720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08C5A35C-1CB1-4BED-8DF4-98BB7A3E00E7}">
      <dsp:nvSpPr>
        <dsp:cNvPr id="0" name=""/>
        <dsp:cNvSpPr/>
      </dsp:nvSpPr>
      <dsp:spPr>
        <a:xfrm>
          <a:off x="370386" y="1997062"/>
          <a:ext cx="5185413" cy="324720"/>
        </a:xfrm>
        <a:prstGeom prst="roundRect">
          <a:avLst/>
        </a:prstGeom>
        <a:gradFill flip="none"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5996" tIns="0" rIns="195996" bIns="0" numCol="1" spcCol="1270" anchor="ctr" anchorCtr="0">
          <a:noAutofit/>
        </a:bodyPr>
        <a:lstStyle/>
        <a:p>
          <a:pPr marL="0" lvl="0" indent="0" algn="l" defTabSz="889000">
            <a:lnSpc>
              <a:spcPct val="90000"/>
            </a:lnSpc>
            <a:spcBef>
              <a:spcPct val="0"/>
            </a:spcBef>
            <a:spcAft>
              <a:spcPct val="35000"/>
            </a:spcAft>
            <a:buNone/>
          </a:pPr>
          <a:r>
            <a:rPr lang="en-US" sz="2000" kern="1200" dirty="0" err="1">
              <a:solidFill>
                <a:schemeClr val="tx1"/>
              </a:solidFill>
            </a:rPr>
            <a:t>CheckBox_Handler</a:t>
          </a:r>
          <a:endParaRPr lang="en-US" sz="2000" kern="1200" dirty="0">
            <a:solidFill>
              <a:schemeClr val="tx1"/>
            </a:solidFill>
          </a:endParaRPr>
        </a:p>
      </dsp:txBody>
      <dsp:txXfrm>
        <a:off x="386238" y="2012914"/>
        <a:ext cx="5153709" cy="293016"/>
      </dsp:txXfrm>
    </dsp:sp>
    <dsp:sp modelId="{0727CBE0-937B-42D7-B108-257EC3A4C068}">
      <dsp:nvSpPr>
        <dsp:cNvPr id="0" name=""/>
        <dsp:cNvSpPr/>
      </dsp:nvSpPr>
      <dsp:spPr>
        <a:xfrm>
          <a:off x="0" y="2658381"/>
          <a:ext cx="7407733" cy="27720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AE92676-6E8F-4F7D-9124-FB329677CAB6}">
      <dsp:nvSpPr>
        <dsp:cNvPr id="0" name=""/>
        <dsp:cNvSpPr/>
      </dsp:nvSpPr>
      <dsp:spPr>
        <a:xfrm>
          <a:off x="370386" y="2496022"/>
          <a:ext cx="5185413" cy="324720"/>
        </a:xfrm>
        <a:prstGeom prst="roundRect">
          <a:avLst/>
        </a:prstGeom>
        <a:gradFill flip="none"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5996" tIns="0" rIns="195996" bIns="0" numCol="1" spcCol="1270" anchor="ctr" anchorCtr="0">
          <a:noAutofit/>
        </a:bodyPr>
        <a:lstStyle/>
        <a:p>
          <a:pPr marL="0" lvl="0" indent="0" algn="l" defTabSz="889000">
            <a:lnSpc>
              <a:spcPct val="90000"/>
            </a:lnSpc>
            <a:spcBef>
              <a:spcPct val="0"/>
            </a:spcBef>
            <a:spcAft>
              <a:spcPct val="35000"/>
            </a:spcAft>
            <a:buNone/>
          </a:pPr>
          <a:r>
            <a:rPr lang="en-US" sz="2000" kern="1200" dirty="0" err="1">
              <a:solidFill>
                <a:schemeClr val="tx1"/>
              </a:solidFill>
            </a:rPr>
            <a:t>DropDown_Handler</a:t>
          </a:r>
          <a:endParaRPr lang="en-US" sz="2000" kern="1200" dirty="0">
            <a:solidFill>
              <a:schemeClr val="tx1"/>
            </a:solidFill>
          </a:endParaRPr>
        </a:p>
      </dsp:txBody>
      <dsp:txXfrm>
        <a:off x="386238" y="2511874"/>
        <a:ext cx="5153709" cy="293016"/>
      </dsp:txXfrm>
    </dsp:sp>
    <dsp:sp modelId="{26D5D9F9-D4D5-43F5-8251-298313AA2109}">
      <dsp:nvSpPr>
        <dsp:cNvPr id="0" name=""/>
        <dsp:cNvSpPr/>
      </dsp:nvSpPr>
      <dsp:spPr>
        <a:xfrm>
          <a:off x="0" y="3157341"/>
          <a:ext cx="7407733" cy="27720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25E9BE73-273B-49F1-85D8-8B8588A0B73B}">
      <dsp:nvSpPr>
        <dsp:cNvPr id="0" name=""/>
        <dsp:cNvSpPr/>
      </dsp:nvSpPr>
      <dsp:spPr>
        <a:xfrm>
          <a:off x="370386" y="2994982"/>
          <a:ext cx="5185413" cy="324720"/>
        </a:xfrm>
        <a:prstGeom prst="roundRect">
          <a:avLst/>
        </a:prstGeom>
        <a:gradFill flip="none"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5996" tIns="0" rIns="195996" bIns="0" numCol="1" spcCol="1270" anchor="ctr" anchorCtr="0">
          <a:noAutofit/>
        </a:bodyPr>
        <a:lstStyle/>
        <a:p>
          <a:pPr marL="0" lvl="0" indent="0" algn="l" defTabSz="889000">
            <a:lnSpc>
              <a:spcPct val="90000"/>
            </a:lnSpc>
            <a:spcBef>
              <a:spcPct val="0"/>
            </a:spcBef>
            <a:spcAft>
              <a:spcPct val="35000"/>
            </a:spcAft>
            <a:buNone/>
          </a:pPr>
          <a:r>
            <a:rPr lang="en-US" sz="2000" kern="1200" dirty="0" err="1">
              <a:solidFill>
                <a:schemeClr val="tx1"/>
              </a:solidFill>
            </a:rPr>
            <a:t>Label_Handler</a:t>
          </a:r>
          <a:endParaRPr lang="en-US" sz="2000" kern="1200" dirty="0">
            <a:solidFill>
              <a:schemeClr val="tx1"/>
            </a:solidFill>
          </a:endParaRPr>
        </a:p>
      </dsp:txBody>
      <dsp:txXfrm>
        <a:off x="386238" y="3010834"/>
        <a:ext cx="5153709" cy="293016"/>
      </dsp:txXfrm>
    </dsp:sp>
    <dsp:sp modelId="{5342FC40-1ABD-4CF1-B04B-62BD37C8048F}">
      <dsp:nvSpPr>
        <dsp:cNvPr id="0" name=""/>
        <dsp:cNvSpPr/>
      </dsp:nvSpPr>
      <dsp:spPr>
        <a:xfrm>
          <a:off x="0" y="3656301"/>
          <a:ext cx="7407733" cy="27720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2F57C95F-2852-41AF-8E35-C6C8706BF207}">
      <dsp:nvSpPr>
        <dsp:cNvPr id="0" name=""/>
        <dsp:cNvSpPr/>
      </dsp:nvSpPr>
      <dsp:spPr>
        <a:xfrm>
          <a:off x="370386" y="3493942"/>
          <a:ext cx="5185413" cy="324720"/>
        </a:xfrm>
        <a:prstGeom prst="roundRect">
          <a:avLst/>
        </a:prstGeom>
        <a:gradFill flip="none"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5996" tIns="0" rIns="195996" bIns="0" numCol="1" spcCol="1270" anchor="ctr" anchorCtr="0">
          <a:noAutofit/>
        </a:bodyPr>
        <a:lstStyle/>
        <a:p>
          <a:pPr marL="0" lvl="0" indent="0" algn="l" defTabSz="889000">
            <a:lnSpc>
              <a:spcPct val="90000"/>
            </a:lnSpc>
            <a:spcBef>
              <a:spcPct val="0"/>
            </a:spcBef>
            <a:spcAft>
              <a:spcPct val="35000"/>
            </a:spcAft>
            <a:buNone/>
          </a:pPr>
          <a:r>
            <a:rPr lang="en-US" sz="2000" kern="1200" dirty="0" err="1">
              <a:solidFill>
                <a:schemeClr val="tx1"/>
              </a:solidFill>
            </a:rPr>
            <a:t>Frame_Handler_Wrapperr</a:t>
          </a:r>
          <a:endParaRPr lang="en-US" sz="2000" kern="1200" dirty="0">
            <a:solidFill>
              <a:schemeClr val="tx1"/>
            </a:solidFill>
          </a:endParaRPr>
        </a:p>
      </dsp:txBody>
      <dsp:txXfrm>
        <a:off x="386238" y="3509794"/>
        <a:ext cx="5153709" cy="293016"/>
      </dsp:txXfrm>
    </dsp:sp>
    <dsp:sp modelId="{F4552221-1133-42DD-8478-1A3A78CC26BD}">
      <dsp:nvSpPr>
        <dsp:cNvPr id="0" name=""/>
        <dsp:cNvSpPr/>
      </dsp:nvSpPr>
      <dsp:spPr>
        <a:xfrm>
          <a:off x="0" y="4155261"/>
          <a:ext cx="7407733" cy="27720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2DFE1627-5C1B-4591-B850-611EBE8EE750}">
      <dsp:nvSpPr>
        <dsp:cNvPr id="0" name=""/>
        <dsp:cNvSpPr/>
      </dsp:nvSpPr>
      <dsp:spPr>
        <a:xfrm>
          <a:off x="370386" y="3992902"/>
          <a:ext cx="5185413" cy="324720"/>
        </a:xfrm>
        <a:prstGeom prst="roundRect">
          <a:avLst/>
        </a:prstGeom>
        <a:gradFill flip="none"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5996" tIns="0" rIns="195996" bIns="0" numCol="1" spcCol="1270" anchor="ctr" anchorCtr="0">
          <a:noAutofit/>
        </a:bodyPr>
        <a:lstStyle/>
        <a:p>
          <a:pPr marL="0" lvl="0" indent="0" algn="l" defTabSz="889000">
            <a:lnSpc>
              <a:spcPct val="90000"/>
            </a:lnSpc>
            <a:spcBef>
              <a:spcPct val="0"/>
            </a:spcBef>
            <a:spcAft>
              <a:spcPct val="35000"/>
            </a:spcAft>
            <a:buNone/>
          </a:pPr>
          <a:r>
            <a:rPr lang="en-US" sz="2000" kern="1200" dirty="0" err="1">
              <a:solidFill>
                <a:schemeClr val="tx1"/>
              </a:solidFill>
            </a:rPr>
            <a:t>TextBox_Handler</a:t>
          </a:r>
          <a:endParaRPr lang="en-US" sz="2000" kern="1200" dirty="0">
            <a:solidFill>
              <a:schemeClr val="tx1"/>
            </a:solidFill>
          </a:endParaRPr>
        </a:p>
      </dsp:txBody>
      <dsp:txXfrm>
        <a:off x="386238" y="4008754"/>
        <a:ext cx="5153709" cy="293016"/>
      </dsp:txXfrm>
    </dsp:sp>
    <dsp:sp modelId="{16612B78-BA8C-4403-83A3-6A6B7DD4B180}">
      <dsp:nvSpPr>
        <dsp:cNvPr id="0" name=""/>
        <dsp:cNvSpPr/>
      </dsp:nvSpPr>
      <dsp:spPr>
        <a:xfrm>
          <a:off x="0" y="4654222"/>
          <a:ext cx="7407733" cy="27720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64C20D49-3A70-452A-87DC-D2F0A768B56B}">
      <dsp:nvSpPr>
        <dsp:cNvPr id="0" name=""/>
        <dsp:cNvSpPr/>
      </dsp:nvSpPr>
      <dsp:spPr>
        <a:xfrm>
          <a:off x="370386" y="4491861"/>
          <a:ext cx="5185413" cy="324720"/>
        </a:xfrm>
        <a:prstGeom prst="roundRect">
          <a:avLst/>
        </a:prstGeom>
        <a:gradFill flip="none"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5996" tIns="0" rIns="195996" bIns="0" numCol="1" spcCol="1270" anchor="ctr" anchorCtr="0">
          <a:noAutofit/>
        </a:bodyPr>
        <a:lstStyle/>
        <a:p>
          <a:pPr marL="0" lvl="0" indent="0" algn="l" defTabSz="889000">
            <a:lnSpc>
              <a:spcPct val="90000"/>
            </a:lnSpc>
            <a:spcBef>
              <a:spcPct val="0"/>
            </a:spcBef>
            <a:spcAft>
              <a:spcPct val="35000"/>
            </a:spcAft>
            <a:buNone/>
          </a:pPr>
          <a:r>
            <a:rPr lang="en-US" sz="2000" kern="1200" dirty="0" err="1">
              <a:solidFill>
                <a:schemeClr val="tx1"/>
              </a:solidFill>
            </a:rPr>
            <a:t>Window_Handler</a:t>
          </a:r>
          <a:endParaRPr lang="en-US" sz="2000" kern="1200" dirty="0">
            <a:solidFill>
              <a:schemeClr val="tx1"/>
            </a:solidFill>
          </a:endParaRPr>
        </a:p>
      </dsp:txBody>
      <dsp:txXfrm>
        <a:off x="386238" y="4507713"/>
        <a:ext cx="5153709" cy="293016"/>
      </dsp:txXfrm>
    </dsp:sp>
    <dsp:sp modelId="{CF65B4BD-8BDD-4C6E-AC3D-CFA711BC4422}">
      <dsp:nvSpPr>
        <dsp:cNvPr id="0" name=""/>
        <dsp:cNvSpPr/>
      </dsp:nvSpPr>
      <dsp:spPr>
        <a:xfrm>
          <a:off x="0" y="5153182"/>
          <a:ext cx="7407733" cy="27720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09B9FC6D-C587-469E-AC8B-DF3AADEB0BF8}">
      <dsp:nvSpPr>
        <dsp:cNvPr id="0" name=""/>
        <dsp:cNvSpPr/>
      </dsp:nvSpPr>
      <dsp:spPr>
        <a:xfrm>
          <a:off x="370386" y="4990822"/>
          <a:ext cx="5185413" cy="324720"/>
        </a:xfrm>
        <a:prstGeom prst="roundRect">
          <a:avLst/>
        </a:prstGeom>
        <a:gradFill flip="none"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5996" tIns="0" rIns="195996" bIns="0" numCol="1" spcCol="1270" anchor="ctr" anchorCtr="0">
          <a:noAutofit/>
        </a:bodyPr>
        <a:lstStyle/>
        <a:p>
          <a:pPr marL="0" lvl="0" indent="0" algn="l" defTabSz="889000">
            <a:lnSpc>
              <a:spcPct val="90000"/>
            </a:lnSpc>
            <a:spcBef>
              <a:spcPct val="0"/>
            </a:spcBef>
            <a:spcAft>
              <a:spcPct val="35000"/>
            </a:spcAft>
            <a:buNone/>
          </a:pPr>
          <a:r>
            <a:rPr lang="en-US" sz="2000" kern="1200" dirty="0" err="1">
              <a:solidFill>
                <a:schemeClr val="tx1"/>
              </a:solidFill>
              <a:latin typeface="+mn-lt"/>
            </a:rPr>
            <a:t>Driver,Browser</a:t>
          </a:r>
          <a:r>
            <a:rPr lang="en-US" sz="2000" kern="1200" dirty="0">
              <a:solidFill>
                <a:schemeClr val="tx1"/>
              </a:solidFill>
              <a:latin typeface="+mn-lt"/>
            </a:rPr>
            <a:t> </a:t>
          </a:r>
          <a:r>
            <a:rPr lang="en-US" sz="2000" kern="1200" dirty="0">
              <a:solidFill>
                <a:prstClr val="black"/>
              </a:solidFill>
              <a:latin typeface="+mn-lt"/>
              <a:ea typeface="+mn-ea"/>
              <a:cs typeface="+mn-cs"/>
            </a:rPr>
            <a:t>classes</a:t>
          </a:r>
        </a:p>
      </dsp:txBody>
      <dsp:txXfrm>
        <a:off x="386238" y="5006674"/>
        <a:ext cx="5153709" cy="2930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67FAED-A6F0-4B6B-948C-6B26962C5265}">
      <dsp:nvSpPr>
        <dsp:cNvPr id="0" name=""/>
        <dsp:cNvSpPr/>
      </dsp:nvSpPr>
      <dsp:spPr>
        <a:xfrm>
          <a:off x="5484812" y="399109"/>
          <a:ext cx="1434160" cy="885791"/>
        </a:xfrm>
        <a:custGeom>
          <a:avLst/>
          <a:gdLst/>
          <a:ahLst/>
          <a:cxnLst/>
          <a:rect l="0" t="0" r="0" b="0"/>
          <a:pathLst>
            <a:path>
              <a:moveTo>
                <a:pt x="0" y="0"/>
              </a:moveTo>
              <a:lnTo>
                <a:pt x="0" y="442895"/>
              </a:lnTo>
              <a:lnTo>
                <a:pt x="1434160" y="442895"/>
              </a:lnTo>
              <a:lnTo>
                <a:pt x="1434160" y="885791"/>
              </a:lnTo>
            </a:path>
          </a:pathLst>
        </a:custGeom>
        <a:noFill/>
        <a:ln w="19050"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F39032-0910-4639-AD66-1D67261C4EC5}">
      <dsp:nvSpPr>
        <dsp:cNvPr id="0" name=""/>
        <dsp:cNvSpPr/>
      </dsp:nvSpPr>
      <dsp:spPr>
        <a:xfrm>
          <a:off x="3391791" y="399109"/>
          <a:ext cx="2093020" cy="885791"/>
        </a:xfrm>
        <a:custGeom>
          <a:avLst/>
          <a:gdLst/>
          <a:ahLst/>
          <a:cxnLst/>
          <a:rect l="0" t="0" r="0" b="0"/>
          <a:pathLst>
            <a:path>
              <a:moveTo>
                <a:pt x="2093020" y="0"/>
              </a:moveTo>
              <a:lnTo>
                <a:pt x="2093020" y="442895"/>
              </a:lnTo>
              <a:lnTo>
                <a:pt x="0" y="442895"/>
              </a:lnTo>
              <a:lnTo>
                <a:pt x="0" y="885791"/>
              </a:lnTo>
            </a:path>
          </a:pathLst>
        </a:custGeom>
        <a:noFill/>
        <a:ln w="19050"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5E0A17-DE06-447A-B6AF-07EF8B05DEB6}">
      <dsp:nvSpPr>
        <dsp:cNvPr id="0" name=""/>
        <dsp:cNvSpPr/>
      </dsp:nvSpPr>
      <dsp:spPr>
        <a:xfrm>
          <a:off x="4559518" y="503"/>
          <a:ext cx="1850587" cy="398606"/>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Test</a:t>
          </a:r>
        </a:p>
      </dsp:txBody>
      <dsp:txXfrm>
        <a:off x="4559518" y="503"/>
        <a:ext cx="1850587" cy="398606"/>
      </dsp:txXfrm>
    </dsp:sp>
    <dsp:sp modelId="{9C03EFE2-7BEE-4B8D-8A5E-D65FA991CF0E}">
      <dsp:nvSpPr>
        <dsp:cNvPr id="0" name=""/>
        <dsp:cNvSpPr/>
      </dsp:nvSpPr>
      <dsp:spPr>
        <a:xfrm>
          <a:off x="2400527" y="1284901"/>
          <a:ext cx="1982528" cy="352102"/>
        </a:xfrm>
        <a:prstGeom prst="rect">
          <a:avLst/>
        </a:prstGeom>
        <a:gradFill flip="none"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Feature files</a:t>
          </a:r>
        </a:p>
      </dsp:txBody>
      <dsp:txXfrm>
        <a:off x="2400527" y="1284901"/>
        <a:ext cx="1982528" cy="352102"/>
      </dsp:txXfrm>
    </dsp:sp>
    <dsp:sp modelId="{BFD97DF1-321F-4E25-A37C-34726D3C8183}">
      <dsp:nvSpPr>
        <dsp:cNvPr id="0" name=""/>
        <dsp:cNvSpPr/>
      </dsp:nvSpPr>
      <dsp:spPr>
        <a:xfrm>
          <a:off x="5268848" y="1284901"/>
          <a:ext cx="3300249" cy="383737"/>
        </a:xfrm>
        <a:prstGeom prst="rect">
          <a:avLst/>
        </a:prstGeom>
        <a:gradFill flip="none"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Step definition files</a:t>
          </a:r>
        </a:p>
      </dsp:txBody>
      <dsp:txXfrm>
        <a:off x="5268848" y="1284901"/>
        <a:ext cx="3300249" cy="38373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7A6654-9E55-4B21-86D6-0CDCEC3C305A}" type="datetimeFigureOut">
              <a:rPr lang="en-US" smtClean="0"/>
              <a:t>3/11/2022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825A4A-E948-4C41-914A-68B9DB5F6DFC}" type="slidenum">
              <a:rPr lang="en-US" smtClean="0"/>
              <a:t>‹#›</a:t>
            </a:fld>
            <a:endParaRPr lang="en-US"/>
          </a:p>
        </p:txBody>
      </p:sp>
    </p:spTree>
    <p:extLst>
      <p:ext uri="{BB962C8B-B14F-4D97-AF65-F5344CB8AC3E}">
        <p14:creationId xmlns:p14="http://schemas.microsoft.com/office/powerpoint/2010/main" val="1312895843"/>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25A4A-E948-4C41-914A-68B9DB5F6DFC}" type="slidenum">
              <a:rPr lang="en-US" smtClean="0"/>
              <a:t>5</a:t>
            </a:fld>
            <a:endParaRPr lang="en-US"/>
          </a:p>
        </p:txBody>
      </p:sp>
    </p:spTree>
    <p:extLst>
      <p:ext uri="{BB962C8B-B14F-4D97-AF65-F5344CB8AC3E}">
        <p14:creationId xmlns:p14="http://schemas.microsoft.com/office/powerpoint/2010/main" val="1078237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25A4A-E948-4C41-914A-68B9DB5F6DFC}" type="slidenum">
              <a:rPr lang="en-US" smtClean="0"/>
              <a:t>6</a:t>
            </a:fld>
            <a:endParaRPr lang="en-US"/>
          </a:p>
        </p:txBody>
      </p:sp>
    </p:spTree>
    <p:extLst>
      <p:ext uri="{BB962C8B-B14F-4D97-AF65-F5344CB8AC3E}">
        <p14:creationId xmlns:p14="http://schemas.microsoft.com/office/powerpoint/2010/main" val="616771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25A4A-E948-4C41-914A-68B9DB5F6DFC}" type="slidenum">
              <a:rPr lang="en-US" smtClean="0"/>
              <a:t>7</a:t>
            </a:fld>
            <a:endParaRPr lang="en-US"/>
          </a:p>
        </p:txBody>
      </p:sp>
    </p:spTree>
    <p:extLst>
      <p:ext uri="{BB962C8B-B14F-4D97-AF65-F5344CB8AC3E}">
        <p14:creationId xmlns:p14="http://schemas.microsoft.com/office/powerpoint/2010/main" val="2099940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5825A4A-E948-4C41-914A-68B9DB5F6DFC}" type="slidenum">
              <a:rPr lang="en-US" smtClean="0"/>
              <a:t>9</a:t>
            </a:fld>
            <a:endParaRPr lang="en-US"/>
          </a:p>
        </p:txBody>
      </p:sp>
    </p:spTree>
    <p:extLst>
      <p:ext uri="{BB962C8B-B14F-4D97-AF65-F5344CB8AC3E}">
        <p14:creationId xmlns:p14="http://schemas.microsoft.com/office/powerpoint/2010/main" val="2635608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154366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101107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latin typeface="Arial"/>
              </a:rPr>
              <a:t>”</a:t>
            </a:r>
            <a:endParaRPr lang="en-US" sz="1799" dirty="0">
              <a:solidFill>
                <a:schemeClr val="accent1">
                  <a:lumMod val="60000"/>
                  <a:lumOff val="40000"/>
                </a:schemeClr>
              </a:solidFill>
              <a:latin typeface="Arial"/>
            </a:endParaRPr>
          </a:p>
        </p:txBody>
      </p:sp>
    </p:spTree>
    <p:extLst>
      <p:ext uri="{BB962C8B-B14F-4D97-AF65-F5344CB8AC3E}">
        <p14:creationId xmlns:p14="http://schemas.microsoft.com/office/powerpoint/2010/main" val="236297811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162209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9043765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181123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95140249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426467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2 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600200"/>
            <a:ext cx="5353208" cy="4506913"/>
          </a:xfrm>
          <a:prstGeom prst="rect">
            <a:avLst/>
          </a:prstGeom>
        </p:spPr>
        <p:txBody>
          <a:bodyPr>
            <a:normAutofit/>
          </a:bodyPr>
          <a:lstStyle>
            <a:lvl1pPr>
              <a:spcAft>
                <a:spcPts val="600"/>
              </a:spcAft>
              <a:defRPr>
                <a:solidFill>
                  <a:schemeClr val="tx1"/>
                </a:solidFill>
              </a:defRPr>
            </a:lvl1pPr>
            <a:lvl2pPr>
              <a:spcAft>
                <a:spcPts val="600"/>
              </a:spcAft>
              <a:defRPr>
                <a:solidFill>
                  <a:schemeClr val="tx1"/>
                </a:solidFill>
              </a:defRPr>
            </a:lvl2pPr>
            <a:lvl3pPr>
              <a:spcAft>
                <a:spcPts val="600"/>
              </a:spcAft>
              <a:defRPr>
                <a:solidFill>
                  <a:schemeClr val="tx1"/>
                </a:solidFill>
              </a:defRPr>
            </a:lvl3pPr>
            <a:lvl4pPr>
              <a:spcAft>
                <a:spcPts val="600"/>
              </a:spcAft>
              <a:defRPr>
                <a:solidFill>
                  <a:schemeClr val="tx1"/>
                </a:solidFill>
              </a:defRPr>
            </a:lvl4pPr>
            <a:lvl5pPr>
              <a:spcAft>
                <a:spcPts val="600"/>
              </a:spcAf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idx="10"/>
          </p:nvPr>
        </p:nvSpPr>
        <p:spPr>
          <a:xfrm>
            <a:off x="6224589" y="1600200"/>
            <a:ext cx="5354796" cy="4506913"/>
          </a:xfrm>
          <a:prstGeom prst="rect">
            <a:avLst/>
          </a:prstGeom>
        </p:spPr>
        <p:txBody>
          <a:bodyPr>
            <a:normAutofit/>
          </a:bodyPr>
          <a:lstStyle>
            <a:lvl1pPr>
              <a:spcAft>
                <a:spcPts val="600"/>
              </a:spcAft>
              <a:defRPr>
                <a:solidFill>
                  <a:schemeClr val="tx1"/>
                </a:solidFill>
              </a:defRPr>
            </a:lvl1pPr>
            <a:lvl2pPr>
              <a:spcAft>
                <a:spcPts val="600"/>
              </a:spcAft>
              <a:defRPr>
                <a:solidFill>
                  <a:schemeClr val="tx1"/>
                </a:solidFill>
              </a:defRPr>
            </a:lvl2pPr>
            <a:lvl3pPr>
              <a:spcAft>
                <a:spcPts val="600"/>
              </a:spcAft>
              <a:defRPr>
                <a:solidFill>
                  <a:schemeClr val="tx1"/>
                </a:solidFill>
              </a:defRPr>
            </a:lvl3pPr>
            <a:lvl4pPr>
              <a:spcAft>
                <a:spcPts val="600"/>
              </a:spcAft>
              <a:defRPr>
                <a:solidFill>
                  <a:schemeClr val="tx1"/>
                </a:solidFill>
              </a:defRPr>
            </a:lvl4pPr>
            <a:lvl5pPr>
              <a:spcAft>
                <a:spcPts val="600"/>
              </a:spcAf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006335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Cover White/Blue">
    <p:spTree>
      <p:nvGrpSpPr>
        <p:cNvPr id="1" name=""/>
        <p:cNvGrpSpPr/>
        <p:nvPr/>
      </p:nvGrpSpPr>
      <p:grpSpPr>
        <a:xfrm>
          <a:off x="0" y="0"/>
          <a:ext cx="0" cy="0"/>
          <a:chOff x="0" y="0"/>
          <a:chExt cx="0" cy="0"/>
        </a:xfrm>
      </p:grpSpPr>
      <p:grpSp>
        <p:nvGrpSpPr>
          <p:cNvPr id="26" name="Group 25"/>
          <p:cNvGrpSpPr>
            <a:grpSpLocks noChangeAspect="1"/>
          </p:cNvGrpSpPr>
          <p:nvPr/>
        </p:nvGrpSpPr>
        <p:grpSpPr>
          <a:xfrm>
            <a:off x="7840133" y="2582335"/>
            <a:ext cx="5156201" cy="5204386"/>
            <a:chOff x="0" y="-350837"/>
            <a:chExt cx="1358900" cy="1371600"/>
          </a:xfrm>
          <a:solidFill>
            <a:srgbClr val="00A6CA"/>
          </a:solidFill>
        </p:grpSpPr>
        <p:sp>
          <p:nvSpPr>
            <p:cNvPr id="27" name="Freeform 26"/>
            <p:cNvSpPr>
              <a:spLocks/>
            </p:cNvSpPr>
            <p:nvPr/>
          </p:nvSpPr>
          <p:spPr bwMode="auto">
            <a:xfrm>
              <a:off x="0" y="-350837"/>
              <a:ext cx="1358900" cy="1371600"/>
            </a:xfrm>
            <a:custGeom>
              <a:avLst/>
              <a:gdLst>
                <a:gd name="T0" fmla="*/ 148 w 300"/>
                <a:gd name="T1" fmla="*/ 0 h 303"/>
                <a:gd name="T2" fmla="*/ 148 w 300"/>
                <a:gd name="T3" fmla="*/ 0 h 303"/>
                <a:gd name="T4" fmla="*/ 17 w 300"/>
                <a:gd name="T5" fmla="*/ 75 h 303"/>
                <a:gd name="T6" fmla="*/ 14 w 300"/>
                <a:gd name="T7" fmla="*/ 122 h 303"/>
                <a:gd name="T8" fmla="*/ 53 w 300"/>
                <a:gd name="T9" fmla="*/ 140 h 303"/>
                <a:gd name="T10" fmla="*/ 72 w 300"/>
                <a:gd name="T11" fmla="*/ 140 h 303"/>
                <a:gd name="T12" fmla="*/ 65 w 300"/>
                <a:gd name="T13" fmla="*/ 161 h 303"/>
                <a:gd name="T14" fmla="*/ 69 w 300"/>
                <a:gd name="T15" fmla="*/ 199 h 303"/>
                <a:gd name="T16" fmla="*/ 100 w 300"/>
                <a:gd name="T17" fmla="*/ 213 h 303"/>
                <a:gd name="T18" fmla="*/ 127 w 300"/>
                <a:gd name="T19" fmla="*/ 207 h 303"/>
                <a:gd name="T20" fmla="*/ 121 w 300"/>
                <a:gd name="T21" fmla="*/ 197 h 303"/>
                <a:gd name="T22" fmla="*/ 118 w 300"/>
                <a:gd name="T23" fmla="*/ 186 h 303"/>
                <a:gd name="T24" fmla="*/ 101 w 300"/>
                <a:gd name="T25" fmla="*/ 189 h 303"/>
                <a:gd name="T26" fmla="*/ 90 w 300"/>
                <a:gd name="T27" fmla="*/ 184 h 303"/>
                <a:gd name="T28" fmla="*/ 88 w 300"/>
                <a:gd name="T29" fmla="*/ 169 h 303"/>
                <a:gd name="T30" fmla="*/ 98 w 300"/>
                <a:gd name="T31" fmla="*/ 140 h 303"/>
                <a:gd name="T32" fmla="*/ 128 w 300"/>
                <a:gd name="T33" fmla="*/ 140 h 303"/>
                <a:gd name="T34" fmla="*/ 135 w 300"/>
                <a:gd name="T35" fmla="*/ 115 h 303"/>
                <a:gd name="T36" fmla="*/ 106 w 300"/>
                <a:gd name="T37" fmla="*/ 115 h 303"/>
                <a:gd name="T38" fmla="*/ 119 w 300"/>
                <a:gd name="T39" fmla="*/ 75 h 303"/>
                <a:gd name="T40" fmla="*/ 93 w 300"/>
                <a:gd name="T41" fmla="*/ 75 h 303"/>
                <a:gd name="T42" fmla="*/ 80 w 300"/>
                <a:gd name="T43" fmla="*/ 115 h 303"/>
                <a:gd name="T44" fmla="*/ 53 w 300"/>
                <a:gd name="T45" fmla="*/ 115 h 303"/>
                <a:gd name="T46" fmla="*/ 36 w 300"/>
                <a:gd name="T47" fmla="*/ 108 h 303"/>
                <a:gd name="T48" fmla="*/ 43 w 300"/>
                <a:gd name="T49" fmla="*/ 80 h 303"/>
                <a:gd name="T50" fmla="*/ 43 w 300"/>
                <a:gd name="T51" fmla="*/ 80 h 303"/>
                <a:gd name="T52" fmla="*/ 148 w 300"/>
                <a:gd name="T53" fmla="*/ 24 h 303"/>
                <a:gd name="T54" fmla="*/ 275 w 300"/>
                <a:gd name="T55" fmla="*/ 151 h 303"/>
                <a:gd name="T56" fmla="*/ 148 w 300"/>
                <a:gd name="T57" fmla="*/ 278 h 303"/>
                <a:gd name="T58" fmla="*/ 24 w 300"/>
                <a:gd name="T59" fmla="*/ 175 h 303"/>
                <a:gd name="T60" fmla="*/ 0 w 300"/>
                <a:gd name="T61" fmla="*/ 180 h 303"/>
                <a:gd name="T62" fmla="*/ 148 w 300"/>
                <a:gd name="T63" fmla="*/ 303 h 303"/>
                <a:gd name="T64" fmla="*/ 300 w 300"/>
                <a:gd name="T65" fmla="*/ 151 h 303"/>
                <a:gd name="T66" fmla="*/ 148 w 300"/>
                <a:gd name="T67"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303">
                  <a:moveTo>
                    <a:pt x="148" y="0"/>
                  </a:moveTo>
                  <a:lnTo>
                    <a:pt x="148" y="0"/>
                  </a:lnTo>
                  <a:cubicBezTo>
                    <a:pt x="92" y="0"/>
                    <a:pt x="43" y="30"/>
                    <a:pt x="17" y="75"/>
                  </a:cubicBezTo>
                  <a:cubicBezTo>
                    <a:pt x="7" y="93"/>
                    <a:pt x="6" y="109"/>
                    <a:pt x="14" y="122"/>
                  </a:cubicBezTo>
                  <a:cubicBezTo>
                    <a:pt x="22" y="137"/>
                    <a:pt x="42" y="140"/>
                    <a:pt x="53" y="140"/>
                  </a:cubicBezTo>
                  <a:lnTo>
                    <a:pt x="72" y="140"/>
                  </a:lnTo>
                  <a:lnTo>
                    <a:pt x="65" y="161"/>
                  </a:lnTo>
                  <a:cubicBezTo>
                    <a:pt x="60" y="175"/>
                    <a:pt x="62" y="189"/>
                    <a:pt x="69" y="199"/>
                  </a:cubicBezTo>
                  <a:cubicBezTo>
                    <a:pt x="76" y="208"/>
                    <a:pt x="87" y="213"/>
                    <a:pt x="100" y="213"/>
                  </a:cubicBezTo>
                  <a:cubicBezTo>
                    <a:pt x="109" y="213"/>
                    <a:pt x="118" y="211"/>
                    <a:pt x="127" y="207"/>
                  </a:cubicBezTo>
                  <a:cubicBezTo>
                    <a:pt x="124" y="204"/>
                    <a:pt x="122" y="201"/>
                    <a:pt x="121" y="197"/>
                  </a:cubicBezTo>
                  <a:cubicBezTo>
                    <a:pt x="120" y="193"/>
                    <a:pt x="119" y="189"/>
                    <a:pt x="118" y="186"/>
                  </a:cubicBezTo>
                  <a:cubicBezTo>
                    <a:pt x="113" y="188"/>
                    <a:pt x="107" y="189"/>
                    <a:pt x="101" y="189"/>
                  </a:cubicBezTo>
                  <a:cubicBezTo>
                    <a:pt x="97" y="189"/>
                    <a:pt x="92" y="187"/>
                    <a:pt x="90" y="184"/>
                  </a:cubicBezTo>
                  <a:cubicBezTo>
                    <a:pt x="87" y="180"/>
                    <a:pt x="87" y="175"/>
                    <a:pt x="88" y="169"/>
                  </a:cubicBezTo>
                  <a:lnTo>
                    <a:pt x="98" y="140"/>
                  </a:lnTo>
                  <a:lnTo>
                    <a:pt x="128" y="140"/>
                  </a:lnTo>
                  <a:lnTo>
                    <a:pt x="135" y="115"/>
                  </a:lnTo>
                  <a:lnTo>
                    <a:pt x="106" y="115"/>
                  </a:lnTo>
                  <a:lnTo>
                    <a:pt x="119" y="75"/>
                  </a:lnTo>
                  <a:lnTo>
                    <a:pt x="93" y="75"/>
                  </a:lnTo>
                  <a:lnTo>
                    <a:pt x="80" y="115"/>
                  </a:lnTo>
                  <a:lnTo>
                    <a:pt x="53" y="115"/>
                  </a:lnTo>
                  <a:cubicBezTo>
                    <a:pt x="44" y="115"/>
                    <a:pt x="38" y="113"/>
                    <a:pt x="36" y="108"/>
                  </a:cubicBezTo>
                  <a:cubicBezTo>
                    <a:pt x="33" y="103"/>
                    <a:pt x="36" y="93"/>
                    <a:pt x="43" y="80"/>
                  </a:cubicBezTo>
                  <a:lnTo>
                    <a:pt x="43" y="80"/>
                  </a:lnTo>
                  <a:cubicBezTo>
                    <a:pt x="66" y="46"/>
                    <a:pt x="104" y="24"/>
                    <a:pt x="148" y="24"/>
                  </a:cubicBezTo>
                  <a:cubicBezTo>
                    <a:pt x="218" y="24"/>
                    <a:pt x="275" y="81"/>
                    <a:pt x="275" y="151"/>
                  </a:cubicBezTo>
                  <a:cubicBezTo>
                    <a:pt x="275" y="221"/>
                    <a:pt x="218" y="278"/>
                    <a:pt x="148" y="278"/>
                  </a:cubicBezTo>
                  <a:cubicBezTo>
                    <a:pt x="86" y="278"/>
                    <a:pt x="35" y="233"/>
                    <a:pt x="24" y="175"/>
                  </a:cubicBezTo>
                  <a:lnTo>
                    <a:pt x="0" y="180"/>
                  </a:lnTo>
                  <a:cubicBezTo>
                    <a:pt x="13" y="250"/>
                    <a:pt x="74" y="303"/>
                    <a:pt x="148" y="303"/>
                  </a:cubicBezTo>
                  <a:cubicBezTo>
                    <a:pt x="232" y="303"/>
                    <a:pt x="300" y="235"/>
                    <a:pt x="300" y="151"/>
                  </a:cubicBezTo>
                  <a:cubicBezTo>
                    <a:pt x="300" y="67"/>
                    <a:pt x="232" y="0"/>
                    <a:pt x="14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29" name="Freeform 28"/>
            <p:cNvSpPr>
              <a:spLocks/>
            </p:cNvSpPr>
            <p:nvPr/>
          </p:nvSpPr>
          <p:spPr bwMode="auto">
            <a:xfrm>
              <a:off x="588963" y="169863"/>
              <a:ext cx="561975" cy="444500"/>
            </a:xfrm>
            <a:custGeom>
              <a:avLst/>
              <a:gdLst>
                <a:gd name="T0" fmla="*/ 115 w 124"/>
                <a:gd name="T1" fmla="*/ 77 h 98"/>
                <a:gd name="T2" fmla="*/ 115 w 124"/>
                <a:gd name="T3" fmla="*/ 77 h 98"/>
                <a:gd name="T4" fmla="*/ 96 w 124"/>
                <a:gd name="T5" fmla="*/ 73 h 98"/>
                <a:gd name="T6" fmla="*/ 91 w 124"/>
                <a:gd name="T7" fmla="*/ 65 h 98"/>
                <a:gd name="T8" fmla="*/ 91 w 124"/>
                <a:gd name="T9" fmla="*/ 65 h 98"/>
                <a:gd name="T10" fmla="*/ 92 w 124"/>
                <a:gd name="T11" fmla="*/ 58 h 98"/>
                <a:gd name="T12" fmla="*/ 110 w 124"/>
                <a:gd name="T13" fmla="*/ 0 h 98"/>
                <a:gd name="T14" fmla="*/ 110 w 124"/>
                <a:gd name="T15" fmla="*/ 0 h 98"/>
                <a:gd name="T16" fmla="*/ 84 w 124"/>
                <a:gd name="T17" fmla="*/ 0 h 98"/>
                <a:gd name="T18" fmla="*/ 84 w 124"/>
                <a:gd name="T19" fmla="*/ 0 h 98"/>
                <a:gd name="T20" fmla="*/ 68 w 124"/>
                <a:gd name="T21" fmla="*/ 50 h 98"/>
                <a:gd name="T22" fmla="*/ 68 w 124"/>
                <a:gd name="T23" fmla="*/ 50 h 98"/>
                <a:gd name="T24" fmla="*/ 38 w 124"/>
                <a:gd name="T25" fmla="*/ 73 h 98"/>
                <a:gd name="T26" fmla="*/ 29 w 124"/>
                <a:gd name="T27" fmla="*/ 69 h 98"/>
                <a:gd name="T28" fmla="*/ 28 w 124"/>
                <a:gd name="T29" fmla="*/ 58 h 98"/>
                <a:gd name="T30" fmla="*/ 47 w 124"/>
                <a:gd name="T31" fmla="*/ 0 h 98"/>
                <a:gd name="T32" fmla="*/ 20 w 124"/>
                <a:gd name="T33" fmla="*/ 0 h 98"/>
                <a:gd name="T34" fmla="*/ 4 w 124"/>
                <a:gd name="T35" fmla="*/ 50 h 98"/>
                <a:gd name="T36" fmla="*/ 8 w 124"/>
                <a:gd name="T37" fmla="*/ 84 h 98"/>
                <a:gd name="T38" fmla="*/ 37 w 124"/>
                <a:gd name="T39" fmla="*/ 98 h 98"/>
                <a:gd name="T40" fmla="*/ 73 w 124"/>
                <a:gd name="T41" fmla="*/ 84 h 98"/>
                <a:gd name="T42" fmla="*/ 87 w 124"/>
                <a:gd name="T43" fmla="*/ 95 h 98"/>
                <a:gd name="T44" fmla="*/ 107 w 124"/>
                <a:gd name="T45" fmla="*/ 98 h 98"/>
                <a:gd name="T46" fmla="*/ 114 w 124"/>
                <a:gd name="T47" fmla="*/ 97 h 98"/>
                <a:gd name="T48" fmla="*/ 115 w 124"/>
                <a:gd name="T49" fmla="*/ 95 h 98"/>
                <a:gd name="T50" fmla="*/ 118 w 124"/>
                <a:gd name="T51" fmla="*/ 90 h 98"/>
                <a:gd name="T52" fmla="*/ 120 w 124"/>
                <a:gd name="T53" fmla="*/ 85 h 98"/>
                <a:gd name="T54" fmla="*/ 123 w 124"/>
                <a:gd name="T55" fmla="*/ 80 h 98"/>
                <a:gd name="T56" fmla="*/ 124 w 124"/>
                <a:gd name="T57" fmla="*/ 76 h 98"/>
                <a:gd name="T58" fmla="*/ 115 w 124"/>
                <a:gd name="T59" fmla="*/ 7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98">
                  <a:moveTo>
                    <a:pt x="115" y="77"/>
                  </a:moveTo>
                  <a:lnTo>
                    <a:pt x="115" y="77"/>
                  </a:lnTo>
                  <a:cubicBezTo>
                    <a:pt x="109" y="77"/>
                    <a:pt x="101" y="76"/>
                    <a:pt x="96" y="73"/>
                  </a:cubicBezTo>
                  <a:cubicBezTo>
                    <a:pt x="94" y="71"/>
                    <a:pt x="92" y="69"/>
                    <a:pt x="91" y="65"/>
                  </a:cubicBezTo>
                  <a:cubicBezTo>
                    <a:pt x="91" y="65"/>
                    <a:pt x="91" y="65"/>
                    <a:pt x="91" y="65"/>
                  </a:cubicBezTo>
                  <a:cubicBezTo>
                    <a:pt x="91" y="63"/>
                    <a:pt x="91" y="60"/>
                    <a:pt x="92" y="58"/>
                  </a:cubicBezTo>
                  <a:lnTo>
                    <a:pt x="110" y="0"/>
                  </a:lnTo>
                  <a:lnTo>
                    <a:pt x="110" y="0"/>
                  </a:lnTo>
                  <a:lnTo>
                    <a:pt x="84" y="0"/>
                  </a:lnTo>
                  <a:lnTo>
                    <a:pt x="84" y="0"/>
                  </a:lnTo>
                  <a:lnTo>
                    <a:pt x="68" y="50"/>
                  </a:lnTo>
                  <a:cubicBezTo>
                    <a:pt x="68" y="50"/>
                    <a:pt x="68" y="50"/>
                    <a:pt x="68" y="50"/>
                  </a:cubicBezTo>
                  <a:cubicBezTo>
                    <a:pt x="64" y="63"/>
                    <a:pt x="50" y="73"/>
                    <a:pt x="38" y="73"/>
                  </a:cubicBezTo>
                  <a:cubicBezTo>
                    <a:pt x="35" y="73"/>
                    <a:pt x="31" y="72"/>
                    <a:pt x="29" y="69"/>
                  </a:cubicBezTo>
                  <a:cubicBezTo>
                    <a:pt x="27" y="67"/>
                    <a:pt x="26" y="63"/>
                    <a:pt x="28" y="58"/>
                  </a:cubicBezTo>
                  <a:lnTo>
                    <a:pt x="47" y="0"/>
                  </a:lnTo>
                  <a:lnTo>
                    <a:pt x="20" y="0"/>
                  </a:lnTo>
                  <a:lnTo>
                    <a:pt x="4" y="50"/>
                  </a:lnTo>
                  <a:cubicBezTo>
                    <a:pt x="0" y="62"/>
                    <a:pt x="2" y="75"/>
                    <a:pt x="8" y="84"/>
                  </a:cubicBezTo>
                  <a:cubicBezTo>
                    <a:pt x="15" y="93"/>
                    <a:pt x="25" y="98"/>
                    <a:pt x="37" y="98"/>
                  </a:cubicBezTo>
                  <a:cubicBezTo>
                    <a:pt x="49" y="98"/>
                    <a:pt x="62" y="93"/>
                    <a:pt x="73" y="84"/>
                  </a:cubicBezTo>
                  <a:cubicBezTo>
                    <a:pt x="76" y="90"/>
                    <a:pt x="81" y="93"/>
                    <a:pt x="87" y="95"/>
                  </a:cubicBezTo>
                  <a:cubicBezTo>
                    <a:pt x="95" y="98"/>
                    <a:pt x="101" y="98"/>
                    <a:pt x="107" y="98"/>
                  </a:cubicBezTo>
                  <a:cubicBezTo>
                    <a:pt x="109" y="98"/>
                    <a:pt x="112" y="97"/>
                    <a:pt x="114" y="97"/>
                  </a:cubicBezTo>
                  <a:cubicBezTo>
                    <a:pt x="114" y="96"/>
                    <a:pt x="115" y="95"/>
                    <a:pt x="115" y="95"/>
                  </a:cubicBezTo>
                  <a:cubicBezTo>
                    <a:pt x="116" y="93"/>
                    <a:pt x="117" y="91"/>
                    <a:pt x="118" y="90"/>
                  </a:cubicBezTo>
                  <a:cubicBezTo>
                    <a:pt x="119" y="88"/>
                    <a:pt x="120" y="87"/>
                    <a:pt x="120" y="85"/>
                  </a:cubicBezTo>
                  <a:cubicBezTo>
                    <a:pt x="121" y="83"/>
                    <a:pt x="122" y="82"/>
                    <a:pt x="123" y="80"/>
                  </a:cubicBezTo>
                  <a:cubicBezTo>
                    <a:pt x="123" y="79"/>
                    <a:pt x="124" y="78"/>
                    <a:pt x="124" y="76"/>
                  </a:cubicBezTo>
                  <a:cubicBezTo>
                    <a:pt x="122" y="77"/>
                    <a:pt x="119" y="77"/>
                    <a:pt x="115" y="7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grpSp>
      <p:sp>
        <p:nvSpPr>
          <p:cNvPr id="4" name="Title 1"/>
          <p:cNvSpPr>
            <a:spLocks noGrp="1"/>
          </p:cNvSpPr>
          <p:nvPr>
            <p:ph type="ctrTitle"/>
          </p:nvPr>
        </p:nvSpPr>
        <p:spPr bwMode="black">
          <a:xfrm>
            <a:off x="609600" y="3086100"/>
            <a:ext cx="10356269" cy="474662"/>
          </a:xfrm>
          <a:prstGeom prst="rect">
            <a:avLst/>
          </a:prstGeom>
        </p:spPr>
        <p:txBody>
          <a:bodyPr>
            <a:noAutofit/>
          </a:bodyPr>
          <a:lstStyle>
            <a:lvl1pPr>
              <a:defRPr sz="3200">
                <a:solidFill>
                  <a:srgbClr val="000000"/>
                </a:solidFill>
              </a:defRPr>
            </a:lvl1pPr>
          </a:lstStyle>
          <a:p>
            <a:r>
              <a:rPr lang="en-US"/>
              <a:t>Click to edit Master title style</a:t>
            </a:r>
            <a:endParaRPr lang="en-US" dirty="0"/>
          </a:p>
        </p:txBody>
      </p:sp>
      <p:sp>
        <p:nvSpPr>
          <p:cNvPr id="28" name="Text Placeholder 4"/>
          <p:cNvSpPr>
            <a:spLocks noGrp="1"/>
          </p:cNvSpPr>
          <p:nvPr>
            <p:ph type="body" sz="quarter" idx="11"/>
          </p:nvPr>
        </p:nvSpPr>
        <p:spPr>
          <a:xfrm>
            <a:off x="609600" y="5970316"/>
            <a:ext cx="7441436" cy="246221"/>
          </a:xfrm>
          <a:prstGeom prst="rect">
            <a:avLst/>
          </a:prstGeom>
        </p:spPr>
        <p:txBody>
          <a:bodyPr>
            <a:noAutofit/>
          </a:bodyPr>
          <a:lstStyle>
            <a:lvl1pPr marL="0" indent="0">
              <a:buNone/>
              <a:defRPr sz="1800" cap="all" baseline="0">
                <a:solidFill>
                  <a:schemeClr val="tx1"/>
                </a:solidFill>
              </a:defRPr>
            </a:lvl1pPr>
          </a:lstStyle>
          <a:p>
            <a:pPr lvl="0"/>
            <a:r>
              <a:rPr lang="en-US"/>
              <a:t>Click to edit Master text styles</a:t>
            </a:r>
          </a:p>
        </p:txBody>
      </p:sp>
      <p:sp>
        <p:nvSpPr>
          <p:cNvPr id="6" name="Text Placeholder 5"/>
          <p:cNvSpPr>
            <a:spLocks noGrp="1"/>
          </p:cNvSpPr>
          <p:nvPr>
            <p:ph type="body" sz="quarter" idx="12"/>
          </p:nvPr>
        </p:nvSpPr>
        <p:spPr>
          <a:xfrm>
            <a:off x="609600" y="3738709"/>
            <a:ext cx="7439320" cy="1829393"/>
          </a:xfrm>
        </p:spPr>
        <p:txBody>
          <a:bodyPr>
            <a:noAutofit/>
          </a:bodyPr>
          <a:lstStyle>
            <a:lvl1pPr marL="0" indent="0">
              <a:buNone/>
              <a:defRPr sz="2000"/>
            </a:lvl1pPr>
            <a:lvl2pPr marL="169863" indent="0">
              <a:buNone/>
              <a:defRPr sz="2000"/>
            </a:lvl2pPr>
            <a:lvl3pPr marL="398463" indent="0">
              <a:buNone/>
              <a:defRPr sz="2000"/>
            </a:lvl3pPr>
            <a:lvl4pPr marL="576263" indent="0">
              <a:buNone/>
              <a:defRPr sz="2000"/>
            </a:lvl4pPr>
            <a:lvl5pPr marL="804863" indent="0">
              <a:buNone/>
              <a:defRPr sz="2000"/>
            </a:lvl5pPr>
          </a:lstStyle>
          <a:p>
            <a:pPr lvl="0"/>
            <a:r>
              <a:rPr lang="en-US"/>
              <a:t>Click to edit Master text styles</a:t>
            </a:r>
          </a:p>
        </p:txBody>
      </p:sp>
      <p:grpSp>
        <p:nvGrpSpPr>
          <p:cNvPr id="30" name="Group 4"/>
          <p:cNvGrpSpPr>
            <a:grpSpLocks noChangeAspect="1"/>
          </p:cNvGrpSpPr>
          <p:nvPr/>
        </p:nvGrpSpPr>
        <p:grpSpPr bwMode="auto">
          <a:xfrm>
            <a:off x="609600" y="1350032"/>
            <a:ext cx="1858102" cy="485325"/>
            <a:chOff x="44" y="1156"/>
            <a:chExt cx="5628" cy="1470"/>
          </a:xfrm>
          <a:solidFill>
            <a:schemeClr val="tx2"/>
          </a:solidFill>
        </p:grpSpPr>
        <p:sp>
          <p:nvSpPr>
            <p:cNvPr id="31" name="Freeform 30"/>
            <p:cNvSpPr>
              <a:spLocks/>
            </p:cNvSpPr>
            <p:nvPr userDrawn="1"/>
          </p:nvSpPr>
          <p:spPr bwMode="auto">
            <a:xfrm>
              <a:off x="502" y="2133"/>
              <a:ext cx="398" cy="481"/>
            </a:xfrm>
            <a:custGeom>
              <a:avLst/>
              <a:gdLst>
                <a:gd name="T0" fmla="*/ 53 w 398"/>
                <a:gd name="T1" fmla="*/ 0 h 481"/>
                <a:gd name="T2" fmla="*/ 77 w 398"/>
                <a:gd name="T3" fmla="*/ 2 h 481"/>
                <a:gd name="T4" fmla="*/ 99 w 398"/>
                <a:gd name="T5" fmla="*/ 7 h 481"/>
                <a:gd name="T6" fmla="*/ 119 w 398"/>
                <a:gd name="T7" fmla="*/ 17 h 481"/>
                <a:gd name="T8" fmla="*/ 135 w 398"/>
                <a:gd name="T9" fmla="*/ 33 h 481"/>
                <a:gd name="T10" fmla="*/ 145 w 398"/>
                <a:gd name="T11" fmla="*/ 51 h 481"/>
                <a:gd name="T12" fmla="*/ 150 w 398"/>
                <a:gd name="T13" fmla="*/ 77 h 481"/>
                <a:gd name="T14" fmla="*/ 159 w 398"/>
                <a:gd name="T15" fmla="*/ 60 h 481"/>
                <a:gd name="T16" fmla="*/ 172 w 398"/>
                <a:gd name="T17" fmla="*/ 43 h 481"/>
                <a:gd name="T18" fmla="*/ 188 w 398"/>
                <a:gd name="T19" fmla="*/ 29 h 481"/>
                <a:gd name="T20" fmla="*/ 205 w 398"/>
                <a:gd name="T21" fmla="*/ 19 h 481"/>
                <a:gd name="T22" fmla="*/ 225 w 398"/>
                <a:gd name="T23" fmla="*/ 10 h 481"/>
                <a:gd name="T24" fmla="*/ 246 w 398"/>
                <a:gd name="T25" fmla="*/ 3 h 481"/>
                <a:gd name="T26" fmla="*/ 290 w 398"/>
                <a:gd name="T27" fmla="*/ 0 h 481"/>
                <a:gd name="T28" fmla="*/ 319 w 398"/>
                <a:gd name="T29" fmla="*/ 0 h 481"/>
                <a:gd name="T30" fmla="*/ 348 w 398"/>
                <a:gd name="T31" fmla="*/ 7 h 481"/>
                <a:gd name="T32" fmla="*/ 374 w 398"/>
                <a:gd name="T33" fmla="*/ 17 h 481"/>
                <a:gd name="T34" fmla="*/ 398 w 398"/>
                <a:gd name="T35" fmla="*/ 33 h 481"/>
                <a:gd name="T36" fmla="*/ 354 w 398"/>
                <a:gd name="T37" fmla="*/ 115 h 481"/>
                <a:gd name="T38" fmla="*/ 355 w 398"/>
                <a:gd name="T39" fmla="*/ 115 h 481"/>
                <a:gd name="T40" fmla="*/ 318 w 398"/>
                <a:gd name="T41" fmla="*/ 101 h 481"/>
                <a:gd name="T42" fmla="*/ 278 w 398"/>
                <a:gd name="T43" fmla="*/ 96 h 481"/>
                <a:gd name="T44" fmla="*/ 254 w 398"/>
                <a:gd name="T45" fmla="*/ 98 h 481"/>
                <a:gd name="T46" fmla="*/ 232 w 398"/>
                <a:gd name="T47" fmla="*/ 103 h 481"/>
                <a:gd name="T48" fmla="*/ 212 w 398"/>
                <a:gd name="T49" fmla="*/ 111 h 481"/>
                <a:gd name="T50" fmla="*/ 195 w 398"/>
                <a:gd name="T51" fmla="*/ 123 h 481"/>
                <a:gd name="T52" fmla="*/ 179 w 398"/>
                <a:gd name="T53" fmla="*/ 140 h 481"/>
                <a:gd name="T54" fmla="*/ 167 w 398"/>
                <a:gd name="T55" fmla="*/ 159 h 481"/>
                <a:gd name="T56" fmla="*/ 160 w 398"/>
                <a:gd name="T57" fmla="*/ 181 h 481"/>
                <a:gd name="T58" fmla="*/ 157 w 398"/>
                <a:gd name="T59" fmla="*/ 209 h 481"/>
                <a:gd name="T60" fmla="*/ 157 w 398"/>
                <a:gd name="T61" fmla="*/ 481 h 481"/>
                <a:gd name="T62" fmla="*/ 51 w 398"/>
                <a:gd name="T63" fmla="*/ 481 h 481"/>
                <a:gd name="T64" fmla="*/ 51 w 398"/>
                <a:gd name="T65" fmla="*/ 139 h 481"/>
                <a:gd name="T66" fmla="*/ 51 w 398"/>
                <a:gd name="T67" fmla="*/ 111 h 481"/>
                <a:gd name="T68" fmla="*/ 49 w 398"/>
                <a:gd name="T69" fmla="*/ 104 h 481"/>
                <a:gd name="T70" fmla="*/ 48 w 398"/>
                <a:gd name="T71" fmla="*/ 98 h 481"/>
                <a:gd name="T72" fmla="*/ 46 w 398"/>
                <a:gd name="T73" fmla="*/ 91 h 481"/>
                <a:gd name="T74" fmla="*/ 41 w 398"/>
                <a:gd name="T75" fmla="*/ 87 h 481"/>
                <a:gd name="T76" fmla="*/ 37 w 398"/>
                <a:gd name="T77" fmla="*/ 82 h 481"/>
                <a:gd name="T78" fmla="*/ 31 w 398"/>
                <a:gd name="T79" fmla="*/ 80 h 481"/>
                <a:gd name="T80" fmla="*/ 17 w 398"/>
                <a:gd name="T81" fmla="*/ 79 h 481"/>
                <a:gd name="T82" fmla="*/ 2 w 398"/>
                <a:gd name="T83" fmla="*/ 77 h 481"/>
                <a:gd name="T84" fmla="*/ 0 w 398"/>
                <a:gd name="T85" fmla="*/ 5 h 481"/>
                <a:gd name="T86" fmla="*/ 53 w 398"/>
                <a:gd name="T87"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8" h="481">
                  <a:moveTo>
                    <a:pt x="53" y="0"/>
                  </a:moveTo>
                  <a:lnTo>
                    <a:pt x="77" y="2"/>
                  </a:lnTo>
                  <a:lnTo>
                    <a:pt x="99" y="7"/>
                  </a:lnTo>
                  <a:lnTo>
                    <a:pt x="119" y="17"/>
                  </a:lnTo>
                  <a:lnTo>
                    <a:pt x="135" y="33"/>
                  </a:lnTo>
                  <a:lnTo>
                    <a:pt x="145" y="51"/>
                  </a:lnTo>
                  <a:lnTo>
                    <a:pt x="150" y="77"/>
                  </a:lnTo>
                  <a:lnTo>
                    <a:pt x="159" y="60"/>
                  </a:lnTo>
                  <a:lnTo>
                    <a:pt x="172" y="43"/>
                  </a:lnTo>
                  <a:lnTo>
                    <a:pt x="188" y="29"/>
                  </a:lnTo>
                  <a:lnTo>
                    <a:pt x="205" y="19"/>
                  </a:lnTo>
                  <a:lnTo>
                    <a:pt x="225" y="10"/>
                  </a:lnTo>
                  <a:lnTo>
                    <a:pt x="246" y="3"/>
                  </a:lnTo>
                  <a:lnTo>
                    <a:pt x="290" y="0"/>
                  </a:lnTo>
                  <a:lnTo>
                    <a:pt x="319" y="0"/>
                  </a:lnTo>
                  <a:lnTo>
                    <a:pt x="348" y="7"/>
                  </a:lnTo>
                  <a:lnTo>
                    <a:pt x="374" y="17"/>
                  </a:lnTo>
                  <a:lnTo>
                    <a:pt x="398" y="33"/>
                  </a:lnTo>
                  <a:lnTo>
                    <a:pt x="354" y="115"/>
                  </a:lnTo>
                  <a:lnTo>
                    <a:pt x="355" y="115"/>
                  </a:lnTo>
                  <a:lnTo>
                    <a:pt x="318" y="101"/>
                  </a:lnTo>
                  <a:lnTo>
                    <a:pt x="278" y="96"/>
                  </a:lnTo>
                  <a:lnTo>
                    <a:pt x="254" y="98"/>
                  </a:lnTo>
                  <a:lnTo>
                    <a:pt x="232" y="103"/>
                  </a:lnTo>
                  <a:lnTo>
                    <a:pt x="212" y="111"/>
                  </a:lnTo>
                  <a:lnTo>
                    <a:pt x="195" y="123"/>
                  </a:lnTo>
                  <a:lnTo>
                    <a:pt x="179" y="140"/>
                  </a:lnTo>
                  <a:lnTo>
                    <a:pt x="167" y="159"/>
                  </a:lnTo>
                  <a:lnTo>
                    <a:pt x="160" y="181"/>
                  </a:lnTo>
                  <a:lnTo>
                    <a:pt x="157" y="209"/>
                  </a:lnTo>
                  <a:lnTo>
                    <a:pt x="157" y="481"/>
                  </a:lnTo>
                  <a:lnTo>
                    <a:pt x="51" y="481"/>
                  </a:lnTo>
                  <a:lnTo>
                    <a:pt x="51" y="139"/>
                  </a:lnTo>
                  <a:lnTo>
                    <a:pt x="51" y="111"/>
                  </a:lnTo>
                  <a:lnTo>
                    <a:pt x="49" y="104"/>
                  </a:lnTo>
                  <a:lnTo>
                    <a:pt x="48" y="98"/>
                  </a:lnTo>
                  <a:lnTo>
                    <a:pt x="46" y="91"/>
                  </a:lnTo>
                  <a:lnTo>
                    <a:pt x="41" y="87"/>
                  </a:lnTo>
                  <a:lnTo>
                    <a:pt x="37" y="82"/>
                  </a:lnTo>
                  <a:lnTo>
                    <a:pt x="31" y="80"/>
                  </a:lnTo>
                  <a:lnTo>
                    <a:pt x="17" y="79"/>
                  </a:lnTo>
                  <a:lnTo>
                    <a:pt x="2" y="77"/>
                  </a:lnTo>
                  <a:lnTo>
                    <a:pt x="0" y="5"/>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noEditPoints="1"/>
            </p:cNvSpPr>
            <p:nvPr userDrawn="1"/>
          </p:nvSpPr>
          <p:spPr bwMode="auto">
            <a:xfrm>
              <a:off x="885" y="2133"/>
              <a:ext cx="514" cy="490"/>
            </a:xfrm>
            <a:custGeom>
              <a:avLst/>
              <a:gdLst>
                <a:gd name="T0" fmla="*/ 229 w 514"/>
                <a:gd name="T1" fmla="*/ 87 h 490"/>
                <a:gd name="T2" fmla="*/ 174 w 514"/>
                <a:gd name="T3" fmla="*/ 111 h 490"/>
                <a:gd name="T4" fmla="*/ 135 w 514"/>
                <a:gd name="T5" fmla="*/ 154 h 490"/>
                <a:gd name="T6" fmla="*/ 111 w 514"/>
                <a:gd name="T7" fmla="*/ 216 h 490"/>
                <a:gd name="T8" fmla="*/ 111 w 514"/>
                <a:gd name="T9" fmla="*/ 293 h 490"/>
                <a:gd name="T10" fmla="*/ 140 w 514"/>
                <a:gd name="T11" fmla="*/ 356 h 490"/>
                <a:gd name="T12" fmla="*/ 179 w 514"/>
                <a:gd name="T13" fmla="*/ 385 h 490"/>
                <a:gd name="T14" fmla="*/ 237 w 514"/>
                <a:gd name="T15" fmla="*/ 395 h 490"/>
                <a:gd name="T16" fmla="*/ 288 w 514"/>
                <a:gd name="T17" fmla="*/ 383 h 490"/>
                <a:gd name="T18" fmla="*/ 328 w 514"/>
                <a:gd name="T19" fmla="*/ 353 h 490"/>
                <a:gd name="T20" fmla="*/ 355 w 514"/>
                <a:gd name="T21" fmla="*/ 286 h 490"/>
                <a:gd name="T22" fmla="*/ 360 w 514"/>
                <a:gd name="T23" fmla="*/ 104 h 490"/>
                <a:gd name="T24" fmla="*/ 309 w 514"/>
                <a:gd name="T25" fmla="*/ 89 h 490"/>
                <a:gd name="T26" fmla="*/ 261 w 514"/>
                <a:gd name="T27" fmla="*/ 84 h 490"/>
                <a:gd name="T28" fmla="*/ 319 w 514"/>
                <a:gd name="T29" fmla="*/ 2 h 490"/>
                <a:gd name="T30" fmla="*/ 416 w 514"/>
                <a:gd name="T31" fmla="*/ 24 h 490"/>
                <a:gd name="T32" fmla="*/ 463 w 514"/>
                <a:gd name="T33" fmla="*/ 342 h 490"/>
                <a:gd name="T34" fmla="*/ 464 w 514"/>
                <a:gd name="T35" fmla="*/ 380 h 490"/>
                <a:gd name="T36" fmla="*/ 469 w 514"/>
                <a:gd name="T37" fmla="*/ 394 h 490"/>
                <a:gd name="T38" fmla="*/ 478 w 514"/>
                <a:gd name="T39" fmla="*/ 402 h 490"/>
                <a:gd name="T40" fmla="*/ 497 w 514"/>
                <a:gd name="T41" fmla="*/ 407 h 490"/>
                <a:gd name="T42" fmla="*/ 514 w 514"/>
                <a:gd name="T43" fmla="*/ 483 h 490"/>
                <a:gd name="T44" fmla="*/ 440 w 514"/>
                <a:gd name="T45" fmla="*/ 484 h 490"/>
                <a:gd name="T46" fmla="*/ 403 w 514"/>
                <a:gd name="T47" fmla="*/ 464 h 490"/>
                <a:gd name="T48" fmla="*/ 382 w 514"/>
                <a:gd name="T49" fmla="*/ 430 h 490"/>
                <a:gd name="T50" fmla="*/ 377 w 514"/>
                <a:gd name="T51" fmla="*/ 387 h 490"/>
                <a:gd name="T52" fmla="*/ 340 w 514"/>
                <a:gd name="T53" fmla="*/ 443 h 490"/>
                <a:gd name="T54" fmla="*/ 280 w 514"/>
                <a:gd name="T55" fmla="*/ 478 h 490"/>
                <a:gd name="T56" fmla="*/ 215 w 514"/>
                <a:gd name="T57" fmla="*/ 490 h 490"/>
                <a:gd name="T58" fmla="*/ 148 w 514"/>
                <a:gd name="T59" fmla="*/ 483 h 490"/>
                <a:gd name="T60" fmla="*/ 95 w 514"/>
                <a:gd name="T61" fmla="*/ 459 h 490"/>
                <a:gd name="T62" fmla="*/ 53 w 514"/>
                <a:gd name="T63" fmla="*/ 421 h 490"/>
                <a:gd name="T64" fmla="*/ 13 w 514"/>
                <a:gd name="T65" fmla="*/ 346 h 490"/>
                <a:gd name="T66" fmla="*/ 0 w 514"/>
                <a:gd name="T67" fmla="*/ 253 h 490"/>
                <a:gd name="T68" fmla="*/ 10 w 514"/>
                <a:gd name="T69" fmla="*/ 180 h 490"/>
                <a:gd name="T70" fmla="*/ 37 w 514"/>
                <a:gd name="T71" fmla="*/ 116 h 490"/>
                <a:gd name="T72" fmla="*/ 78 w 514"/>
                <a:gd name="T73" fmla="*/ 67 h 490"/>
                <a:gd name="T74" fmla="*/ 131 w 514"/>
                <a:gd name="T75" fmla="*/ 29 h 490"/>
                <a:gd name="T76" fmla="*/ 196 w 514"/>
                <a:gd name="T77" fmla="*/ 5 h 490"/>
                <a:gd name="T78" fmla="*/ 270 w 514"/>
                <a:gd name="T79"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4" h="490">
                  <a:moveTo>
                    <a:pt x="261" y="84"/>
                  </a:moveTo>
                  <a:lnTo>
                    <a:pt x="229" y="87"/>
                  </a:lnTo>
                  <a:lnTo>
                    <a:pt x="199" y="96"/>
                  </a:lnTo>
                  <a:lnTo>
                    <a:pt x="174" y="111"/>
                  </a:lnTo>
                  <a:lnTo>
                    <a:pt x="152" y="130"/>
                  </a:lnTo>
                  <a:lnTo>
                    <a:pt x="135" y="154"/>
                  </a:lnTo>
                  <a:lnTo>
                    <a:pt x="119" y="183"/>
                  </a:lnTo>
                  <a:lnTo>
                    <a:pt x="111" y="216"/>
                  </a:lnTo>
                  <a:lnTo>
                    <a:pt x="107" y="253"/>
                  </a:lnTo>
                  <a:lnTo>
                    <a:pt x="111" y="293"/>
                  </a:lnTo>
                  <a:lnTo>
                    <a:pt x="121" y="327"/>
                  </a:lnTo>
                  <a:lnTo>
                    <a:pt x="140" y="356"/>
                  </a:lnTo>
                  <a:lnTo>
                    <a:pt x="157" y="373"/>
                  </a:lnTo>
                  <a:lnTo>
                    <a:pt x="179" y="385"/>
                  </a:lnTo>
                  <a:lnTo>
                    <a:pt x="206" y="392"/>
                  </a:lnTo>
                  <a:lnTo>
                    <a:pt x="237" y="395"/>
                  </a:lnTo>
                  <a:lnTo>
                    <a:pt x="264" y="392"/>
                  </a:lnTo>
                  <a:lnTo>
                    <a:pt x="288" y="383"/>
                  </a:lnTo>
                  <a:lnTo>
                    <a:pt x="311" y="371"/>
                  </a:lnTo>
                  <a:lnTo>
                    <a:pt x="328" y="353"/>
                  </a:lnTo>
                  <a:lnTo>
                    <a:pt x="345" y="322"/>
                  </a:lnTo>
                  <a:lnTo>
                    <a:pt x="355" y="286"/>
                  </a:lnTo>
                  <a:lnTo>
                    <a:pt x="360" y="243"/>
                  </a:lnTo>
                  <a:lnTo>
                    <a:pt x="360" y="104"/>
                  </a:lnTo>
                  <a:lnTo>
                    <a:pt x="334" y="96"/>
                  </a:lnTo>
                  <a:lnTo>
                    <a:pt x="309" y="89"/>
                  </a:lnTo>
                  <a:lnTo>
                    <a:pt x="285" y="86"/>
                  </a:lnTo>
                  <a:lnTo>
                    <a:pt x="261" y="84"/>
                  </a:lnTo>
                  <a:close/>
                  <a:moveTo>
                    <a:pt x="270" y="0"/>
                  </a:moveTo>
                  <a:lnTo>
                    <a:pt x="319" y="2"/>
                  </a:lnTo>
                  <a:lnTo>
                    <a:pt x="369" y="10"/>
                  </a:lnTo>
                  <a:lnTo>
                    <a:pt x="416" y="24"/>
                  </a:lnTo>
                  <a:lnTo>
                    <a:pt x="463" y="43"/>
                  </a:lnTo>
                  <a:lnTo>
                    <a:pt x="463" y="342"/>
                  </a:lnTo>
                  <a:lnTo>
                    <a:pt x="464" y="371"/>
                  </a:lnTo>
                  <a:lnTo>
                    <a:pt x="464" y="380"/>
                  </a:lnTo>
                  <a:lnTo>
                    <a:pt x="466" y="387"/>
                  </a:lnTo>
                  <a:lnTo>
                    <a:pt x="469" y="394"/>
                  </a:lnTo>
                  <a:lnTo>
                    <a:pt x="473" y="399"/>
                  </a:lnTo>
                  <a:lnTo>
                    <a:pt x="478" y="402"/>
                  </a:lnTo>
                  <a:lnTo>
                    <a:pt x="485" y="406"/>
                  </a:lnTo>
                  <a:lnTo>
                    <a:pt x="497" y="407"/>
                  </a:lnTo>
                  <a:lnTo>
                    <a:pt x="514" y="407"/>
                  </a:lnTo>
                  <a:lnTo>
                    <a:pt x="514" y="483"/>
                  </a:lnTo>
                  <a:lnTo>
                    <a:pt x="464" y="488"/>
                  </a:lnTo>
                  <a:lnTo>
                    <a:pt x="440" y="484"/>
                  </a:lnTo>
                  <a:lnTo>
                    <a:pt x="420" y="478"/>
                  </a:lnTo>
                  <a:lnTo>
                    <a:pt x="403" y="464"/>
                  </a:lnTo>
                  <a:lnTo>
                    <a:pt x="389" y="445"/>
                  </a:lnTo>
                  <a:lnTo>
                    <a:pt x="382" y="430"/>
                  </a:lnTo>
                  <a:lnTo>
                    <a:pt x="379" y="411"/>
                  </a:lnTo>
                  <a:lnTo>
                    <a:pt x="377" y="387"/>
                  </a:lnTo>
                  <a:lnTo>
                    <a:pt x="360" y="418"/>
                  </a:lnTo>
                  <a:lnTo>
                    <a:pt x="340" y="443"/>
                  </a:lnTo>
                  <a:lnTo>
                    <a:pt x="312" y="464"/>
                  </a:lnTo>
                  <a:lnTo>
                    <a:pt x="280" y="478"/>
                  </a:lnTo>
                  <a:lnTo>
                    <a:pt x="247" y="488"/>
                  </a:lnTo>
                  <a:lnTo>
                    <a:pt x="215" y="490"/>
                  </a:lnTo>
                  <a:lnTo>
                    <a:pt x="179" y="488"/>
                  </a:lnTo>
                  <a:lnTo>
                    <a:pt x="148" y="483"/>
                  </a:lnTo>
                  <a:lnTo>
                    <a:pt x="119" y="472"/>
                  </a:lnTo>
                  <a:lnTo>
                    <a:pt x="95" y="459"/>
                  </a:lnTo>
                  <a:lnTo>
                    <a:pt x="73" y="442"/>
                  </a:lnTo>
                  <a:lnTo>
                    <a:pt x="53" y="421"/>
                  </a:lnTo>
                  <a:lnTo>
                    <a:pt x="30" y="387"/>
                  </a:lnTo>
                  <a:lnTo>
                    <a:pt x="13" y="346"/>
                  </a:lnTo>
                  <a:lnTo>
                    <a:pt x="3" y="301"/>
                  </a:lnTo>
                  <a:lnTo>
                    <a:pt x="0" y="253"/>
                  </a:lnTo>
                  <a:lnTo>
                    <a:pt x="3" y="214"/>
                  </a:lnTo>
                  <a:lnTo>
                    <a:pt x="10" y="180"/>
                  </a:lnTo>
                  <a:lnTo>
                    <a:pt x="22" y="147"/>
                  </a:lnTo>
                  <a:lnTo>
                    <a:pt x="37" y="116"/>
                  </a:lnTo>
                  <a:lnTo>
                    <a:pt x="56" y="89"/>
                  </a:lnTo>
                  <a:lnTo>
                    <a:pt x="78" y="67"/>
                  </a:lnTo>
                  <a:lnTo>
                    <a:pt x="104" y="46"/>
                  </a:lnTo>
                  <a:lnTo>
                    <a:pt x="131" y="29"/>
                  </a:lnTo>
                  <a:lnTo>
                    <a:pt x="162" y="15"/>
                  </a:lnTo>
                  <a:lnTo>
                    <a:pt x="196" y="5"/>
                  </a:lnTo>
                  <a:lnTo>
                    <a:pt x="232" y="0"/>
                  </a:lnTo>
                  <a:lnTo>
                    <a:pt x="2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428" y="2133"/>
              <a:ext cx="497" cy="481"/>
            </a:xfrm>
            <a:custGeom>
              <a:avLst/>
              <a:gdLst>
                <a:gd name="T0" fmla="*/ 309 w 497"/>
                <a:gd name="T1" fmla="*/ 0 h 481"/>
                <a:gd name="T2" fmla="*/ 340 w 497"/>
                <a:gd name="T3" fmla="*/ 2 h 481"/>
                <a:gd name="T4" fmla="*/ 367 w 497"/>
                <a:gd name="T5" fmla="*/ 7 h 481"/>
                <a:gd name="T6" fmla="*/ 393 w 497"/>
                <a:gd name="T7" fmla="*/ 15 h 481"/>
                <a:gd name="T8" fmla="*/ 425 w 497"/>
                <a:gd name="T9" fmla="*/ 34 h 481"/>
                <a:gd name="T10" fmla="*/ 451 w 497"/>
                <a:gd name="T11" fmla="*/ 58 h 481"/>
                <a:gd name="T12" fmla="*/ 471 w 497"/>
                <a:gd name="T13" fmla="*/ 87 h 481"/>
                <a:gd name="T14" fmla="*/ 485 w 497"/>
                <a:gd name="T15" fmla="*/ 122 h 481"/>
                <a:gd name="T16" fmla="*/ 494 w 497"/>
                <a:gd name="T17" fmla="*/ 161 h 481"/>
                <a:gd name="T18" fmla="*/ 497 w 497"/>
                <a:gd name="T19" fmla="*/ 204 h 481"/>
                <a:gd name="T20" fmla="*/ 497 w 497"/>
                <a:gd name="T21" fmla="*/ 481 h 481"/>
                <a:gd name="T22" fmla="*/ 389 w 497"/>
                <a:gd name="T23" fmla="*/ 481 h 481"/>
                <a:gd name="T24" fmla="*/ 389 w 497"/>
                <a:gd name="T25" fmla="*/ 204 h 481"/>
                <a:gd name="T26" fmla="*/ 386 w 497"/>
                <a:gd name="T27" fmla="*/ 170 h 481"/>
                <a:gd name="T28" fmla="*/ 376 w 497"/>
                <a:gd name="T29" fmla="*/ 140 h 481"/>
                <a:gd name="T30" fmla="*/ 359 w 497"/>
                <a:gd name="T31" fmla="*/ 116 h 481"/>
                <a:gd name="T32" fmla="*/ 335 w 497"/>
                <a:gd name="T33" fmla="*/ 99 h 481"/>
                <a:gd name="T34" fmla="*/ 309 w 497"/>
                <a:gd name="T35" fmla="*/ 89 h 481"/>
                <a:gd name="T36" fmla="*/ 278 w 497"/>
                <a:gd name="T37" fmla="*/ 84 h 481"/>
                <a:gd name="T38" fmla="*/ 254 w 497"/>
                <a:gd name="T39" fmla="*/ 87 h 481"/>
                <a:gd name="T40" fmla="*/ 231 w 497"/>
                <a:gd name="T41" fmla="*/ 94 h 481"/>
                <a:gd name="T42" fmla="*/ 210 w 497"/>
                <a:gd name="T43" fmla="*/ 104 h 481"/>
                <a:gd name="T44" fmla="*/ 193 w 497"/>
                <a:gd name="T45" fmla="*/ 120 h 481"/>
                <a:gd name="T46" fmla="*/ 179 w 497"/>
                <a:gd name="T47" fmla="*/ 139 h 481"/>
                <a:gd name="T48" fmla="*/ 167 w 497"/>
                <a:gd name="T49" fmla="*/ 161 h 481"/>
                <a:gd name="T50" fmla="*/ 160 w 497"/>
                <a:gd name="T51" fmla="*/ 185 h 481"/>
                <a:gd name="T52" fmla="*/ 159 w 497"/>
                <a:gd name="T53" fmla="*/ 212 h 481"/>
                <a:gd name="T54" fmla="*/ 159 w 497"/>
                <a:gd name="T55" fmla="*/ 481 h 481"/>
                <a:gd name="T56" fmla="*/ 51 w 497"/>
                <a:gd name="T57" fmla="*/ 481 h 481"/>
                <a:gd name="T58" fmla="*/ 51 w 497"/>
                <a:gd name="T59" fmla="*/ 146 h 481"/>
                <a:gd name="T60" fmla="*/ 51 w 497"/>
                <a:gd name="T61" fmla="*/ 127 h 481"/>
                <a:gd name="T62" fmla="*/ 49 w 497"/>
                <a:gd name="T63" fmla="*/ 111 h 481"/>
                <a:gd name="T64" fmla="*/ 49 w 497"/>
                <a:gd name="T65" fmla="*/ 103 h 481"/>
                <a:gd name="T66" fmla="*/ 46 w 497"/>
                <a:gd name="T67" fmla="*/ 96 h 481"/>
                <a:gd name="T68" fmla="*/ 44 w 497"/>
                <a:gd name="T69" fmla="*/ 91 h 481"/>
                <a:gd name="T70" fmla="*/ 39 w 497"/>
                <a:gd name="T71" fmla="*/ 87 h 481"/>
                <a:gd name="T72" fmla="*/ 36 w 497"/>
                <a:gd name="T73" fmla="*/ 84 h 481"/>
                <a:gd name="T74" fmla="*/ 29 w 497"/>
                <a:gd name="T75" fmla="*/ 80 h 481"/>
                <a:gd name="T76" fmla="*/ 17 w 497"/>
                <a:gd name="T77" fmla="*/ 80 h 481"/>
                <a:gd name="T78" fmla="*/ 0 w 497"/>
                <a:gd name="T79" fmla="*/ 80 h 481"/>
                <a:gd name="T80" fmla="*/ 0 w 497"/>
                <a:gd name="T81" fmla="*/ 7 h 481"/>
                <a:gd name="T82" fmla="*/ 53 w 497"/>
                <a:gd name="T83" fmla="*/ 0 h 481"/>
                <a:gd name="T84" fmla="*/ 78 w 497"/>
                <a:gd name="T85" fmla="*/ 0 h 481"/>
                <a:gd name="T86" fmla="*/ 101 w 497"/>
                <a:gd name="T87" fmla="*/ 5 h 481"/>
                <a:gd name="T88" fmla="*/ 119 w 497"/>
                <a:gd name="T89" fmla="*/ 14 h 481"/>
                <a:gd name="T90" fmla="*/ 135 w 497"/>
                <a:gd name="T91" fmla="*/ 29 h 481"/>
                <a:gd name="T92" fmla="*/ 143 w 497"/>
                <a:gd name="T93" fmla="*/ 43 h 481"/>
                <a:gd name="T94" fmla="*/ 147 w 497"/>
                <a:gd name="T95" fmla="*/ 60 h 481"/>
                <a:gd name="T96" fmla="*/ 149 w 497"/>
                <a:gd name="T97" fmla="*/ 80 h 481"/>
                <a:gd name="T98" fmla="*/ 160 w 497"/>
                <a:gd name="T99" fmla="*/ 60 h 481"/>
                <a:gd name="T100" fmla="*/ 176 w 497"/>
                <a:gd name="T101" fmla="*/ 43 h 481"/>
                <a:gd name="T102" fmla="*/ 195 w 497"/>
                <a:gd name="T103" fmla="*/ 29 h 481"/>
                <a:gd name="T104" fmla="*/ 215 w 497"/>
                <a:gd name="T105" fmla="*/ 17 h 481"/>
                <a:gd name="T106" fmla="*/ 239 w 497"/>
                <a:gd name="T107" fmla="*/ 9 h 481"/>
                <a:gd name="T108" fmla="*/ 261 w 497"/>
                <a:gd name="T109" fmla="*/ 3 h 481"/>
                <a:gd name="T110" fmla="*/ 309 w 497"/>
                <a:gd name="T11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97" h="481">
                  <a:moveTo>
                    <a:pt x="309" y="0"/>
                  </a:moveTo>
                  <a:lnTo>
                    <a:pt x="340" y="2"/>
                  </a:lnTo>
                  <a:lnTo>
                    <a:pt x="367" y="7"/>
                  </a:lnTo>
                  <a:lnTo>
                    <a:pt x="393" y="15"/>
                  </a:lnTo>
                  <a:lnTo>
                    <a:pt x="425" y="34"/>
                  </a:lnTo>
                  <a:lnTo>
                    <a:pt x="451" y="58"/>
                  </a:lnTo>
                  <a:lnTo>
                    <a:pt x="471" y="87"/>
                  </a:lnTo>
                  <a:lnTo>
                    <a:pt x="485" y="122"/>
                  </a:lnTo>
                  <a:lnTo>
                    <a:pt x="494" y="161"/>
                  </a:lnTo>
                  <a:lnTo>
                    <a:pt x="497" y="204"/>
                  </a:lnTo>
                  <a:lnTo>
                    <a:pt x="497" y="481"/>
                  </a:lnTo>
                  <a:lnTo>
                    <a:pt x="389" y="481"/>
                  </a:lnTo>
                  <a:lnTo>
                    <a:pt x="389" y="204"/>
                  </a:lnTo>
                  <a:lnTo>
                    <a:pt x="386" y="170"/>
                  </a:lnTo>
                  <a:lnTo>
                    <a:pt x="376" y="140"/>
                  </a:lnTo>
                  <a:lnTo>
                    <a:pt x="359" y="116"/>
                  </a:lnTo>
                  <a:lnTo>
                    <a:pt x="335" y="99"/>
                  </a:lnTo>
                  <a:lnTo>
                    <a:pt x="309" y="89"/>
                  </a:lnTo>
                  <a:lnTo>
                    <a:pt x="278" y="84"/>
                  </a:lnTo>
                  <a:lnTo>
                    <a:pt x="254" y="87"/>
                  </a:lnTo>
                  <a:lnTo>
                    <a:pt x="231" y="94"/>
                  </a:lnTo>
                  <a:lnTo>
                    <a:pt x="210" y="104"/>
                  </a:lnTo>
                  <a:lnTo>
                    <a:pt x="193" y="120"/>
                  </a:lnTo>
                  <a:lnTo>
                    <a:pt x="179" y="139"/>
                  </a:lnTo>
                  <a:lnTo>
                    <a:pt x="167" y="161"/>
                  </a:lnTo>
                  <a:lnTo>
                    <a:pt x="160" y="185"/>
                  </a:lnTo>
                  <a:lnTo>
                    <a:pt x="159" y="212"/>
                  </a:lnTo>
                  <a:lnTo>
                    <a:pt x="159" y="481"/>
                  </a:lnTo>
                  <a:lnTo>
                    <a:pt x="51" y="481"/>
                  </a:lnTo>
                  <a:lnTo>
                    <a:pt x="51" y="146"/>
                  </a:lnTo>
                  <a:lnTo>
                    <a:pt x="51" y="127"/>
                  </a:lnTo>
                  <a:lnTo>
                    <a:pt x="49" y="111"/>
                  </a:lnTo>
                  <a:lnTo>
                    <a:pt x="49" y="103"/>
                  </a:lnTo>
                  <a:lnTo>
                    <a:pt x="46" y="96"/>
                  </a:lnTo>
                  <a:lnTo>
                    <a:pt x="44" y="91"/>
                  </a:lnTo>
                  <a:lnTo>
                    <a:pt x="39" y="87"/>
                  </a:lnTo>
                  <a:lnTo>
                    <a:pt x="36" y="84"/>
                  </a:lnTo>
                  <a:lnTo>
                    <a:pt x="29" y="80"/>
                  </a:lnTo>
                  <a:lnTo>
                    <a:pt x="17" y="80"/>
                  </a:lnTo>
                  <a:lnTo>
                    <a:pt x="0" y="80"/>
                  </a:lnTo>
                  <a:lnTo>
                    <a:pt x="0" y="7"/>
                  </a:lnTo>
                  <a:lnTo>
                    <a:pt x="53" y="0"/>
                  </a:lnTo>
                  <a:lnTo>
                    <a:pt x="78" y="0"/>
                  </a:lnTo>
                  <a:lnTo>
                    <a:pt x="101" y="5"/>
                  </a:lnTo>
                  <a:lnTo>
                    <a:pt x="119" y="14"/>
                  </a:lnTo>
                  <a:lnTo>
                    <a:pt x="135" y="29"/>
                  </a:lnTo>
                  <a:lnTo>
                    <a:pt x="143" y="43"/>
                  </a:lnTo>
                  <a:lnTo>
                    <a:pt x="147" y="60"/>
                  </a:lnTo>
                  <a:lnTo>
                    <a:pt x="149" y="80"/>
                  </a:lnTo>
                  <a:lnTo>
                    <a:pt x="160" y="60"/>
                  </a:lnTo>
                  <a:lnTo>
                    <a:pt x="176" y="43"/>
                  </a:lnTo>
                  <a:lnTo>
                    <a:pt x="195" y="29"/>
                  </a:lnTo>
                  <a:lnTo>
                    <a:pt x="215" y="17"/>
                  </a:lnTo>
                  <a:lnTo>
                    <a:pt x="239" y="9"/>
                  </a:lnTo>
                  <a:lnTo>
                    <a:pt x="261" y="3"/>
                  </a:lnTo>
                  <a:lnTo>
                    <a:pt x="3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1993" y="2131"/>
              <a:ext cx="424" cy="495"/>
            </a:xfrm>
            <a:custGeom>
              <a:avLst/>
              <a:gdLst>
                <a:gd name="T0" fmla="*/ 253 w 424"/>
                <a:gd name="T1" fmla="*/ 2 h 495"/>
                <a:gd name="T2" fmla="*/ 325 w 424"/>
                <a:gd name="T3" fmla="*/ 21 h 495"/>
                <a:gd name="T4" fmla="*/ 380 w 424"/>
                <a:gd name="T5" fmla="*/ 57 h 495"/>
                <a:gd name="T6" fmla="*/ 410 w 424"/>
                <a:gd name="T7" fmla="*/ 110 h 495"/>
                <a:gd name="T8" fmla="*/ 320 w 424"/>
                <a:gd name="T9" fmla="*/ 142 h 495"/>
                <a:gd name="T10" fmla="*/ 310 w 424"/>
                <a:gd name="T11" fmla="*/ 113 h 495"/>
                <a:gd name="T12" fmla="*/ 294 w 424"/>
                <a:gd name="T13" fmla="*/ 100 h 495"/>
                <a:gd name="T14" fmla="*/ 269 w 424"/>
                <a:gd name="T15" fmla="*/ 88 h 495"/>
                <a:gd name="T16" fmla="*/ 212 w 424"/>
                <a:gd name="T17" fmla="*/ 81 h 495"/>
                <a:gd name="T18" fmla="*/ 159 w 424"/>
                <a:gd name="T19" fmla="*/ 91 h 495"/>
                <a:gd name="T20" fmla="*/ 135 w 424"/>
                <a:gd name="T21" fmla="*/ 105 h 495"/>
                <a:gd name="T22" fmla="*/ 123 w 424"/>
                <a:gd name="T23" fmla="*/ 118 h 495"/>
                <a:gd name="T24" fmla="*/ 115 w 424"/>
                <a:gd name="T25" fmla="*/ 146 h 495"/>
                <a:gd name="T26" fmla="*/ 129 w 424"/>
                <a:gd name="T27" fmla="*/ 177 h 495"/>
                <a:gd name="T28" fmla="*/ 166 w 424"/>
                <a:gd name="T29" fmla="*/ 192 h 495"/>
                <a:gd name="T30" fmla="*/ 228 w 424"/>
                <a:gd name="T31" fmla="*/ 204 h 495"/>
                <a:gd name="T32" fmla="*/ 334 w 424"/>
                <a:gd name="T33" fmla="*/ 225 h 495"/>
                <a:gd name="T34" fmla="*/ 388 w 424"/>
                <a:gd name="T35" fmla="*/ 254 h 495"/>
                <a:gd name="T36" fmla="*/ 416 w 424"/>
                <a:gd name="T37" fmla="*/ 296 h 495"/>
                <a:gd name="T38" fmla="*/ 424 w 424"/>
                <a:gd name="T39" fmla="*/ 344 h 495"/>
                <a:gd name="T40" fmla="*/ 416 w 424"/>
                <a:gd name="T41" fmla="*/ 392 h 495"/>
                <a:gd name="T42" fmla="*/ 385 w 424"/>
                <a:gd name="T43" fmla="*/ 439 h 495"/>
                <a:gd name="T44" fmla="*/ 328 w 424"/>
                <a:gd name="T45" fmla="*/ 474 h 495"/>
                <a:gd name="T46" fmla="*/ 257 w 424"/>
                <a:gd name="T47" fmla="*/ 493 h 495"/>
                <a:gd name="T48" fmla="*/ 178 w 424"/>
                <a:gd name="T49" fmla="*/ 493 h 495"/>
                <a:gd name="T50" fmla="*/ 105 w 424"/>
                <a:gd name="T51" fmla="*/ 480 h 495"/>
                <a:gd name="T52" fmla="*/ 47 w 424"/>
                <a:gd name="T53" fmla="*/ 444 h 495"/>
                <a:gd name="T54" fmla="*/ 12 w 424"/>
                <a:gd name="T55" fmla="*/ 396 h 495"/>
                <a:gd name="T56" fmla="*/ 0 w 424"/>
                <a:gd name="T57" fmla="*/ 344 h 495"/>
                <a:gd name="T58" fmla="*/ 110 w 424"/>
                <a:gd name="T59" fmla="*/ 361 h 495"/>
                <a:gd name="T60" fmla="*/ 123 w 424"/>
                <a:gd name="T61" fmla="*/ 384 h 495"/>
                <a:gd name="T62" fmla="*/ 142 w 424"/>
                <a:gd name="T63" fmla="*/ 397 h 495"/>
                <a:gd name="T64" fmla="*/ 175 w 424"/>
                <a:gd name="T65" fmla="*/ 411 h 495"/>
                <a:gd name="T66" fmla="*/ 253 w 424"/>
                <a:gd name="T67" fmla="*/ 413 h 495"/>
                <a:gd name="T68" fmla="*/ 289 w 424"/>
                <a:gd name="T69" fmla="*/ 401 h 495"/>
                <a:gd name="T70" fmla="*/ 308 w 424"/>
                <a:gd name="T71" fmla="*/ 387 h 495"/>
                <a:gd name="T72" fmla="*/ 323 w 424"/>
                <a:gd name="T73" fmla="*/ 363 h 495"/>
                <a:gd name="T74" fmla="*/ 323 w 424"/>
                <a:gd name="T75" fmla="*/ 324 h 495"/>
                <a:gd name="T76" fmla="*/ 298 w 424"/>
                <a:gd name="T77" fmla="*/ 298 h 495"/>
                <a:gd name="T78" fmla="*/ 221 w 424"/>
                <a:gd name="T79" fmla="*/ 279 h 495"/>
                <a:gd name="T80" fmla="*/ 113 w 424"/>
                <a:gd name="T81" fmla="*/ 261 h 495"/>
                <a:gd name="T82" fmla="*/ 53 w 424"/>
                <a:gd name="T83" fmla="*/ 233 h 495"/>
                <a:gd name="T84" fmla="*/ 21 w 424"/>
                <a:gd name="T85" fmla="*/ 195 h 495"/>
                <a:gd name="T86" fmla="*/ 12 w 424"/>
                <a:gd name="T87" fmla="*/ 149 h 495"/>
                <a:gd name="T88" fmla="*/ 19 w 424"/>
                <a:gd name="T89" fmla="*/ 103 h 495"/>
                <a:gd name="T90" fmla="*/ 48 w 424"/>
                <a:gd name="T91" fmla="*/ 57 h 495"/>
                <a:gd name="T92" fmla="*/ 105 w 424"/>
                <a:gd name="T93" fmla="*/ 21 h 495"/>
                <a:gd name="T94" fmla="*/ 175 w 424"/>
                <a:gd name="T95" fmla="*/ 2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4" h="495">
                  <a:moveTo>
                    <a:pt x="212" y="0"/>
                  </a:moveTo>
                  <a:lnTo>
                    <a:pt x="253" y="2"/>
                  </a:lnTo>
                  <a:lnTo>
                    <a:pt x="291" y="9"/>
                  </a:lnTo>
                  <a:lnTo>
                    <a:pt x="325" y="21"/>
                  </a:lnTo>
                  <a:lnTo>
                    <a:pt x="356" y="36"/>
                  </a:lnTo>
                  <a:lnTo>
                    <a:pt x="380" y="57"/>
                  </a:lnTo>
                  <a:lnTo>
                    <a:pt x="398" y="81"/>
                  </a:lnTo>
                  <a:lnTo>
                    <a:pt x="410" y="110"/>
                  </a:lnTo>
                  <a:lnTo>
                    <a:pt x="414" y="142"/>
                  </a:lnTo>
                  <a:lnTo>
                    <a:pt x="320" y="142"/>
                  </a:lnTo>
                  <a:lnTo>
                    <a:pt x="316" y="127"/>
                  </a:lnTo>
                  <a:lnTo>
                    <a:pt x="310" y="113"/>
                  </a:lnTo>
                  <a:lnTo>
                    <a:pt x="303" y="106"/>
                  </a:lnTo>
                  <a:lnTo>
                    <a:pt x="294" y="100"/>
                  </a:lnTo>
                  <a:lnTo>
                    <a:pt x="284" y="94"/>
                  </a:lnTo>
                  <a:lnTo>
                    <a:pt x="269" y="88"/>
                  </a:lnTo>
                  <a:lnTo>
                    <a:pt x="250" y="84"/>
                  </a:lnTo>
                  <a:lnTo>
                    <a:pt x="212" y="81"/>
                  </a:lnTo>
                  <a:lnTo>
                    <a:pt x="176" y="86"/>
                  </a:lnTo>
                  <a:lnTo>
                    <a:pt x="159" y="91"/>
                  </a:lnTo>
                  <a:lnTo>
                    <a:pt x="144" y="98"/>
                  </a:lnTo>
                  <a:lnTo>
                    <a:pt x="135" y="105"/>
                  </a:lnTo>
                  <a:lnTo>
                    <a:pt x="129" y="112"/>
                  </a:lnTo>
                  <a:lnTo>
                    <a:pt x="123" y="118"/>
                  </a:lnTo>
                  <a:lnTo>
                    <a:pt x="117" y="132"/>
                  </a:lnTo>
                  <a:lnTo>
                    <a:pt x="115" y="146"/>
                  </a:lnTo>
                  <a:lnTo>
                    <a:pt x="120" y="165"/>
                  </a:lnTo>
                  <a:lnTo>
                    <a:pt x="129" y="177"/>
                  </a:lnTo>
                  <a:lnTo>
                    <a:pt x="144" y="187"/>
                  </a:lnTo>
                  <a:lnTo>
                    <a:pt x="166" y="192"/>
                  </a:lnTo>
                  <a:lnTo>
                    <a:pt x="193" y="199"/>
                  </a:lnTo>
                  <a:lnTo>
                    <a:pt x="228" y="204"/>
                  </a:lnTo>
                  <a:lnTo>
                    <a:pt x="301" y="216"/>
                  </a:lnTo>
                  <a:lnTo>
                    <a:pt x="334" y="225"/>
                  </a:lnTo>
                  <a:lnTo>
                    <a:pt x="363" y="237"/>
                  </a:lnTo>
                  <a:lnTo>
                    <a:pt x="388" y="254"/>
                  </a:lnTo>
                  <a:lnTo>
                    <a:pt x="407" y="278"/>
                  </a:lnTo>
                  <a:lnTo>
                    <a:pt x="416" y="296"/>
                  </a:lnTo>
                  <a:lnTo>
                    <a:pt x="422" y="319"/>
                  </a:lnTo>
                  <a:lnTo>
                    <a:pt x="424" y="344"/>
                  </a:lnTo>
                  <a:lnTo>
                    <a:pt x="421" y="370"/>
                  </a:lnTo>
                  <a:lnTo>
                    <a:pt x="416" y="392"/>
                  </a:lnTo>
                  <a:lnTo>
                    <a:pt x="405" y="413"/>
                  </a:lnTo>
                  <a:lnTo>
                    <a:pt x="385" y="439"/>
                  </a:lnTo>
                  <a:lnTo>
                    <a:pt x="359" y="459"/>
                  </a:lnTo>
                  <a:lnTo>
                    <a:pt x="328" y="474"/>
                  </a:lnTo>
                  <a:lnTo>
                    <a:pt x="294" y="486"/>
                  </a:lnTo>
                  <a:lnTo>
                    <a:pt x="257" y="493"/>
                  </a:lnTo>
                  <a:lnTo>
                    <a:pt x="217" y="495"/>
                  </a:lnTo>
                  <a:lnTo>
                    <a:pt x="178" y="493"/>
                  </a:lnTo>
                  <a:lnTo>
                    <a:pt x="140" y="488"/>
                  </a:lnTo>
                  <a:lnTo>
                    <a:pt x="105" y="480"/>
                  </a:lnTo>
                  <a:lnTo>
                    <a:pt x="74" y="464"/>
                  </a:lnTo>
                  <a:lnTo>
                    <a:pt x="47" y="444"/>
                  </a:lnTo>
                  <a:lnTo>
                    <a:pt x="24" y="416"/>
                  </a:lnTo>
                  <a:lnTo>
                    <a:pt x="12" y="396"/>
                  </a:lnTo>
                  <a:lnTo>
                    <a:pt x="6" y="372"/>
                  </a:lnTo>
                  <a:lnTo>
                    <a:pt x="0" y="344"/>
                  </a:lnTo>
                  <a:lnTo>
                    <a:pt x="106" y="344"/>
                  </a:lnTo>
                  <a:lnTo>
                    <a:pt x="110" y="361"/>
                  </a:lnTo>
                  <a:lnTo>
                    <a:pt x="117" y="375"/>
                  </a:lnTo>
                  <a:lnTo>
                    <a:pt x="123" y="384"/>
                  </a:lnTo>
                  <a:lnTo>
                    <a:pt x="132" y="392"/>
                  </a:lnTo>
                  <a:lnTo>
                    <a:pt x="142" y="397"/>
                  </a:lnTo>
                  <a:lnTo>
                    <a:pt x="158" y="406"/>
                  </a:lnTo>
                  <a:lnTo>
                    <a:pt x="175" y="411"/>
                  </a:lnTo>
                  <a:lnTo>
                    <a:pt x="214" y="416"/>
                  </a:lnTo>
                  <a:lnTo>
                    <a:pt x="253" y="413"/>
                  </a:lnTo>
                  <a:lnTo>
                    <a:pt x="272" y="408"/>
                  </a:lnTo>
                  <a:lnTo>
                    <a:pt x="289" y="401"/>
                  </a:lnTo>
                  <a:lnTo>
                    <a:pt x="299" y="396"/>
                  </a:lnTo>
                  <a:lnTo>
                    <a:pt x="308" y="387"/>
                  </a:lnTo>
                  <a:lnTo>
                    <a:pt x="315" y="379"/>
                  </a:lnTo>
                  <a:lnTo>
                    <a:pt x="323" y="363"/>
                  </a:lnTo>
                  <a:lnTo>
                    <a:pt x="327" y="343"/>
                  </a:lnTo>
                  <a:lnTo>
                    <a:pt x="323" y="324"/>
                  </a:lnTo>
                  <a:lnTo>
                    <a:pt x="313" y="308"/>
                  </a:lnTo>
                  <a:lnTo>
                    <a:pt x="298" y="298"/>
                  </a:lnTo>
                  <a:lnTo>
                    <a:pt x="263" y="286"/>
                  </a:lnTo>
                  <a:lnTo>
                    <a:pt x="221" y="279"/>
                  </a:lnTo>
                  <a:lnTo>
                    <a:pt x="147" y="269"/>
                  </a:lnTo>
                  <a:lnTo>
                    <a:pt x="113" y="261"/>
                  </a:lnTo>
                  <a:lnTo>
                    <a:pt x="81" y="249"/>
                  </a:lnTo>
                  <a:lnTo>
                    <a:pt x="53" y="233"/>
                  </a:lnTo>
                  <a:lnTo>
                    <a:pt x="31" y="213"/>
                  </a:lnTo>
                  <a:lnTo>
                    <a:pt x="21" y="195"/>
                  </a:lnTo>
                  <a:lnTo>
                    <a:pt x="14" y="173"/>
                  </a:lnTo>
                  <a:lnTo>
                    <a:pt x="12" y="149"/>
                  </a:lnTo>
                  <a:lnTo>
                    <a:pt x="14" y="124"/>
                  </a:lnTo>
                  <a:lnTo>
                    <a:pt x="19" y="103"/>
                  </a:lnTo>
                  <a:lnTo>
                    <a:pt x="29" y="82"/>
                  </a:lnTo>
                  <a:lnTo>
                    <a:pt x="48" y="57"/>
                  </a:lnTo>
                  <a:lnTo>
                    <a:pt x="74" y="36"/>
                  </a:lnTo>
                  <a:lnTo>
                    <a:pt x="105" y="21"/>
                  </a:lnTo>
                  <a:lnTo>
                    <a:pt x="139" y="9"/>
                  </a:lnTo>
                  <a:lnTo>
                    <a:pt x="175" y="2"/>
                  </a:lnTo>
                  <a:lnTo>
                    <a:pt x="2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3102" y="2133"/>
              <a:ext cx="496" cy="481"/>
            </a:xfrm>
            <a:custGeom>
              <a:avLst/>
              <a:gdLst>
                <a:gd name="T0" fmla="*/ 308 w 496"/>
                <a:gd name="T1" fmla="*/ 0 h 481"/>
                <a:gd name="T2" fmla="*/ 338 w 496"/>
                <a:gd name="T3" fmla="*/ 2 h 481"/>
                <a:gd name="T4" fmla="*/ 366 w 496"/>
                <a:gd name="T5" fmla="*/ 7 h 481"/>
                <a:gd name="T6" fmla="*/ 391 w 496"/>
                <a:gd name="T7" fmla="*/ 15 h 481"/>
                <a:gd name="T8" fmla="*/ 424 w 496"/>
                <a:gd name="T9" fmla="*/ 34 h 481"/>
                <a:gd name="T10" fmla="*/ 450 w 496"/>
                <a:gd name="T11" fmla="*/ 58 h 481"/>
                <a:gd name="T12" fmla="*/ 470 w 496"/>
                <a:gd name="T13" fmla="*/ 87 h 481"/>
                <a:gd name="T14" fmla="*/ 484 w 496"/>
                <a:gd name="T15" fmla="*/ 122 h 481"/>
                <a:gd name="T16" fmla="*/ 492 w 496"/>
                <a:gd name="T17" fmla="*/ 161 h 481"/>
                <a:gd name="T18" fmla="*/ 496 w 496"/>
                <a:gd name="T19" fmla="*/ 204 h 481"/>
                <a:gd name="T20" fmla="*/ 496 w 496"/>
                <a:gd name="T21" fmla="*/ 481 h 481"/>
                <a:gd name="T22" fmla="*/ 388 w 496"/>
                <a:gd name="T23" fmla="*/ 481 h 481"/>
                <a:gd name="T24" fmla="*/ 388 w 496"/>
                <a:gd name="T25" fmla="*/ 204 h 481"/>
                <a:gd name="T26" fmla="*/ 385 w 496"/>
                <a:gd name="T27" fmla="*/ 170 h 481"/>
                <a:gd name="T28" fmla="*/ 374 w 496"/>
                <a:gd name="T29" fmla="*/ 140 h 481"/>
                <a:gd name="T30" fmla="*/ 357 w 496"/>
                <a:gd name="T31" fmla="*/ 116 h 481"/>
                <a:gd name="T32" fmla="*/ 333 w 496"/>
                <a:gd name="T33" fmla="*/ 99 h 481"/>
                <a:gd name="T34" fmla="*/ 308 w 496"/>
                <a:gd name="T35" fmla="*/ 89 h 481"/>
                <a:gd name="T36" fmla="*/ 277 w 496"/>
                <a:gd name="T37" fmla="*/ 84 h 481"/>
                <a:gd name="T38" fmla="*/ 253 w 496"/>
                <a:gd name="T39" fmla="*/ 87 h 481"/>
                <a:gd name="T40" fmla="*/ 229 w 496"/>
                <a:gd name="T41" fmla="*/ 94 h 481"/>
                <a:gd name="T42" fmla="*/ 210 w 496"/>
                <a:gd name="T43" fmla="*/ 104 h 481"/>
                <a:gd name="T44" fmla="*/ 192 w 496"/>
                <a:gd name="T45" fmla="*/ 120 h 481"/>
                <a:gd name="T46" fmla="*/ 178 w 496"/>
                <a:gd name="T47" fmla="*/ 139 h 481"/>
                <a:gd name="T48" fmla="*/ 166 w 496"/>
                <a:gd name="T49" fmla="*/ 161 h 481"/>
                <a:gd name="T50" fmla="*/ 159 w 496"/>
                <a:gd name="T51" fmla="*/ 185 h 481"/>
                <a:gd name="T52" fmla="*/ 157 w 496"/>
                <a:gd name="T53" fmla="*/ 212 h 481"/>
                <a:gd name="T54" fmla="*/ 157 w 496"/>
                <a:gd name="T55" fmla="*/ 481 h 481"/>
                <a:gd name="T56" fmla="*/ 50 w 496"/>
                <a:gd name="T57" fmla="*/ 481 h 481"/>
                <a:gd name="T58" fmla="*/ 50 w 496"/>
                <a:gd name="T59" fmla="*/ 146 h 481"/>
                <a:gd name="T60" fmla="*/ 50 w 496"/>
                <a:gd name="T61" fmla="*/ 127 h 481"/>
                <a:gd name="T62" fmla="*/ 48 w 496"/>
                <a:gd name="T63" fmla="*/ 111 h 481"/>
                <a:gd name="T64" fmla="*/ 48 w 496"/>
                <a:gd name="T65" fmla="*/ 103 h 481"/>
                <a:gd name="T66" fmla="*/ 45 w 496"/>
                <a:gd name="T67" fmla="*/ 96 h 481"/>
                <a:gd name="T68" fmla="*/ 43 w 496"/>
                <a:gd name="T69" fmla="*/ 91 h 481"/>
                <a:gd name="T70" fmla="*/ 39 w 496"/>
                <a:gd name="T71" fmla="*/ 87 h 481"/>
                <a:gd name="T72" fmla="*/ 34 w 496"/>
                <a:gd name="T73" fmla="*/ 84 h 481"/>
                <a:gd name="T74" fmla="*/ 28 w 496"/>
                <a:gd name="T75" fmla="*/ 80 h 481"/>
                <a:gd name="T76" fmla="*/ 16 w 496"/>
                <a:gd name="T77" fmla="*/ 80 h 481"/>
                <a:gd name="T78" fmla="*/ 0 w 496"/>
                <a:gd name="T79" fmla="*/ 80 h 481"/>
                <a:gd name="T80" fmla="*/ 0 w 496"/>
                <a:gd name="T81" fmla="*/ 7 h 481"/>
                <a:gd name="T82" fmla="*/ 51 w 496"/>
                <a:gd name="T83" fmla="*/ 0 h 481"/>
                <a:gd name="T84" fmla="*/ 77 w 496"/>
                <a:gd name="T85" fmla="*/ 0 h 481"/>
                <a:gd name="T86" fmla="*/ 99 w 496"/>
                <a:gd name="T87" fmla="*/ 5 h 481"/>
                <a:gd name="T88" fmla="*/ 118 w 496"/>
                <a:gd name="T89" fmla="*/ 14 h 481"/>
                <a:gd name="T90" fmla="*/ 133 w 496"/>
                <a:gd name="T91" fmla="*/ 29 h 481"/>
                <a:gd name="T92" fmla="*/ 142 w 496"/>
                <a:gd name="T93" fmla="*/ 43 h 481"/>
                <a:gd name="T94" fmla="*/ 145 w 496"/>
                <a:gd name="T95" fmla="*/ 60 h 481"/>
                <a:gd name="T96" fmla="*/ 147 w 496"/>
                <a:gd name="T97" fmla="*/ 80 h 481"/>
                <a:gd name="T98" fmla="*/ 159 w 496"/>
                <a:gd name="T99" fmla="*/ 60 h 481"/>
                <a:gd name="T100" fmla="*/ 174 w 496"/>
                <a:gd name="T101" fmla="*/ 43 h 481"/>
                <a:gd name="T102" fmla="*/ 193 w 496"/>
                <a:gd name="T103" fmla="*/ 29 h 481"/>
                <a:gd name="T104" fmla="*/ 214 w 496"/>
                <a:gd name="T105" fmla="*/ 17 h 481"/>
                <a:gd name="T106" fmla="*/ 238 w 496"/>
                <a:gd name="T107" fmla="*/ 9 h 481"/>
                <a:gd name="T108" fmla="*/ 260 w 496"/>
                <a:gd name="T109" fmla="*/ 3 h 481"/>
                <a:gd name="T110" fmla="*/ 308 w 496"/>
                <a:gd name="T11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96" h="481">
                  <a:moveTo>
                    <a:pt x="308" y="0"/>
                  </a:moveTo>
                  <a:lnTo>
                    <a:pt x="338" y="2"/>
                  </a:lnTo>
                  <a:lnTo>
                    <a:pt x="366" y="7"/>
                  </a:lnTo>
                  <a:lnTo>
                    <a:pt x="391" y="15"/>
                  </a:lnTo>
                  <a:lnTo>
                    <a:pt x="424" y="34"/>
                  </a:lnTo>
                  <a:lnTo>
                    <a:pt x="450" y="58"/>
                  </a:lnTo>
                  <a:lnTo>
                    <a:pt x="470" y="87"/>
                  </a:lnTo>
                  <a:lnTo>
                    <a:pt x="484" y="122"/>
                  </a:lnTo>
                  <a:lnTo>
                    <a:pt x="492" y="161"/>
                  </a:lnTo>
                  <a:lnTo>
                    <a:pt x="496" y="204"/>
                  </a:lnTo>
                  <a:lnTo>
                    <a:pt x="496" y="481"/>
                  </a:lnTo>
                  <a:lnTo>
                    <a:pt x="388" y="481"/>
                  </a:lnTo>
                  <a:lnTo>
                    <a:pt x="388" y="204"/>
                  </a:lnTo>
                  <a:lnTo>
                    <a:pt x="385" y="170"/>
                  </a:lnTo>
                  <a:lnTo>
                    <a:pt x="374" y="140"/>
                  </a:lnTo>
                  <a:lnTo>
                    <a:pt x="357" y="116"/>
                  </a:lnTo>
                  <a:lnTo>
                    <a:pt x="333" y="99"/>
                  </a:lnTo>
                  <a:lnTo>
                    <a:pt x="308" y="89"/>
                  </a:lnTo>
                  <a:lnTo>
                    <a:pt x="277" y="84"/>
                  </a:lnTo>
                  <a:lnTo>
                    <a:pt x="253" y="87"/>
                  </a:lnTo>
                  <a:lnTo>
                    <a:pt x="229" y="94"/>
                  </a:lnTo>
                  <a:lnTo>
                    <a:pt x="210" y="104"/>
                  </a:lnTo>
                  <a:lnTo>
                    <a:pt x="192" y="120"/>
                  </a:lnTo>
                  <a:lnTo>
                    <a:pt x="178" y="139"/>
                  </a:lnTo>
                  <a:lnTo>
                    <a:pt x="166" y="161"/>
                  </a:lnTo>
                  <a:lnTo>
                    <a:pt x="159" y="185"/>
                  </a:lnTo>
                  <a:lnTo>
                    <a:pt x="157" y="212"/>
                  </a:lnTo>
                  <a:lnTo>
                    <a:pt x="157" y="481"/>
                  </a:lnTo>
                  <a:lnTo>
                    <a:pt x="50" y="481"/>
                  </a:lnTo>
                  <a:lnTo>
                    <a:pt x="50" y="146"/>
                  </a:lnTo>
                  <a:lnTo>
                    <a:pt x="50" y="127"/>
                  </a:lnTo>
                  <a:lnTo>
                    <a:pt x="48" y="111"/>
                  </a:lnTo>
                  <a:lnTo>
                    <a:pt x="48" y="103"/>
                  </a:lnTo>
                  <a:lnTo>
                    <a:pt x="45" y="96"/>
                  </a:lnTo>
                  <a:lnTo>
                    <a:pt x="43" y="91"/>
                  </a:lnTo>
                  <a:lnTo>
                    <a:pt x="39" y="87"/>
                  </a:lnTo>
                  <a:lnTo>
                    <a:pt x="34" y="84"/>
                  </a:lnTo>
                  <a:lnTo>
                    <a:pt x="28" y="80"/>
                  </a:lnTo>
                  <a:lnTo>
                    <a:pt x="16" y="80"/>
                  </a:lnTo>
                  <a:lnTo>
                    <a:pt x="0" y="80"/>
                  </a:lnTo>
                  <a:lnTo>
                    <a:pt x="0" y="7"/>
                  </a:lnTo>
                  <a:lnTo>
                    <a:pt x="51" y="0"/>
                  </a:lnTo>
                  <a:lnTo>
                    <a:pt x="77" y="0"/>
                  </a:lnTo>
                  <a:lnTo>
                    <a:pt x="99" y="5"/>
                  </a:lnTo>
                  <a:lnTo>
                    <a:pt x="118" y="14"/>
                  </a:lnTo>
                  <a:lnTo>
                    <a:pt x="133" y="29"/>
                  </a:lnTo>
                  <a:lnTo>
                    <a:pt x="142" y="43"/>
                  </a:lnTo>
                  <a:lnTo>
                    <a:pt x="145" y="60"/>
                  </a:lnTo>
                  <a:lnTo>
                    <a:pt x="147" y="80"/>
                  </a:lnTo>
                  <a:lnTo>
                    <a:pt x="159" y="60"/>
                  </a:lnTo>
                  <a:lnTo>
                    <a:pt x="174" y="43"/>
                  </a:lnTo>
                  <a:lnTo>
                    <a:pt x="193" y="29"/>
                  </a:lnTo>
                  <a:lnTo>
                    <a:pt x="214" y="17"/>
                  </a:lnTo>
                  <a:lnTo>
                    <a:pt x="238" y="9"/>
                  </a:lnTo>
                  <a:lnTo>
                    <a:pt x="260" y="3"/>
                  </a:lnTo>
                  <a:lnTo>
                    <a:pt x="3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3676" y="1931"/>
              <a:ext cx="128" cy="128"/>
            </a:xfrm>
            <a:custGeom>
              <a:avLst/>
              <a:gdLst>
                <a:gd name="T0" fmla="*/ 63 w 128"/>
                <a:gd name="T1" fmla="*/ 0 h 128"/>
                <a:gd name="T2" fmla="*/ 87 w 128"/>
                <a:gd name="T3" fmla="*/ 5 h 128"/>
                <a:gd name="T4" fmla="*/ 108 w 128"/>
                <a:gd name="T5" fmla="*/ 17 h 128"/>
                <a:gd name="T6" fmla="*/ 120 w 128"/>
                <a:gd name="T7" fmla="*/ 29 h 128"/>
                <a:gd name="T8" fmla="*/ 125 w 128"/>
                <a:gd name="T9" fmla="*/ 45 h 128"/>
                <a:gd name="T10" fmla="*/ 128 w 128"/>
                <a:gd name="T11" fmla="*/ 63 h 128"/>
                <a:gd name="T12" fmla="*/ 125 w 128"/>
                <a:gd name="T13" fmla="*/ 82 h 128"/>
                <a:gd name="T14" fmla="*/ 120 w 128"/>
                <a:gd name="T15" fmla="*/ 99 h 128"/>
                <a:gd name="T16" fmla="*/ 108 w 128"/>
                <a:gd name="T17" fmla="*/ 111 h 128"/>
                <a:gd name="T18" fmla="*/ 87 w 128"/>
                <a:gd name="T19" fmla="*/ 123 h 128"/>
                <a:gd name="T20" fmla="*/ 65 w 128"/>
                <a:gd name="T21" fmla="*/ 128 h 128"/>
                <a:gd name="T22" fmla="*/ 41 w 128"/>
                <a:gd name="T23" fmla="*/ 125 h 128"/>
                <a:gd name="T24" fmla="*/ 21 w 128"/>
                <a:gd name="T25" fmla="*/ 113 h 128"/>
                <a:gd name="T26" fmla="*/ 9 w 128"/>
                <a:gd name="T27" fmla="*/ 99 h 128"/>
                <a:gd name="T28" fmla="*/ 2 w 128"/>
                <a:gd name="T29" fmla="*/ 84 h 128"/>
                <a:gd name="T30" fmla="*/ 0 w 128"/>
                <a:gd name="T31" fmla="*/ 63 h 128"/>
                <a:gd name="T32" fmla="*/ 2 w 128"/>
                <a:gd name="T33" fmla="*/ 45 h 128"/>
                <a:gd name="T34" fmla="*/ 9 w 128"/>
                <a:gd name="T35" fmla="*/ 29 h 128"/>
                <a:gd name="T36" fmla="*/ 19 w 128"/>
                <a:gd name="T37" fmla="*/ 17 h 128"/>
                <a:gd name="T38" fmla="*/ 41 w 128"/>
                <a:gd name="T39" fmla="*/ 5 h 128"/>
                <a:gd name="T40" fmla="*/ 63 w 128"/>
                <a:gd name="T4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28">
                  <a:moveTo>
                    <a:pt x="63" y="0"/>
                  </a:moveTo>
                  <a:lnTo>
                    <a:pt x="87" y="5"/>
                  </a:lnTo>
                  <a:lnTo>
                    <a:pt x="108" y="17"/>
                  </a:lnTo>
                  <a:lnTo>
                    <a:pt x="120" y="29"/>
                  </a:lnTo>
                  <a:lnTo>
                    <a:pt x="125" y="45"/>
                  </a:lnTo>
                  <a:lnTo>
                    <a:pt x="128" y="63"/>
                  </a:lnTo>
                  <a:lnTo>
                    <a:pt x="125" y="82"/>
                  </a:lnTo>
                  <a:lnTo>
                    <a:pt x="120" y="99"/>
                  </a:lnTo>
                  <a:lnTo>
                    <a:pt x="108" y="111"/>
                  </a:lnTo>
                  <a:lnTo>
                    <a:pt x="87" y="123"/>
                  </a:lnTo>
                  <a:lnTo>
                    <a:pt x="65" y="128"/>
                  </a:lnTo>
                  <a:lnTo>
                    <a:pt x="41" y="125"/>
                  </a:lnTo>
                  <a:lnTo>
                    <a:pt x="21" y="113"/>
                  </a:lnTo>
                  <a:lnTo>
                    <a:pt x="9" y="99"/>
                  </a:lnTo>
                  <a:lnTo>
                    <a:pt x="2" y="84"/>
                  </a:lnTo>
                  <a:lnTo>
                    <a:pt x="0" y="63"/>
                  </a:lnTo>
                  <a:lnTo>
                    <a:pt x="2" y="45"/>
                  </a:lnTo>
                  <a:lnTo>
                    <a:pt x="9" y="29"/>
                  </a:lnTo>
                  <a:lnTo>
                    <a:pt x="19" y="17"/>
                  </a:lnTo>
                  <a:lnTo>
                    <a:pt x="41" y="5"/>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36"/>
            <p:cNvSpPr>
              <a:spLocks noChangeArrowheads="1"/>
            </p:cNvSpPr>
            <p:nvPr userDrawn="1"/>
          </p:nvSpPr>
          <p:spPr bwMode="auto">
            <a:xfrm>
              <a:off x="3686" y="2142"/>
              <a:ext cx="106" cy="47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noEditPoints="1"/>
            </p:cNvSpPr>
            <p:nvPr userDrawn="1"/>
          </p:nvSpPr>
          <p:spPr bwMode="auto">
            <a:xfrm>
              <a:off x="3869" y="2133"/>
              <a:ext cx="499" cy="490"/>
            </a:xfrm>
            <a:custGeom>
              <a:avLst/>
              <a:gdLst>
                <a:gd name="T0" fmla="*/ 219 w 499"/>
                <a:gd name="T1" fmla="*/ 96 h 490"/>
                <a:gd name="T2" fmla="*/ 171 w 499"/>
                <a:gd name="T3" fmla="*/ 115 h 490"/>
                <a:gd name="T4" fmla="*/ 132 w 499"/>
                <a:gd name="T5" fmla="*/ 152 h 490"/>
                <a:gd name="T6" fmla="*/ 110 w 499"/>
                <a:gd name="T7" fmla="*/ 207 h 490"/>
                <a:gd name="T8" fmla="*/ 110 w 499"/>
                <a:gd name="T9" fmla="*/ 279 h 490"/>
                <a:gd name="T10" fmla="*/ 134 w 499"/>
                <a:gd name="T11" fmla="*/ 337 h 490"/>
                <a:gd name="T12" fmla="*/ 173 w 499"/>
                <a:gd name="T13" fmla="*/ 375 h 490"/>
                <a:gd name="T14" fmla="*/ 224 w 499"/>
                <a:gd name="T15" fmla="*/ 394 h 490"/>
                <a:gd name="T16" fmla="*/ 277 w 499"/>
                <a:gd name="T17" fmla="*/ 394 h 490"/>
                <a:gd name="T18" fmla="*/ 327 w 499"/>
                <a:gd name="T19" fmla="*/ 373 h 490"/>
                <a:gd name="T20" fmla="*/ 366 w 499"/>
                <a:gd name="T21" fmla="*/ 336 h 490"/>
                <a:gd name="T22" fmla="*/ 390 w 499"/>
                <a:gd name="T23" fmla="*/ 279 h 490"/>
                <a:gd name="T24" fmla="*/ 390 w 499"/>
                <a:gd name="T25" fmla="*/ 207 h 490"/>
                <a:gd name="T26" fmla="*/ 364 w 499"/>
                <a:gd name="T27" fmla="*/ 151 h 490"/>
                <a:gd name="T28" fmla="*/ 325 w 499"/>
                <a:gd name="T29" fmla="*/ 113 h 490"/>
                <a:gd name="T30" fmla="*/ 272 w 499"/>
                <a:gd name="T31" fmla="*/ 94 h 490"/>
                <a:gd name="T32" fmla="*/ 245 w 499"/>
                <a:gd name="T33" fmla="*/ 0 h 490"/>
                <a:gd name="T34" fmla="*/ 340 w 499"/>
                <a:gd name="T35" fmla="*/ 14 h 490"/>
                <a:gd name="T36" fmla="*/ 422 w 499"/>
                <a:gd name="T37" fmla="*/ 58 h 490"/>
                <a:gd name="T38" fmla="*/ 463 w 499"/>
                <a:gd name="T39" fmla="*/ 106 h 490"/>
                <a:gd name="T40" fmla="*/ 491 w 499"/>
                <a:gd name="T41" fmla="*/ 168 h 490"/>
                <a:gd name="T42" fmla="*/ 499 w 499"/>
                <a:gd name="T43" fmla="*/ 243 h 490"/>
                <a:gd name="T44" fmla="*/ 489 w 499"/>
                <a:gd name="T45" fmla="*/ 318 h 490"/>
                <a:gd name="T46" fmla="*/ 462 w 499"/>
                <a:gd name="T47" fmla="*/ 380 h 490"/>
                <a:gd name="T48" fmla="*/ 421 w 499"/>
                <a:gd name="T49" fmla="*/ 430 h 490"/>
                <a:gd name="T50" fmla="*/ 340 w 499"/>
                <a:gd name="T51" fmla="*/ 474 h 490"/>
                <a:gd name="T52" fmla="*/ 250 w 499"/>
                <a:gd name="T53" fmla="*/ 490 h 490"/>
                <a:gd name="T54" fmla="*/ 157 w 499"/>
                <a:gd name="T55" fmla="*/ 474 h 490"/>
                <a:gd name="T56" fmla="*/ 79 w 499"/>
                <a:gd name="T57" fmla="*/ 430 h 490"/>
                <a:gd name="T58" fmla="*/ 38 w 499"/>
                <a:gd name="T59" fmla="*/ 380 h 490"/>
                <a:gd name="T60" fmla="*/ 11 w 499"/>
                <a:gd name="T61" fmla="*/ 318 h 490"/>
                <a:gd name="T62" fmla="*/ 0 w 499"/>
                <a:gd name="T63" fmla="*/ 243 h 490"/>
                <a:gd name="T64" fmla="*/ 11 w 499"/>
                <a:gd name="T65" fmla="*/ 168 h 490"/>
                <a:gd name="T66" fmla="*/ 36 w 499"/>
                <a:gd name="T67" fmla="*/ 108 h 490"/>
                <a:gd name="T68" fmla="*/ 77 w 499"/>
                <a:gd name="T69" fmla="*/ 60 h 490"/>
                <a:gd name="T70" fmla="*/ 156 w 499"/>
                <a:gd name="T71" fmla="*/ 14 h 490"/>
                <a:gd name="T72" fmla="*/ 245 w 499"/>
                <a:gd name="T73"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9" h="490">
                  <a:moveTo>
                    <a:pt x="245" y="94"/>
                  </a:moveTo>
                  <a:lnTo>
                    <a:pt x="219" y="96"/>
                  </a:lnTo>
                  <a:lnTo>
                    <a:pt x="193" y="104"/>
                  </a:lnTo>
                  <a:lnTo>
                    <a:pt x="171" y="115"/>
                  </a:lnTo>
                  <a:lnTo>
                    <a:pt x="149" y="132"/>
                  </a:lnTo>
                  <a:lnTo>
                    <a:pt x="132" y="152"/>
                  </a:lnTo>
                  <a:lnTo>
                    <a:pt x="118" y="178"/>
                  </a:lnTo>
                  <a:lnTo>
                    <a:pt x="110" y="207"/>
                  </a:lnTo>
                  <a:lnTo>
                    <a:pt x="106" y="243"/>
                  </a:lnTo>
                  <a:lnTo>
                    <a:pt x="110" y="279"/>
                  </a:lnTo>
                  <a:lnTo>
                    <a:pt x="118" y="310"/>
                  </a:lnTo>
                  <a:lnTo>
                    <a:pt x="134" y="337"/>
                  </a:lnTo>
                  <a:lnTo>
                    <a:pt x="151" y="358"/>
                  </a:lnTo>
                  <a:lnTo>
                    <a:pt x="173" y="375"/>
                  </a:lnTo>
                  <a:lnTo>
                    <a:pt x="198" y="387"/>
                  </a:lnTo>
                  <a:lnTo>
                    <a:pt x="224" y="394"/>
                  </a:lnTo>
                  <a:lnTo>
                    <a:pt x="251" y="395"/>
                  </a:lnTo>
                  <a:lnTo>
                    <a:pt x="277" y="394"/>
                  </a:lnTo>
                  <a:lnTo>
                    <a:pt x="303" y="387"/>
                  </a:lnTo>
                  <a:lnTo>
                    <a:pt x="327" y="373"/>
                  </a:lnTo>
                  <a:lnTo>
                    <a:pt x="349" y="358"/>
                  </a:lnTo>
                  <a:lnTo>
                    <a:pt x="366" y="336"/>
                  </a:lnTo>
                  <a:lnTo>
                    <a:pt x="380" y="310"/>
                  </a:lnTo>
                  <a:lnTo>
                    <a:pt x="390" y="279"/>
                  </a:lnTo>
                  <a:lnTo>
                    <a:pt x="393" y="243"/>
                  </a:lnTo>
                  <a:lnTo>
                    <a:pt x="390" y="207"/>
                  </a:lnTo>
                  <a:lnTo>
                    <a:pt x="380" y="176"/>
                  </a:lnTo>
                  <a:lnTo>
                    <a:pt x="364" y="151"/>
                  </a:lnTo>
                  <a:lnTo>
                    <a:pt x="347" y="128"/>
                  </a:lnTo>
                  <a:lnTo>
                    <a:pt x="325" y="113"/>
                  </a:lnTo>
                  <a:lnTo>
                    <a:pt x="299" y="101"/>
                  </a:lnTo>
                  <a:lnTo>
                    <a:pt x="272" y="94"/>
                  </a:lnTo>
                  <a:lnTo>
                    <a:pt x="245" y="94"/>
                  </a:lnTo>
                  <a:close/>
                  <a:moveTo>
                    <a:pt x="245" y="0"/>
                  </a:moveTo>
                  <a:lnTo>
                    <a:pt x="294" y="3"/>
                  </a:lnTo>
                  <a:lnTo>
                    <a:pt x="340" y="14"/>
                  </a:lnTo>
                  <a:lnTo>
                    <a:pt x="385" y="33"/>
                  </a:lnTo>
                  <a:lnTo>
                    <a:pt x="422" y="58"/>
                  </a:lnTo>
                  <a:lnTo>
                    <a:pt x="445" y="80"/>
                  </a:lnTo>
                  <a:lnTo>
                    <a:pt x="463" y="106"/>
                  </a:lnTo>
                  <a:lnTo>
                    <a:pt x="479" y="135"/>
                  </a:lnTo>
                  <a:lnTo>
                    <a:pt x="491" y="168"/>
                  </a:lnTo>
                  <a:lnTo>
                    <a:pt x="497" y="204"/>
                  </a:lnTo>
                  <a:lnTo>
                    <a:pt x="499" y="243"/>
                  </a:lnTo>
                  <a:lnTo>
                    <a:pt x="497" y="282"/>
                  </a:lnTo>
                  <a:lnTo>
                    <a:pt x="489" y="318"/>
                  </a:lnTo>
                  <a:lnTo>
                    <a:pt x="477" y="351"/>
                  </a:lnTo>
                  <a:lnTo>
                    <a:pt x="462" y="380"/>
                  </a:lnTo>
                  <a:lnTo>
                    <a:pt x="443" y="406"/>
                  </a:lnTo>
                  <a:lnTo>
                    <a:pt x="421" y="430"/>
                  </a:lnTo>
                  <a:lnTo>
                    <a:pt x="383" y="455"/>
                  </a:lnTo>
                  <a:lnTo>
                    <a:pt x="340" y="474"/>
                  </a:lnTo>
                  <a:lnTo>
                    <a:pt x="296" y="486"/>
                  </a:lnTo>
                  <a:lnTo>
                    <a:pt x="250" y="490"/>
                  </a:lnTo>
                  <a:lnTo>
                    <a:pt x="204" y="486"/>
                  </a:lnTo>
                  <a:lnTo>
                    <a:pt x="157" y="474"/>
                  </a:lnTo>
                  <a:lnTo>
                    <a:pt x="115" y="455"/>
                  </a:lnTo>
                  <a:lnTo>
                    <a:pt x="79" y="430"/>
                  </a:lnTo>
                  <a:lnTo>
                    <a:pt x="57" y="406"/>
                  </a:lnTo>
                  <a:lnTo>
                    <a:pt x="38" y="380"/>
                  </a:lnTo>
                  <a:lnTo>
                    <a:pt x="23" y="351"/>
                  </a:lnTo>
                  <a:lnTo>
                    <a:pt x="11" y="318"/>
                  </a:lnTo>
                  <a:lnTo>
                    <a:pt x="2" y="282"/>
                  </a:lnTo>
                  <a:lnTo>
                    <a:pt x="0" y="243"/>
                  </a:lnTo>
                  <a:lnTo>
                    <a:pt x="2" y="204"/>
                  </a:lnTo>
                  <a:lnTo>
                    <a:pt x="11" y="168"/>
                  </a:lnTo>
                  <a:lnTo>
                    <a:pt x="21" y="137"/>
                  </a:lnTo>
                  <a:lnTo>
                    <a:pt x="36" y="108"/>
                  </a:lnTo>
                  <a:lnTo>
                    <a:pt x="55" y="82"/>
                  </a:lnTo>
                  <a:lnTo>
                    <a:pt x="77" y="60"/>
                  </a:lnTo>
                  <a:lnTo>
                    <a:pt x="113" y="34"/>
                  </a:lnTo>
                  <a:lnTo>
                    <a:pt x="156" y="14"/>
                  </a:lnTo>
                  <a:lnTo>
                    <a:pt x="200" y="3"/>
                  </a:lnTo>
                  <a:lnTo>
                    <a:pt x="2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44" y="1928"/>
              <a:ext cx="509" cy="686"/>
            </a:xfrm>
            <a:custGeom>
              <a:avLst/>
              <a:gdLst>
                <a:gd name="T0" fmla="*/ 0 w 509"/>
                <a:gd name="T1" fmla="*/ 0 h 686"/>
                <a:gd name="T2" fmla="*/ 509 w 509"/>
                <a:gd name="T3" fmla="*/ 0 h 686"/>
                <a:gd name="T4" fmla="*/ 509 w 509"/>
                <a:gd name="T5" fmla="*/ 101 h 686"/>
                <a:gd name="T6" fmla="*/ 311 w 509"/>
                <a:gd name="T7" fmla="*/ 101 h 686"/>
                <a:gd name="T8" fmla="*/ 311 w 509"/>
                <a:gd name="T9" fmla="*/ 686 h 686"/>
                <a:gd name="T10" fmla="*/ 198 w 509"/>
                <a:gd name="T11" fmla="*/ 686 h 686"/>
                <a:gd name="T12" fmla="*/ 198 w 509"/>
                <a:gd name="T13" fmla="*/ 101 h 686"/>
                <a:gd name="T14" fmla="*/ 0 w 509"/>
                <a:gd name="T15" fmla="*/ 101 h 686"/>
                <a:gd name="T16" fmla="*/ 0 w 509"/>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9" h="686">
                  <a:moveTo>
                    <a:pt x="0" y="0"/>
                  </a:moveTo>
                  <a:lnTo>
                    <a:pt x="509" y="0"/>
                  </a:lnTo>
                  <a:lnTo>
                    <a:pt x="509" y="101"/>
                  </a:lnTo>
                  <a:lnTo>
                    <a:pt x="311" y="101"/>
                  </a:lnTo>
                  <a:lnTo>
                    <a:pt x="311" y="686"/>
                  </a:lnTo>
                  <a:lnTo>
                    <a:pt x="198" y="686"/>
                  </a:lnTo>
                  <a:lnTo>
                    <a:pt x="198" y="101"/>
                  </a:lnTo>
                  <a:lnTo>
                    <a:pt x="0" y="10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2497" y="1928"/>
              <a:ext cx="535" cy="695"/>
            </a:xfrm>
            <a:custGeom>
              <a:avLst/>
              <a:gdLst>
                <a:gd name="T0" fmla="*/ 0 w 535"/>
                <a:gd name="T1" fmla="*/ 0 h 695"/>
                <a:gd name="T2" fmla="*/ 115 w 535"/>
                <a:gd name="T3" fmla="*/ 0 h 695"/>
                <a:gd name="T4" fmla="*/ 115 w 535"/>
                <a:gd name="T5" fmla="*/ 453 h 695"/>
                <a:gd name="T6" fmla="*/ 118 w 535"/>
                <a:gd name="T7" fmla="*/ 489 h 695"/>
                <a:gd name="T8" fmla="*/ 130 w 535"/>
                <a:gd name="T9" fmla="*/ 520 h 695"/>
                <a:gd name="T10" fmla="*/ 147 w 535"/>
                <a:gd name="T11" fmla="*/ 546 h 695"/>
                <a:gd name="T12" fmla="*/ 171 w 535"/>
                <a:gd name="T13" fmla="*/ 566 h 695"/>
                <a:gd name="T14" fmla="*/ 200 w 535"/>
                <a:gd name="T15" fmla="*/ 582 h 695"/>
                <a:gd name="T16" fmla="*/ 233 w 535"/>
                <a:gd name="T17" fmla="*/ 590 h 695"/>
                <a:gd name="T18" fmla="*/ 269 w 535"/>
                <a:gd name="T19" fmla="*/ 594 h 695"/>
                <a:gd name="T20" fmla="*/ 304 w 535"/>
                <a:gd name="T21" fmla="*/ 590 h 695"/>
                <a:gd name="T22" fmla="*/ 337 w 535"/>
                <a:gd name="T23" fmla="*/ 582 h 695"/>
                <a:gd name="T24" fmla="*/ 364 w 535"/>
                <a:gd name="T25" fmla="*/ 566 h 695"/>
                <a:gd name="T26" fmla="*/ 388 w 535"/>
                <a:gd name="T27" fmla="*/ 546 h 695"/>
                <a:gd name="T28" fmla="*/ 407 w 535"/>
                <a:gd name="T29" fmla="*/ 520 h 695"/>
                <a:gd name="T30" fmla="*/ 417 w 535"/>
                <a:gd name="T31" fmla="*/ 489 h 695"/>
                <a:gd name="T32" fmla="*/ 422 w 535"/>
                <a:gd name="T33" fmla="*/ 453 h 695"/>
                <a:gd name="T34" fmla="*/ 422 w 535"/>
                <a:gd name="T35" fmla="*/ 0 h 695"/>
                <a:gd name="T36" fmla="*/ 535 w 535"/>
                <a:gd name="T37" fmla="*/ 0 h 695"/>
                <a:gd name="T38" fmla="*/ 535 w 535"/>
                <a:gd name="T39" fmla="*/ 455 h 695"/>
                <a:gd name="T40" fmla="*/ 532 w 535"/>
                <a:gd name="T41" fmla="*/ 499 h 695"/>
                <a:gd name="T42" fmla="*/ 521 w 535"/>
                <a:gd name="T43" fmla="*/ 539 h 695"/>
                <a:gd name="T44" fmla="*/ 504 w 535"/>
                <a:gd name="T45" fmla="*/ 575 h 695"/>
                <a:gd name="T46" fmla="*/ 482 w 535"/>
                <a:gd name="T47" fmla="*/ 606 h 695"/>
                <a:gd name="T48" fmla="*/ 457 w 535"/>
                <a:gd name="T49" fmla="*/ 633 h 695"/>
                <a:gd name="T50" fmla="*/ 426 w 535"/>
                <a:gd name="T51" fmla="*/ 655 h 695"/>
                <a:gd name="T52" fmla="*/ 390 w 535"/>
                <a:gd name="T53" fmla="*/ 672 h 695"/>
                <a:gd name="T54" fmla="*/ 352 w 535"/>
                <a:gd name="T55" fmla="*/ 684 h 695"/>
                <a:gd name="T56" fmla="*/ 311 w 535"/>
                <a:gd name="T57" fmla="*/ 693 h 695"/>
                <a:gd name="T58" fmla="*/ 269 w 535"/>
                <a:gd name="T59" fmla="*/ 695 h 695"/>
                <a:gd name="T60" fmla="*/ 226 w 535"/>
                <a:gd name="T61" fmla="*/ 693 h 695"/>
                <a:gd name="T62" fmla="*/ 185 w 535"/>
                <a:gd name="T63" fmla="*/ 684 h 695"/>
                <a:gd name="T64" fmla="*/ 146 w 535"/>
                <a:gd name="T65" fmla="*/ 672 h 695"/>
                <a:gd name="T66" fmla="*/ 110 w 535"/>
                <a:gd name="T67" fmla="*/ 655 h 695"/>
                <a:gd name="T68" fmla="*/ 79 w 535"/>
                <a:gd name="T69" fmla="*/ 633 h 695"/>
                <a:gd name="T70" fmla="*/ 52 w 535"/>
                <a:gd name="T71" fmla="*/ 606 h 695"/>
                <a:gd name="T72" fmla="*/ 31 w 535"/>
                <a:gd name="T73" fmla="*/ 575 h 695"/>
                <a:gd name="T74" fmla="*/ 14 w 535"/>
                <a:gd name="T75" fmla="*/ 539 h 695"/>
                <a:gd name="T76" fmla="*/ 4 w 535"/>
                <a:gd name="T77" fmla="*/ 499 h 695"/>
                <a:gd name="T78" fmla="*/ 0 w 535"/>
                <a:gd name="T79" fmla="*/ 455 h 695"/>
                <a:gd name="T80" fmla="*/ 0 w 535"/>
                <a:gd name="T81"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5" h="695">
                  <a:moveTo>
                    <a:pt x="0" y="0"/>
                  </a:moveTo>
                  <a:lnTo>
                    <a:pt x="115" y="0"/>
                  </a:lnTo>
                  <a:lnTo>
                    <a:pt x="115" y="453"/>
                  </a:lnTo>
                  <a:lnTo>
                    <a:pt x="118" y="489"/>
                  </a:lnTo>
                  <a:lnTo>
                    <a:pt x="130" y="520"/>
                  </a:lnTo>
                  <a:lnTo>
                    <a:pt x="147" y="546"/>
                  </a:lnTo>
                  <a:lnTo>
                    <a:pt x="171" y="566"/>
                  </a:lnTo>
                  <a:lnTo>
                    <a:pt x="200" y="582"/>
                  </a:lnTo>
                  <a:lnTo>
                    <a:pt x="233" y="590"/>
                  </a:lnTo>
                  <a:lnTo>
                    <a:pt x="269" y="594"/>
                  </a:lnTo>
                  <a:lnTo>
                    <a:pt x="304" y="590"/>
                  </a:lnTo>
                  <a:lnTo>
                    <a:pt x="337" y="582"/>
                  </a:lnTo>
                  <a:lnTo>
                    <a:pt x="364" y="566"/>
                  </a:lnTo>
                  <a:lnTo>
                    <a:pt x="388" y="546"/>
                  </a:lnTo>
                  <a:lnTo>
                    <a:pt x="407" y="520"/>
                  </a:lnTo>
                  <a:lnTo>
                    <a:pt x="417" y="489"/>
                  </a:lnTo>
                  <a:lnTo>
                    <a:pt x="422" y="453"/>
                  </a:lnTo>
                  <a:lnTo>
                    <a:pt x="422" y="0"/>
                  </a:lnTo>
                  <a:lnTo>
                    <a:pt x="535" y="0"/>
                  </a:lnTo>
                  <a:lnTo>
                    <a:pt x="535" y="455"/>
                  </a:lnTo>
                  <a:lnTo>
                    <a:pt x="532" y="499"/>
                  </a:lnTo>
                  <a:lnTo>
                    <a:pt x="521" y="539"/>
                  </a:lnTo>
                  <a:lnTo>
                    <a:pt x="504" y="575"/>
                  </a:lnTo>
                  <a:lnTo>
                    <a:pt x="482" y="606"/>
                  </a:lnTo>
                  <a:lnTo>
                    <a:pt x="457" y="633"/>
                  </a:lnTo>
                  <a:lnTo>
                    <a:pt x="426" y="655"/>
                  </a:lnTo>
                  <a:lnTo>
                    <a:pt x="390" y="672"/>
                  </a:lnTo>
                  <a:lnTo>
                    <a:pt x="352" y="684"/>
                  </a:lnTo>
                  <a:lnTo>
                    <a:pt x="311" y="693"/>
                  </a:lnTo>
                  <a:lnTo>
                    <a:pt x="269" y="695"/>
                  </a:lnTo>
                  <a:lnTo>
                    <a:pt x="226" y="693"/>
                  </a:lnTo>
                  <a:lnTo>
                    <a:pt x="185" y="684"/>
                  </a:lnTo>
                  <a:lnTo>
                    <a:pt x="146" y="672"/>
                  </a:lnTo>
                  <a:lnTo>
                    <a:pt x="110" y="655"/>
                  </a:lnTo>
                  <a:lnTo>
                    <a:pt x="79" y="633"/>
                  </a:lnTo>
                  <a:lnTo>
                    <a:pt x="52" y="606"/>
                  </a:lnTo>
                  <a:lnTo>
                    <a:pt x="31" y="575"/>
                  </a:lnTo>
                  <a:lnTo>
                    <a:pt x="14" y="539"/>
                  </a:lnTo>
                  <a:lnTo>
                    <a:pt x="4" y="499"/>
                  </a:lnTo>
                  <a:lnTo>
                    <a:pt x="0" y="45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4402" y="2133"/>
              <a:ext cx="552" cy="490"/>
            </a:xfrm>
            <a:custGeom>
              <a:avLst/>
              <a:gdLst>
                <a:gd name="T0" fmla="*/ 339 w 552"/>
                <a:gd name="T1" fmla="*/ 2 h 490"/>
                <a:gd name="T2" fmla="*/ 392 w 552"/>
                <a:gd name="T3" fmla="*/ 15 h 490"/>
                <a:gd name="T4" fmla="*/ 450 w 552"/>
                <a:gd name="T5" fmla="*/ 58 h 490"/>
                <a:gd name="T6" fmla="*/ 484 w 552"/>
                <a:gd name="T7" fmla="*/ 122 h 490"/>
                <a:gd name="T8" fmla="*/ 496 w 552"/>
                <a:gd name="T9" fmla="*/ 204 h 490"/>
                <a:gd name="T10" fmla="*/ 496 w 552"/>
                <a:gd name="T11" fmla="*/ 296 h 490"/>
                <a:gd name="T12" fmla="*/ 498 w 552"/>
                <a:gd name="T13" fmla="*/ 389 h 490"/>
                <a:gd name="T14" fmla="*/ 511 w 552"/>
                <a:gd name="T15" fmla="*/ 411 h 490"/>
                <a:gd name="T16" fmla="*/ 552 w 552"/>
                <a:gd name="T17" fmla="*/ 414 h 490"/>
                <a:gd name="T18" fmla="*/ 521 w 552"/>
                <a:gd name="T19" fmla="*/ 488 h 490"/>
                <a:gd name="T20" fmla="*/ 468 w 552"/>
                <a:gd name="T21" fmla="*/ 490 h 490"/>
                <a:gd name="T22" fmla="*/ 426 w 552"/>
                <a:gd name="T23" fmla="*/ 472 h 490"/>
                <a:gd name="T24" fmla="*/ 398 w 552"/>
                <a:gd name="T25" fmla="*/ 437 h 490"/>
                <a:gd name="T26" fmla="*/ 388 w 552"/>
                <a:gd name="T27" fmla="*/ 375 h 490"/>
                <a:gd name="T28" fmla="*/ 385 w 552"/>
                <a:gd name="T29" fmla="*/ 170 h 490"/>
                <a:gd name="T30" fmla="*/ 357 w 552"/>
                <a:gd name="T31" fmla="*/ 116 h 490"/>
                <a:gd name="T32" fmla="*/ 308 w 552"/>
                <a:gd name="T33" fmla="*/ 89 h 490"/>
                <a:gd name="T34" fmla="*/ 253 w 552"/>
                <a:gd name="T35" fmla="*/ 87 h 490"/>
                <a:gd name="T36" fmla="*/ 210 w 552"/>
                <a:gd name="T37" fmla="*/ 104 h 490"/>
                <a:gd name="T38" fmla="*/ 178 w 552"/>
                <a:gd name="T39" fmla="*/ 139 h 490"/>
                <a:gd name="T40" fmla="*/ 159 w 552"/>
                <a:gd name="T41" fmla="*/ 185 h 490"/>
                <a:gd name="T42" fmla="*/ 158 w 552"/>
                <a:gd name="T43" fmla="*/ 481 h 490"/>
                <a:gd name="T44" fmla="*/ 50 w 552"/>
                <a:gd name="T45" fmla="*/ 146 h 490"/>
                <a:gd name="T46" fmla="*/ 48 w 552"/>
                <a:gd name="T47" fmla="*/ 111 h 490"/>
                <a:gd name="T48" fmla="*/ 46 w 552"/>
                <a:gd name="T49" fmla="*/ 96 h 490"/>
                <a:gd name="T50" fmla="*/ 40 w 552"/>
                <a:gd name="T51" fmla="*/ 87 h 490"/>
                <a:gd name="T52" fmla="*/ 28 w 552"/>
                <a:gd name="T53" fmla="*/ 80 h 490"/>
                <a:gd name="T54" fmla="*/ 0 w 552"/>
                <a:gd name="T55" fmla="*/ 80 h 490"/>
                <a:gd name="T56" fmla="*/ 52 w 552"/>
                <a:gd name="T57" fmla="*/ 0 h 490"/>
                <a:gd name="T58" fmla="*/ 99 w 552"/>
                <a:gd name="T59" fmla="*/ 5 h 490"/>
                <a:gd name="T60" fmla="*/ 134 w 552"/>
                <a:gd name="T61" fmla="*/ 29 h 490"/>
                <a:gd name="T62" fmla="*/ 146 w 552"/>
                <a:gd name="T63" fmla="*/ 60 h 490"/>
                <a:gd name="T64" fmla="*/ 159 w 552"/>
                <a:gd name="T65" fmla="*/ 60 h 490"/>
                <a:gd name="T66" fmla="*/ 193 w 552"/>
                <a:gd name="T67" fmla="*/ 29 h 490"/>
                <a:gd name="T68" fmla="*/ 238 w 552"/>
                <a:gd name="T69" fmla="*/ 9 h 490"/>
                <a:gd name="T70" fmla="*/ 308 w 552"/>
                <a:gd name="T71"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2" h="490">
                  <a:moveTo>
                    <a:pt x="308" y="0"/>
                  </a:moveTo>
                  <a:lnTo>
                    <a:pt x="339" y="2"/>
                  </a:lnTo>
                  <a:lnTo>
                    <a:pt x="368" y="7"/>
                  </a:lnTo>
                  <a:lnTo>
                    <a:pt x="392" y="15"/>
                  </a:lnTo>
                  <a:lnTo>
                    <a:pt x="424" y="34"/>
                  </a:lnTo>
                  <a:lnTo>
                    <a:pt x="450" y="58"/>
                  </a:lnTo>
                  <a:lnTo>
                    <a:pt x="470" y="87"/>
                  </a:lnTo>
                  <a:lnTo>
                    <a:pt x="484" y="122"/>
                  </a:lnTo>
                  <a:lnTo>
                    <a:pt x="492" y="161"/>
                  </a:lnTo>
                  <a:lnTo>
                    <a:pt x="496" y="204"/>
                  </a:lnTo>
                  <a:lnTo>
                    <a:pt x="496" y="296"/>
                  </a:lnTo>
                  <a:lnTo>
                    <a:pt x="496" y="296"/>
                  </a:lnTo>
                  <a:lnTo>
                    <a:pt x="496" y="370"/>
                  </a:lnTo>
                  <a:lnTo>
                    <a:pt x="498" y="389"/>
                  </a:lnTo>
                  <a:lnTo>
                    <a:pt x="503" y="402"/>
                  </a:lnTo>
                  <a:lnTo>
                    <a:pt x="511" y="411"/>
                  </a:lnTo>
                  <a:lnTo>
                    <a:pt x="528" y="416"/>
                  </a:lnTo>
                  <a:lnTo>
                    <a:pt x="552" y="414"/>
                  </a:lnTo>
                  <a:lnTo>
                    <a:pt x="552" y="483"/>
                  </a:lnTo>
                  <a:lnTo>
                    <a:pt x="521" y="488"/>
                  </a:lnTo>
                  <a:lnTo>
                    <a:pt x="494" y="490"/>
                  </a:lnTo>
                  <a:lnTo>
                    <a:pt x="468" y="490"/>
                  </a:lnTo>
                  <a:lnTo>
                    <a:pt x="446" y="483"/>
                  </a:lnTo>
                  <a:lnTo>
                    <a:pt x="426" y="472"/>
                  </a:lnTo>
                  <a:lnTo>
                    <a:pt x="410" y="457"/>
                  </a:lnTo>
                  <a:lnTo>
                    <a:pt x="398" y="437"/>
                  </a:lnTo>
                  <a:lnTo>
                    <a:pt x="390" y="409"/>
                  </a:lnTo>
                  <a:lnTo>
                    <a:pt x="388" y="375"/>
                  </a:lnTo>
                  <a:lnTo>
                    <a:pt x="388" y="204"/>
                  </a:lnTo>
                  <a:lnTo>
                    <a:pt x="385" y="170"/>
                  </a:lnTo>
                  <a:lnTo>
                    <a:pt x="375" y="140"/>
                  </a:lnTo>
                  <a:lnTo>
                    <a:pt x="357" y="116"/>
                  </a:lnTo>
                  <a:lnTo>
                    <a:pt x="333" y="99"/>
                  </a:lnTo>
                  <a:lnTo>
                    <a:pt x="308" y="89"/>
                  </a:lnTo>
                  <a:lnTo>
                    <a:pt x="277" y="84"/>
                  </a:lnTo>
                  <a:lnTo>
                    <a:pt x="253" y="87"/>
                  </a:lnTo>
                  <a:lnTo>
                    <a:pt x="231" y="94"/>
                  </a:lnTo>
                  <a:lnTo>
                    <a:pt x="210" y="104"/>
                  </a:lnTo>
                  <a:lnTo>
                    <a:pt x="192" y="120"/>
                  </a:lnTo>
                  <a:lnTo>
                    <a:pt x="178" y="139"/>
                  </a:lnTo>
                  <a:lnTo>
                    <a:pt x="168" y="161"/>
                  </a:lnTo>
                  <a:lnTo>
                    <a:pt x="159" y="185"/>
                  </a:lnTo>
                  <a:lnTo>
                    <a:pt x="158" y="212"/>
                  </a:lnTo>
                  <a:lnTo>
                    <a:pt x="158" y="481"/>
                  </a:lnTo>
                  <a:lnTo>
                    <a:pt x="50" y="481"/>
                  </a:lnTo>
                  <a:lnTo>
                    <a:pt x="50" y="146"/>
                  </a:lnTo>
                  <a:lnTo>
                    <a:pt x="50" y="127"/>
                  </a:lnTo>
                  <a:lnTo>
                    <a:pt x="48" y="111"/>
                  </a:lnTo>
                  <a:lnTo>
                    <a:pt x="48" y="103"/>
                  </a:lnTo>
                  <a:lnTo>
                    <a:pt x="46" y="96"/>
                  </a:lnTo>
                  <a:lnTo>
                    <a:pt x="43" y="91"/>
                  </a:lnTo>
                  <a:lnTo>
                    <a:pt x="40" y="87"/>
                  </a:lnTo>
                  <a:lnTo>
                    <a:pt x="35" y="84"/>
                  </a:lnTo>
                  <a:lnTo>
                    <a:pt x="28" y="80"/>
                  </a:lnTo>
                  <a:lnTo>
                    <a:pt x="16" y="80"/>
                  </a:lnTo>
                  <a:lnTo>
                    <a:pt x="0" y="80"/>
                  </a:lnTo>
                  <a:lnTo>
                    <a:pt x="0" y="7"/>
                  </a:lnTo>
                  <a:lnTo>
                    <a:pt x="52" y="0"/>
                  </a:lnTo>
                  <a:lnTo>
                    <a:pt x="77" y="0"/>
                  </a:lnTo>
                  <a:lnTo>
                    <a:pt x="99" y="5"/>
                  </a:lnTo>
                  <a:lnTo>
                    <a:pt x="118" y="14"/>
                  </a:lnTo>
                  <a:lnTo>
                    <a:pt x="134" y="29"/>
                  </a:lnTo>
                  <a:lnTo>
                    <a:pt x="142" y="43"/>
                  </a:lnTo>
                  <a:lnTo>
                    <a:pt x="146" y="60"/>
                  </a:lnTo>
                  <a:lnTo>
                    <a:pt x="147" y="80"/>
                  </a:lnTo>
                  <a:lnTo>
                    <a:pt x="159" y="60"/>
                  </a:lnTo>
                  <a:lnTo>
                    <a:pt x="175" y="43"/>
                  </a:lnTo>
                  <a:lnTo>
                    <a:pt x="193" y="29"/>
                  </a:lnTo>
                  <a:lnTo>
                    <a:pt x="216" y="17"/>
                  </a:lnTo>
                  <a:lnTo>
                    <a:pt x="238" y="9"/>
                  </a:lnTo>
                  <a:lnTo>
                    <a:pt x="262" y="3"/>
                  </a:lnTo>
                  <a:lnTo>
                    <a:pt x="3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41"/>
            <p:cNvSpPr>
              <a:spLocks/>
            </p:cNvSpPr>
            <p:nvPr userDrawn="1"/>
          </p:nvSpPr>
          <p:spPr bwMode="auto">
            <a:xfrm>
              <a:off x="4691" y="1156"/>
              <a:ext cx="981" cy="992"/>
            </a:xfrm>
            <a:custGeom>
              <a:avLst/>
              <a:gdLst>
                <a:gd name="T0" fmla="*/ 629 w 981"/>
                <a:gd name="T1" fmla="*/ 22 h 992"/>
                <a:gd name="T2" fmla="*/ 810 w 981"/>
                <a:gd name="T3" fmla="*/ 123 h 992"/>
                <a:gd name="T4" fmla="*/ 935 w 981"/>
                <a:gd name="T5" fmla="*/ 287 h 992"/>
                <a:gd name="T6" fmla="*/ 981 w 981"/>
                <a:gd name="T7" fmla="*/ 496 h 992"/>
                <a:gd name="T8" fmla="*/ 935 w 981"/>
                <a:gd name="T9" fmla="*/ 705 h 992"/>
                <a:gd name="T10" fmla="*/ 810 w 981"/>
                <a:gd name="T11" fmla="*/ 871 h 992"/>
                <a:gd name="T12" fmla="*/ 629 w 981"/>
                <a:gd name="T13" fmla="*/ 972 h 992"/>
                <a:gd name="T14" fmla="*/ 415 w 981"/>
                <a:gd name="T15" fmla="*/ 987 h 992"/>
                <a:gd name="T16" fmla="*/ 222 w 981"/>
                <a:gd name="T17" fmla="*/ 917 h 992"/>
                <a:gd name="T18" fmla="*/ 79 w 981"/>
                <a:gd name="T19" fmla="*/ 779 h 992"/>
                <a:gd name="T20" fmla="*/ 0 w 981"/>
                <a:gd name="T21" fmla="*/ 590 h 992"/>
                <a:gd name="T22" fmla="*/ 121 w 981"/>
                <a:gd name="T23" fmla="*/ 695 h 992"/>
                <a:gd name="T24" fmla="*/ 244 w 981"/>
                <a:gd name="T25" fmla="*/ 835 h 992"/>
                <a:gd name="T26" fmla="*/ 420 w 981"/>
                <a:gd name="T27" fmla="*/ 907 h 992"/>
                <a:gd name="T28" fmla="*/ 605 w 981"/>
                <a:gd name="T29" fmla="*/ 895 h 992"/>
                <a:gd name="T30" fmla="*/ 759 w 981"/>
                <a:gd name="T31" fmla="*/ 809 h 992"/>
                <a:gd name="T32" fmla="*/ 861 w 981"/>
                <a:gd name="T33" fmla="*/ 672 h 992"/>
                <a:gd name="T34" fmla="*/ 900 w 981"/>
                <a:gd name="T35" fmla="*/ 496 h 992"/>
                <a:gd name="T36" fmla="*/ 861 w 981"/>
                <a:gd name="T37" fmla="*/ 321 h 992"/>
                <a:gd name="T38" fmla="*/ 759 w 981"/>
                <a:gd name="T39" fmla="*/ 183 h 992"/>
                <a:gd name="T40" fmla="*/ 605 w 981"/>
                <a:gd name="T41" fmla="*/ 99 h 992"/>
                <a:gd name="T42" fmla="*/ 425 w 981"/>
                <a:gd name="T43" fmla="*/ 85 h 992"/>
                <a:gd name="T44" fmla="*/ 263 w 981"/>
                <a:gd name="T45" fmla="*/ 145 h 992"/>
                <a:gd name="T46" fmla="*/ 142 w 981"/>
                <a:gd name="T47" fmla="*/ 265 h 992"/>
                <a:gd name="T48" fmla="*/ 116 w 981"/>
                <a:gd name="T49" fmla="*/ 320 h 992"/>
                <a:gd name="T50" fmla="*/ 130 w 981"/>
                <a:gd name="T51" fmla="*/ 369 h 992"/>
                <a:gd name="T52" fmla="*/ 261 w 981"/>
                <a:gd name="T53" fmla="*/ 378 h 992"/>
                <a:gd name="T54" fmla="*/ 347 w 981"/>
                <a:gd name="T55" fmla="*/ 378 h 992"/>
                <a:gd name="T56" fmla="*/ 321 w 981"/>
                <a:gd name="T57" fmla="*/ 458 h 992"/>
                <a:gd name="T58" fmla="*/ 289 w 981"/>
                <a:gd name="T59" fmla="*/ 590 h 992"/>
                <a:gd name="T60" fmla="*/ 318 w 981"/>
                <a:gd name="T61" fmla="*/ 618 h 992"/>
                <a:gd name="T62" fmla="*/ 388 w 981"/>
                <a:gd name="T63" fmla="*/ 609 h 992"/>
                <a:gd name="T64" fmla="*/ 415 w 981"/>
                <a:gd name="T65" fmla="*/ 681 h 992"/>
                <a:gd name="T66" fmla="*/ 326 w 981"/>
                <a:gd name="T67" fmla="*/ 700 h 992"/>
                <a:gd name="T68" fmla="*/ 246 w 981"/>
                <a:gd name="T69" fmla="*/ 672 h 992"/>
                <a:gd name="T70" fmla="*/ 207 w 981"/>
                <a:gd name="T71" fmla="*/ 595 h 992"/>
                <a:gd name="T72" fmla="*/ 236 w 981"/>
                <a:gd name="T73" fmla="*/ 458 h 992"/>
                <a:gd name="T74" fmla="*/ 130 w 981"/>
                <a:gd name="T75" fmla="*/ 455 h 992"/>
                <a:gd name="T76" fmla="*/ 62 w 981"/>
                <a:gd name="T77" fmla="*/ 424 h 992"/>
                <a:gd name="T78" fmla="*/ 29 w 981"/>
                <a:gd name="T79" fmla="*/ 347 h 992"/>
                <a:gd name="T80" fmla="*/ 56 w 981"/>
                <a:gd name="T81" fmla="*/ 250 h 992"/>
                <a:gd name="T82" fmla="*/ 181 w 981"/>
                <a:gd name="T83" fmla="*/ 106 h 992"/>
                <a:gd name="T84" fmla="*/ 354 w 981"/>
                <a:gd name="T85" fmla="*/ 19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81" h="992">
                  <a:moveTo>
                    <a:pt x="485" y="0"/>
                  </a:moveTo>
                  <a:lnTo>
                    <a:pt x="559" y="7"/>
                  </a:lnTo>
                  <a:lnTo>
                    <a:pt x="629" y="22"/>
                  </a:lnTo>
                  <a:lnTo>
                    <a:pt x="694" y="46"/>
                  </a:lnTo>
                  <a:lnTo>
                    <a:pt x="755" y="80"/>
                  </a:lnTo>
                  <a:lnTo>
                    <a:pt x="810" y="123"/>
                  </a:lnTo>
                  <a:lnTo>
                    <a:pt x="859" y="171"/>
                  </a:lnTo>
                  <a:lnTo>
                    <a:pt x="900" y="226"/>
                  </a:lnTo>
                  <a:lnTo>
                    <a:pt x="935" y="287"/>
                  </a:lnTo>
                  <a:lnTo>
                    <a:pt x="960" y="354"/>
                  </a:lnTo>
                  <a:lnTo>
                    <a:pt x="976" y="422"/>
                  </a:lnTo>
                  <a:lnTo>
                    <a:pt x="981" y="496"/>
                  </a:lnTo>
                  <a:lnTo>
                    <a:pt x="976" y="570"/>
                  </a:lnTo>
                  <a:lnTo>
                    <a:pt x="960" y="640"/>
                  </a:lnTo>
                  <a:lnTo>
                    <a:pt x="935" y="705"/>
                  </a:lnTo>
                  <a:lnTo>
                    <a:pt x="900" y="767"/>
                  </a:lnTo>
                  <a:lnTo>
                    <a:pt x="859" y="821"/>
                  </a:lnTo>
                  <a:lnTo>
                    <a:pt x="810" y="871"/>
                  </a:lnTo>
                  <a:lnTo>
                    <a:pt x="755" y="912"/>
                  </a:lnTo>
                  <a:lnTo>
                    <a:pt x="694" y="946"/>
                  </a:lnTo>
                  <a:lnTo>
                    <a:pt x="629" y="972"/>
                  </a:lnTo>
                  <a:lnTo>
                    <a:pt x="559" y="987"/>
                  </a:lnTo>
                  <a:lnTo>
                    <a:pt x="485" y="992"/>
                  </a:lnTo>
                  <a:lnTo>
                    <a:pt x="415" y="987"/>
                  </a:lnTo>
                  <a:lnTo>
                    <a:pt x="347" y="972"/>
                  </a:lnTo>
                  <a:lnTo>
                    <a:pt x="282" y="950"/>
                  </a:lnTo>
                  <a:lnTo>
                    <a:pt x="222" y="917"/>
                  </a:lnTo>
                  <a:lnTo>
                    <a:pt x="169" y="878"/>
                  </a:lnTo>
                  <a:lnTo>
                    <a:pt x="120" y="832"/>
                  </a:lnTo>
                  <a:lnTo>
                    <a:pt x="79" y="779"/>
                  </a:lnTo>
                  <a:lnTo>
                    <a:pt x="44" y="720"/>
                  </a:lnTo>
                  <a:lnTo>
                    <a:pt x="17" y="657"/>
                  </a:lnTo>
                  <a:lnTo>
                    <a:pt x="0" y="590"/>
                  </a:lnTo>
                  <a:lnTo>
                    <a:pt x="79" y="575"/>
                  </a:lnTo>
                  <a:lnTo>
                    <a:pt x="96" y="636"/>
                  </a:lnTo>
                  <a:lnTo>
                    <a:pt x="121" y="695"/>
                  </a:lnTo>
                  <a:lnTo>
                    <a:pt x="156" y="748"/>
                  </a:lnTo>
                  <a:lnTo>
                    <a:pt x="197" y="794"/>
                  </a:lnTo>
                  <a:lnTo>
                    <a:pt x="244" y="835"/>
                  </a:lnTo>
                  <a:lnTo>
                    <a:pt x="297" y="868"/>
                  </a:lnTo>
                  <a:lnTo>
                    <a:pt x="357" y="891"/>
                  </a:lnTo>
                  <a:lnTo>
                    <a:pt x="420" y="907"/>
                  </a:lnTo>
                  <a:lnTo>
                    <a:pt x="485" y="912"/>
                  </a:lnTo>
                  <a:lnTo>
                    <a:pt x="547" y="907"/>
                  </a:lnTo>
                  <a:lnTo>
                    <a:pt x="605" y="895"/>
                  </a:lnTo>
                  <a:lnTo>
                    <a:pt x="661" y="873"/>
                  </a:lnTo>
                  <a:lnTo>
                    <a:pt x="711" y="845"/>
                  </a:lnTo>
                  <a:lnTo>
                    <a:pt x="759" y="809"/>
                  </a:lnTo>
                  <a:lnTo>
                    <a:pt x="798" y="770"/>
                  </a:lnTo>
                  <a:lnTo>
                    <a:pt x="834" y="722"/>
                  </a:lnTo>
                  <a:lnTo>
                    <a:pt x="861" y="672"/>
                  </a:lnTo>
                  <a:lnTo>
                    <a:pt x="883" y="616"/>
                  </a:lnTo>
                  <a:lnTo>
                    <a:pt x="895" y="558"/>
                  </a:lnTo>
                  <a:lnTo>
                    <a:pt x="900" y="496"/>
                  </a:lnTo>
                  <a:lnTo>
                    <a:pt x="895" y="434"/>
                  </a:lnTo>
                  <a:lnTo>
                    <a:pt x="883" y="376"/>
                  </a:lnTo>
                  <a:lnTo>
                    <a:pt x="861" y="321"/>
                  </a:lnTo>
                  <a:lnTo>
                    <a:pt x="834" y="270"/>
                  </a:lnTo>
                  <a:lnTo>
                    <a:pt x="798" y="224"/>
                  </a:lnTo>
                  <a:lnTo>
                    <a:pt x="759" y="183"/>
                  </a:lnTo>
                  <a:lnTo>
                    <a:pt x="711" y="149"/>
                  </a:lnTo>
                  <a:lnTo>
                    <a:pt x="661" y="120"/>
                  </a:lnTo>
                  <a:lnTo>
                    <a:pt x="605" y="99"/>
                  </a:lnTo>
                  <a:lnTo>
                    <a:pt x="547" y="85"/>
                  </a:lnTo>
                  <a:lnTo>
                    <a:pt x="485" y="80"/>
                  </a:lnTo>
                  <a:lnTo>
                    <a:pt x="425" y="85"/>
                  </a:lnTo>
                  <a:lnTo>
                    <a:pt x="367" y="97"/>
                  </a:lnTo>
                  <a:lnTo>
                    <a:pt x="314" y="118"/>
                  </a:lnTo>
                  <a:lnTo>
                    <a:pt x="263" y="145"/>
                  </a:lnTo>
                  <a:lnTo>
                    <a:pt x="217" y="179"/>
                  </a:lnTo>
                  <a:lnTo>
                    <a:pt x="176" y="219"/>
                  </a:lnTo>
                  <a:lnTo>
                    <a:pt x="142" y="265"/>
                  </a:lnTo>
                  <a:lnTo>
                    <a:pt x="140" y="267"/>
                  </a:lnTo>
                  <a:lnTo>
                    <a:pt x="127" y="294"/>
                  </a:lnTo>
                  <a:lnTo>
                    <a:pt x="116" y="320"/>
                  </a:lnTo>
                  <a:lnTo>
                    <a:pt x="115" y="340"/>
                  </a:lnTo>
                  <a:lnTo>
                    <a:pt x="118" y="357"/>
                  </a:lnTo>
                  <a:lnTo>
                    <a:pt x="130" y="369"/>
                  </a:lnTo>
                  <a:lnTo>
                    <a:pt x="149" y="376"/>
                  </a:lnTo>
                  <a:lnTo>
                    <a:pt x="173" y="378"/>
                  </a:lnTo>
                  <a:lnTo>
                    <a:pt x="261" y="378"/>
                  </a:lnTo>
                  <a:lnTo>
                    <a:pt x="304" y="246"/>
                  </a:lnTo>
                  <a:lnTo>
                    <a:pt x="390" y="246"/>
                  </a:lnTo>
                  <a:lnTo>
                    <a:pt x="347" y="378"/>
                  </a:lnTo>
                  <a:lnTo>
                    <a:pt x="444" y="378"/>
                  </a:lnTo>
                  <a:lnTo>
                    <a:pt x="419" y="458"/>
                  </a:lnTo>
                  <a:lnTo>
                    <a:pt x="321" y="458"/>
                  </a:lnTo>
                  <a:lnTo>
                    <a:pt x="289" y="556"/>
                  </a:lnTo>
                  <a:lnTo>
                    <a:pt x="287" y="575"/>
                  </a:lnTo>
                  <a:lnTo>
                    <a:pt x="289" y="590"/>
                  </a:lnTo>
                  <a:lnTo>
                    <a:pt x="294" y="604"/>
                  </a:lnTo>
                  <a:lnTo>
                    <a:pt x="304" y="612"/>
                  </a:lnTo>
                  <a:lnTo>
                    <a:pt x="318" y="618"/>
                  </a:lnTo>
                  <a:lnTo>
                    <a:pt x="330" y="619"/>
                  </a:lnTo>
                  <a:lnTo>
                    <a:pt x="359" y="618"/>
                  </a:lnTo>
                  <a:lnTo>
                    <a:pt x="388" y="609"/>
                  </a:lnTo>
                  <a:lnTo>
                    <a:pt x="396" y="647"/>
                  </a:lnTo>
                  <a:lnTo>
                    <a:pt x="405" y="664"/>
                  </a:lnTo>
                  <a:lnTo>
                    <a:pt x="415" y="681"/>
                  </a:lnTo>
                  <a:lnTo>
                    <a:pt x="386" y="691"/>
                  </a:lnTo>
                  <a:lnTo>
                    <a:pt x="357" y="698"/>
                  </a:lnTo>
                  <a:lnTo>
                    <a:pt x="326" y="700"/>
                  </a:lnTo>
                  <a:lnTo>
                    <a:pt x="297" y="696"/>
                  </a:lnTo>
                  <a:lnTo>
                    <a:pt x="270" y="688"/>
                  </a:lnTo>
                  <a:lnTo>
                    <a:pt x="246" y="672"/>
                  </a:lnTo>
                  <a:lnTo>
                    <a:pt x="227" y="652"/>
                  </a:lnTo>
                  <a:lnTo>
                    <a:pt x="214" y="626"/>
                  </a:lnTo>
                  <a:lnTo>
                    <a:pt x="207" y="595"/>
                  </a:lnTo>
                  <a:lnTo>
                    <a:pt x="205" y="563"/>
                  </a:lnTo>
                  <a:lnTo>
                    <a:pt x="214" y="530"/>
                  </a:lnTo>
                  <a:lnTo>
                    <a:pt x="236" y="458"/>
                  </a:lnTo>
                  <a:lnTo>
                    <a:pt x="173" y="458"/>
                  </a:lnTo>
                  <a:lnTo>
                    <a:pt x="154" y="458"/>
                  </a:lnTo>
                  <a:lnTo>
                    <a:pt x="130" y="455"/>
                  </a:lnTo>
                  <a:lnTo>
                    <a:pt x="106" y="450"/>
                  </a:lnTo>
                  <a:lnTo>
                    <a:pt x="84" y="440"/>
                  </a:lnTo>
                  <a:lnTo>
                    <a:pt x="62" y="424"/>
                  </a:lnTo>
                  <a:lnTo>
                    <a:pt x="46" y="402"/>
                  </a:lnTo>
                  <a:lnTo>
                    <a:pt x="34" y="376"/>
                  </a:lnTo>
                  <a:lnTo>
                    <a:pt x="29" y="347"/>
                  </a:lnTo>
                  <a:lnTo>
                    <a:pt x="33" y="316"/>
                  </a:lnTo>
                  <a:lnTo>
                    <a:pt x="41" y="284"/>
                  </a:lnTo>
                  <a:lnTo>
                    <a:pt x="56" y="250"/>
                  </a:lnTo>
                  <a:lnTo>
                    <a:pt x="92" y="197"/>
                  </a:lnTo>
                  <a:lnTo>
                    <a:pt x="133" y="147"/>
                  </a:lnTo>
                  <a:lnTo>
                    <a:pt x="181" y="106"/>
                  </a:lnTo>
                  <a:lnTo>
                    <a:pt x="234" y="70"/>
                  </a:lnTo>
                  <a:lnTo>
                    <a:pt x="292" y="41"/>
                  </a:lnTo>
                  <a:lnTo>
                    <a:pt x="354" y="19"/>
                  </a:lnTo>
                  <a:lnTo>
                    <a:pt x="419" y="5"/>
                  </a:lnTo>
                  <a:lnTo>
                    <a:pt x="4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42"/>
            <p:cNvSpPr>
              <a:spLocks/>
            </p:cNvSpPr>
            <p:nvPr userDrawn="1"/>
          </p:nvSpPr>
          <p:spPr bwMode="auto">
            <a:xfrm>
              <a:off x="5125" y="1534"/>
              <a:ext cx="396" cy="322"/>
            </a:xfrm>
            <a:custGeom>
              <a:avLst/>
              <a:gdLst>
                <a:gd name="T0" fmla="*/ 58 w 396"/>
                <a:gd name="T1" fmla="*/ 0 h 322"/>
                <a:gd name="T2" fmla="*/ 144 w 396"/>
                <a:gd name="T3" fmla="*/ 0 h 322"/>
                <a:gd name="T4" fmla="*/ 82 w 396"/>
                <a:gd name="T5" fmla="*/ 190 h 322"/>
                <a:gd name="T6" fmla="*/ 80 w 396"/>
                <a:gd name="T7" fmla="*/ 205 h 322"/>
                <a:gd name="T8" fmla="*/ 82 w 396"/>
                <a:gd name="T9" fmla="*/ 219 h 322"/>
                <a:gd name="T10" fmla="*/ 87 w 396"/>
                <a:gd name="T11" fmla="*/ 228 h 322"/>
                <a:gd name="T12" fmla="*/ 96 w 396"/>
                <a:gd name="T13" fmla="*/ 234 h 322"/>
                <a:gd name="T14" fmla="*/ 106 w 396"/>
                <a:gd name="T15" fmla="*/ 240 h 322"/>
                <a:gd name="T16" fmla="*/ 116 w 396"/>
                <a:gd name="T17" fmla="*/ 241 h 322"/>
                <a:gd name="T18" fmla="*/ 140 w 396"/>
                <a:gd name="T19" fmla="*/ 238 h 322"/>
                <a:gd name="T20" fmla="*/ 164 w 396"/>
                <a:gd name="T21" fmla="*/ 226 h 322"/>
                <a:gd name="T22" fmla="*/ 186 w 396"/>
                <a:gd name="T23" fmla="*/ 211 h 322"/>
                <a:gd name="T24" fmla="*/ 203 w 396"/>
                <a:gd name="T25" fmla="*/ 188 h 322"/>
                <a:gd name="T26" fmla="*/ 215 w 396"/>
                <a:gd name="T27" fmla="*/ 164 h 322"/>
                <a:gd name="T28" fmla="*/ 215 w 396"/>
                <a:gd name="T29" fmla="*/ 164 h 322"/>
                <a:gd name="T30" fmla="*/ 268 w 396"/>
                <a:gd name="T31" fmla="*/ 0 h 322"/>
                <a:gd name="T32" fmla="*/ 352 w 396"/>
                <a:gd name="T33" fmla="*/ 0 h 322"/>
                <a:gd name="T34" fmla="*/ 292 w 396"/>
                <a:gd name="T35" fmla="*/ 190 h 322"/>
                <a:gd name="T36" fmla="*/ 289 w 396"/>
                <a:gd name="T37" fmla="*/ 199 h 322"/>
                <a:gd name="T38" fmla="*/ 289 w 396"/>
                <a:gd name="T39" fmla="*/ 205 h 322"/>
                <a:gd name="T40" fmla="*/ 289 w 396"/>
                <a:gd name="T41" fmla="*/ 212 h 322"/>
                <a:gd name="T42" fmla="*/ 289 w 396"/>
                <a:gd name="T43" fmla="*/ 212 h 322"/>
                <a:gd name="T44" fmla="*/ 289 w 396"/>
                <a:gd name="T45" fmla="*/ 214 h 322"/>
                <a:gd name="T46" fmla="*/ 290 w 396"/>
                <a:gd name="T47" fmla="*/ 221 h 322"/>
                <a:gd name="T48" fmla="*/ 294 w 396"/>
                <a:gd name="T49" fmla="*/ 226 h 322"/>
                <a:gd name="T50" fmla="*/ 297 w 396"/>
                <a:gd name="T51" fmla="*/ 231 h 322"/>
                <a:gd name="T52" fmla="*/ 302 w 396"/>
                <a:gd name="T53" fmla="*/ 236 h 322"/>
                <a:gd name="T54" fmla="*/ 306 w 396"/>
                <a:gd name="T55" fmla="*/ 238 h 322"/>
                <a:gd name="T56" fmla="*/ 325 w 396"/>
                <a:gd name="T57" fmla="*/ 248 h 322"/>
                <a:gd name="T58" fmla="*/ 345 w 396"/>
                <a:gd name="T59" fmla="*/ 252 h 322"/>
                <a:gd name="T60" fmla="*/ 367 w 396"/>
                <a:gd name="T61" fmla="*/ 253 h 322"/>
                <a:gd name="T62" fmla="*/ 384 w 396"/>
                <a:gd name="T63" fmla="*/ 252 h 322"/>
                <a:gd name="T64" fmla="*/ 396 w 396"/>
                <a:gd name="T65" fmla="*/ 250 h 322"/>
                <a:gd name="T66" fmla="*/ 393 w 396"/>
                <a:gd name="T67" fmla="*/ 262 h 322"/>
                <a:gd name="T68" fmla="*/ 384 w 396"/>
                <a:gd name="T69" fmla="*/ 279 h 322"/>
                <a:gd name="T70" fmla="*/ 378 w 396"/>
                <a:gd name="T71" fmla="*/ 294 h 322"/>
                <a:gd name="T72" fmla="*/ 367 w 396"/>
                <a:gd name="T73" fmla="*/ 310 h 322"/>
                <a:gd name="T74" fmla="*/ 362 w 396"/>
                <a:gd name="T75" fmla="*/ 318 h 322"/>
                <a:gd name="T76" fmla="*/ 359 w 396"/>
                <a:gd name="T77" fmla="*/ 320 h 322"/>
                <a:gd name="T78" fmla="*/ 354 w 396"/>
                <a:gd name="T79" fmla="*/ 320 h 322"/>
                <a:gd name="T80" fmla="*/ 347 w 396"/>
                <a:gd name="T81" fmla="*/ 322 h 322"/>
                <a:gd name="T82" fmla="*/ 340 w 396"/>
                <a:gd name="T83" fmla="*/ 322 h 322"/>
                <a:gd name="T84" fmla="*/ 321 w 396"/>
                <a:gd name="T85" fmla="*/ 322 h 322"/>
                <a:gd name="T86" fmla="*/ 299 w 396"/>
                <a:gd name="T87" fmla="*/ 318 h 322"/>
                <a:gd name="T88" fmla="*/ 275 w 396"/>
                <a:gd name="T89" fmla="*/ 313 h 322"/>
                <a:gd name="T90" fmla="*/ 258 w 396"/>
                <a:gd name="T91" fmla="*/ 305 h 322"/>
                <a:gd name="T92" fmla="*/ 243 w 396"/>
                <a:gd name="T93" fmla="*/ 293 h 322"/>
                <a:gd name="T94" fmla="*/ 229 w 396"/>
                <a:gd name="T95" fmla="*/ 277 h 322"/>
                <a:gd name="T96" fmla="*/ 193 w 396"/>
                <a:gd name="T97" fmla="*/ 301 h 322"/>
                <a:gd name="T98" fmla="*/ 154 w 396"/>
                <a:gd name="T99" fmla="*/ 317 h 322"/>
                <a:gd name="T100" fmla="*/ 115 w 396"/>
                <a:gd name="T101" fmla="*/ 322 h 322"/>
                <a:gd name="T102" fmla="*/ 85 w 396"/>
                <a:gd name="T103" fmla="*/ 318 h 322"/>
                <a:gd name="T104" fmla="*/ 60 w 396"/>
                <a:gd name="T105" fmla="*/ 310 h 322"/>
                <a:gd name="T106" fmla="*/ 38 w 396"/>
                <a:gd name="T107" fmla="*/ 296 h 322"/>
                <a:gd name="T108" fmla="*/ 19 w 396"/>
                <a:gd name="T109" fmla="*/ 277 h 322"/>
                <a:gd name="T110" fmla="*/ 7 w 396"/>
                <a:gd name="T111" fmla="*/ 252 h 322"/>
                <a:gd name="T112" fmla="*/ 0 w 396"/>
                <a:gd name="T113" fmla="*/ 224 h 322"/>
                <a:gd name="T114" fmla="*/ 0 w 396"/>
                <a:gd name="T115" fmla="*/ 193 h 322"/>
                <a:gd name="T116" fmla="*/ 7 w 396"/>
                <a:gd name="T117" fmla="*/ 164 h 322"/>
                <a:gd name="T118" fmla="*/ 58 w 396"/>
                <a:gd name="T119"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6" h="322">
                  <a:moveTo>
                    <a:pt x="58" y="0"/>
                  </a:moveTo>
                  <a:lnTo>
                    <a:pt x="144" y="0"/>
                  </a:lnTo>
                  <a:lnTo>
                    <a:pt x="82" y="190"/>
                  </a:lnTo>
                  <a:lnTo>
                    <a:pt x="80" y="205"/>
                  </a:lnTo>
                  <a:lnTo>
                    <a:pt x="82" y="219"/>
                  </a:lnTo>
                  <a:lnTo>
                    <a:pt x="87" y="228"/>
                  </a:lnTo>
                  <a:lnTo>
                    <a:pt x="96" y="234"/>
                  </a:lnTo>
                  <a:lnTo>
                    <a:pt x="106" y="240"/>
                  </a:lnTo>
                  <a:lnTo>
                    <a:pt x="116" y="241"/>
                  </a:lnTo>
                  <a:lnTo>
                    <a:pt x="140" y="238"/>
                  </a:lnTo>
                  <a:lnTo>
                    <a:pt x="164" y="226"/>
                  </a:lnTo>
                  <a:lnTo>
                    <a:pt x="186" y="211"/>
                  </a:lnTo>
                  <a:lnTo>
                    <a:pt x="203" y="188"/>
                  </a:lnTo>
                  <a:lnTo>
                    <a:pt x="215" y="164"/>
                  </a:lnTo>
                  <a:lnTo>
                    <a:pt x="215" y="164"/>
                  </a:lnTo>
                  <a:lnTo>
                    <a:pt x="268" y="0"/>
                  </a:lnTo>
                  <a:lnTo>
                    <a:pt x="352" y="0"/>
                  </a:lnTo>
                  <a:lnTo>
                    <a:pt x="292" y="190"/>
                  </a:lnTo>
                  <a:lnTo>
                    <a:pt x="289" y="199"/>
                  </a:lnTo>
                  <a:lnTo>
                    <a:pt x="289" y="205"/>
                  </a:lnTo>
                  <a:lnTo>
                    <a:pt x="289" y="212"/>
                  </a:lnTo>
                  <a:lnTo>
                    <a:pt x="289" y="212"/>
                  </a:lnTo>
                  <a:lnTo>
                    <a:pt x="289" y="214"/>
                  </a:lnTo>
                  <a:lnTo>
                    <a:pt x="290" y="221"/>
                  </a:lnTo>
                  <a:lnTo>
                    <a:pt x="294" y="226"/>
                  </a:lnTo>
                  <a:lnTo>
                    <a:pt x="297" y="231"/>
                  </a:lnTo>
                  <a:lnTo>
                    <a:pt x="302" y="236"/>
                  </a:lnTo>
                  <a:lnTo>
                    <a:pt x="306" y="238"/>
                  </a:lnTo>
                  <a:lnTo>
                    <a:pt x="325" y="248"/>
                  </a:lnTo>
                  <a:lnTo>
                    <a:pt x="345" y="252"/>
                  </a:lnTo>
                  <a:lnTo>
                    <a:pt x="367" y="253"/>
                  </a:lnTo>
                  <a:lnTo>
                    <a:pt x="384" y="252"/>
                  </a:lnTo>
                  <a:lnTo>
                    <a:pt x="396" y="250"/>
                  </a:lnTo>
                  <a:lnTo>
                    <a:pt x="393" y="262"/>
                  </a:lnTo>
                  <a:lnTo>
                    <a:pt x="384" y="279"/>
                  </a:lnTo>
                  <a:lnTo>
                    <a:pt x="378" y="294"/>
                  </a:lnTo>
                  <a:lnTo>
                    <a:pt x="367" y="310"/>
                  </a:lnTo>
                  <a:lnTo>
                    <a:pt x="362" y="318"/>
                  </a:lnTo>
                  <a:lnTo>
                    <a:pt x="359" y="320"/>
                  </a:lnTo>
                  <a:lnTo>
                    <a:pt x="354" y="320"/>
                  </a:lnTo>
                  <a:lnTo>
                    <a:pt x="347" y="322"/>
                  </a:lnTo>
                  <a:lnTo>
                    <a:pt x="340" y="322"/>
                  </a:lnTo>
                  <a:lnTo>
                    <a:pt x="321" y="322"/>
                  </a:lnTo>
                  <a:lnTo>
                    <a:pt x="299" y="318"/>
                  </a:lnTo>
                  <a:lnTo>
                    <a:pt x="275" y="313"/>
                  </a:lnTo>
                  <a:lnTo>
                    <a:pt x="258" y="305"/>
                  </a:lnTo>
                  <a:lnTo>
                    <a:pt x="243" y="293"/>
                  </a:lnTo>
                  <a:lnTo>
                    <a:pt x="229" y="277"/>
                  </a:lnTo>
                  <a:lnTo>
                    <a:pt x="193" y="301"/>
                  </a:lnTo>
                  <a:lnTo>
                    <a:pt x="154" y="317"/>
                  </a:lnTo>
                  <a:lnTo>
                    <a:pt x="115" y="322"/>
                  </a:lnTo>
                  <a:lnTo>
                    <a:pt x="85" y="318"/>
                  </a:lnTo>
                  <a:lnTo>
                    <a:pt x="60" y="310"/>
                  </a:lnTo>
                  <a:lnTo>
                    <a:pt x="38" y="296"/>
                  </a:lnTo>
                  <a:lnTo>
                    <a:pt x="19" y="277"/>
                  </a:lnTo>
                  <a:lnTo>
                    <a:pt x="7" y="252"/>
                  </a:lnTo>
                  <a:lnTo>
                    <a:pt x="0" y="224"/>
                  </a:lnTo>
                  <a:lnTo>
                    <a:pt x="0" y="193"/>
                  </a:lnTo>
                  <a:lnTo>
                    <a:pt x="7" y="164"/>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3"/>
            <p:cNvSpPr>
              <a:spLocks noEditPoints="1"/>
            </p:cNvSpPr>
            <p:nvPr userDrawn="1"/>
          </p:nvSpPr>
          <p:spPr bwMode="auto">
            <a:xfrm>
              <a:off x="5007" y="2496"/>
              <a:ext cx="127" cy="127"/>
            </a:xfrm>
            <a:custGeom>
              <a:avLst/>
              <a:gdLst>
                <a:gd name="T0" fmla="*/ 53 w 127"/>
                <a:gd name="T1" fmla="*/ 65 h 127"/>
                <a:gd name="T2" fmla="*/ 74 w 127"/>
                <a:gd name="T3" fmla="*/ 63 h 127"/>
                <a:gd name="T4" fmla="*/ 80 w 127"/>
                <a:gd name="T5" fmla="*/ 58 h 127"/>
                <a:gd name="T6" fmla="*/ 80 w 127"/>
                <a:gd name="T7" fmla="*/ 48 h 127"/>
                <a:gd name="T8" fmla="*/ 74 w 127"/>
                <a:gd name="T9" fmla="*/ 41 h 127"/>
                <a:gd name="T10" fmla="*/ 53 w 127"/>
                <a:gd name="T11" fmla="*/ 41 h 127"/>
                <a:gd name="T12" fmla="*/ 68 w 127"/>
                <a:gd name="T13" fmla="*/ 32 h 127"/>
                <a:gd name="T14" fmla="*/ 79 w 127"/>
                <a:gd name="T15" fmla="*/ 34 h 127"/>
                <a:gd name="T16" fmla="*/ 87 w 127"/>
                <a:gd name="T17" fmla="*/ 41 h 127"/>
                <a:gd name="T18" fmla="*/ 91 w 127"/>
                <a:gd name="T19" fmla="*/ 53 h 127"/>
                <a:gd name="T20" fmla="*/ 86 w 127"/>
                <a:gd name="T21" fmla="*/ 65 h 127"/>
                <a:gd name="T22" fmla="*/ 75 w 127"/>
                <a:gd name="T23" fmla="*/ 72 h 127"/>
                <a:gd name="T24" fmla="*/ 92 w 127"/>
                <a:gd name="T25" fmla="*/ 94 h 127"/>
                <a:gd name="T26" fmla="*/ 67 w 127"/>
                <a:gd name="T27" fmla="*/ 72 h 127"/>
                <a:gd name="T28" fmla="*/ 53 w 127"/>
                <a:gd name="T29" fmla="*/ 94 h 127"/>
                <a:gd name="T30" fmla="*/ 43 w 127"/>
                <a:gd name="T31" fmla="*/ 32 h 127"/>
                <a:gd name="T32" fmla="*/ 39 w 127"/>
                <a:gd name="T33" fmla="*/ 15 h 127"/>
                <a:gd name="T34" fmla="*/ 16 w 127"/>
                <a:gd name="T35" fmla="*/ 41 h 127"/>
                <a:gd name="T36" fmla="*/ 16 w 127"/>
                <a:gd name="T37" fmla="*/ 84 h 127"/>
                <a:gd name="T38" fmla="*/ 39 w 127"/>
                <a:gd name="T39" fmla="*/ 111 h 127"/>
                <a:gd name="T40" fmla="*/ 72 w 127"/>
                <a:gd name="T41" fmla="*/ 116 h 127"/>
                <a:gd name="T42" fmla="*/ 103 w 127"/>
                <a:gd name="T43" fmla="*/ 101 h 127"/>
                <a:gd name="T44" fmla="*/ 116 w 127"/>
                <a:gd name="T45" fmla="*/ 63 h 127"/>
                <a:gd name="T46" fmla="*/ 103 w 127"/>
                <a:gd name="T47" fmla="*/ 26 h 127"/>
                <a:gd name="T48" fmla="*/ 72 w 127"/>
                <a:gd name="T49" fmla="*/ 10 h 127"/>
                <a:gd name="T50" fmla="*/ 63 w 127"/>
                <a:gd name="T51" fmla="*/ 0 h 127"/>
                <a:gd name="T52" fmla="*/ 99 w 127"/>
                <a:gd name="T53" fmla="*/ 10 h 127"/>
                <a:gd name="T54" fmla="*/ 123 w 127"/>
                <a:gd name="T55" fmla="*/ 41 h 127"/>
                <a:gd name="T56" fmla="*/ 123 w 127"/>
                <a:gd name="T57" fmla="*/ 85 h 127"/>
                <a:gd name="T58" fmla="*/ 99 w 127"/>
                <a:gd name="T59" fmla="*/ 116 h 127"/>
                <a:gd name="T60" fmla="*/ 63 w 127"/>
                <a:gd name="T61" fmla="*/ 127 h 127"/>
                <a:gd name="T62" fmla="*/ 27 w 127"/>
                <a:gd name="T63" fmla="*/ 116 h 127"/>
                <a:gd name="T64" fmla="*/ 4 w 127"/>
                <a:gd name="T65" fmla="*/ 85 h 127"/>
                <a:gd name="T66" fmla="*/ 4 w 127"/>
                <a:gd name="T67" fmla="*/ 41 h 127"/>
                <a:gd name="T68" fmla="*/ 27 w 127"/>
                <a:gd name="T69" fmla="*/ 10 h 127"/>
                <a:gd name="T70" fmla="*/ 63 w 127"/>
                <a:gd name="T71"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7" h="127">
                  <a:moveTo>
                    <a:pt x="53" y="41"/>
                  </a:moveTo>
                  <a:lnTo>
                    <a:pt x="53" y="65"/>
                  </a:lnTo>
                  <a:lnTo>
                    <a:pt x="68" y="65"/>
                  </a:lnTo>
                  <a:lnTo>
                    <a:pt x="74" y="63"/>
                  </a:lnTo>
                  <a:lnTo>
                    <a:pt x="77" y="62"/>
                  </a:lnTo>
                  <a:lnTo>
                    <a:pt x="80" y="58"/>
                  </a:lnTo>
                  <a:lnTo>
                    <a:pt x="80" y="53"/>
                  </a:lnTo>
                  <a:lnTo>
                    <a:pt x="80" y="48"/>
                  </a:lnTo>
                  <a:lnTo>
                    <a:pt x="77" y="44"/>
                  </a:lnTo>
                  <a:lnTo>
                    <a:pt x="74" y="41"/>
                  </a:lnTo>
                  <a:lnTo>
                    <a:pt x="68" y="41"/>
                  </a:lnTo>
                  <a:lnTo>
                    <a:pt x="53" y="41"/>
                  </a:lnTo>
                  <a:close/>
                  <a:moveTo>
                    <a:pt x="43" y="32"/>
                  </a:moveTo>
                  <a:lnTo>
                    <a:pt x="68" y="32"/>
                  </a:lnTo>
                  <a:lnTo>
                    <a:pt x="74" y="32"/>
                  </a:lnTo>
                  <a:lnTo>
                    <a:pt x="79" y="34"/>
                  </a:lnTo>
                  <a:lnTo>
                    <a:pt x="84" y="38"/>
                  </a:lnTo>
                  <a:lnTo>
                    <a:pt x="87" y="41"/>
                  </a:lnTo>
                  <a:lnTo>
                    <a:pt x="89" y="46"/>
                  </a:lnTo>
                  <a:lnTo>
                    <a:pt x="91" y="53"/>
                  </a:lnTo>
                  <a:lnTo>
                    <a:pt x="89" y="60"/>
                  </a:lnTo>
                  <a:lnTo>
                    <a:pt x="86" y="65"/>
                  </a:lnTo>
                  <a:lnTo>
                    <a:pt x="82" y="68"/>
                  </a:lnTo>
                  <a:lnTo>
                    <a:pt x="75" y="72"/>
                  </a:lnTo>
                  <a:lnTo>
                    <a:pt x="92" y="92"/>
                  </a:lnTo>
                  <a:lnTo>
                    <a:pt x="92" y="94"/>
                  </a:lnTo>
                  <a:lnTo>
                    <a:pt x="82" y="94"/>
                  </a:lnTo>
                  <a:lnTo>
                    <a:pt x="67" y="72"/>
                  </a:lnTo>
                  <a:lnTo>
                    <a:pt x="53" y="72"/>
                  </a:lnTo>
                  <a:lnTo>
                    <a:pt x="53" y="94"/>
                  </a:lnTo>
                  <a:lnTo>
                    <a:pt x="43" y="94"/>
                  </a:lnTo>
                  <a:lnTo>
                    <a:pt x="43" y="32"/>
                  </a:lnTo>
                  <a:close/>
                  <a:moveTo>
                    <a:pt x="55" y="10"/>
                  </a:moveTo>
                  <a:lnTo>
                    <a:pt x="39" y="15"/>
                  </a:lnTo>
                  <a:lnTo>
                    <a:pt x="24" y="26"/>
                  </a:lnTo>
                  <a:lnTo>
                    <a:pt x="16" y="41"/>
                  </a:lnTo>
                  <a:lnTo>
                    <a:pt x="12" y="63"/>
                  </a:lnTo>
                  <a:lnTo>
                    <a:pt x="16" y="84"/>
                  </a:lnTo>
                  <a:lnTo>
                    <a:pt x="24" y="101"/>
                  </a:lnTo>
                  <a:lnTo>
                    <a:pt x="39" y="111"/>
                  </a:lnTo>
                  <a:lnTo>
                    <a:pt x="55" y="116"/>
                  </a:lnTo>
                  <a:lnTo>
                    <a:pt x="72" y="116"/>
                  </a:lnTo>
                  <a:lnTo>
                    <a:pt x="89" y="111"/>
                  </a:lnTo>
                  <a:lnTo>
                    <a:pt x="103" y="101"/>
                  </a:lnTo>
                  <a:lnTo>
                    <a:pt x="113" y="84"/>
                  </a:lnTo>
                  <a:lnTo>
                    <a:pt x="116" y="63"/>
                  </a:lnTo>
                  <a:lnTo>
                    <a:pt x="113" y="41"/>
                  </a:lnTo>
                  <a:lnTo>
                    <a:pt x="103" y="26"/>
                  </a:lnTo>
                  <a:lnTo>
                    <a:pt x="89" y="15"/>
                  </a:lnTo>
                  <a:lnTo>
                    <a:pt x="72" y="10"/>
                  </a:lnTo>
                  <a:lnTo>
                    <a:pt x="55" y="10"/>
                  </a:lnTo>
                  <a:close/>
                  <a:moveTo>
                    <a:pt x="63" y="0"/>
                  </a:moveTo>
                  <a:lnTo>
                    <a:pt x="82" y="2"/>
                  </a:lnTo>
                  <a:lnTo>
                    <a:pt x="99" y="10"/>
                  </a:lnTo>
                  <a:lnTo>
                    <a:pt x="115" y="22"/>
                  </a:lnTo>
                  <a:lnTo>
                    <a:pt x="123" y="41"/>
                  </a:lnTo>
                  <a:lnTo>
                    <a:pt x="127" y="63"/>
                  </a:lnTo>
                  <a:lnTo>
                    <a:pt x="123" y="85"/>
                  </a:lnTo>
                  <a:lnTo>
                    <a:pt x="115" y="104"/>
                  </a:lnTo>
                  <a:lnTo>
                    <a:pt x="99" y="116"/>
                  </a:lnTo>
                  <a:lnTo>
                    <a:pt x="82" y="125"/>
                  </a:lnTo>
                  <a:lnTo>
                    <a:pt x="63" y="127"/>
                  </a:lnTo>
                  <a:lnTo>
                    <a:pt x="45" y="125"/>
                  </a:lnTo>
                  <a:lnTo>
                    <a:pt x="27" y="116"/>
                  </a:lnTo>
                  <a:lnTo>
                    <a:pt x="14" y="104"/>
                  </a:lnTo>
                  <a:lnTo>
                    <a:pt x="4" y="85"/>
                  </a:lnTo>
                  <a:lnTo>
                    <a:pt x="0" y="63"/>
                  </a:lnTo>
                  <a:lnTo>
                    <a:pt x="4" y="41"/>
                  </a:lnTo>
                  <a:lnTo>
                    <a:pt x="14" y="22"/>
                  </a:lnTo>
                  <a:lnTo>
                    <a:pt x="27" y="10"/>
                  </a:lnTo>
                  <a:lnTo>
                    <a:pt x="45"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734867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600200"/>
            <a:ext cx="10969944" cy="4506913"/>
          </a:xfrm>
          <a:prstGeom prst="rect">
            <a:avLst/>
          </a:prstGeom>
        </p:spPr>
        <p:txBody>
          <a:bodyPr>
            <a:normAutofit/>
          </a:bodyPr>
          <a:lstStyle>
            <a:lvl1pPr>
              <a:spcAft>
                <a:spcPts val="600"/>
              </a:spcAft>
              <a:defRPr>
                <a:solidFill>
                  <a:schemeClr val="tx1"/>
                </a:solidFill>
              </a:defRPr>
            </a:lvl1pPr>
            <a:lvl2pPr>
              <a:spcAft>
                <a:spcPts val="600"/>
              </a:spcAft>
              <a:defRPr>
                <a:solidFill>
                  <a:schemeClr val="tx1"/>
                </a:solidFill>
              </a:defRPr>
            </a:lvl2pPr>
            <a:lvl3pPr>
              <a:spcAft>
                <a:spcPts val="600"/>
              </a:spcAft>
              <a:defRPr>
                <a:solidFill>
                  <a:schemeClr val="tx1"/>
                </a:solidFill>
              </a:defRPr>
            </a:lvl3pPr>
            <a:lvl4pPr>
              <a:spcAft>
                <a:spcPts val="600"/>
              </a:spcAft>
              <a:defRPr>
                <a:solidFill>
                  <a:schemeClr val="tx1"/>
                </a:solidFill>
              </a:defRPr>
            </a:lvl4pPr>
            <a:lvl5pPr>
              <a:spcAft>
                <a:spcPts val="600"/>
              </a:spcAf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92837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99"/>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41868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 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600200"/>
            <a:ext cx="5353208" cy="4506913"/>
          </a:xfrm>
          <a:prstGeom prst="rect">
            <a:avLst/>
          </a:prstGeom>
        </p:spPr>
        <p:txBody>
          <a:bodyPr/>
          <a:lstStyle>
            <a:lvl1pPr>
              <a:spcAft>
                <a:spcPts val="600"/>
              </a:spcAft>
              <a:defRPr>
                <a:solidFill>
                  <a:schemeClr val="tx1"/>
                </a:solidFill>
              </a:defRPr>
            </a:lvl1pPr>
            <a:lvl2pPr>
              <a:spcAft>
                <a:spcPts val="600"/>
              </a:spcAft>
              <a:defRPr>
                <a:solidFill>
                  <a:schemeClr val="tx1"/>
                </a:solidFill>
              </a:defRPr>
            </a:lvl2pPr>
            <a:lvl3pPr>
              <a:spcAft>
                <a:spcPts val="600"/>
              </a:spcAft>
              <a:defRPr>
                <a:solidFill>
                  <a:schemeClr val="tx1"/>
                </a:solidFill>
              </a:defRPr>
            </a:lvl3pPr>
            <a:lvl4pPr>
              <a:spcAft>
                <a:spcPts val="600"/>
              </a:spcAft>
              <a:defRPr>
                <a:solidFill>
                  <a:schemeClr val="tx1"/>
                </a:solidFill>
              </a:defRPr>
            </a:lvl4pPr>
            <a:lvl5pPr>
              <a:spcAft>
                <a:spcPts val="600"/>
              </a:spcAf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676925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358692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White/Blue Section Breaker">
    <p:spTree>
      <p:nvGrpSpPr>
        <p:cNvPr id="1" name=""/>
        <p:cNvGrpSpPr/>
        <p:nvPr/>
      </p:nvGrpSpPr>
      <p:grpSpPr>
        <a:xfrm>
          <a:off x="0" y="0"/>
          <a:ext cx="0" cy="0"/>
          <a:chOff x="0" y="0"/>
          <a:chExt cx="0" cy="0"/>
        </a:xfrm>
      </p:grpSpPr>
      <p:sp>
        <p:nvSpPr>
          <p:cNvPr id="16" name="Title 1"/>
          <p:cNvSpPr>
            <a:spLocks noGrp="1"/>
          </p:cNvSpPr>
          <p:nvPr>
            <p:ph type="title"/>
          </p:nvPr>
        </p:nvSpPr>
        <p:spPr>
          <a:xfrm>
            <a:off x="923925" y="3768313"/>
            <a:ext cx="10655300" cy="661988"/>
          </a:xfrm>
          <a:prstGeom prst="rect">
            <a:avLst/>
          </a:prstGeom>
        </p:spPr>
        <p:txBody>
          <a:bodyPr anchor="t">
            <a:noAutofit/>
          </a:bodyPr>
          <a:lstStyle>
            <a:lvl1pPr algn="l">
              <a:defRPr sz="3200" b="1" cap="none">
                <a:solidFill>
                  <a:srgbClr val="000000"/>
                </a:solidFill>
              </a:defRPr>
            </a:lvl1pPr>
          </a:lstStyle>
          <a:p>
            <a:r>
              <a:rPr lang="en-US"/>
              <a:t>Click to edit Master title style</a:t>
            </a:r>
            <a:endParaRPr lang="en-US" dirty="0"/>
          </a:p>
        </p:txBody>
      </p:sp>
      <p:sp>
        <p:nvSpPr>
          <p:cNvPr id="17" name="Text Placeholder 2"/>
          <p:cNvSpPr>
            <a:spLocks noGrp="1"/>
          </p:cNvSpPr>
          <p:nvPr>
            <p:ph type="body" idx="1"/>
          </p:nvPr>
        </p:nvSpPr>
        <p:spPr>
          <a:xfrm>
            <a:off x="923925" y="4601601"/>
            <a:ext cx="10655300" cy="1500187"/>
          </a:xfrm>
          <a:prstGeom prst="rect">
            <a:avLst/>
          </a:prstGeom>
        </p:spPr>
        <p:txBody>
          <a:bodyPr anchor="t">
            <a:noAutofit/>
          </a:bodyPr>
          <a:lstStyle>
            <a:lvl1pPr marL="0" indent="0" algn="l">
              <a:buNone/>
              <a:defRPr sz="2400">
                <a:solidFill>
                  <a:srgbClr val="0000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18" name="Group 17"/>
          <p:cNvGrpSpPr>
            <a:grpSpLocks noChangeAspect="1"/>
          </p:cNvGrpSpPr>
          <p:nvPr/>
        </p:nvGrpSpPr>
        <p:grpSpPr>
          <a:xfrm>
            <a:off x="9266427" y="-179386"/>
            <a:ext cx="3457994" cy="3490307"/>
            <a:chOff x="0" y="-350837"/>
            <a:chExt cx="1358900" cy="1371600"/>
          </a:xfrm>
          <a:solidFill>
            <a:schemeClr val="tx2"/>
          </a:solidFill>
        </p:grpSpPr>
        <p:sp>
          <p:nvSpPr>
            <p:cNvPr id="19" name="Freeform 18"/>
            <p:cNvSpPr>
              <a:spLocks/>
            </p:cNvSpPr>
            <p:nvPr/>
          </p:nvSpPr>
          <p:spPr bwMode="auto">
            <a:xfrm>
              <a:off x="0" y="-350837"/>
              <a:ext cx="1358900" cy="1371600"/>
            </a:xfrm>
            <a:custGeom>
              <a:avLst/>
              <a:gdLst>
                <a:gd name="T0" fmla="*/ 148 w 300"/>
                <a:gd name="T1" fmla="*/ 0 h 303"/>
                <a:gd name="T2" fmla="*/ 148 w 300"/>
                <a:gd name="T3" fmla="*/ 0 h 303"/>
                <a:gd name="T4" fmla="*/ 17 w 300"/>
                <a:gd name="T5" fmla="*/ 75 h 303"/>
                <a:gd name="T6" fmla="*/ 14 w 300"/>
                <a:gd name="T7" fmla="*/ 122 h 303"/>
                <a:gd name="T8" fmla="*/ 53 w 300"/>
                <a:gd name="T9" fmla="*/ 140 h 303"/>
                <a:gd name="T10" fmla="*/ 72 w 300"/>
                <a:gd name="T11" fmla="*/ 140 h 303"/>
                <a:gd name="T12" fmla="*/ 65 w 300"/>
                <a:gd name="T13" fmla="*/ 161 h 303"/>
                <a:gd name="T14" fmla="*/ 69 w 300"/>
                <a:gd name="T15" fmla="*/ 199 h 303"/>
                <a:gd name="T16" fmla="*/ 100 w 300"/>
                <a:gd name="T17" fmla="*/ 213 h 303"/>
                <a:gd name="T18" fmla="*/ 127 w 300"/>
                <a:gd name="T19" fmla="*/ 207 h 303"/>
                <a:gd name="T20" fmla="*/ 121 w 300"/>
                <a:gd name="T21" fmla="*/ 197 h 303"/>
                <a:gd name="T22" fmla="*/ 118 w 300"/>
                <a:gd name="T23" fmla="*/ 186 h 303"/>
                <a:gd name="T24" fmla="*/ 101 w 300"/>
                <a:gd name="T25" fmla="*/ 189 h 303"/>
                <a:gd name="T26" fmla="*/ 90 w 300"/>
                <a:gd name="T27" fmla="*/ 184 h 303"/>
                <a:gd name="T28" fmla="*/ 88 w 300"/>
                <a:gd name="T29" fmla="*/ 169 h 303"/>
                <a:gd name="T30" fmla="*/ 98 w 300"/>
                <a:gd name="T31" fmla="*/ 140 h 303"/>
                <a:gd name="T32" fmla="*/ 128 w 300"/>
                <a:gd name="T33" fmla="*/ 140 h 303"/>
                <a:gd name="T34" fmla="*/ 135 w 300"/>
                <a:gd name="T35" fmla="*/ 115 h 303"/>
                <a:gd name="T36" fmla="*/ 106 w 300"/>
                <a:gd name="T37" fmla="*/ 115 h 303"/>
                <a:gd name="T38" fmla="*/ 119 w 300"/>
                <a:gd name="T39" fmla="*/ 75 h 303"/>
                <a:gd name="T40" fmla="*/ 93 w 300"/>
                <a:gd name="T41" fmla="*/ 75 h 303"/>
                <a:gd name="T42" fmla="*/ 80 w 300"/>
                <a:gd name="T43" fmla="*/ 115 h 303"/>
                <a:gd name="T44" fmla="*/ 53 w 300"/>
                <a:gd name="T45" fmla="*/ 115 h 303"/>
                <a:gd name="T46" fmla="*/ 36 w 300"/>
                <a:gd name="T47" fmla="*/ 108 h 303"/>
                <a:gd name="T48" fmla="*/ 43 w 300"/>
                <a:gd name="T49" fmla="*/ 80 h 303"/>
                <a:gd name="T50" fmla="*/ 43 w 300"/>
                <a:gd name="T51" fmla="*/ 80 h 303"/>
                <a:gd name="T52" fmla="*/ 148 w 300"/>
                <a:gd name="T53" fmla="*/ 24 h 303"/>
                <a:gd name="T54" fmla="*/ 275 w 300"/>
                <a:gd name="T55" fmla="*/ 151 h 303"/>
                <a:gd name="T56" fmla="*/ 148 w 300"/>
                <a:gd name="T57" fmla="*/ 278 h 303"/>
                <a:gd name="T58" fmla="*/ 24 w 300"/>
                <a:gd name="T59" fmla="*/ 175 h 303"/>
                <a:gd name="T60" fmla="*/ 0 w 300"/>
                <a:gd name="T61" fmla="*/ 180 h 303"/>
                <a:gd name="T62" fmla="*/ 148 w 300"/>
                <a:gd name="T63" fmla="*/ 303 h 303"/>
                <a:gd name="T64" fmla="*/ 300 w 300"/>
                <a:gd name="T65" fmla="*/ 151 h 303"/>
                <a:gd name="T66" fmla="*/ 148 w 300"/>
                <a:gd name="T67"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303">
                  <a:moveTo>
                    <a:pt x="148" y="0"/>
                  </a:moveTo>
                  <a:lnTo>
                    <a:pt x="148" y="0"/>
                  </a:lnTo>
                  <a:cubicBezTo>
                    <a:pt x="92" y="0"/>
                    <a:pt x="43" y="30"/>
                    <a:pt x="17" y="75"/>
                  </a:cubicBezTo>
                  <a:cubicBezTo>
                    <a:pt x="7" y="93"/>
                    <a:pt x="6" y="109"/>
                    <a:pt x="14" y="122"/>
                  </a:cubicBezTo>
                  <a:cubicBezTo>
                    <a:pt x="22" y="137"/>
                    <a:pt x="42" y="140"/>
                    <a:pt x="53" y="140"/>
                  </a:cubicBezTo>
                  <a:lnTo>
                    <a:pt x="72" y="140"/>
                  </a:lnTo>
                  <a:lnTo>
                    <a:pt x="65" y="161"/>
                  </a:lnTo>
                  <a:cubicBezTo>
                    <a:pt x="60" y="175"/>
                    <a:pt x="62" y="189"/>
                    <a:pt x="69" y="199"/>
                  </a:cubicBezTo>
                  <a:cubicBezTo>
                    <a:pt x="76" y="208"/>
                    <a:pt x="87" y="213"/>
                    <a:pt x="100" y="213"/>
                  </a:cubicBezTo>
                  <a:cubicBezTo>
                    <a:pt x="109" y="213"/>
                    <a:pt x="118" y="211"/>
                    <a:pt x="127" y="207"/>
                  </a:cubicBezTo>
                  <a:cubicBezTo>
                    <a:pt x="124" y="204"/>
                    <a:pt x="122" y="201"/>
                    <a:pt x="121" y="197"/>
                  </a:cubicBezTo>
                  <a:cubicBezTo>
                    <a:pt x="120" y="193"/>
                    <a:pt x="119" y="189"/>
                    <a:pt x="118" y="186"/>
                  </a:cubicBezTo>
                  <a:cubicBezTo>
                    <a:pt x="113" y="188"/>
                    <a:pt x="107" y="189"/>
                    <a:pt x="101" y="189"/>
                  </a:cubicBezTo>
                  <a:cubicBezTo>
                    <a:pt x="97" y="189"/>
                    <a:pt x="92" y="187"/>
                    <a:pt x="90" y="184"/>
                  </a:cubicBezTo>
                  <a:cubicBezTo>
                    <a:pt x="87" y="180"/>
                    <a:pt x="87" y="175"/>
                    <a:pt x="88" y="169"/>
                  </a:cubicBezTo>
                  <a:lnTo>
                    <a:pt x="98" y="140"/>
                  </a:lnTo>
                  <a:lnTo>
                    <a:pt x="128" y="140"/>
                  </a:lnTo>
                  <a:lnTo>
                    <a:pt x="135" y="115"/>
                  </a:lnTo>
                  <a:lnTo>
                    <a:pt x="106" y="115"/>
                  </a:lnTo>
                  <a:lnTo>
                    <a:pt x="119" y="75"/>
                  </a:lnTo>
                  <a:lnTo>
                    <a:pt x="93" y="75"/>
                  </a:lnTo>
                  <a:lnTo>
                    <a:pt x="80" y="115"/>
                  </a:lnTo>
                  <a:lnTo>
                    <a:pt x="53" y="115"/>
                  </a:lnTo>
                  <a:cubicBezTo>
                    <a:pt x="44" y="115"/>
                    <a:pt x="38" y="113"/>
                    <a:pt x="36" y="108"/>
                  </a:cubicBezTo>
                  <a:cubicBezTo>
                    <a:pt x="33" y="103"/>
                    <a:pt x="36" y="93"/>
                    <a:pt x="43" y="80"/>
                  </a:cubicBezTo>
                  <a:lnTo>
                    <a:pt x="43" y="80"/>
                  </a:lnTo>
                  <a:cubicBezTo>
                    <a:pt x="66" y="46"/>
                    <a:pt x="104" y="24"/>
                    <a:pt x="148" y="24"/>
                  </a:cubicBezTo>
                  <a:cubicBezTo>
                    <a:pt x="218" y="24"/>
                    <a:pt x="275" y="81"/>
                    <a:pt x="275" y="151"/>
                  </a:cubicBezTo>
                  <a:cubicBezTo>
                    <a:pt x="275" y="221"/>
                    <a:pt x="218" y="278"/>
                    <a:pt x="148" y="278"/>
                  </a:cubicBezTo>
                  <a:cubicBezTo>
                    <a:pt x="86" y="278"/>
                    <a:pt x="35" y="233"/>
                    <a:pt x="24" y="175"/>
                  </a:cubicBezTo>
                  <a:lnTo>
                    <a:pt x="0" y="180"/>
                  </a:lnTo>
                  <a:cubicBezTo>
                    <a:pt x="13" y="250"/>
                    <a:pt x="74" y="303"/>
                    <a:pt x="148" y="303"/>
                  </a:cubicBezTo>
                  <a:cubicBezTo>
                    <a:pt x="232" y="303"/>
                    <a:pt x="300" y="235"/>
                    <a:pt x="300" y="151"/>
                  </a:cubicBezTo>
                  <a:cubicBezTo>
                    <a:pt x="300" y="67"/>
                    <a:pt x="232" y="0"/>
                    <a:pt x="14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20" name="Freeform 19"/>
            <p:cNvSpPr>
              <a:spLocks/>
            </p:cNvSpPr>
            <p:nvPr/>
          </p:nvSpPr>
          <p:spPr bwMode="auto">
            <a:xfrm>
              <a:off x="588963" y="169863"/>
              <a:ext cx="561975" cy="444500"/>
            </a:xfrm>
            <a:custGeom>
              <a:avLst/>
              <a:gdLst>
                <a:gd name="T0" fmla="*/ 115 w 124"/>
                <a:gd name="T1" fmla="*/ 77 h 98"/>
                <a:gd name="T2" fmla="*/ 115 w 124"/>
                <a:gd name="T3" fmla="*/ 77 h 98"/>
                <a:gd name="T4" fmla="*/ 96 w 124"/>
                <a:gd name="T5" fmla="*/ 73 h 98"/>
                <a:gd name="T6" fmla="*/ 91 w 124"/>
                <a:gd name="T7" fmla="*/ 65 h 98"/>
                <a:gd name="T8" fmla="*/ 91 w 124"/>
                <a:gd name="T9" fmla="*/ 65 h 98"/>
                <a:gd name="T10" fmla="*/ 92 w 124"/>
                <a:gd name="T11" fmla="*/ 58 h 98"/>
                <a:gd name="T12" fmla="*/ 110 w 124"/>
                <a:gd name="T13" fmla="*/ 0 h 98"/>
                <a:gd name="T14" fmla="*/ 110 w 124"/>
                <a:gd name="T15" fmla="*/ 0 h 98"/>
                <a:gd name="T16" fmla="*/ 84 w 124"/>
                <a:gd name="T17" fmla="*/ 0 h 98"/>
                <a:gd name="T18" fmla="*/ 84 w 124"/>
                <a:gd name="T19" fmla="*/ 0 h 98"/>
                <a:gd name="T20" fmla="*/ 68 w 124"/>
                <a:gd name="T21" fmla="*/ 50 h 98"/>
                <a:gd name="T22" fmla="*/ 68 w 124"/>
                <a:gd name="T23" fmla="*/ 50 h 98"/>
                <a:gd name="T24" fmla="*/ 38 w 124"/>
                <a:gd name="T25" fmla="*/ 73 h 98"/>
                <a:gd name="T26" fmla="*/ 29 w 124"/>
                <a:gd name="T27" fmla="*/ 69 h 98"/>
                <a:gd name="T28" fmla="*/ 28 w 124"/>
                <a:gd name="T29" fmla="*/ 58 h 98"/>
                <a:gd name="T30" fmla="*/ 47 w 124"/>
                <a:gd name="T31" fmla="*/ 0 h 98"/>
                <a:gd name="T32" fmla="*/ 20 w 124"/>
                <a:gd name="T33" fmla="*/ 0 h 98"/>
                <a:gd name="T34" fmla="*/ 4 w 124"/>
                <a:gd name="T35" fmla="*/ 50 h 98"/>
                <a:gd name="T36" fmla="*/ 8 w 124"/>
                <a:gd name="T37" fmla="*/ 84 h 98"/>
                <a:gd name="T38" fmla="*/ 37 w 124"/>
                <a:gd name="T39" fmla="*/ 98 h 98"/>
                <a:gd name="T40" fmla="*/ 73 w 124"/>
                <a:gd name="T41" fmla="*/ 84 h 98"/>
                <a:gd name="T42" fmla="*/ 87 w 124"/>
                <a:gd name="T43" fmla="*/ 95 h 98"/>
                <a:gd name="T44" fmla="*/ 107 w 124"/>
                <a:gd name="T45" fmla="*/ 98 h 98"/>
                <a:gd name="T46" fmla="*/ 114 w 124"/>
                <a:gd name="T47" fmla="*/ 97 h 98"/>
                <a:gd name="T48" fmla="*/ 115 w 124"/>
                <a:gd name="T49" fmla="*/ 95 h 98"/>
                <a:gd name="T50" fmla="*/ 118 w 124"/>
                <a:gd name="T51" fmla="*/ 90 h 98"/>
                <a:gd name="T52" fmla="*/ 120 w 124"/>
                <a:gd name="T53" fmla="*/ 85 h 98"/>
                <a:gd name="T54" fmla="*/ 123 w 124"/>
                <a:gd name="T55" fmla="*/ 80 h 98"/>
                <a:gd name="T56" fmla="*/ 124 w 124"/>
                <a:gd name="T57" fmla="*/ 76 h 98"/>
                <a:gd name="T58" fmla="*/ 115 w 124"/>
                <a:gd name="T59" fmla="*/ 7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98">
                  <a:moveTo>
                    <a:pt x="115" y="77"/>
                  </a:moveTo>
                  <a:lnTo>
                    <a:pt x="115" y="77"/>
                  </a:lnTo>
                  <a:cubicBezTo>
                    <a:pt x="109" y="77"/>
                    <a:pt x="101" y="76"/>
                    <a:pt x="96" y="73"/>
                  </a:cubicBezTo>
                  <a:cubicBezTo>
                    <a:pt x="94" y="71"/>
                    <a:pt x="92" y="69"/>
                    <a:pt x="91" y="65"/>
                  </a:cubicBezTo>
                  <a:cubicBezTo>
                    <a:pt x="91" y="65"/>
                    <a:pt x="91" y="65"/>
                    <a:pt x="91" y="65"/>
                  </a:cubicBezTo>
                  <a:cubicBezTo>
                    <a:pt x="91" y="63"/>
                    <a:pt x="91" y="60"/>
                    <a:pt x="92" y="58"/>
                  </a:cubicBezTo>
                  <a:lnTo>
                    <a:pt x="110" y="0"/>
                  </a:lnTo>
                  <a:lnTo>
                    <a:pt x="110" y="0"/>
                  </a:lnTo>
                  <a:lnTo>
                    <a:pt x="84" y="0"/>
                  </a:lnTo>
                  <a:lnTo>
                    <a:pt x="84" y="0"/>
                  </a:lnTo>
                  <a:lnTo>
                    <a:pt x="68" y="50"/>
                  </a:lnTo>
                  <a:cubicBezTo>
                    <a:pt x="68" y="50"/>
                    <a:pt x="68" y="50"/>
                    <a:pt x="68" y="50"/>
                  </a:cubicBezTo>
                  <a:cubicBezTo>
                    <a:pt x="64" y="63"/>
                    <a:pt x="50" y="73"/>
                    <a:pt x="38" y="73"/>
                  </a:cubicBezTo>
                  <a:cubicBezTo>
                    <a:pt x="35" y="73"/>
                    <a:pt x="31" y="72"/>
                    <a:pt x="29" y="69"/>
                  </a:cubicBezTo>
                  <a:cubicBezTo>
                    <a:pt x="27" y="67"/>
                    <a:pt x="26" y="63"/>
                    <a:pt x="28" y="58"/>
                  </a:cubicBezTo>
                  <a:lnTo>
                    <a:pt x="47" y="0"/>
                  </a:lnTo>
                  <a:lnTo>
                    <a:pt x="20" y="0"/>
                  </a:lnTo>
                  <a:lnTo>
                    <a:pt x="4" y="50"/>
                  </a:lnTo>
                  <a:cubicBezTo>
                    <a:pt x="0" y="62"/>
                    <a:pt x="2" y="75"/>
                    <a:pt x="8" y="84"/>
                  </a:cubicBezTo>
                  <a:cubicBezTo>
                    <a:pt x="15" y="93"/>
                    <a:pt x="25" y="98"/>
                    <a:pt x="37" y="98"/>
                  </a:cubicBezTo>
                  <a:cubicBezTo>
                    <a:pt x="49" y="98"/>
                    <a:pt x="62" y="93"/>
                    <a:pt x="73" y="84"/>
                  </a:cubicBezTo>
                  <a:cubicBezTo>
                    <a:pt x="76" y="90"/>
                    <a:pt x="81" y="93"/>
                    <a:pt x="87" y="95"/>
                  </a:cubicBezTo>
                  <a:cubicBezTo>
                    <a:pt x="95" y="98"/>
                    <a:pt x="101" y="98"/>
                    <a:pt x="107" y="98"/>
                  </a:cubicBezTo>
                  <a:cubicBezTo>
                    <a:pt x="109" y="98"/>
                    <a:pt x="112" y="97"/>
                    <a:pt x="114" y="97"/>
                  </a:cubicBezTo>
                  <a:cubicBezTo>
                    <a:pt x="114" y="96"/>
                    <a:pt x="115" y="95"/>
                    <a:pt x="115" y="95"/>
                  </a:cubicBezTo>
                  <a:cubicBezTo>
                    <a:pt x="116" y="93"/>
                    <a:pt x="117" y="91"/>
                    <a:pt x="118" y="90"/>
                  </a:cubicBezTo>
                  <a:cubicBezTo>
                    <a:pt x="119" y="88"/>
                    <a:pt x="120" y="87"/>
                    <a:pt x="120" y="85"/>
                  </a:cubicBezTo>
                  <a:cubicBezTo>
                    <a:pt x="121" y="83"/>
                    <a:pt x="122" y="82"/>
                    <a:pt x="123" y="80"/>
                  </a:cubicBezTo>
                  <a:cubicBezTo>
                    <a:pt x="123" y="79"/>
                    <a:pt x="124" y="78"/>
                    <a:pt x="124" y="76"/>
                  </a:cubicBezTo>
                  <a:cubicBezTo>
                    <a:pt x="122" y="77"/>
                    <a:pt x="119" y="77"/>
                    <a:pt x="115" y="7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grpSp>
    </p:spTree>
    <p:extLst>
      <p:ext uri="{BB962C8B-B14F-4D97-AF65-F5344CB8AC3E}">
        <p14:creationId xmlns:p14="http://schemas.microsoft.com/office/powerpoint/2010/main" val="36627254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White Sub-Section Breaker">
    <p:spTree>
      <p:nvGrpSpPr>
        <p:cNvPr id="1" name=""/>
        <p:cNvGrpSpPr/>
        <p:nvPr/>
      </p:nvGrpSpPr>
      <p:grpSpPr>
        <a:xfrm>
          <a:off x="0" y="0"/>
          <a:ext cx="0" cy="0"/>
          <a:chOff x="0" y="0"/>
          <a:chExt cx="0" cy="0"/>
        </a:xfrm>
      </p:grpSpPr>
      <p:sp>
        <p:nvSpPr>
          <p:cNvPr id="4" name="Title 1"/>
          <p:cNvSpPr>
            <a:spLocks noGrp="1"/>
          </p:cNvSpPr>
          <p:nvPr>
            <p:ph type="title"/>
          </p:nvPr>
        </p:nvSpPr>
        <p:spPr>
          <a:xfrm>
            <a:off x="923925" y="3768313"/>
            <a:ext cx="10655300" cy="661988"/>
          </a:xfrm>
          <a:prstGeom prst="rect">
            <a:avLst/>
          </a:prstGeom>
        </p:spPr>
        <p:txBody>
          <a:bodyPr anchor="t">
            <a:noAutofit/>
          </a:bodyPr>
          <a:lstStyle>
            <a:lvl1pPr algn="l">
              <a:defRPr sz="3200" b="1" cap="none">
                <a:solidFill>
                  <a:srgbClr val="000000"/>
                </a:solidFill>
              </a:defRPr>
            </a:lvl1pPr>
          </a:lstStyle>
          <a:p>
            <a:r>
              <a:rPr lang="en-US"/>
              <a:t>Click to edit Master title style</a:t>
            </a:r>
            <a:endParaRPr lang="en-US" dirty="0"/>
          </a:p>
        </p:txBody>
      </p:sp>
      <p:sp>
        <p:nvSpPr>
          <p:cNvPr id="5" name="Text Placeholder 2"/>
          <p:cNvSpPr>
            <a:spLocks noGrp="1"/>
          </p:cNvSpPr>
          <p:nvPr>
            <p:ph type="body" idx="1"/>
          </p:nvPr>
        </p:nvSpPr>
        <p:spPr>
          <a:xfrm>
            <a:off x="923925" y="4601601"/>
            <a:ext cx="10655300" cy="1500187"/>
          </a:xfrm>
          <a:prstGeom prst="rect">
            <a:avLst/>
          </a:prstGeom>
        </p:spPr>
        <p:txBody>
          <a:bodyPr anchor="t">
            <a:noAutofit/>
          </a:bodyPr>
          <a:lstStyle>
            <a:lvl1pPr marL="0" indent="0" algn="l">
              <a:buNone/>
              <a:defRPr sz="2400">
                <a:solidFill>
                  <a:srgbClr val="0000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Text Placeholder 4"/>
          <p:cNvSpPr>
            <a:spLocks noGrp="1"/>
          </p:cNvSpPr>
          <p:nvPr>
            <p:ph type="body" sz="quarter" idx="10"/>
          </p:nvPr>
        </p:nvSpPr>
        <p:spPr>
          <a:xfrm>
            <a:off x="923925" y="3430588"/>
            <a:ext cx="5300663" cy="322943"/>
          </a:xfrm>
          <a:prstGeom prst="rect">
            <a:avLst/>
          </a:prstGeom>
        </p:spPr>
        <p:txBody>
          <a:bodyPr>
            <a:noAutofit/>
          </a:bodyPr>
          <a:lstStyle>
            <a:lvl1pPr marL="0" indent="0">
              <a:buNone/>
              <a:defRPr sz="1800">
                <a:solidFill>
                  <a:srgbClr val="000000"/>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grpSp>
        <p:nvGrpSpPr>
          <p:cNvPr id="23" name="Group 4"/>
          <p:cNvGrpSpPr>
            <a:grpSpLocks noChangeAspect="1"/>
          </p:cNvGrpSpPr>
          <p:nvPr/>
        </p:nvGrpSpPr>
        <p:grpSpPr bwMode="auto">
          <a:xfrm>
            <a:off x="10430933" y="380390"/>
            <a:ext cx="1148292" cy="299927"/>
            <a:chOff x="44" y="1156"/>
            <a:chExt cx="5628" cy="1470"/>
          </a:xfrm>
          <a:solidFill>
            <a:srgbClr val="00A6CA"/>
          </a:solidFill>
        </p:grpSpPr>
        <p:sp>
          <p:nvSpPr>
            <p:cNvPr id="24" name="Freeform 23"/>
            <p:cNvSpPr>
              <a:spLocks/>
            </p:cNvSpPr>
            <p:nvPr userDrawn="1"/>
          </p:nvSpPr>
          <p:spPr bwMode="auto">
            <a:xfrm>
              <a:off x="502" y="2133"/>
              <a:ext cx="398" cy="481"/>
            </a:xfrm>
            <a:custGeom>
              <a:avLst/>
              <a:gdLst>
                <a:gd name="T0" fmla="*/ 53 w 398"/>
                <a:gd name="T1" fmla="*/ 0 h 481"/>
                <a:gd name="T2" fmla="*/ 77 w 398"/>
                <a:gd name="T3" fmla="*/ 2 h 481"/>
                <a:gd name="T4" fmla="*/ 99 w 398"/>
                <a:gd name="T5" fmla="*/ 7 h 481"/>
                <a:gd name="T6" fmla="*/ 119 w 398"/>
                <a:gd name="T7" fmla="*/ 17 h 481"/>
                <a:gd name="T8" fmla="*/ 135 w 398"/>
                <a:gd name="T9" fmla="*/ 33 h 481"/>
                <a:gd name="T10" fmla="*/ 145 w 398"/>
                <a:gd name="T11" fmla="*/ 51 h 481"/>
                <a:gd name="T12" fmla="*/ 150 w 398"/>
                <a:gd name="T13" fmla="*/ 77 h 481"/>
                <a:gd name="T14" fmla="*/ 159 w 398"/>
                <a:gd name="T15" fmla="*/ 60 h 481"/>
                <a:gd name="T16" fmla="*/ 172 w 398"/>
                <a:gd name="T17" fmla="*/ 43 h 481"/>
                <a:gd name="T18" fmla="*/ 188 w 398"/>
                <a:gd name="T19" fmla="*/ 29 h 481"/>
                <a:gd name="T20" fmla="*/ 205 w 398"/>
                <a:gd name="T21" fmla="*/ 19 h 481"/>
                <a:gd name="T22" fmla="*/ 225 w 398"/>
                <a:gd name="T23" fmla="*/ 10 h 481"/>
                <a:gd name="T24" fmla="*/ 246 w 398"/>
                <a:gd name="T25" fmla="*/ 3 h 481"/>
                <a:gd name="T26" fmla="*/ 290 w 398"/>
                <a:gd name="T27" fmla="*/ 0 h 481"/>
                <a:gd name="T28" fmla="*/ 319 w 398"/>
                <a:gd name="T29" fmla="*/ 0 h 481"/>
                <a:gd name="T30" fmla="*/ 348 w 398"/>
                <a:gd name="T31" fmla="*/ 7 h 481"/>
                <a:gd name="T32" fmla="*/ 374 w 398"/>
                <a:gd name="T33" fmla="*/ 17 h 481"/>
                <a:gd name="T34" fmla="*/ 398 w 398"/>
                <a:gd name="T35" fmla="*/ 33 h 481"/>
                <a:gd name="T36" fmla="*/ 354 w 398"/>
                <a:gd name="T37" fmla="*/ 115 h 481"/>
                <a:gd name="T38" fmla="*/ 355 w 398"/>
                <a:gd name="T39" fmla="*/ 115 h 481"/>
                <a:gd name="T40" fmla="*/ 318 w 398"/>
                <a:gd name="T41" fmla="*/ 101 h 481"/>
                <a:gd name="T42" fmla="*/ 278 w 398"/>
                <a:gd name="T43" fmla="*/ 96 h 481"/>
                <a:gd name="T44" fmla="*/ 254 w 398"/>
                <a:gd name="T45" fmla="*/ 98 h 481"/>
                <a:gd name="T46" fmla="*/ 232 w 398"/>
                <a:gd name="T47" fmla="*/ 103 h 481"/>
                <a:gd name="T48" fmla="*/ 212 w 398"/>
                <a:gd name="T49" fmla="*/ 111 h 481"/>
                <a:gd name="T50" fmla="*/ 195 w 398"/>
                <a:gd name="T51" fmla="*/ 123 h 481"/>
                <a:gd name="T52" fmla="*/ 179 w 398"/>
                <a:gd name="T53" fmla="*/ 140 h 481"/>
                <a:gd name="T54" fmla="*/ 167 w 398"/>
                <a:gd name="T55" fmla="*/ 159 h 481"/>
                <a:gd name="T56" fmla="*/ 160 w 398"/>
                <a:gd name="T57" fmla="*/ 181 h 481"/>
                <a:gd name="T58" fmla="*/ 157 w 398"/>
                <a:gd name="T59" fmla="*/ 209 h 481"/>
                <a:gd name="T60" fmla="*/ 157 w 398"/>
                <a:gd name="T61" fmla="*/ 481 h 481"/>
                <a:gd name="T62" fmla="*/ 51 w 398"/>
                <a:gd name="T63" fmla="*/ 481 h 481"/>
                <a:gd name="T64" fmla="*/ 51 w 398"/>
                <a:gd name="T65" fmla="*/ 139 h 481"/>
                <a:gd name="T66" fmla="*/ 51 w 398"/>
                <a:gd name="T67" fmla="*/ 111 h 481"/>
                <a:gd name="T68" fmla="*/ 49 w 398"/>
                <a:gd name="T69" fmla="*/ 104 h 481"/>
                <a:gd name="T70" fmla="*/ 48 w 398"/>
                <a:gd name="T71" fmla="*/ 98 h 481"/>
                <a:gd name="T72" fmla="*/ 46 w 398"/>
                <a:gd name="T73" fmla="*/ 91 h 481"/>
                <a:gd name="T74" fmla="*/ 41 w 398"/>
                <a:gd name="T75" fmla="*/ 87 h 481"/>
                <a:gd name="T76" fmla="*/ 37 w 398"/>
                <a:gd name="T77" fmla="*/ 82 h 481"/>
                <a:gd name="T78" fmla="*/ 31 w 398"/>
                <a:gd name="T79" fmla="*/ 80 h 481"/>
                <a:gd name="T80" fmla="*/ 17 w 398"/>
                <a:gd name="T81" fmla="*/ 79 h 481"/>
                <a:gd name="T82" fmla="*/ 2 w 398"/>
                <a:gd name="T83" fmla="*/ 77 h 481"/>
                <a:gd name="T84" fmla="*/ 0 w 398"/>
                <a:gd name="T85" fmla="*/ 5 h 481"/>
                <a:gd name="T86" fmla="*/ 53 w 398"/>
                <a:gd name="T87"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8" h="481">
                  <a:moveTo>
                    <a:pt x="53" y="0"/>
                  </a:moveTo>
                  <a:lnTo>
                    <a:pt x="77" y="2"/>
                  </a:lnTo>
                  <a:lnTo>
                    <a:pt x="99" y="7"/>
                  </a:lnTo>
                  <a:lnTo>
                    <a:pt x="119" y="17"/>
                  </a:lnTo>
                  <a:lnTo>
                    <a:pt x="135" y="33"/>
                  </a:lnTo>
                  <a:lnTo>
                    <a:pt x="145" y="51"/>
                  </a:lnTo>
                  <a:lnTo>
                    <a:pt x="150" y="77"/>
                  </a:lnTo>
                  <a:lnTo>
                    <a:pt x="159" y="60"/>
                  </a:lnTo>
                  <a:lnTo>
                    <a:pt x="172" y="43"/>
                  </a:lnTo>
                  <a:lnTo>
                    <a:pt x="188" y="29"/>
                  </a:lnTo>
                  <a:lnTo>
                    <a:pt x="205" y="19"/>
                  </a:lnTo>
                  <a:lnTo>
                    <a:pt x="225" y="10"/>
                  </a:lnTo>
                  <a:lnTo>
                    <a:pt x="246" y="3"/>
                  </a:lnTo>
                  <a:lnTo>
                    <a:pt x="290" y="0"/>
                  </a:lnTo>
                  <a:lnTo>
                    <a:pt x="319" y="0"/>
                  </a:lnTo>
                  <a:lnTo>
                    <a:pt x="348" y="7"/>
                  </a:lnTo>
                  <a:lnTo>
                    <a:pt x="374" y="17"/>
                  </a:lnTo>
                  <a:lnTo>
                    <a:pt x="398" y="33"/>
                  </a:lnTo>
                  <a:lnTo>
                    <a:pt x="354" y="115"/>
                  </a:lnTo>
                  <a:lnTo>
                    <a:pt x="355" y="115"/>
                  </a:lnTo>
                  <a:lnTo>
                    <a:pt x="318" y="101"/>
                  </a:lnTo>
                  <a:lnTo>
                    <a:pt x="278" y="96"/>
                  </a:lnTo>
                  <a:lnTo>
                    <a:pt x="254" y="98"/>
                  </a:lnTo>
                  <a:lnTo>
                    <a:pt x="232" y="103"/>
                  </a:lnTo>
                  <a:lnTo>
                    <a:pt x="212" y="111"/>
                  </a:lnTo>
                  <a:lnTo>
                    <a:pt x="195" y="123"/>
                  </a:lnTo>
                  <a:lnTo>
                    <a:pt x="179" y="140"/>
                  </a:lnTo>
                  <a:lnTo>
                    <a:pt x="167" y="159"/>
                  </a:lnTo>
                  <a:lnTo>
                    <a:pt x="160" y="181"/>
                  </a:lnTo>
                  <a:lnTo>
                    <a:pt x="157" y="209"/>
                  </a:lnTo>
                  <a:lnTo>
                    <a:pt x="157" y="481"/>
                  </a:lnTo>
                  <a:lnTo>
                    <a:pt x="51" y="481"/>
                  </a:lnTo>
                  <a:lnTo>
                    <a:pt x="51" y="139"/>
                  </a:lnTo>
                  <a:lnTo>
                    <a:pt x="51" y="111"/>
                  </a:lnTo>
                  <a:lnTo>
                    <a:pt x="49" y="104"/>
                  </a:lnTo>
                  <a:lnTo>
                    <a:pt x="48" y="98"/>
                  </a:lnTo>
                  <a:lnTo>
                    <a:pt x="46" y="91"/>
                  </a:lnTo>
                  <a:lnTo>
                    <a:pt x="41" y="87"/>
                  </a:lnTo>
                  <a:lnTo>
                    <a:pt x="37" y="82"/>
                  </a:lnTo>
                  <a:lnTo>
                    <a:pt x="31" y="80"/>
                  </a:lnTo>
                  <a:lnTo>
                    <a:pt x="17" y="79"/>
                  </a:lnTo>
                  <a:lnTo>
                    <a:pt x="2" y="77"/>
                  </a:lnTo>
                  <a:lnTo>
                    <a:pt x="0" y="5"/>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7"/>
            <p:cNvSpPr>
              <a:spLocks noEditPoints="1"/>
            </p:cNvSpPr>
            <p:nvPr userDrawn="1"/>
          </p:nvSpPr>
          <p:spPr bwMode="auto">
            <a:xfrm>
              <a:off x="885" y="2133"/>
              <a:ext cx="514" cy="490"/>
            </a:xfrm>
            <a:custGeom>
              <a:avLst/>
              <a:gdLst>
                <a:gd name="T0" fmla="*/ 229 w 514"/>
                <a:gd name="T1" fmla="*/ 87 h 490"/>
                <a:gd name="T2" fmla="*/ 174 w 514"/>
                <a:gd name="T3" fmla="*/ 111 h 490"/>
                <a:gd name="T4" fmla="*/ 135 w 514"/>
                <a:gd name="T5" fmla="*/ 154 h 490"/>
                <a:gd name="T6" fmla="*/ 111 w 514"/>
                <a:gd name="T7" fmla="*/ 216 h 490"/>
                <a:gd name="T8" fmla="*/ 111 w 514"/>
                <a:gd name="T9" fmla="*/ 293 h 490"/>
                <a:gd name="T10" fmla="*/ 140 w 514"/>
                <a:gd name="T11" fmla="*/ 356 h 490"/>
                <a:gd name="T12" fmla="*/ 179 w 514"/>
                <a:gd name="T13" fmla="*/ 385 h 490"/>
                <a:gd name="T14" fmla="*/ 237 w 514"/>
                <a:gd name="T15" fmla="*/ 395 h 490"/>
                <a:gd name="T16" fmla="*/ 288 w 514"/>
                <a:gd name="T17" fmla="*/ 383 h 490"/>
                <a:gd name="T18" fmla="*/ 328 w 514"/>
                <a:gd name="T19" fmla="*/ 353 h 490"/>
                <a:gd name="T20" fmla="*/ 355 w 514"/>
                <a:gd name="T21" fmla="*/ 286 h 490"/>
                <a:gd name="T22" fmla="*/ 360 w 514"/>
                <a:gd name="T23" fmla="*/ 104 h 490"/>
                <a:gd name="T24" fmla="*/ 309 w 514"/>
                <a:gd name="T25" fmla="*/ 89 h 490"/>
                <a:gd name="T26" fmla="*/ 261 w 514"/>
                <a:gd name="T27" fmla="*/ 84 h 490"/>
                <a:gd name="T28" fmla="*/ 319 w 514"/>
                <a:gd name="T29" fmla="*/ 2 h 490"/>
                <a:gd name="T30" fmla="*/ 416 w 514"/>
                <a:gd name="T31" fmla="*/ 24 h 490"/>
                <a:gd name="T32" fmla="*/ 463 w 514"/>
                <a:gd name="T33" fmla="*/ 342 h 490"/>
                <a:gd name="T34" fmla="*/ 464 w 514"/>
                <a:gd name="T35" fmla="*/ 380 h 490"/>
                <a:gd name="T36" fmla="*/ 469 w 514"/>
                <a:gd name="T37" fmla="*/ 394 h 490"/>
                <a:gd name="T38" fmla="*/ 478 w 514"/>
                <a:gd name="T39" fmla="*/ 402 h 490"/>
                <a:gd name="T40" fmla="*/ 497 w 514"/>
                <a:gd name="T41" fmla="*/ 407 h 490"/>
                <a:gd name="T42" fmla="*/ 514 w 514"/>
                <a:gd name="T43" fmla="*/ 483 h 490"/>
                <a:gd name="T44" fmla="*/ 440 w 514"/>
                <a:gd name="T45" fmla="*/ 484 h 490"/>
                <a:gd name="T46" fmla="*/ 403 w 514"/>
                <a:gd name="T47" fmla="*/ 464 h 490"/>
                <a:gd name="T48" fmla="*/ 382 w 514"/>
                <a:gd name="T49" fmla="*/ 430 h 490"/>
                <a:gd name="T50" fmla="*/ 377 w 514"/>
                <a:gd name="T51" fmla="*/ 387 h 490"/>
                <a:gd name="T52" fmla="*/ 340 w 514"/>
                <a:gd name="T53" fmla="*/ 443 h 490"/>
                <a:gd name="T54" fmla="*/ 280 w 514"/>
                <a:gd name="T55" fmla="*/ 478 h 490"/>
                <a:gd name="T56" fmla="*/ 215 w 514"/>
                <a:gd name="T57" fmla="*/ 490 h 490"/>
                <a:gd name="T58" fmla="*/ 148 w 514"/>
                <a:gd name="T59" fmla="*/ 483 h 490"/>
                <a:gd name="T60" fmla="*/ 95 w 514"/>
                <a:gd name="T61" fmla="*/ 459 h 490"/>
                <a:gd name="T62" fmla="*/ 53 w 514"/>
                <a:gd name="T63" fmla="*/ 421 h 490"/>
                <a:gd name="T64" fmla="*/ 13 w 514"/>
                <a:gd name="T65" fmla="*/ 346 h 490"/>
                <a:gd name="T66" fmla="*/ 0 w 514"/>
                <a:gd name="T67" fmla="*/ 253 h 490"/>
                <a:gd name="T68" fmla="*/ 10 w 514"/>
                <a:gd name="T69" fmla="*/ 180 h 490"/>
                <a:gd name="T70" fmla="*/ 37 w 514"/>
                <a:gd name="T71" fmla="*/ 116 h 490"/>
                <a:gd name="T72" fmla="*/ 78 w 514"/>
                <a:gd name="T73" fmla="*/ 67 h 490"/>
                <a:gd name="T74" fmla="*/ 131 w 514"/>
                <a:gd name="T75" fmla="*/ 29 h 490"/>
                <a:gd name="T76" fmla="*/ 196 w 514"/>
                <a:gd name="T77" fmla="*/ 5 h 490"/>
                <a:gd name="T78" fmla="*/ 270 w 514"/>
                <a:gd name="T79"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4" h="490">
                  <a:moveTo>
                    <a:pt x="261" y="84"/>
                  </a:moveTo>
                  <a:lnTo>
                    <a:pt x="229" y="87"/>
                  </a:lnTo>
                  <a:lnTo>
                    <a:pt x="199" y="96"/>
                  </a:lnTo>
                  <a:lnTo>
                    <a:pt x="174" y="111"/>
                  </a:lnTo>
                  <a:lnTo>
                    <a:pt x="152" y="130"/>
                  </a:lnTo>
                  <a:lnTo>
                    <a:pt x="135" y="154"/>
                  </a:lnTo>
                  <a:lnTo>
                    <a:pt x="119" y="183"/>
                  </a:lnTo>
                  <a:lnTo>
                    <a:pt x="111" y="216"/>
                  </a:lnTo>
                  <a:lnTo>
                    <a:pt x="107" y="253"/>
                  </a:lnTo>
                  <a:lnTo>
                    <a:pt x="111" y="293"/>
                  </a:lnTo>
                  <a:lnTo>
                    <a:pt x="121" y="327"/>
                  </a:lnTo>
                  <a:lnTo>
                    <a:pt x="140" y="356"/>
                  </a:lnTo>
                  <a:lnTo>
                    <a:pt x="157" y="373"/>
                  </a:lnTo>
                  <a:lnTo>
                    <a:pt x="179" y="385"/>
                  </a:lnTo>
                  <a:lnTo>
                    <a:pt x="206" y="392"/>
                  </a:lnTo>
                  <a:lnTo>
                    <a:pt x="237" y="395"/>
                  </a:lnTo>
                  <a:lnTo>
                    <a:pt x="264" y="392"/>
                  </a:lnTo>
                  <a:lnTo>
                    <a:pt x="288" y="383"/>
                  </a:lnTo>
                  <a:lnTo>
                    <a:pt x="311" y="371"/>
                  </a:lnTo>
                  <a:lnTo>
                    <a:pt x="328" y="353"/>
                  </a:lnTo>
                  <a:lnTo>
                    <a:pt x="345" y="322"/>
                  </a:lnTo>
                  <a:lnTo>
                    <a:pt x="355" y="286"/>
                  </a:lnTo>
                  <a:lnTo>
                    <a:pt x="360" y="243"/>
                  </a:lnTo>
                  <a:lnTo>
                    <a:pt x="360" y="104"/>
                  </a:lnTo>
                  <a:lnTo>
                    <a:pt x="334" y="96"/>
                  </a:lnTo>
                  <a:lnTo>
                    <a:pt x="309" y="89"/>
                  </a:lnTo>
                  <a:lnTo>
                    <a:pt x="285" y="86"/>
                  </a:lnTo>
                  <a:lnTo>
                    <a:pt x="261" y="84"/>
                  </a:lnTo>
                  <a:close/>
                  <a:moveTo>
                    <a:pt x="270" y="0"/>
                  </a:moveTo>
                  <a:lnTo>
                    <a:pt x="319" y="2"/>
                  </a:lnTo>
                  <a:lnTo>
                    <a:pt x="369" y="10"/>
                  </a:lnTo>
                  <a:lnTo>
                    <a:pt x="416" y="24"/>
                  </a:lnTo>
                  <a:lnTo>
                    <a:pt x="463" y="43"/>
                  </a:lnTo>
                  <a:lnTo>
                    <a:pt x="463" y="342"/>
                  </a:lnTo>
                  <a:lnTo>
                    <a:pt x="464" y="371"/>
                  </a:lnTo>
                  <a:lnTo>
                    <a:pt x="464" y="380"/>
                  </a:lnTo>
                  <a:lnTo>
                    <a:pt x="466" y="387"/>
                  </a:lnTo>
                  <a:lnTo>
                    <a:pt x="469" y="394"/>
                  </a:lnTo>
                  <a:lnTo>
                    <a:pt x="473" y="399"/>
                  </a:lnTo>
                  <a:lnTo>
                    <a:pt x="478" y="402"/>
                  </a:lnTo>
                  <a:lnTo>
                    <a:pt x="485" y="406"/>
                  </a:lnTo>
                  <a:lnTo>
                    <a:pt x="497" y="407"/>
                  </a:lnTo>
                  <a:lnTo>
                    <a:pt x="514" y="407"/>
                  </a:lnTo>
                  <a:lnTo>
                    <a:pt x="514" y="483"/>
                  </a:lnTo>
                  <a:lnTo>
                    <a:pt x="464" y="488"/>
                  </a:lnTo>
                  <a:lnTo>
                    <a:pt x="440" y="484"/>
                  </a:lnTo>
                  <a:lnTo>
                    <a:pt x="420" y="478"/>
                  </a:lnTo>
                  <a:lnTo>
                    <a:pt x="403" y="464"/>
                  </a:lnTo>
                  <a:lnTo>
                    <a:pt x="389" y="445"/>
                  </a:lnTo>
                  <a:lnTo>
                    <a:pt x="382" y="430"/>
                  </a:lnTo>
                  <a:lnTo>
                    <a:pt x="379" y="411"/>
                  </a:lnTo>
                  <a:lnTo>
                    <a:pt x="377" y="387"/>
                  </a:lnTo>
                  <a:lnTo>
                    <a:pt x="360" y="418"/>
                  </a:lnTo>
                  <a:lnTo>
                    <a:pt x="340" y="443"/>
                  </a:lnTo>
                  <a:lnTo>
                    <a:pt x="312" y="464"/>
                  </a:lnTo>
                  <a:lnTo>
                    <a:pt x="280" y="478"/>
                  </a:lnTo>
                  <a:lnTo>
                    <a:pt x="247" y="488"/>
                  </a:lnTo>
                  <a:lnTo>
                    <a:pt x="215" y="490"/>
                  </a:lnTo>
                  <a:lnTo>
                    <a:pt x="179" y="488"/>
                  </a:lnTo>
                  <a:lnTo>
                    <a:pt x="148" y="483"/>
                  </a:lnTo>
                  <a:lnTo>
                    <a:pt x="119" y="472"/>
                  </a:lnTo>
                  <a:lnTo>
                    <a:pt x="95" y="459"/>
                  </a:lnTo>
                  <a:lnTo>
                    <a:pt x="73" y="442"/>
                  </a:lnTo>
                  <a:lnTo>
                    <a:pt x="53" y="421"/>
                  </a:lnTo>
                  <a:lnTo>
                    <a:pt x="30" y="387"/>
                  </a:lnTo>
                  <a:lnTo>
                    <a:pt x="13" y="346"/>
                  </a:lnTo>
                  <a:lnTo>
                    <a:pt x="3" y="301"/>
                  </a:lnTo>
                  <a:lnTo>
                    <a:pt x="0" y="253"/>
                  </a:lnTo>
                  <a:lnTo>
                    <a:pt x="3" y="214"/>
                  </a:lnTo>
                  <a:lnTo>
                    <a:pt x="10" y="180"/>
                  </a:lnTo>
                  <a:lnTo>
                    <a:pt x="22" y="147"/>
                  </a:lnTo>
                  <a:lnTo>
                    <a:pt x="37" y="116"/>
                  </a:lnTo>
                  <a:lnTo>
                    <a:pt x="56" y="89"/>
                  </a:lnTo>
                  <a:lnTo>
                    <a:pt x="78" y="67"/>
                  </a:lnTo>
                  <a:lnTo>
                    <a:pt x="104" y="46"/>
                  </a:lnTo>
                  <a:lnTo>
                    <a:pt x="131" y="29"/>
                  </a:lnTo>
                  <a:lnTo>
                    <a:pt x="162" y="15"/>
                  </a:lnTo>
                  <a:lnTo>
                    <a:pt x="196" y="5"/>
                  </a:lnTo>
                  <a:lnTo>
                    <a:pt x="232" y="0"/>
                  </a:lnTo>
                  <a:lnTo>
                    <a:pt x="2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8"/>
            <p:cNvSpPr>
              <a:spLocks/>
            </p:cNvSpPr>
            <p:nvPr userDrawn="1"/>
          </p:nvSpPr>
          <p:spPr bwMode="auto">
            <a:xfrm>
              <a:off x="1428" y="2133"/>
              <a:ext cx="497" cy="481"/>
            </a:xfrm>
            <a:custGeom>
              <a:avLst/>
              <a:gdLst>
                <a:gd name="T0" fmla="*/ 309 w 497"/>
                <a:gd name="T1" fmla="*/ 0 h 481"/>
                <a:gd name="T2" fmla="*/ 340 w 497"/>
                <a:gd name="T3" fmla="*/ 2 h 481"/>
                <a:gd name="T4" fmla="*/ 367 w 497"/>
                <a:gd name="T5" fmla="*/ 7 h 481"/>
                <a:gd name="T6" fmla="*/ 393 w 497"/>
                <a:gd name="T7" fmla="*/ 15 h 481"/>
                <a:gd name="T8" fmla="*/ 425 w 497"/>
                <a:gd name="T9" fmla="*/ 34 h 481"/>
                <a:gd name="T10" fmla="*/ 451 w 497"/>
                <a:gd name="T11" fmla="*/ 58 h 481"/>
                <a:gd name="T12" fmla="*/ 471 w 497"/>
                <a:gd name="T13" fmla="*/ 87 h 481"/>
                <a:gd name="T14" fmla="*/ 485 w 497"/>
                <a:gd name="T15" fmla="*/ 122 h 481"/>
                <a:gd name="T16" fmla="*/ 494 w 497"/>
                <a:gd name="T17" fmla="*/ 161 h 481"/>
                <a:gd name="T18" fmla="*/ 497 w 497"/>
                <a:gd name="T19" fmla="*/ 204 h 481"/>
                <a:gd name="T20" fmla="*/ 497 w 497"/>
                <a:gd name="T21" fmla="*/ 481 h 481"/>
                <a:gd name="T22" fmla="*/ 389 w 497"/>
                <a:gd name="T23" fmla="*/ 481 h 481"/>
                <a:gd name="T24" fmla="*/ 389 w 497"/>
                <a:gd name="T25" fmla="*/ 204 h 481"/>
                <a:gd name="T26" fmla="*/ 386 w 497"/>
                <a:gd name="T27" fmla="*/ 170 h 481"/>
                <a:gd name="T28" fmla="*/ 376 w 497"/>
                <a:gd name="T29" fmla="*/ 140 h 481"/>
                <a:gd name="T30" fmla="*/ 359 w 497"/>
                <a:gd name="T31" fmla="*/ 116 h 481"/>
                <a:gd name="T32" fmla="*/ 335 w 497"/>
                <a:gd name="T33" fmla="*/ 99 h 481"/>
                <a:gd name="T34" fmla="*/ 309 w 497"/>
                <a:gd name="T35" fmla="*/ 89 h 481"/>
                <a:gd name="T36" fmla="*/ 278 w 497"/>
                <a:gd name="T37" fmla="*/ 84 h 481"/>
                <a:gd name="T38" fmla="*/ 254 w 497"/>
                <a:gd name="T39" fmla="*/ 87 h 481"/>
                <a:gd name="T40" fmla="*/ 231 w 497"/>
                <a:gd name="T41" fmla="*/ 94 h 481"/>
                <a:gd name="T42" fmla="*/ 210 w 497"/>
                <a:gd name="T43" fmla="*/ 104 h 481"/>
                <a:gd name="T44" fmla="*/ 193 w 497"/>
                <a:gd name="T45" fmla="*/ 120 h 481"/>
                <a:gd name="T46" fmla="*/ 179 w 497"/>
                <a:gd name="T47" fmla="*/ 139 h 481"/>
                <a:gd name="T48" fmla="*/ 167 w 497"/>
                <a:gd name="T49" fmla="*/ 161 h 481"/>
                <a:gd name="T50" fmla="*/ 160 w 497"/>
                <a:gd name="T51" fmla="*/ 185 h 481"/>
                <a:gd name="T52" fmla="*/ 159 w 497"/>
                <a:gd name="T53" fmla="*/ 212 h 481"/>
                <a:gd name="T54" fmla="*/ 159 w 497"/>
                <a:gd name="T55" fmla="*/ 481 h 481"/>
                <a:gd name="T56" fmla="*/ 51 w 497"/>
                <a:gd name="T57" fmla="*/ 481 h 481"/>
                <a:gd name="T58" fmla="*/ 51 w 497"/>
                <a:gd name="T59" fmla="*/ 146 h 481"/>
                <a:gd name="T60" fmla="*/ 51 w 497"/>
                <a:gd name="T61" fmla="*/ 127 h 481"/>
                <a:gd name="T62" fmla="*/ 49 w 497"/>
                <a:gd name="T63" fmla="*/ 111 h 481"/>
                <a:gd name="T64" fmla="*/ 49 w 497"/>
                <a:gd name="T65" fmla="*/ 103 h 481"/>
                <a:gd name="T66" fmla="*/ 46 w 497"/>
                <a:gd name="T67" fmla="*/ 96 h 481"/>
                <a:gd name="T68" fmla="*/ 44 w 497"/>
                <a:gd name="T69" fmla="*/ 91 h 481"/>
                <a:gd name="T70" fmla="*/ 39 w 497"/>
                <a:gd name="T71" fmla="*/ 87 h 481"/>
                <a:gd name="T72" fmla="*/ 36 w 497"/>
                <a:gd name="T73" fmla="*/ 84 h 481"/>
                <a:gd name="T74" fmla="*/ 29 w 497"/>
                <a:gd name="T75" fmla="*/ 80 h 481"/>
                <a:gd name="T76" fmla="*/ 17 w 497"/>
                <a:gd name="T77" fmla="*/ 80 h 481"/>
                <a:gd name="T78" fmla="*/ 0 w 497"/>
                <a:gd name="T79" fmla="*/ 80 h 481"/>
                <a:gd name="T80" fmla="*/ 0 w 497"/>
                <a:gd name="T81" fmla="*/ 7 h 481"/>
                <a:gd name="T82" fmla="*/ 53 w 497"/>
                <a:gd name="T83" fmla="*/ 0 h 481"/>
                <a:gd name="T84" fmla="*/ 78 w 497"/>
                <a:gd name="T85" fmla="*/ 0 h 481"/>
                <a:gd name="T86" fmla="*/ 101 w 497"/>
                <a:gd name="T87" fmla="*/ 5 h 481"/>
                <a:gd name="T88" fmla="*/ 119 w 497"/>
                <a:gd name="T89" fmla="*/ 14 h 481"/>
                <a:gd name="T90" fmla="*/ 135 w 497"/>
                <a:gd name="T91" fmla="*/ 29 h 481"/>
                <a:gd name="T92" fmla="*/ 143 w 497"/>
                <a:gd name="T93" fmla="*/ 43 h 481"/>
                <a:gd name="T94" fmla="*/ 147 w 497"/>
                <a:gd name="T95" fmla="*/ 60 h 481"/>
                <a:gd name="T96" fmla="*/ 149 w 497"/>
                <a:gd name="T97" fmla="*/ 80 h 481"/>
                <a:gd name="T98" fmla="*/ 160 w 497"/>
                <a:gd name="T99" fmla="*/ 60 h 481"/>
                <a:gd name="T100" fmla="*/ 176 w 497"/>
                <a:gd name="T101" fmla="*/ 43 h 481"/>
                <a:gd name="T102" fmla="*/ 195 w 497"/>
                <a:gd name="T103" fmla="*/ 29 h 481"/>
                <a:gd name="T104" fmla="*/ 215 w 497"/>
                <a:gd name="T105" fmla="*/ 17 h 481"/>
                <a:gd name="T106" fmla="*/ 239 w 497"/>
                <a:gd name="T107" fmla="*/ 9 h 481"/>
                <a:gd name="T108" fmla="*/ 261 w 497"/>
                <a:gd name="T109" fmla="*/ 3 h 481"/>
                <a:gd name="T110" fmla="*/ 309 w 497"/>
                <a:gd name="T11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97" h="481">
                  <a:moveTo>
                    <a:pt x="309" y="0"/>
                  </a:moveTo>
                  <a:lnTo>
                    <a:pt x="340" y="2"/>
                  </a:lnTo>
                  <a:lnTo>
                    <a:pt x="367" y="7"/>
                  </a:lnTo>
                  <a:lnTo>
                    <a:pt x="393" y="15"/>
                  </a:lnTo>
                  <a:lnTo>
                    <a:pt x="425" y="34"/>
                  </a:lnTo>
                  <a:lnTo>
                    <a:pt x="451" y="58"/>
                  </a:lnTo>
                  <a:lnTo>
                    <a:pt x="471" y="87"/>
                  </a:lnTo>
                  <a:lnTo>
                    <a:pt x="485" y="122"/>
                  </a:lnTo>
                  <a:lnTo>
                    <a:pt x="494" y="161"/>
                  </a:lnTo>
                  <a:lnTo>
                    <a:pt x="497" y="204"/>
                  </a:lnTo>
                  <a:lnTo>
                    <a:pt x="497" y="481"/>
                  </a:lnTo>
                  <a:lnTo>
                    <a:pt x="389" y="481"/>
                  </a:lnTo>
                  <a:lnTo>
                    <a:pt x="389" y="204"/>
                  </a:lnTo>
                  <a:lnTo>
                    <a:pt x="386" y="170"/>
                  </a:lnTo>
                  <a:lnTo>
                    <a:pt x="376" y="140"/>
                  </a:lnTo>
                  <a:lnTo>
                    <a:pt x="359" y="116"/>
                  </a:lnTo>
                  <a:lnTo>
                    <a:pt x="335" y="99"/>
                  </a:lnTo>
                  <a:lnTo>
                    <a:pt x="309" y="89"/>
                  </a:lnTo>
                  <a:lnTo>
                    <a:pt x="278" y="84"/>
                  </a:lnTo>
                  <a:lnTo>
                    <a:pt x="254" y="87"/>
                  </a:lnTo>
                  <a:lnTo>
                    <a:pt x="231" y="94"/>
                  </a:lnTo>
                  <a:lnTo>
                    <a:pt x="210" y="104"/>
                  </a:lnTo>
                  <a:lnTo>
                    <a:pt x="193" y="120"/>
                  </a:lnTo>
                  <a:lnTo>
                    <a:pt x="179" y="139"/>
                  </a:lnTo>
                  <a:lnTo>
                    <a:pt x="167" y="161"/>
                  </a:lnTo>
                  <a:lnTo>
                    <a:pt x="160" y="185"/>
                  </a:lnTo>
                  <a:lnTo>
                    <a:pt x="159" y="212"/>
                  </a:lnTo>
                  <a:lnTo>
                    <a:pt x="159" y="481"/>
                  </a:lnTo>
                  <a:lnTo>
                    <a:pt x="51" y="481"/>
                  </a:lnTo>
                  <a:lnTo>
                    <a:pt x="51" y="146"/>
                  </a:lnTo>
                  <a:lnTo>
                    <a:pt x="51" y="127"/>
                  </a:lnTo>
                  <a:lnTo>
                    <a:pt x="49" y="111"/>
                  </a:lnTo>
                  <a:lnTo>
                    <a:pt x="49" y="103"/>
                  </a:lnTo>
                  <a:lnTo>
                    <a:pt x="46" y="96"/>
                  </a:lnTo>
                  <a:lnTo>
                    <a:pt x="44" y="91"/>
                  </a:lnTo>
                  <a:lnTo>
                    <a:pt x="39" y="87"/>
                  </a:lnTo>
                  <a:lnTo>
                    <a:pt x="36" y="84"/>
                  </a:lnTo>
                  <a:lnTo>
                    <a:pt x="29" y="80"/>
                  </a:lnTo>
                  <a:lnTo>
                    <a:pt x="17" y="80"/>
                  </a:lnTo>
                  <a:lnTo>
                    <a:pt x="0" y="80"/>
                  </a:lnTo>
                  <a:lnTo>
                    <a:pt x="0" y="7"/>
                  </a:lnTo>
                  <a:lnTo>
                    <a:pt x="53" y="0"/>
                  </a:lnTo>
                  <a:lnTo>
                    <a:pt x="78" y="0"/>
                  </a:lnTo>
                  <a:lnTo>
                    <a:pt x="101" y="5"/>
                  </a:lnTo>
                  <a:lnTo>
                    <a:pt x="119" y="14"/>
                  </a:lnTo>
                  <a:lnTo>
                    <a:pt x="135" y="29"/>
                  </a:lnTo>
                  <a:lnTo>
                    <a:pt x="143" y="43"/>
                  </a:lnTo>
                  <a:lnTo>
                    <a:pt x="147" y="60"/>
                  </a:lnTo>
                  <a:lnTo>
                    <a:pt x="149" y="80"/>
                  </a:lnTo>
                  <a:lnTo>
                    <a:pt x="160" y="60"/>
                  </a:lnTo>
                  <a:lnTo>
                    <a:pt x="176" y="43"/>
                  </a:lnTo>
                  <a:lnTo>
                    <a:pt x="195" y="29"/>
                  </a:lnTo>
                  <a:lnTo>
                    <a:pt x="215" y="17"/>
                  </a:lnTo>
                  <a:lnTo>
                    <a:pt x="239" y="9"/>
                  </a:lnTo>
                  <a:lnTo>
                    <a:pt x="261" y="3"/>
                  </a:lnTo>
                  <a:lnTo>
                    <a:pt x="3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9"/>
            <p:cNvSpPr>
              <a:spLocks/>
            </p:cNvSpPr>
            <p:nvPr userDrawn="1"/>
          </p:nvSpPr>
          <p:spPr bwMode="auto">
            <a:xfrm>
              <a:off x="1993" y="2131"/>
              <a:ext cx="424" cy="495"/>
            </a:xfrm>
            <a:custGeom>
              <a:avLst/>
              <a:gdLst>
                <a:gd name="T0" fmla="*/ 253 w 424"/>
                <a:gd name="T1" fmla="*/ 2 h 495"/>
                <a:gd name="T2" fmla="*/ 325 w 424"/>
                <a:gd name="T3" fmla="*/ 21 h 495"/>
                <a:gd name="T4" fmla="*/ 380 w 424"/>
                <a:gd name="T5" fmla="*/ 57 h 495"/>
                <a:gd name="T6" fmla="*/ 410 w 424"/>
                <a:gd name="T7" fmla="*/ 110 h 495"/>
                <a:gd name="T8" fmla="*/ 320 w 424"/>
                <a:gd name="T9" fmla="*/ 142 h 495"/>
                <a:gd name="T10" fmla="*/ 310 w 424"/>
                <a:gd name="T11" fmla="*/ 113 h 495"/>
                <a:gd name="T12" fmla="*/ 294 w 424"/>
                <a:gd name="T13" fmla="*/ 100 h 495"/>
                <a:gd name="T14" fmla="*/ 269 w 424"/>
                <a:gd name="T15" fmla="*/ 88 h 495"/>
                <a:gd name="T16" fmla="*/ 212 w 424"/>
                <a:gd name="T17" fmla="*/ 81 h 495"/>
                <a:gd name="T18" fmla="*/ 159 w 424"/>
                <a:gd name="T19" fmla="*/ 91 h 495"/>
                <a:gd name="T20" fmla="*/ 135 w 424"/>
                <a:gd name="T21" fmla="*/ 105 h 495"/>
                <a:gd name="T22" fmla="*/ 123 w 424"/>
                <a:gd name="T23" fmla="*/ 118 h 495"/>
                <a:gd name="T24" fmla="*/ 115 w 424"/>
                <a:gd name="T25" fmla="*/ 146 h 495"/>
                <a:gd name="T26" fmla="*/ 129 w 424"/>
                <a:gd name="T27" fmla="*/ 177 h 495"/>
                <a:gd name="T28" fmla="*/ 166 w 424"/>
                <a:gd name="T29" fmla="*/ 192 h 495"/>
                <a:gd name="T30" fmla="*/ 228 w 424"/>
                <a:gd name="T31" fmla="*/ 204 h 495"/>
                <a:gd name="T32" fmla="*/ 334 w 424"/>
                <a:gd name="T33" fmla="*/ 225 h 495"/>
                <a:gd name="T34" fmla="*/ 388 w 424"/>
                <a:gd name="T35" fmla="*/ 254 h 495"/>
                <a:gd name="T36" fmla="*/ 416 w 424"/>
                <a:gd name="T37" fmla="*/ 296 h 495"/>
                <a:gd name="T38" fmla="*/ 424 w 424"/>
                <a:gd name="T39" fmla="*/ 344 h 495"/>
                <a:gd name="T40" fmla="*/ 416 w 424"/>
                <a:gd name="T41" fmla="*/ 392 h 495"/>
                <a:gd name="T42" fmla="*/ 385 w 424"/>
                <a:gd name="T43" fmla="*/ 439 h 495"/>
                <a:gd name="T44" fmla="*/ 328 w 424"/>
                <a:gd name="T45" fmla="*/ 474 h 495"/>
                <a:gd name="T46" fmla="*/ 257 w 424"/>
                <a:gd name="T47" fmla="*/ 493 h 495"/>
                <a:gd name="T48" fmla="*/ 178 w 424"/>
                <a:gd name="T49" fmla="*/ 493 h 495"/>
                <a:gd name="T50" fmla="*/ 105 w 424"/>
                <a:gd name="T51" fmla="*/ 480 h 495"/>
                <a:gd name="T52" fmla="*/ 47 w 424"/>
                <a:gd name="T53" fmla="*/ 444 h 495"/>
                <a:gd name="T54" fmla="*/ 12 w 424"/>
                <a:gd name="T55" fmla="*/ 396 h 495"/>
                <a:gd name="T56" fmla="*/ 0 w 424"/>
                <a:gd name="T57" fmla="*/ 344 h 495"/>
                <a:gd name="T58" fmla="*/ 110 w 424"/>
                <a:gd name="T59" fmla="*/ 361 h 495"/>
                <a:gd name="T60" fmla="*/ 123 w 424"/>
                <a:gd name="T61" fmla="*/ 384 h 495"/>
                <a:gd name="T62" fmla="*/ 142 w 424"/>
                <a:gd name="T63" fmla="*/ 397 h 495"/>
                <a:gd name="T64" fmla="*/ 175 w 424"/>
                <a:gd name="T65" fmla="*/ 411 h 495"/>
                <a:gd name="T66" fmla="*/ 253 w 424"/>
                <a:gd name="T67" fmla="*/ 413 h 495"/>
                <a:gd name="T68" fmla="*/ 289 w 424"/>
                <a:gd name="T69" fmla="*/ 401 h 495"/>
                <a:gd name="T70" fmla="*/ 308 w 424"/>
                <a:gd name="T71" fmla="*/ 387 h 495"/>
                <a:gd name="T72" fmla="*/ 323 w 424"/>
                <a:gd name="T73" fmla="*/ 363 h 495"/>
                <a:gd name="T74" fmla="*/ 323 w 424"/>
                <a:gd name="T75" fmla="*/ 324 h 495"/>
                <a:gd name="T76" fmla="*/ 298 w 424"/>
                <a:gd name="T77" fmla="*/ 298 h 495"/>
                <a:gd name="T78" fmla="*/ 221 w 424"/>
                <a:gd name="T79" fmla="*/ 279 h 495"/>
                <a:gd name="T80" fmla="*/ 113 w 424"/>
                <a:gd name="T81" fmla="*/ 261 h 495"/>
                <a:gd name="T82" fmla="*/ 53 w 424"/>
                <a:gd name="T83" fmla="*/ 233 h 495"/>
                <a:gd name="T84" fmla="*/ 21 w 424"/>
                <a:gd name="T85" fmla="*/ 195 h 495"/>
                <a:gd name="T86" fmla="*/ 12 w 424"/>
                <a:gd name="T87" fmla="*/ 149 h 495"/>
                <a:gd name="T88" fmla="*/ 19 w 424"/>
                <a:gd name="T89" fmla="*/ 103 h 495"/>
                <a:gd name="T90" fmla="*/ 48 w 424"/>
                <a:gd name="T91" fmla="*/ 57 h 495"/>
                <a:gd name="T92" fmla="*/ 105 w 424"/>
                <a:gd name="T93" fmla="*/ 21 h 495"/>
                <a:gd name="T94" fmla="*/ 175 w 424"/>
                <a:gd name="T95" fmla="*/ 2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4" h="495">
                  <a:moveTo>
                    <a:pt x="212" y="0"/>
                  </a:moveTo>
                  <a:lnTo>
                    <a:pt x="253" y="2"/>
                  </a:lnTo>
                  <a:lnTo>
                    <a:pt x="291" y="9"/>
                  </a:lnTo>
                  <a:lnTo>
                    <a:pt x="325" y="21"/>
                  </a:lnTo>
                  <a:lnTo>
                    <a:pt x="356" y="36"/>
                  </a:lnTo>
                  <a:lnTo>
                    <a:pt x="380" y="57"/>
                  </a:lnTo>
                  <a:lnTo>
                    <a:pt x="398" y="81"/>
                  </a:lnTo>
                  <a:lnTo>
                    <a:pt x="410" y="110"/>
                  </a:lnTo>
                  <a:lnTo>
                    <a:pt x="414" y="142"/>
                  </a:lnTo>
                  <a:lnTo>
                    <a:pt x="320" y="142"/>
                  </a:lnTo>
                  <a:lnTo>
                    <a:pt x="316" y="127"/>
                  </a:lnTo>
                  <a:lnTo>
                    <a:pt x="310" y="113"/>
                  </a:lnTo>
                  <a:lnTo>
                    <a:pt x="303" y="106"/>
                  </a:lnTo>
                  <a:lnTo>
                    <a:pt x="294" y="100"/>
                  </a:lnTo>
                  <a:lnTo>
                    <a:pt x="284" y="94"/>
                  </a:lnTo>
                  <a:lnTo>
                    <a:pt x="269" y="88"/>
                  </a:lnTo>
                  <a:lnTo>
                    <a:pt x="250" y="84"/>
                  </a:lnTo>
                  <a:lnTo>
                    <a:pt x="212" y="81"/>
                  </a:lnTo>
                  <a:lnTo>
                    <a:pt x="176" y="86"/>
                  </a:lnTo>
                  <a:lnTo>
                    <a:pt x="159" y="91"/>
                  </a:lnTo>
                  <a:lnTo>
                    <a:pt x="144" y="98"/>
                  </a:lnTo>
                  <a:lnTo>
                    <a:pt x="135" y="105"/>
                  </a:lnTo>
                  <a:lnTo>
                    <a:pt x="129" y="112"/>
                  </a:lnTo>
                  <a:lnTo>
                    <a:pt x="123" y="118"/>
                  </a:lnTo>
                  <a:lnTo>
                    <a:pt x="117" y="132"/>
                  </a:lnTo>
                  <a:lnTo>
                    <a:pt x="115" y="146"/>
                  </a:lnTo>
                  <a:lnTo>
                    <a:pt x="120" y="165"/>
                  </a:lnTo>
                  <a:lnTo>
                    <a:pt x="129" y="177"/>
                  </a:lnTo>
                  <a:lnTo>
                    <a:pt x="144" y="187"/>
                  </a:lnTo>
                  <a:lnTo>
                    <a:pt x="166" y="192"/>
                  </a:lnTo>
                  <a:lnTo>
                    <a:pt x="193" y="199"/>
                  </a:lnTo>
                  <a:lnTo>
                    <a:pt x="228" y="204"/>
                  </a:lnTo>
                  <a:lnTo>
                    <a:pt x="301" y="216"/>
                  </a:lnTo>
                  <a:lnTo>
                    <a:pt x="334" y="225"/>
                  </a:lnTo>
                  <a:lnTo>
                    <a:pt x="363" y="237"/>
                  </a:lnTo>
                  <a:lnTo>
                    <a:pt x="388" y="254"/>
                  </a:lnTo>
                  <a:lnTo>
                    <a:pt x="407" y="278"/>
                  </a:lnTo>
                  <a:lnTo>
                    <a:pt x="416" y="296"/>
                  </a:lnTo>
                  <a:lnTo>
                    <a:pt x="422" y="319"/>
                  </a:lnTo>
                  <a:lnTo>
                    <a:pt x="424" y="344"/>
                  </a:lnTo>
                  <a:lnTo>
                    <a:pt x="421" y="370"/>
                  </a:lnTo>
                  <a:lnTo>
                    <a:pt x="416" y="392"/>
                  </a:lnTo>
                  <a:lnTo>
                    <a:pt x="405" y="413"/>
                  </a:lnTo>
                  <a:lnTo>
                    <a:pt x="385" y="439"/>
                  </a:lnTo>
                  <a:lnTo>
                    <a:pt x="359" y="459"/>
                  </a:lnTo>
                  <a:lnTo>
                    <a:pt x="328" y="474"/>
                  </a:lnTo>
                  <a:lnTo>
                    <a:pt x="294" y="486"/>
                  </a:lnTo>
                  <a:lnTo>
                    <a:pt x="257" y="493"/>
                  </a:lnTo>
                  <a:lnTo>
                    <a:pt x="217" y="495"/>
                  </a:lnTo>
                  <a:lnTo>
                    <a:pt x="178" y="493"/>
                  </a:lnTo>
                  <a:lnTo>
                    <a:pt x="140" y="488"/>
                  </a:lnTo>
                  <a:lnTo>
                    <a:pt x="105" y="480"/>
                  </a:lnTo>
                  <a:lnTo>
                    <a:pt x="74" y="464"/>
                  </a:lnTo>
                  <a:lnTo>
                    <a:pt x="47" y="444"/>
                  </a:lnTo>
                  <a:lnTo>
                    <a:pt x="24" y="416"/>
                  </a:lnTo>
                  <a:lnTo>
                    <a:pt x="12" y="396"/>
                  </a:lnTo>
                  <a:lnTo>
                    <a:pt x="6" y="372"/>
                  </a:lnTo>
                  <a:lnTo>
                    <a:pt x="0" y="344"/>
                  </a:lnTo>
                  <a:lnTo>
                    <a:pt x="106" y="344"/>
                  </a:lnTo>
                  <a:lnTo>
                    <a:pt x="110" y="361"/>
                  </a:lnTo>
                  <a:lnTo>
                    <a:pt x="117" y="375"/>
                  </a:lnTo>
                  <a:lnTo>
                    <a:pt x="123" y="384"/>
                  </a:lnTo>
                  <a:lnTo>
                    <a:pt x="132" y="392"/>
                  </a:lnTo>
                  <a:lnTo>
                    <a:pt x="142" y="397"/>
                  </a:lnTo>
                  <a:lnTo>
                    <a:pt x="158" y="406"/>
                  </a:lnTo>
                  <a:lnTo>
                    <a:pt x="175" y="411"/>
                  </a:lnTo>
                  <a:lnTo>
                    <a:pt x="214" y="416"/>
                  </a:lnTo>
                  <a:lnTo>
                    <a:pt x="253" y="413"/>
                  </a:lnTo>
                  <a:lnTo>
                    <a:pt x="272" y="408"/>
                  </a:lnTo>
                  <a:lnTo>
                    <a:pt x="289" y="401"/>
                  </a:lnTo>
                  <a:lnTo>
                    <a:pt x="299" y="396"/>
                  </a:lnTo>
                  <a:lnTo>
                    <a:pt x="308" y="387"/>
                  </a:lnTo>
                  <a:lnTo>
                    <a:pt x="315" y="379"/>
                  </a:lnTo>
                  <a:lnTo>
                    <a:pt x="323" y="363"/>
                  </a:lnTo>
                  <a:lnTo>
                    <a:pt x="327" y="343"/>
                  </a:lnTo>
                  <a:lnTo>
                    <a:pt x="323" y="324"/>
                  </a:lnTo>
                  <a:lnTo>
                    <a:pt x="313" y="308"/>
                  </a:lnTo>
                  <a:lnTo>
                    <a:pt x="298" y="298"/>
                  </a:lnTo>
                  <a:lnTo>
                    <a:pt x="263" y="286"/>
                  </a:lnTo>
                  <a:lnTo>
                    <a:pt x="221" y="279"/>
                  </a:lnTo>
                  <a:lnTo>
                    <a:pt x="147" y="269"/>
                  </a:lnTo>
                  <a:lnTo>
                    <a:pt x="113" y="261"/>
                  </a:lnTo>
                  <a:lnTo>
                    <a:pt x="81" y="249"/>
                  </a:lnTo>
                  <a:lnTo>
                    <a:pt x="53" y="233"/>
                  </a:lnTo>
                  <a:lnTo>
                    <a:pt x="31" y="213"/>
                  </a:lnTo>
                  <a:lnTo>
                    <a:pt x="21" y="195"/>
                  </a:lnTo>
                  <a:lnTo>
                    <a:pt x="14" y="173"/>
                  </a:lnTo>
                  <a:lnTo>
                    <a:pt x="12" y="149"/>
                  </a:lnTo>
                  <a:lnTo>
                    <a:pt x="14" y="124"/>
                  </a:lnTo>
                  <a:lnTo>
                    <a:pt x="19" y="103"/>
                  </a:lnTo>
                  <a:lnTo>
                    <a:pt x="29" y="82"/>
                  </a:lnTo>
                  <a:lnTo>
                    <a:pt x="48" y="57"/>
                  </a:lnTo>
                  <a:lnTo>
                    <a:pt x="74" y="36"/>
                  </a:lnTo>
                  <a:lnTo>
                    <a:pt x="105" y="21"/>
                  </a:lnTo>
                  <a:lnTo>
                    <a:pt x="139" y="9"/>
                  </a:lnTo>
                  <a:lnTo>
                    <a:pt x="175" y="2"/>
                  </a:lnTo>
                  <a:lnTo>
                    <a:pt x="2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0"/>
            <p:cNvSpPr>
              <a:spLocks/>
            </p:cNvSpPr>
            <p:nvPr userDrawn="1"/>
          </p:nvSpPr>
          <p:spPr bwMode="auto">
            <a:xfrm>
              <a:off x="3102" y="2133"/>
              <a:ext cx="496" cy="481"/>
            </a:xfrm>
            <a:custGeom>
              <a:avLst/>
              <a:gdLst>
                <a:gd name="T0" fmla="*/ 308 w 496"/>
                <a:gd name="T1" fmla="*/ 0 h 481"/>
                <a:gd name="T2" fmla="*/ 338 w 496"/>
                <a:gd name="T3" fmla="*/ 2 h 481"/>
                <a:gd name="T4" fmla="*/ 366 w 496"/>
                <a:gd name="T5" fmla="*/ 7 h 481"/>
                <a:gd name="T6" fmla="*/ 391 w 496"/>
                <a:gd name="T7" fmla="*/ 15 h 481"/>
                <a:gd name="T8" fmla="*/ 424 w 496"/>
                <a:gd name="T9" fmla="*/ 34 h 481"/>
                <a:gd name="T10" fmla="*/ 450 w 496"/>
                <a:gd name="T11" fmla="*/ 58 h 481"/>
                <a:gd name="T12" fmla="*/ 470 w 496"/>
                <a:gd name="T13" fmla="*/ 87 h 481"/>
                <a:gd name="T14" fmla="*/ 484 w 496"/>
                <a:gd name="T15" fmla="*/ 122 h 481"/>
                <a:gd name="T16" fmla="*/ 492 w 496"/>
                <a:gd name="T17" fmla="*/ 161 h 481"/>
                <a:gd name="T18" fmla="*/ 496 w 496"/>
                <a:gd name="T19" fmla="*/ 204 h 481"/>
                <a:gd name="T20" fmla="*/ 496 w 496"/>
                <a:gd name="T21" fmla="*/ 481 h 481"/>
                <a:gd name="T22" fmla="*/ 388 w 496"/>
                <a:gd name="T23" fmla="*/ 481 h 481"/>
                <a:gd name="T24" fmla="*/ 388 w 496"/>
                <a:gd name="T25" fmla="*/ 204 h 481"/>
                <a:gd name="T26" fmla="*/ 385 w 496"/>
                <a:gd name="T27" fmla="*/ 170 h 481"/>
                <a:gd name="T28" fmla="*/ 374 w 496"/>
                <a:gd name="T29" fmla="*/ 140 h 481"/>
                <a:gd name="T30" fmla="*/ 357 w 496"/>
                <a:gd name="T31" fmla="*/ 116 h 481"/>
                <a:gd name="T32" fmla="*/ 333 w 496"/>
                <a:gd name="T33" fmla="*/ 99 h 481"/>
                <a:gd name="T34" fmla="*/ 308 w 496"/>
                <a:gd name="T35" fmla="*/ 89 h 481"/>
                <a:gd name="T36" fmla="*/ 277 w 496"/>
                <a:gd name="T37" fmla="*/ 84 h 481"/>
                <a:gd name="T38" fmla="*/ 253 w 496"/>
                <a:gd name="T39" fmla="*/ 87 h 481"/>
                <a:gd name="T40" fmla="*/ 229 w 496"/>
                <a:gd name="T41" fmla="*/ 94 h 481"/>
                <a:gd name="T42" fmla="*/ 210 w 496"/>
                <a:gd name="T43" fmla="*/ 104 h 481"/>
                <a:gd name="T44" fmla="*/ 192 w 496"/>
                <a:gd name="T45" fmla="*/ 120 h 481"/>
                <a:gd name="T46" fmla="*/ 178 w 496"/>
                <a:gd name="T47" fmla="*/ 139 h 481"/>
                <a:gd name="T48" fmla="*/ 166 w 496"/>
                <a:gd name="T49" fmla="*/ 161 h 481"/>
                <a:gd name="T50" fmla="*/ 159 w 496"/>
                <a:gd name="T51" fmla="*/ 185 h 481"/>
                <a:gd name="T52" fmla="*/ 157 w 496"/>
                <a:gd name="T53" fmla="*/ 212 h 481"/>
                <a:gd name="T54" fmla="*/ 157 w 496"/>
                <a:gd name="T55" fmla="*/ 481 h 481"/>
                <a:gd name="T56" fmla="*/ 50 w 496"/>
                <a:gd name="T57" fmla="*/ 481 h 481"/>
                <a:gd name="T58" fmla="*/ 50 w 496"/>
                <a:gd name="T59" fmla="*/ 146 h 481"/>
                <a:gd name="T60" fmla="*/ 50 w 496"/>
                <a:gd name="T61" fmla="*/ 127 h 481"/>
                <a:gd name="T62" fmla="*/ 48 w 496"/>
                <a:gd name="T63" fmla="*/ 111 h 481"/>
                <a:gd name="T64" fmla="*/ 48 w 496"/>
                <a:gd name="T65" fmla="*/ 103 h 481"/>
                <a:gd name="T66" fmla="*/ 45 w 496"/>
                <a:gd name="T67" fmla="*/ 96 h 481"/>
                <a:gd name="T68" fmla="*/ 43 w 496"/>
                <a:gd name="T69" fmla="*/ 91 h 481"/>
                <a:gd name="T70" fmla="*/ 39 w 496"/>
                <a:gd name="T71" fmla="*/ 87 h 481"/>
                <a:gd name="T72" fmla="*/ 34 w 496"/>
                <a:gd name="T73" fmla="*/ 84 h 481"/>
                <a:gd name="T74" fmla="*/ 28 w 496"/>
                <a:gd name="T75" fmla="*/ 80 h 481"/>
                <a:gd name="T76" fmla="*/ 16 w 496"/>
                <a:gd name="T77" fmla="*/ 80 h 481"/>
                <a:gd name="T78" fmla="*/ 0 w 496"/>
                <a:gd name="T79" fmla="*/ 80 h 481"/>
                <a:gd name="T80" fmla="*/ 0 w 496"/>
                <a:gd name="T81" fmla="*/ 7 h 481"/>
                <a:gd name="T82" fmla="*/ 51 w 496"/>
                <a:gd name="T83" fmla="*/ 0 h 481"/>
                <a:gd name="T84" fmla="*/ 77 w 496"/>
                <a:gd name="T85" fmla="*/ 0 h 481"/>
                <a:gd name="T86" fmla="*/ 99 w 496"/>
                <a:gd name="T87" fmla="*/ 5 h 481"/>
                <a:gd name="T88" fmla="*/ 118 w 496"/>
                <a:gd name="T89" fmla="*/ 14 h 481"/>
                <a:gd name="T90" fmla="*/ 133 w 496"/>
                <a:gd name="T91" fmla="*/ 29 h 481"/>
                <a:gd name="T92" fmla="*/ 142 w 496"/>
                <a:gd name="T93" fmla="*/ 43 h 481"/>
                <a:gd name="T94" fmla="*/ 145 w 496"/>
                <a:gd name="T95" fmla="*/ 60 h 481"/>
                <a:gd name="T96" fmla="*/ 147 w 496"/>
                <a:gd name="T97" fmla="*/ 80 h 481"/>
                <a:gd name="T98" fmla="*/ 159 w 496"/>
                <a:gd name="T99" fmla="*/ 60 h 481"/>
                <a:gd name="T100" fmla="*/ 174 w 496"/>
                <a:gd name="T101" fmla="*/ 43 h 481"/>
                <a:gd name="T102" fmla="*/ 193 w 496"/>
                <a:gd name="T103" fmla="*/ 29 h 481"/>
                <a:gd name="T104" fmla="*/ 214 w 496"/>
                <a:gd name="T105" fmla="*/ 17 h 481"/>
                <a:gd name="T106" fmla="*/ 238 w 496"/>
                <a:gd name="T107" fmla="*/ 9 h 481"/>
                <a:gd name="T108" fmla="*/ 260 w 496"/>
                <a:gd name="T109" fmla="*/ 3 h 481"/>
                <a:gd name="T110" fmla="*/ 308 w 496"/>
                <a:gd name="T11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96" h="481">
                  <a:moveTo>
                    <a:pt x="308" y="0"/>
                  </a:moveTo>
                  <a:lnTo>
                    <a:pt x="338" y="2"/>
                  </a:lnTo>
                  <a:lnTo>
                    <a:pt x="366" y="7"/>
                  </a:lnTo>
                  <a:lnTo>
                    <a:pt x="391" y="15"/>
                  </a:lnTo>
                  <a:lnTo>
                    <a:pt x="424" y="34"/>
                  </a:lnTo>
                  <a:lnTo>
                    <a:pt x="450" y="58"/>
                  </a:lnTo>
                  <a:lnTo>
                    <a:pt x="470" y="87"/>
                  </a:lnTo>
                  <a:lnTo>
                    <a:pt x="484" y="122"/>
                  </a:lnTo>
                  <a:lnTo>
                    <a:pt x="492" y="161"/>
                  </a:lnTo>
                  <a:lnTo>
                    <a:pt x="496" y="204"/>
                  </a:lnTo>
                  <a:lnTo>
                    <a:pt x="496" y="481"/>
                  </a:lnTo>
                  <a:lnTo>
                    <a:pt x="388" y="481"/>
                  </a:lnTo>
                  <a:lnTo>
                    <a:pt x="388" y="204"/>
                  </a:lnTo>
                  <a:lnTo>
                    <a:pt x="385" y="170"/>
                  </a:lnTo>
                  <a:lnTo>
                    <a:pt x="374" y="140"/>
                  </a:lnTo>
                  <a:lnTo>
                    <a:pt x="357" y="116"/>
                  </a:lnTo>
                  <a:lnTo>
                    <a:pt x="333" y="99"/>
                  </a:lnTo>
                  <a:lnTo>
                    <a:pt x="308" y="89"/>
                  </a:lnTo>
                  <a:lnTo>
                    <a:pt x="277" y="84"/>
                  </a:lnTo>
                  <a:lnTo>
                    <a:pt x="253" y="87"/>
                  </a:lnTo>
                  <a:lnTo>
                    <a:pt x="229" y="94"/>
                  </a:lnTo>
                  <a:lnTo>
                    <a:pt x="210" y="104"/>
                  </a:lnTo>
                  <a:lnTo>
                    <a:pt x="192" y="120"/>
                  </a:lnTo>
                  <a:lnTo>
                    <a:pt x="178" y="139"/>
                  </a:lnTo>
                  <a:lnTo>
                    <a:pt x="166" y="161"/>
                  </a:lnTo>
                  <a:lnTo>
                    <a:pt x="159" y="185"/>
                  </a:lnTo>
                  <a:lnTo>
                    <a:pt x="157" y="212"/>
                  </a:lnTo>
                  <a:lnTo>
                    <a:pt x="157" y="481"/>
                  </a:lnTo>
                  <a:lnTo>
                    <a:pt x="50" y="481"/>
                  </a:lnTo>
                  <a:lnTo>
                    <a:pt x="50" y="146"/>
                  </a:lnTo>
                  <a:lnTo>
                    <a:pt x="50" y="127"/>
                  </a:lnTo>
                  <a:lnTo>
                    <a:pt x="48" y="111"/>
                  </a:lnTo>
                  <a:lnTo>
                    <a:pt x="48" y="103"/>
                  </a:lnTo>
                  <a:lnTo>
                    <a:pt x="45" y="96"/>
                  </a:lnTo>
                  <a:lnTo>
                    <a:pt x="43" y="91"/>
                  </a:lnTo>
                  <a:lnTo>
                    <a:pt x="39" y="87"/>
                  </a:lnTo>
                  <a:lnTo>
                    <a:pt x="34" y="84"/>
                  </a:lnTo>
                  <a:lnTo>
                    <a:pt x="28" y="80"/>
                  </a:lnTo>
                  <a:lnTo>
                    <a:pt x="16" y="80"/>
                  </a:lnTo>
                  <a:lnTo>
                    <a:pt x="0" y="80"/>
                  </a:lnTo>
                  <a:lnTo>
                    <a:pt x="0" y="7"/>
                  </a:lnTo>
                  <a:lnTo>
                    <a:pt x="51" y="0"/>
                  </a:lnTo>
                  <a:lnTo>
                    <a:pt x="77" y="0"/>
                  </a:lnTo>
                  <a:lnTo>
                    <a:pt x="99" y="5"/>
                  </a:lnTo>
                  <a:lnTo>
                    <a:pt x="118" y="14"/>
                  </a:lnTo>
                  <a:lnTo>
                    <a:pt x="133" y="29"/>
                  </a:lnTo>
                  <a:lnTo>
                    <a:pt x="142" y="43"/>
                  </a:lnTo>
                  <a:lnTo>
                    <a:pt x="145" y="60"/>
                  </a:lnTo>
                  <a:lnTo>
                    <a:pt x="147" y="80"/>
                  </a:lnTo>
                  <a:lnTo>
                    <a:pt x="159" y="60"/>
                  </a:lnTo>
                  <a:lnTo>
                    <a:pt x="174" y="43"/>
                  </a:lnTo>
                  <a:lnTo>
                    <a:pt x="193" y="29"/>
                  </a:lnTo>
                  <a:lnTo>
                    <a:pt x="214" y="17"/>
                  </a:lnTo>
                  <a:lnTo>
                    <a:pt x="238" y="9"/>
                  </a:lnTo>
                  <a:lnTo>
                    <a:pt x="260" y="3"/>
                  </a:lnTo>
                  <a:lnTo>
                    <a:pt x="3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1"/>
            <p:cNvSpPr>
              <a:spLocks/>
            </p:cNvSpPr>
            <p:nvPr userDrawn="1"/>
          </p:nvSpPr>
          <p:spPr bwMode="auto">
            <a:xfrm>
              <a:off x="3676" y="1931"/>
              <a:ext cx="128" cy="128"/>
            </a:xfrm>
            <a:custGeom>
              <a:avLst/>
              <a:gdLst>
                <a:gd name="T0" fmla="*/ 63 w 128"/>
                <a:gd name="T1" fmla="*/ 0 h 128"/>
                <a:gd name="T2" fmla="*/ 87 w 128"/>
                <a:gd name="T3" fmla="*/ 5 h 128"/>
                <a:gd name="T4" fmla="*/ 108 w 128"/>
                <a:gd name="T5" fmla="*/ 17 h 128"/>
                <a:gd name="T6" fmla="*/ 120 w 128"/>
                <a:gd name="T7" fmla="*/ 29 h 128"/>
                <a:gd name="T8" fmla="*/ 125 w 128"/>
                <a:gd name="T9" fmla="*/ 45 h 128"/>
                <a:gd name="T10" fmla="*/ 128 w 128"/>
                <a:gd name="T11" fmla="*/ 63 h 128"/>
                <a:gd name="T12" fmla="*/ 125 w 128"/>
                <a:gd name="T13" fmla="*/ 82 h 128"/>
                <a:gd name="T14" fmla="*/ 120 w 128"/>
                <a:gd name="T15" fmla="*/ 99 h 128"/>
                <a:gd name="T16" fmla="*/ 108 w 128"/>
                <a:gd name="T17" fmla="*/ 111 h 128"/>
                <a:gd name="T18" fmla="*/ 87 w 128"/>
                <a:gd name="T19" fmla="*/ 123 h 128"/>
                <a:gd name="T20" fmla="*/ 65 w 128"/>
                <a:gd name="T21" fmla="*/ 128 h 128"/>
                <a:gd name="T22" fmla="*/ 41 w 128"/>
                <a:gd name="T23" fmla="*/ 125 h 128"/>
                <a:gd name="T24" fmla="*/ 21 w 128"/>
                <a:gd name="T25" fmla="*/ 113 h 128"/>
                <a:gd name="T26" fmla="*/ 9 w 128"/>
                <a:gd name="T27" fmla="*/ 99 h 128"/>
                <a:gd name="T28" fmla="*/ 2 w 128"/>
                <a:gd name="T29" fmla="*/ 84 h 128"/>
                <a:gd name="T30" fmla="*/ 0 w 128"/>
                <a:gd name="T31" fmla="*/ 63 h 128"/>
                <a:gd name="T32" fmla="*/ 2 w 128"/>
                <a:gd name="T33" fmla="*/ 45 h 128"/>
                <a:gd name="T34" fmla="*/ 9 w 128"/>
                <a:gd name="T35" fmla="*/ 29 h 128"/>
                <a:gd name="T36" fmla="*/ 19 w 128"/>
                <a:gd name="T37" fmla="*/ 17 h 128"/>
                <a:gd name="T38" fmla="*/ 41 w 128"/>
                <a:gd name="T39" fmla="*/ 5 h 128"/>
                <a:gd name="T40" fmla="*/ 63 w 128"/>
                <a:gd name="T4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28">
                  <a:moveTo>
                    <a:pt x="63" y="0"/>
                  </a:moveTo>
                  <a:lnTo>
                    <a:pt x="87" y="5"/>
                  </a:lnTo>
                  <a:lnTo>
                    <a:pt x="108" y="17"/>
                  </a:lnTo>
                  <a:lnTo>
                    <a:pt x="120" y="29"/>
                  </a:lnTo>
                  <a:lnTo>
                    <a:pt x="125" y="45"/>
                  </a:lnTo>
                  <a:lnTo>
                    <a:pt x="128" y="63"/>
                  </a:lnTo>
                  <a:lnTo>
                    <a:pt x="125" y="82"/>
                  </a:lnTo>
                  <a:lnTo>
                    <a:pt x="120" y="99"/>
                  </a:lnTo>
                  <a:lnTo>
                    <a:pt x="108" y="111"/>
                  </a:lnTo>
                  <a:lnTo>
                    <a:pt x="87" y="123"/>
                  </a:lnTo>
                  <a:lnTo>
                    <a:pt x="65" y="128"/>
                  </a:lnTo>
                  <a:lnTo>
                    <a:pt x="41" y="125"/>
                  </a:lnTo>
                  <a:lnTo>
                    <a:pt x="21" y="113"/>
                  </a:lnTo>
                  <a:lnTo>
                    <a:pt x="9" y="99"/>
                  </a:lnTo>
                  <a:lnTo>
                    <a:pt x="2" y="84"/>
                  </a:lnTo>
                  <a:lnTo>
                    <a:pt x="0" y="63"/>
                  </a:lnTo>
                  <a:lnTo>
                    <a:pt x="2" y="45"/>
                  </a:lnTo>
                  <a:lnTo>
                    <a:pt x="9" y="29"/>
                  </a:lnTo>
                  <a:lnTo>
                    <a:pt x="19" y="17"/>
                  </a:lnTo>
                  <a:lnTo>
                    <a:pt x="41" y="5"/>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12"/>
            <p:cNvSpPr>
              <a:spLocks noChangeArrowheads="1"/>
            </p:cNvSpPr>
            <p:nvPr userDrawn="1"/>
          </p:nvSpPr>
          <p:spPr bwMode="auto">
            <a:xfrm>
              <a:off x="3686" y="2142"/>
              <a:ext cx="106" cy="47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3"/>
            <p:cNvSpPr>
              <a:spLocks noEditPoints="1"/>
            </p:cNvSpPr>
            <p:nvPr userDrawn="1"/>
          </p:nvSpPr>
          <p:spPr bwMode="auto">
            <a:xfrm>
              <a:off x="3869" y="2133"/>
              <a:ext cx="499" cy="490"/>
            </a:xfrm>
            <a:custGeom>
              <a:avLst/>
              <a:gdLst>
                <a:gd name="T0" fmla="*/ 219 w 499"/>
                <a:gd name="T1" fmla="*/ 96 h 490"/>
                <a:gd name="T2" fmla="*/ 171 w 499"/>
                <a:gd name="T3" fmla="*/ 115 h 490"/>
                <a:gd name="T4" fmla="*/ 132 w 499"/>
                <a:gd name="T5" fmla="*/ 152 h 490"/>
                <a:gd name="T6" fmla="*/ 110 w 499"/>
                <a:gd name="T7" fmla="*/ 207 h 490"/>
                <a:gd name="T8" fmla="*/ 110 w 499"/>
                <a:gd name="T9" fmla="*/ 279 h 490"/>
                <a:gd name="T10" fmla="*/ 134 w 499"/>
                <a:gd name="T11" fmla="*/ 337 h 490"/>
                <a:gd name="T12" fmla="*/ 173 w 499"/>
                <a:gd name="T13" fmla="*/ 375 h 490"/>
                <a:gd name="T14" fmla="*/ 224 w 499"/>
                <a:gd name="T15" fmla="*/ 394 h 490"/>
                <a:gd name="T16" fmla="*/ 277 w 499"/>
                <a:gd name="T17" fmla="*/ 394 h 490"/>
                <a:gd name="T18" fmla="*/ 327 w 499"/>
                <a:gd name="T19" fmla="*/ 373 h 490"/>
                <a:gd name="T20" fmla="*/ 366 w 499"/>
                <a:gd name="T21" fmla="*/ 336 h 490"/>
                <a:gd name="T22" fmla="*/ 390 w 499"/>
                <a:gd name="T23" fmla="*/ 279 h 490"/>
                <a:gd name="T24" fmla="*/ 390 w 499"/>
                <a:gd name="T25" fmla="*/ 207 h 490"/>
                <a:gd name="T26" fmla="*/ 364 w 499"/>
                <a:gd name="T27" fmla="*/ 151 h 490"/>
                <a:gd name="T28" fmla="*/ 325 w 499"/>
                <a:gd name="T29" fmla="*/ 113 h 490"/>
                <a:gd name="T30" fmla="*/ 272 w 499"/>
                <a:gd name="T31" fmla="*/ 94 h 490"/>
                <a:gd name="T32" fmla="*/ 245 w 499"/>
                <a:gd name="T33" fmla="*/ 0 h 490"/>
                <a:gd name="T34" fmla="*/ 340 w 499"/>
                <a:gd name="T35" fmla="*/ 14 h 490"/>
                <a:gd name="T36" fmla="*/ 422 w 499"/>
                <a:gd name="T37" fmla="*/ 58 h 490"/>
                <a:gd name="T38" fmla="*/ 463 w 499"/>
                <a:gd name="T39" fmla="*/ 106 h 490"/>
                <a:gd name="T40" fmla="*/ 491 w 499"/>
                <a:gd name="T41" fmla="*/ 168 h 490"/>
                <a:gd name="T42" fmla="*/ 499 w 499"/>
                <a:gd name="T43" fmla="*/ 243 h 490"/>
                <a:gd name="T44" fmla="*/ 489 w 499"/>
                <a:gd name="T45" fmla="*/ 318 h 490"/>
                <a:gd name="T46" fmla="*/ 462 w 499"/>
                <a:gd name="T47" fmla="*/ 380 h 490"/>
                <a:gd name="T48" fmla="*/ 421 w 499"/>
                <a:gd name="T49" fmla="*/ 430 h 490"/>
                <a:gd name="T50" fmla="*/ 340 w 499"/>
                <a:gd name="T51" fmla="*/ 474 h 490"/>
                <a:gd name="T52" fmla="*/ 250 w 499"/>
                <a:gd name="T53" fmla="*/ 490 h 490"/>
                <a:gd name="T54" fmla="*/ 157 w 499"/>
                <a:gd name="T55" fmla="*/ 474 h 490"/>
                <a:gd name="T56" fmla="*/ 79 w 499"/>
                <a:gd name="T57" fmla="*/ 430 h 490"/>
                <a:gd name="T58" fmla="*/ 38 w 499"/>
                <a:gd name="T59" fmla="*/ 380 h 490"/>
                <a:gd name="T60" fmla="*/ 11 w 499"/>
                <a:gd name="T61" fmla="*/ 318 h 490"/>
                <a:gd name="T62" fmla="*/ 0 w 499"/>
                <a:gd name="T63" fmla="*/ 243 h 490"/>
                <a:gd name="T64" fmla="*/ 11 w 499"/>
                <a:gd name="T65" fmla="*/ 168 h 490"/>
                <a:gd name="T66" fmla="*/ 36 w 499"/>
                <a:gd name="T67" fmla="*/ 108 h 490"/>
                <a:gd name="T68" fmla="*/ 77 w 499"/>
                <a:gd name="T69" fmla="*/ 60 h 490"/>
                <a:gd name="T70" fmla="*/ 156 w 499"/>
                <a:gd name="T71" fmla="*/ 14 h 490"/>
                <a:gd name="T72" fmla="*/ 245 w 499"/>
                <a:gd name="T73"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9" h="490">
                  <a:moveTo>
                    <a:pt x="245" y="94"/>
                  </a:moveTo>
                  <a:lnTo>
                    <a:pt x="219" y="96"/>
                  </a:lnTo>
                  <a:lnTo>
                    <a:pt x="193" y="104"/>
                  </a:lnTo>
                  <a:lnTo>
                    <a:pt x="171" y="115"/>
                  </a:lnTo>
                  <a:lnTo>
                    <a:pt x="149" y="132"/>
                  </a:lnTo>
                  <a:lnTo>
                    <a:pt x="132" y="152"/>
                  </a:lnTo>
                  <a:lnTo>
                    <a:pt x="118" y="178"/>
                  </a:lnTo>
                  <a:lnTo>
                    <a:pt x="110" y="207"/>
                  </a:lnTo>
                  <a:lnTo>
                    <a:pt x="106" y="243"/>
                  </a:lnTo>
                  <a:lnTo>
                    <a:pt x="110" y="279"/>
                  </a:lnTo>
                  <a:lnTo>
                    <a:pt x="118" y="310"/>
                  </a:lnTo>
                  <a:lnTo>
                    <a:pt x="134" y="337"/>
                  </a:lnTo>
                  <a:lnTo>
                    <a:pt x="151" y="358"/>
                  </a:lnTo>
                  <a:lnTo>
                    <a:pt x="173" y="375"/>
                  </a:lnTo>
                  <a:lnTo>
                    <a:pt x="198" y="387"/>
                  </a:lnTo>
                  <a:lnTo>
                    <a:pt x="224" y="394"/>
                  </a:lnTo>
                  <a:lnTo>
                    <a:pt x="251" y="395"/>
                  </a:lnTo>
                  <a:lnTo>
                    <a:pt x="277" y="394"/>
                  </a:lnTo>
                  <a:lnTo>
                    <a:pt x="303" y="387"/>
                  </a:lnTo>
                  <a:lnTo>
                    <a:pt x="327" y="373"/>
                  </a:lnTo>
                  <a:lnTo>
                    <a:pt x="349" y="358"/>
                  </a:lnTo>
                  <a:lnTo>
                    <a:pt x="366" y="336"/>
                  </a:lnTo>
                  <a:lnTo>
                    <a:pt x="380" y="310"/>
                  </a:lnTo>
                  <a:lnTo>
                    <a:pt x="390" y="279"/>
                  </a:lnTo>
                  <a:lnTo>
                    <a:pt x="393" y="243"/>
                  </a:lnTo>
                  <a:lnTo>
                    <a:pt x="390" y="207"/>
                  </a:lnTo>
                  <a:lnTo>
                    <a:pt x="380" y="176"/>
                  </a:lnTo>
                  <a:lnTo>
                    <a:pt x="364" y="151"/>
                  </a:lnTo>
                  <a:lnTo>
                    <a:pt x="347" y="128"/>
                  </a:lnTo>
                  <a:lnTo>
                    <a:pt x="325" y="113"/>
                  </a:lnTo>
                  <a:lnTo>
                    <a:pt x="299" y="101"/>
                  </a:lnTo>
                  <a:lnTo>
                    <a:pt x="272" y="94"/>
                  </a:lnTo>
                  <a:lnTo>
                    <a:pt x="245" y="94"/>
                  </a:lnTo>
                  <a:close/>
                  <a:moveTo>
                    <a:pt x="245" y="0"/>
                  </a:moveTo>
                  <a:lnTo>
                    <a:pt x="294" y="3"/>
                  </a:lnTo>
                  <a:lnTo>
                    <a:pt x="340" y="14"/>
                  </a:lnTo>
                  <a:lnTo>
                    <a:pt x="385" y="33"/>
                  </a:lnTo>
                  <a:lnTo>
                    <a:pt x="422" y="58"/>
                  </a:lnTo>
                  <a:lnTo>
                    <a:pt x="445" y="80"/>
                  </a:lnTo>
                  <a:lnTo>
                    <a:pt x="463" y="106"/>
                  </a:lnTo>
                  <a:lnTo>
                    <a:pt x="479" y="135"/>
                  </a:lnTo>
                  <a:lnTo>
                    <a:pt x="491" y="168"/>
                  </a:lnTo>
                  <a:lnTo>
                    <a:pt x="497" y="204"/>
                  </a:lnTo>
                  <a:lnTo>
                    <a:pt x="499" y="243"/>
                  </a:lnTo>
                  <a:lnTo>
                    <a:pt x="497" y="282"/>
                  </a:lnTo>
                  <a:lnTo>
                    <a:pt x="489" y="318"/>
                  </a:lnTo>
                  <a:lnTo>
                    <a:pt x="477" y="351"/>
                  </a:lnTo>
                  <a:lnTo>
                    <a:pt x="462" y="380"/>
                  </a:lnTo>
                  <a:lnTo>
                    <a:pt x="443" y="406"/>
                  </a:lnTo>
                  <a:lnTo>
                    <a:pt x="421" y="430"/>
                  </a:lnTo>
                  <a:lnTo>
                    <a:pt x="383" y="455"/>
                  </a:lnTo>
                  <a:lnTo>
                    <a:pt x="340" y="474"/>
                  </a:lnTo>
                  <a:lnTo>
                    <a:pt x="296" y="486"/>
                  </a:lnTo>
                  <a:lnTo>
                    <a:pt x="250" y="490"/>
                  </a:lnTo>
                  <a:lnTo>
                    <a:pt x="204" y="486"/>
                  </a:lnTo>
                  <a:lnTo>
                    <a:pt x="157" y="474"/>
                  </a:lnTo>
                  <a:lnTo>
                    <a:pt x="115" y="455"/>
                  </a:lnTo>
                  <a:lnTo>
                    <a:pt x="79" y="430"/>
                  </a:lnTo>
                  <a:lnTo>
                    <a:pt x="57" y="406"/>
                  </a:lnTo>
                  <a:lnTo>
                    <a:pt x="38" y="380"/>
                  </a:lnTo>
                  <a:lnTo>
                    <a:pt x="23" y="351"/>
                  </a:lnTo>
                  <a:lnTo>
                    <a:pt x="11" y="318"/>
                  </a:lnTo>
                  <a:lnTo>
                    <a:pt x="2" y="282"/>
                  </a:lnTo>
                  <a:lnTo>
                    <a:pt x="0" y="243"/>
                  </a:lnTo>
                  <a:lnTo>
                    <a:pt x="2" y="204"/>
                  </a:lnTo>
                  <a:lnTo>
                    <a:pt x="11" y="168"/>
                  </a:lnTo>
                  <a:lnTo>
                    <a:pt x="21" y="137"/>
                  </a:lnTo>
                  <a:lnTo>
                    <a:pt x="36" y="108"/>
                  </a:lnTo>
                  <a:lnTo>
                    <a:pt x="55" y="82"/>
                  </a:lnTo>
                  <a:lnTo>
                    <a:pt x="77" y="60"/>
                  </a:lnTo>
                  <a:lnTo>
                    <a:pt x="113" y="34"/>
                  </a:lnTo>
                  <a:lnTo>
                    <a:pt x="156" y="14"/>
                  </a:lnTo>
                  <a:lnTo>
                    <a:pt x="200" y="3"/>
                  </a:lnTo>
                  <a:lnTo>
                    <a:pt x="2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14"/>
            <p:cNvSpPr>
              <a:spLocks/>
            </p:cNvSpPr>
            <p:nvPr userDrawn="1"/>
          </p:nvSpPr>
          <p:spPr bwMode="auto">
            <a:xfrm>
              <a:off x="44" y="1928"/>
              <a:ext cx="509" cy="686"/>
            </a:xfrm>
            <a:custGeom>
              <a:avLst/>
              <a:gdLst>
                <a:gd name="T0" fmla="*/ 0 w 509"/>
                <a:gd name="T1" fmla="*/ 0 h 686"/>
                <a:gd name="T2" fmla="*/ 509 w 509"/>
                <a:gd name="T3" fmla="*/ 0 h 686"/>
                <a:gd name="T4" fmla="*/ 509 w 509"/>
                <a:gd name="T5" fmla="*/ 101 h 686"/>
                <a:gd name="T6" fmla="*/ 311 w 509"/>
                <a:gd name="T7" fmla="*/ 101 h 686"/>
                <a:gd name="T8" fmla="*/ 311 w 509"/>
                <a:gd name="T9" fmla="*/ 686 h 686"/>
                <a:gd name="T10" fmla="*/ 198 w 509"/>
                <a:gd name="T11" fmla="*/ 686 h 686"/>
                <a:gd name="T12" fmla="*/ 198 w 509"/>
                <a:gd name="T13" fmla="*/ 101 h 686"/>
                <a:gd name="T14" fmla="*/ 0 w 509"/>
                <a:gd name="T15" fmla="*/ 101 h 686"/>
                <a:gd name="T16" fmla="*/ 0 w 509"/>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9" h="686">
                  <a:moveTo>
                    <a:pt x="0" y="0"/>
                  </a:moveTo>
                  <a:lnTo>
                    <a:pt x="509" y="0"/>
                  </a:lnTo>
                  <a:lnTo>
                    <a:pt x="509" y="101"/>
                  </a:lnTo>
                  <a:lnTo>
                    <a:pt x="311" y="101"/>
                  </a:lnTo>
                  <a:lnTo>
                    <a:pt x="311" y="686"/>
                  </a:lnTo>
                  <a:lnTo>
                    <a:pt x="198" y="686"/>
                  </a:lnTo>
                  <a:lnTo>
                    <a:pt x="198" y="101"/>
                  </a:lnTo>
                  <a:lnTo>
                    <a:pt x="0" y="10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15"/>
            <p:cNvSpPr>
              <a:spLocks/>
            </p:cNvSpPr>
            <p:nvPr userDrawn="1"/>
          </p:nvSpPr>
          <p:spPr bwMode="auto">
            <a:xfrm>
              <a:off x="2497" y="1928"/>
              <a:ext cx="535" cy="695"/>
            </a:xfrm>
            <a:custGeom>
              <a:avLst/>
              <a:gdLst>
                <a:gd name="T0" fmla="*/ 0 w 535"/>
                <a:gd name="T1" fmla="*/ 0 h 695"/>
                <a:gd name="T2" fmla="*/ 115 w 535"/>
                <a:gd name="T3" fmla="*/ 0 h 695"/>
                <a:gd name="T4" fmla="*/ 115 w 535"/>
                <a:gd name="T5" fmla="*/ 453 h 695"/>
                <a:gd name="T6" fmla="*/ 118 w 535"/>
                <a:gd name="T7" fmla="*/ 489 h 695"/>
                <a:gd name="T8" fmla="*/ 130 w 535"/>
                <a:gd name="T9" fmla="*/ 520 h 695"/>
                <a:gd name="T10" fmla="*/ 147 w 535"/>
                <a:gd name="T11" fmla="*/ 546 h 695"/>
                <a:gd name="T12" fmla="*/ 171 w 535"/>
                <a:gd name="T13" fmla="*/ 566 h 695"/>
                <a:gd name="T14" fmla="*/ 200 w 535"/>
                <a:gd name="T15" fmla="*/ 582 h 695"/>
                <a:gd name="T16" fmla="*/ 233 w 535"/>
                <a:gd name="T17" fmla="*/ 590 h 695"/>
                <a:gd name="T18" fmla="*/ 269 w 535"/>
                <a:gd name="T19" fmla="*/ 594 h 695"/>
                <a:gd name="T20" fmla="*/ 304 w 535"/>
                <a:gd name="T21" fmla="*/ 590 h 695"/>
                <a:gd name="T22" fmla="*/ 337 w 535"/>
                <a:gd name="T23" fmla="*/ 582 h 695"/>
                <a:gd name="T24" fmla="*/ 364 w 535"/>
                <a:gd name="T25" fmla="*/ 566 h 695"/>
                <a:gd name="T26" fmla="*/ 388 w 535"/>
                <a:gd name="T27" fmla="*/ 546 h 695"/>
                <a:gd name="T28" fmla="*/ 407 w 535"/>
                <a:gd name="T29" fmla="*/ 520 h 695"/>
                <a:gd name="T30" fmla="*/ 417 w 535"/>
                <a:gd name="T31" fmla="*/ 489 h 695"/>
                <a:gd name="T32" fmla="*/ 422 w 535"/>
                <a:gd name="T33" fmla="*/ 453 h 695"/>
                <a:gd name="T34" fmla="*/ 422 w 535"/>
                <a:gd name="T35" fmla="*/ 0 h 695"/>
                <a:gd name="T36" fmla="*/ 535 w 535"/>
                <a:gd name="T37" fmla="*/ 0 h 695"/>
                <a:gd name="T38" fmla="*/ 535 w 535"/>
                <a:gd name="T39" fmla="*/ 455 h 695"/>
                <a:gd name="T40" fmla="*/ 532 w 535"/>
                <a:gd name="T41" fmla="*/ 499 h 695"/>
                <a:gd name="T42" fmla="*/ 521 w 535"/>
                <a:gd name="T43" fmla="*/ 539 h 695"/>
                <a:gd name="T44" fmla="*/ 504 w 535"/>
                <a:gd name="T45" fmla="*/ 575 h 695"/>
                <a:gd name="T46" fmla="*/ 482 w 535"/>
                <a:gd name="T47" fmla="*/ 606 h 695"/>
                <a:gd name="T48" fmla="*/ 457 w 535"/>
                <a:gd name="T49" fmla="*/ 633 h 695"/>
                <a:gd name="T50" fmla="*/ 426 w 535"/>
                <a:gd name="T51" fmla="*/ 655 h 695"/>
                <a:gd name="T52" fmla="*/ 390 w 535"/>
                <a:gd name="T53" fmla="*/ 672 h 695"/>
                <a:gd name="T54" fmla="*/ 352 w 535"/>
                <a:gd name="T55" fmla="*/ 684 h 695"/>
                <a:gd name="T56" fmla="*/ 311 w 535"/>
                <a:gd name="T57" fmla="*/ 693 h 695"/>
                <a:gd name="T58" fmla="*/ 269 w 535"/>
                <a:gd name="T59" fmla="*/ 695 h 695"/>
                <a:gd name="T60" fmla="*/ 226 w 535"/>
                <a:gd name="T61" fmla="*/ 693 h 695"/>
                <a:gd name="T62" fmla="*/ 185 w 535"/>
                <a:gd name="T63" fmla="*/ 684 h 695"/>
                <a:gd name="T64" fmla="*/ 146 w 535"/>
                <a:gd name="T65" fmla="*/ 672 h 695"/>
                <a:gd name="T66" fmla="*/ 110 w 535"/>
                <a:gd name="T67" fmla="*/ 655 h 695"/>
                <a:gd name="T68" fmla="*/ 79 w 535"/>
                <a:gd name="T69" fmla="*/ 633 h 695"/>
                <a:gd name="T70" fmla="*/ 52 w 535"/>
                <a:gd name="T71" fmla="*/ 606 h 695"/>
                <a:gd name="T72" fmla="*/ 31 w 535"/>
                <a:gd name="T73" fmla="*/ 575 h 695"/>
                <a:gd name="T74" fmla="*/ 14 w 535"/>
                <a:gd name="T75" fmla="*/ 539 h 695"/>
                <a:gd name="T76" fmla="*/ 4 w 535"/>
                <a:gd name="T77" fmla="*/ 499 h 695"/>
                <a:gd name="T78" fmla="*/ 0 w 535"/>
                <a:gd name="T79" fmla="*/ 455 h 695"/>
                <a:gd name="T80" fmla="*/ 0 w 535"/>
                <a:gd name="T81"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5" h="695">
                  <a:moveTo>
                    <a:pt x="0" y="0"/>
                  </a:moveTo>
                  <a:lnTo>
                    <a:pt x="115" y="0"/>
                  </a:lnTo>
                  <a:lnTo>
                    <a:pt x="115" y="453"/>
                  </a:lnTo>
                  <a:lnTo>
                    <a:pt x="118" y="489"/>
                  </a:lnTo>
                  <a:lnTo>
                    <a:pt x="130" y="520"/>
                  </a:lnTo>
                  <a:lnTo>
                    <a:pt x="147" y="546"/>
                  </a:lnTo>
                  <a:lnTo>
                    <a:pt x="171" y="566"/>
                  </a:lnTo>
                  <a:lnTo>
                    <a:pt x="200" y="582"/>
                  </a:lnTo>
                  <a:lnTo>
                    <a:pt x="233" y="590"/>
                  </a:lnTo>
                  <a:lnTo>
                    <a:pt x="269" y="594"/>
                  </a:lnTo>
                  <a:lnTo>
                    <a:pt x="304" y="590"/>
                  </a:lnTo>
                  <a:lnTo>
                    <a:pt x="337" y="582"/>
                  </a:lnTo>
                  <a:lnTo>
                    <a:pt x="364" y="566"/>
                  </a:lnTo>
                  <a:lnTo>
                    <a:pt x="388" y="546"/>
                  </a:lnTo>
                  <a:lnTo>
                    <a:pt x="407" y="520"/>
                  </a:lnTo>
                  <a:lnTo>
                    <a:pt x="417" y="489"/>
                  </a:lnTo>
                  <a:lnTo>
                    <a:pt x="422" y="453"/>
                  </a:lnTo>
                  <a:lnTo>
                    <a:pt x="422" y="0"/>
                  </a:lnTo>
                  <a:lnTo>
                    <a:pt x="535" y="0"/>
                  </a:lnTo>
                  <a:lnTo>
                    <a:pt x="535" y="455"/>
                  </a:lnTo>
                  <a:lnTo>
                    <a:pt x="532" y="499"/>
                  </a:lnTo>
                  <a:lnTo>
                    <a:pt x="521" y="539"/>
                  </a:lnTo>
                  <a:lnTo>
                    <a:pt x="504" y="575"/>
                  </a:lnTo>
                  <a:lnTo>
                    <a:pt x="482" y="606"/>
                  </a:lnTo>
                  <a:lnTo>
                    <a:pt x="457" y="633"/>
                  </a:lnTo>
                  <a:lnTo>
                    <a:pt x="426" y="655"/>
                  </a:lnTo>
                  <a:lnTo>
                    <a:pt x="390" y="672"/>
                  </a:lnTo>
                  <a:lnTo>
                    <a:pt x="352" y="684"/>
                  </a:lnTo>
                  <a:lnTo>
                    <a:pt x="311" y="693"/>
                  </a:lnTo>
                  <a:lnTo>
                    <a:pt x="269" y="695"/>
                  </a:lnTo>
                  <a:lnTo>
                    <a:pt x="226" y="693"/>
                  </a:lnTo>
                  <a:lnTo>
                    <a:pt x="185" y="684"/>
                  </a:lnTo>
                  <a:lnTo>
                    <a:pt x="146" y="672"/>
                  </a:lnTo>
                  <a:lnTo>
                    <a:pt x="110" y="655"/>
                  </a:lnTo>
                  <a:lnTo>
                    <a:pt x="79" y="633"/>
                  </a:lnTo>
                  <a:lnTo>
                    <a:pt x="52" y="606"/>
                  </a:lnTo>
                  <a:lnTo>
                    <a:pt x="31" y="575"/>
                  </a:lnTo>
                  <a:lnTo>
                    <a:pt x="14" y="539"/>
                  </a:lnTo>
                  <a:lnTo>
                    <a:pt x="4" y="499"/>
                  </a:lnTo>
                  <a:lnTo>
                    <a:pt x="0" y="45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16"/>
            <p:cNvSpPr>
              <a:spLocks/>
            </p:cNvSpPr>
            <p:nvPr userDrawn="1"/>
          </p:nvSpPr>
          <p:spPr bwMode="auto">
            <a:xfrm>
              <a:off x="4402" y="2133"/>
              <a:ext cx="552" cy="490"/>
            </a:xfrm>
            <a:custGeom>
              <a:avLst/>
              <a:gdLst>
                <a:gd name="T0" fmla="*/ 339 w 552"/>
                <a:gd name="T1" fmla="*/ 2 h 490"/>
                <a:gd name="T2" fmla="*/ 392 w 552"/>
                <a:gd name="T3" fmla="*/ 15 h 490"/>
                <a:gd name="T4" fmla="*/ 450 w 552"/>
                <a:gd name="T5" fmla="*/ 58 h 490"/>
                <a:gd name="T6" fmla="*/ 484 w 552"/>
                <a:gd name="T7" fmla="*/ 122 h 490"/>
                <a:gd name="T8" fmla="*/ 496 w 552"/>
                <a:gd name="T9" fmla="*/ 204 h 490"/>
                <a:gd name="T10" fmla="*/ 496 w 552"/>
                <a:gd name="T11" fmla="*/ 296 h 490"/>
                <a:gd name="T12" fmla="*/ 498 w 552"/>
                <a:gd name="T13" fmla="*/ 389 h 490"/>
                <a:gd name="T14" fmla="*/ 511 w 552"/>
                <a:gd name="T15" fmla="*/ 411 h 490"/>
                <a:gd name="T16" fmla="*/ 552 w 552"/>
                <a:gd name="T17" fmla="*/ 414 h 490"/>
                <a:gd name="T18" fmla="*/ 521 w 552"/>
                <a:gd name="T19" fmla="*/ 488 h 490"/>
                <a:gd name="T20" fmla="*/ 468 w 552"/>
                <a:gd name="T21" fmla="*/ 490 h 490"/>
                <a:gd name="T22" fmla="*/ 426 w 552"/>
                <a:gd name="T23" fmla="*/ 472 h 490"/>
                <a:gd name="T24" fmla="*/ 398 w 552"/>
                <a:gd name="T25" fmla="*/ 437 h 490"/>
                <a:gd name="T26" fmla="*/ 388 w 552"/>
                <a:gd name="T27" fmla="*/ 375 h 490"/>
                <a:gd name="T28" fmla="*/ 385 w 552"/>
                <a:gd name="T29" fmla="*/ 170 h 490"/>
                <a:gd name="T30" fmla="*/ 357 w 552"/>
                <a:gd name="T31" fmla="*/ 116 h 490"/>
                <a:gd name="T32" fmla="*/ 308 w 552"/>
                <a:gd name="T33" fmla="*/ 89 h 490"/>
                <a:gd name="T34" fmla="*/ 253 w 552"/>
                <a:gd name="T35" fmla="*/ 87 h 490"/>
                <a:gd name="T36" fmla="*/ 210 w 552"/>
                <a:gd name="T37" fmla="*/ 104 h 490"/>
                <a:gd name="T38" fmla="*/ 178 w 552"/>
                <a:gd name="T39" fmla="*/ 139 h 490"/>
                <a:gd name="T40" fmla="*/ 159 w 552"/>
                <a:gd name="T41" fmla="*/ 185 h 490"/>
                <a:gd name="T42" fmla="*/ 158 w 552"/>
                <a:gd name="T43" fmla="*/ 481 h 490"/>
                <a:gd name="T44" fmla="*/ 50 w 552"/>
                <a:gd name="T45" fmla="*/ 146 h 490"/>
                <a:gd name="T46" fmla="*/ 48 w 552"/>
                <a:gd name="T47" fmla="*/ 111 h 490"/>
                <a:gd name="T48" fmla="*/ 46 w 552"/>
                <a:gd name="T49" fmla="*/ 96 h 490"/>
                <a:gd name="T50" fmla="*/ 40 w 552"/>
                <a:gd name="T51" fmla="*/ 87 h 490"/>
                <a:gd name="T52" fmla="*/ 28 w 552"/>
                <a:gd name="T53" fmla="*/ 80 h 490"/>
                <a:gd name="T54" fmla="*/ 0 w 552"/>
                <a:gd name="T55" fmla="*/ 80 h 490"/>
                <a:gd name="T56" fmla="*/ 52 w 552"/>
                <a:gd name="T57" fmla="*/ 0 h 490"/>
                <a:gd name="T58" fmla="*/ 99 w 552"/>
                <a:gd name="T59" fmla="*/ 5 h 490"/>
                <a:gd name="T60" fmla="*/ 134 w 552"/>
                <a:gd name="T61" fmla="*/ 29 h 490"/>
                <a:gd name="T62" fmla="*/ 146 w 552"/>
                <a:gd name="T63" fmla="*/ 60 h 490"/>
                <a:gd name="T64" fmla="*/ 159 w 552"/>
                <a:gd name="T65" fmla="*/ 60 h 490"/>
                <a:gd name="T66" fmla="*/ 193 w 552"/>
                <a:gd name="T67" fmla="*/ 29 h 490"/>
                <a:gd name="T68" fmla="*/ 238 w 552"/>
                <a:gd name="T69" fmla="*/ 9 h 490"/>
                <a:gd name="T70" fmla="*/ 308 w 552"/>
                <a:gd name="T71"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2" h="490">
                  <a:moveTo>
                    <a:pt x="308" y="0"/>
                  </a:moveTo>
                  <a:lnTo>
                    <a:pt x="339" y="2"/>
                  </a:lnTo>
                  <a:lnTo>
                    <a:pt x="368" y="7"/>
                  </a:lnTo>
                  <a:lnTo>
                    <a:pt x="392" y="15"/>
                  </a:lnTo>
                  <a:lnTo>
                    <a:pt x="424" y="34"/>
                  </a:lnTo>
                  <a:lnTo>
                    <a:pt x="450" y="58"/>
                  </a:lnTo>
                  <a:lnTo>
                    <a:pt x="470" y="87"/>
                  </a:lnTo>
                  <a:lnTo>
                    <a:pt x="484" y="122"/>
                  </a:lnTo>
                  <a:lnTo>
                    <a:pt x="492" y="161"/>
                  </a:lnTo>
                  <a:lnTo>
                    <a:pt x="496" y="204"/>
                  </a:lnTo>
                  <a:lnTo>
                    <a:pt x="496" y="296"/>
                  </a:lnTo>
                  <a:lnTo>
                    <a:pt x="496" y="296"/>
                  </a:lnTo>
                  <a:lnTo>
                    <a:pt x="496" y="370"/>
                  </a:lnTo>
                  <a:lnTo>
                    <a:pt x="498" y="389"/>
                  </a:lnTo>
                  <a:lnTo>
                    <a:pt x="503" y="402"/>
                  </a:lnTo>
                  <a:lnTo>
                    <a:pt x="511" y="411"/>
                  </a:lnTo>
                  <a:lnTo>
                    <a:pt x="528" y="416"/>
                  </a:lnTo>
                  <a:lnTo>
                    <a:pt x="552" y="414"/>
                  </a:lnTo>
                  <a:lnTo>
                    <a:pt x="552" y="483"/>
                  </a:lnTo>
                  <a:lnTo>
                    <a:pt x="521" y="488"/>
                  </a:lnTo>
                  <a:lnTo>
                    <a:pt x="494" y="490"/>
                  </a:lnTo>
                  <a:lnTo>
                    <a:pt x="468" y="490"/>
                  </a:lnTo>
                  <a:lnTo>
                    <a:pt x="446" y="483"/>
                  </a:lnTo>
                  <a:lnTo>
                    <a:pt x="426" y="472"/>
                  </a:lnTo>
                  <a:lnTo>
                    <a:pt x="410" y="457"/>
                  </a:lnTo>
                  <a:lnTo>
                    <a:pt x="398" y="437"/>
                  </a:lnTo>
                  <a:lnTo>
                    <a:pt x="390" y="409"/>
                  </a:lnTo>
                  <a:lnTo>
                    <a:pt x="388" y="375"/>
                  </a:lnTo>
                  <a:lnTo>
                    <a:pt x="388" y="204"/>
                  </a:lnTo>
                  <a:lnTo>
                    <a:pt x="385" y="170"/>
                  </a:lnTo>
                  <a:lnTo>
                    <a:pt x="375" y="140"/>
                  </a:lnTo>
                  <a:lnTo>
                    <a:pt x="357" y="116"/>
                  </a:lnTo>
                  <a:lnTo>
                    <a:pt x="333" y="99"/>
                  </a:lnTo>
                  <a:lnTo>
                    <a:pt x="308" y="89"/>
                  </a:lnTo>
                  <a:lnTo>
                    <a:pt x="277" y="84"/>
                  </a:lnTo>
                  <a:lnTo>
                    <a:pt x="253" y="87"/>
                  </a:lnTo>
                  <a:lnTo>
                    <a:pt x="231" y="94"/>
                  </a:lnTo>
                  <a:lnTo>
                    <a:pt x="210" y="104"/>
                  </a:lnTo>
                  <a:lnTo>
                    <a:pt x="192" y="120"/>
                  </a:lnTo>
                  <a:lnTo>
                    <a:pt x="178" y="139"/>
                  </a:lnTo>
                  <a:lnTo>
                    <a:pt x="168" y="161"/>
                  </a:lnTo>
                  <a:lnTo>
                    <a:pt x="159" y="185"/>
                  </a:lnTo>
                  <a:lnTo>
                    <a:pt x="158" y="212"/>
                  </a:lnTo>
                  <a:lnTo>
                    <a:pt x="158" y="481"/>
                  </a:lnTo>
                  <a:lnTo>
                    <a:pt x="50" y="481"/>
                  </a:lnTo>
                  <a:lnTo>
                    <a:pt x="50" y="146"/>
                  </a:lnTo>
                  <a:lnTo>
                    <a:pt x="50" y="127"/>
                  </a:lnTo>
                  <a:lnTo>
                    <a:pt x="48" y="111"/>
                  </a:lnTo>
                  <a:lnTo>
                    <a:pt x="48" y="103"/>
                  </a:lnTo>
                  <a:lnTo>
                    <a:pt x="46" y="96"/>
                  </a:lnTo>
                  <a:lnTo>
                    <a:pt x="43" y="91"/>
                  </a:lnTo>
                  <a:lnTo>
                    <a:pt x="40" y="87"/>
                  </a:lnTo>
                  <a:lnTo>
                    <a:pt x="35" y="84"/>
                  </a:lnTo>
                  <a:lnTo>
                    <a:pt x="28" y="80"/>
                  </a:lnTo>
                  <a:lnTo>
                    <a:pt x="16" y="80"/>
                  </a:lnTo>
                  <a:lnTo>
                    <a:pt x="0" y="80"/>
                  </a:lnTo>
                  <a:lnTo>
                    <a:pt x="0" y="7"/>
                  </a:lnTo>
                  <a:lnTo>
                    <a:pt x="52" y="0"/>
                  </a:lnTo>
                  <a:lnTo>
                    <a:pt x="77" y="0"/>
                  </a:lnTo>
                  <a:lnTo>
                    <a:pt x="99" y="5"/>
                  </a:lnTo>
                  <a:lnTo>
                    <a:pt x="118" y="14"/>
                  </a:lnTo>
                  <a:lnTo>
                    <a:pt x="134" y="29"/>
                  </a:lnTo>
                  <a:lnTo>
                    <a:pt x="142" y="43"/>
                  </a:lnTo>
                  <a:lnTo>
                    <a:pt x="146" y="60"/>
                  </a:lnTo>
                  <a:lnTo>
                    <a:pt x="147" y="80"/>
                  </a:lnTo>
                  <a:lnTo>
                    <a:pt x="159" y="60"/>
                  </a:lnTo>
                  <a:lnTo>
                    <a:pt x="175" y="43"/>
                  </a:lnTo>
                  <a:lnTo>
                    <a:pt x="193" y="29"/>
                  </a:lnTo>
                  <a:lnTo>
                    <a:pt x="216" y="17"/>
                  </a:lnTo>
                  <a:lnTo>
                    <a:pt x="238" y="9"/>
                  </a:lnTo>
                  <a:lnTo>
                    <a:pt x="262" y="3"/>
                  </a:lnTo>
                  <a:lnTo>
                    <a:pt x="3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17"/>
            <p:cNvSpPr>
              <a:spLocks/>
            </p:cNvSpPr>
            <p:nvPr userDrawn="1"/>
          </p:nvSpPr>
          <p:spPr bwMode="auto">
            <a:xfrm>
              <a:off x="4691" y="1156"/>
              <a:ext cx="981" cy="992"/>
            </a:xfrm>
            <a:custGeom>
              <a:avLst/>
              <a:gdLst>
                <a:gd name="T0" fmla="*/ 629 w 981"/>
                <a:gd name="T1" fmla="*/ 22 h 992"/>
                <a:gd name="T2" fmla="*/ 810 w 981"/>
                <a:gd name="T3" fmla="*/ 123 h 992"/>
                <a:gd name="T4" fmla="*/ 935 w 981"/>
                <a:gd name="T5" fmla="*/ 287 h 992"/>
                <a:gd name="T6" fmla="*/ 981 w 981"/>
                <a:gd name="T7" fmla="*/ 496 h 992"/>
                <a:gd name="T8" fmla="*/ 935 w 981"/>
                <a:gd name="T9" fmla="*/ 705 h 992"/>
                <a:gd name="T10" fmla="*/ 810 w 981"/>
                <a:gd name="T11" fmla="*/ 871 h 992"/>
                <a:gd name="T12" fmla="*/ 629 w 981"/>
                <a:gd name="T13" fmla="*/ 972 h 992"/>
                <a:gd name="T14" fmla="*/ 415 w 981"/>
                <a:gd name="T15" fmla="*/ 987 h 992"/>
                <a:gd name="T16" fmla="*/ 222 w 981"/>
                <a:gd name="T17" fmla="*/ 917 h 992"/>
                <a:gd name="T18" fmla="*/ 79 w 981"/>
                <a:gd name="T19" fmla="*/ 779 h 992"/>
                <a:gd name="T20" fmla="*/ 0 w 981"/>
                <a:gd name="T21" fmla="*/ 590 h 992"/>
                <a:gd name="T22" fmla="*/ 121 w 981"/>
                <a:gd name="T23" fmla="*/ 695 h 992"/>
                <a:gd name="T24" fmla="*/ 244 w 981"/>
                <a:gd name="T25" fmla="*/ 835 h 992"/>
                <a:gd name="T26" fmla="*/ 420 w 981"/>
                <a:gd name="T27" fmla="*/ 907 h 992"/>
                <a:gd name="T28" fmla="*/ 605 w 981"/>
                <a:gd name="T29" fmla="*/ 895 h 992"/>
                <a:gd name="T30" fmla="*/ 759 w 981"/>
                <a:gd name="T31" fmla="*/ 809 h 992"/>
                <a:gd name="T32" fmla="*/ 861 w 981"/>
                <a:gd name="T33" fmla="*/ 672 h 992"/>
                <a:gd name="T34" fmla="*/ 900 w 981"/>
                <a:gd name="T35" fmla="*/ 496 h 992"/>
                <a:gd name="T36" fmla="*/ 861 w 981"/>
                <a:gd name="T37" fmla="*/ 321 h 992"/>
                <a:gd name="T38" fmla="*/ 759 w 981"/>
                <a:gd name="T39" fmla="*/ 183 h 992"/>
                <a:gd name="T40" fmla="*/ 605 w 981"/>
                <a:gd name="T41" fmla="*/ 99 h 992"/>
                <a:gd name="T42" fmla="*/ 425 w 981"/>
                <a:gd name="T43" fmla="*/ 85 h 992"/>
                <a:gd name="T44" fmla="*/ 263 w 981"/>
                <a:gd name="T45" fmla="*/ 145 h 992"/>
                <a:gd name="T46" fmla="*/ 142 w 981"/>
                <a:gd name="T47" fmla="*/ 265 h 992"/>
                <a:gd name="T48" fmla="*/ 116 w 981"/>
                <a:gd name="T49" fmla="*/ 320 h 992"/>
                <a:gd name="T50" fmla="*/ 130 w 981"/>
                <a:gd name="T51" fmla="*/ 369 h 992"/>
                <a:gd name="T52" fmla="*/ 261 w 981"/>
                <a:gd name="T53" fmla="*/ 378 h 992"/>
                <a:gd name="T54" fmla="*/ 347 w 981"/>
                <a:gd name="T55" fmla="*/ 378 h 992"/>
                <a:gd name="T56" fmla="*/ 321 w 981"/>
                <a:gd name="T57" fmla="*/ 458 h 992"/>
                <a:gd name="T58" fmla="*/ 289 w 981"/>
                <a:gd name="T59" fmla="*/ 590 h 992"/>
                <a:gd name="T60" fmla="*/ 318 w 981"/>
                <a:gd name="T61" fmla="*/ 618 h 992"/>
                <a:gd name="T62" fmla="*/ 388 w 981"/>
                <a:gd name="T63" fmla="*/ 609 h 992"/>
                <a:gd name="T64" fmla="*/ 415 w 981"/>
                <a:gd name="T65" fmla="*/ 681 h 992"/>
                <a:gd name="T66" fmla="*/ 326 w 981"/>
                <a:gd name="T67" fmla="*/ 700 h 992"/>
                <a:gd name="T68" fmla="*/ 246 w 981"/>
                <a:gd name="T69" fmla="*/ 672 h 992"/>
                <a:gd name="T70" fmla="*/ 207 w 981"/>
                <a:gd name="T71" fmla="*/ 595 h 992"/>
                <a:gd name="T72" fmla="*/ 236 w 981"/>
                <a:gd name="T73" fmla="*/ 458 h 992"/>
                <a:gd name="T74" fmla="*/ 130 w 981"/>
                <a:gd name="T75" fmla="*/ 455 h 992"/>
                <a:gd name="T76" fmla="*/ 62 w 981"/>
                <a:gd name="T77" fmla="*/ 424 h 992"/>
                <a:gd name="T78" fmla="*/ 29 w 981"/>
                <a:gd name="T79" fmla="*/ 347 h 992"/>
                <a:gd name="T80" fmla="*/ 56 w 981"/>
                <a:gd name="T81" fmla="*/ 250 h 992"/>
                <a:gd name="T82" fmla="*/ 181 w 981"/>
                <a:gd name="T83" fmla="*/ 106 h 992"/>
                <a:gd name="T84" fmla="*/ 354 w 981"/>
                <a:gd name="T85" fmla="*/ 19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81" h="992">
                  <a:moveTo>
                    <a:pt x="485" y="0"/>
                  </a:moveTo>
                  <a:lnTo>
                    <a:pt x="559" y="7"/>
                  </a:lnTo>
                  <a:lnTo>
                    <a:pt x="629" y="22"/>
                  </a:lnTo>
                  <a:lnTo>
                    <a:pt x="694" y="46"/>
                  </a:lnTo>
                  <a:lnTo>
                    <a:pt x="755" y="80"/>
                  </a:lnTo>
                  <a:lnTo>
                    <a:pt x="810" y="123"/>
                  </a:lnTo>
                  <a:lnTo>
                    <a:pt x="859" y="171"/>
                  </a:lnTo>
                  <a:lnTo>
                    <a:pt x="900" y="226"/>
                  </a:lnTo>
                  <a:lnTo>
                    <a:pt x="935" y="287"/>
                  </a:lnTo>
                  <a:lnTo>
                    <a:pt x="960" y="354"/>
                  </a:lnTo>
                  <a:lnTo>
                    <a:pt x="976" y="422"/>
                  </a:lnTo>
                  <a:lnTo>
                    <a:pt x="981" y="496"/>
                  </a:lnTo>
                  <a:lnTo>
                    <a:pt x="976" y="570"/>
                  </a:lnTo>
                  <a:lnTo>
                    <a:pt x="960" y="640"/>
                  </a:lnTo>
                  <a:lnTo>
                    <a:pt x="935" y="705"/>
                  </a:lnTo>
                  <a:lnTo>
                    <a:pt x="900" y="767"/>
                  </a:lnTo>
                  <a:lnTo>
                    <a:pt x="859" y="821"/>
                  </a:lnTo>
                  <a:lnTo>
                    <a:pt x="810" y="871"/>
                  </a:lnTo>
                  <a:lnTo>
                    <a:pt x="755" y="912"/>
                  </a:lnTo>
                  <a:lnTo>
                    <a:pt x="694" y="946"/>
                  </a:lnTo>
                  <a:lnTo>
                    <a:pt x="629" y="972"/>
                  </a:lnTo>
                  <a:lnTo>
                    <a:pt x="559" y="987"/>
                  </a:lnTo>
                  <a:lnTo>
                    <a:pt x="485" y="992"/>
                  </a:lnTo>
                  <a:lnTo>
                    <a:pt x="415" y="987"/>
                  </a:lnTo>
                  <a:lnTo>
                    <a:pt x="347" y="972"/>
                  </a:lnTo>
                  <a:lnTo>
                    <a:pt x="282" y="950"/>
                  </a:lnTo>
                  <a:lnTo>
                    <a:pt x="222" y="917"/>
                  </a:lnTo>
                  <a:lnTo>
                    <a:pt x="169" y="878"/>
                  </a:lnTo>
                  <a:lnTo>
                    <a:pt x="120" y="832"/>
                  </a:lnTo>
                  <a:lnTo>
                    <a:pt x="79" y="779"/>
                  </a:lnTo>
                  <a:lnTo>
                    <a:pt x="44" y="720"/>
                  </a:lnTo>
                  <a:lnTo>
                    <a:pt x="17" y="657"/>
                  </a:lnTo>
                  <a:lnTo>
                    <a:pt x="0" y="590"/>
                  </a:lnTo>
                  <a:lnTo>
                    <a:pt x="79" y="575"/>
                  </a:lnTo>
                  <a:lnTo>
                    <a:pt x="96" y="636"/>
                  </a:lnTo>
                  <a:lnTo>
                    <a:pt x="121" y="695"/>
                  </a:lnTo>
                  <a:lnTo>
                    <a:pt x="156" y="748"/>
                  </a:lnTo>
                  <a:lnTo>
                    <a:pt x="197" y="794"/>
                  </a:lnTo>
                  <a:lnTo>
                    <a:pt x="244" y="835"/>
                  </a:lnTo>
                  <a:lnTo>
                    <a:pt x="297" y="868"/>
                  </a:lnTo>
                  <a:lnTo>
                    <a:pt x="357" y="891"/>
                  </a:lnTo>
                  <a:lnTo>
                    <a:pt x="420" y="907"/>
                  </a:lnTo>
                  <a:lnTo>
                    <a:pt x="485" y="912"/>
                  </a:lnTo>
                  <a:lnTo>
                    <a:pt x="547" y="907"/>
                  </a:lnTo>
                  <a:lnTo>
                    <a:pt x="605" y="895"/>
                  </a:lnTo>
                  <a:lnTo>
                    <a:pt x="661" y="873"/>
                  </a:lnTo>
                  <a:lnTo>
                    <a:pt x="711" y="845"/>
                  </a:lnTo>
                  <a:lnTo>
                    <a:pt x="759" y="809"/>
                  </a:lnTo>
                  <a:lnTo>
                    <a:pt x="798" y="770"/>
                  </a:lnTo>
                  <a:lnTo>
                    <a:pt x="834" y="722"/>
                  </a:lnTo>
                  <a:lnTo>
                    <a:pt x="861" y="672"/>
                  </a:lnTo>
                  <a:lnTo>
                    <a:pt x="883" y="616"/>
                  </a:lnTo>
                  <a:lnTo>
                    <a:pt x="895" y="558"/>
                  </a:lnTo>
                  <a:lnTo>
                    <a:pt x="900" y="496"/>
                  </a:lnTo>
                  <a:lnTo>
                    <a:pt x="895" y="434"/>
                  </a:lnTo>
                  <a:lnTo>
                    <a:pt x="883" y="376"/>
                  </a:lnTo>
                  <a:lnTo>
                    <a:pt x="861" y="321"/>
                  </a:lnTo>
                  <a:lnTo>
                    <a:pt x="834" y="270"/>
                  </a:lnTo>
                  <a:lnTo>
                    <a:pt x="798" y="224"/>
                  </a:lnTo>
                  <a:lnTo>
                    <a:pt x="759" y="183"/>
                  </a:lnTo>
                  <a:lnTo>
                    <a:pt x="711" y="149"/>
                  </a:lnTo>
                  <a:lnTo>
                    <a:pt x="661" y="120"/>
                  </a:lnTo>
                  <a:lnTo>
                    <a:pt x="605" y="99"/>
                  </a:lnTo>
                  <a:lnTo>
                    <a:pt x="547" y="85"/>
                  </a:lnTo>
                  <a:lnTo>
                    <a:pt x="485" y="80"/>
                  </a:lnTo>
                  <a:lnTo>
                    <a:pt x="425" y="85"/>
                  </a:lnTo>
                  <a:lnTo>
                    <a:pt x="367" y="97"/>
                  </a:lnTo>
                  <a:lnTo>
                    <a:pt x="314" y="118"/>
                  </a:lnTo>
                  <a:lnTo>
                    <a:pt x="263" y="145"/>
                  </a:lnTo>
                  <a:lnTo>
                    <a:pt x="217" y="179"/>
                  </a:lnTo>
                  <a:lnTo>
                    <a:pt x="176" y="219"/>
                  </a:lnTo>
                  <a:lnTo>
                    <a:pt x="142" y="265"/>
                  </a:lnTo>
                  <a:lnTo>
                    <a:pt x="140" y="267"/>
                  </a:lnTo>
                  <a:lnTo>
                    <a:pt x="127" y="294"/>
                  </a:lnTo>
                  <a:lnTo>
                    <a:pt x="116" y="320"/>
                  </a:lnTo>
                  <a:lnTo>
                    <a:pt x="115" y="340"/>
                  </a:lnTo>
                  <a:lnTo>
                    <a:pt x="118" y="357"/>
                  </a:lnTo>
                  <a:lnTo>
                    <a:pt x="130" y="369"/>
                  </a:lnTo>
                  <a:lnTo>
                    <a:pt x="149" y="376"/>
                  </a:lnTo>
                  <a:lnTo>
                    <a:pt x="173" y="378"/>
                  </a:lnTo>
                  <a:lnTo>
                    <a:pt x="261" y="378"/>
                  </a:lnTo>
                  <a:lnTo>
                    <a:pt x="304" y="246"/>
                  </a:lnTo>
                  <a:lnTo>
                    <a:pt x="390" y="246"/>
                  </a:lnTo>
                  <a:lnTo>
                    <a:pt x="347" y="378"/>
                  </a:lnTo>
                  <a:lnTo>
                    <a:pt x="444" y="378"/>
                  </a:lnTo>
                  <a:lnTo>
                    <a:pt x="419" y="458"/>
                  </a:lnTo>
                  <a:lnTo>
                    <a:pt x="321" y="458"/>
                  </a:lnTo>
                  <a:lnTo>
                    <a:pt x="289" y="556"/>
                  </a:lnTo>
                  <a:lnTo>
                    <a:pt x="287" y="575"/>
                  </a:lnTo>
                  <a:lnTo>
                    <a:pt x="289" y="590"/>
                  </a:lnTo>
                  <a:lnTo>
                    <a:pt x="294" y="604"/>
                  </a:lnTo>
                  <a:lnTo>
                    <a:pt x="304" y="612"/>
                  </a:lnTo>
                  <a:lnTo>
                    <a:pt x="318" y="618"/>
                  </a:lnTo>
                  <a:lnTo>
                    <a:pt x="330" y="619"/>
                  </a:lnTo>
                  <a:lnTo>
                    <a:pt x="359" y="618"/>
                  </a:lnTo>
                  <a:lnTo>
                    <a:pt x="388" y="609"/>
                  </a:lnTo>
                  <a:lnTo>
                    <a:pt x="396" y="647"/>
                  </a:lnTo>
                  <a:lnTo>
                    <a:pt x="405" y="664"/>
                  </a:lnTo>
                  <a:lnTo>
                    <a:pt x="415" y="681"/>
                  </a:lnTo>
                  <a:lnTo>
                    <a:pt x="386" y="691"/>
                  </a:lnTo>
                  <a:lnTo>
                    <a:pt x="357" y="698"/>
                  </a:lnTo>
                  <a:lnTo>
                    <a:pt x="326" y="700"/>
                  </a:lnTo>
                  <a:lnTo>
                    <a:pt x="297" y="696"/>
                  </a:lnTo>
                  <a:lnTo>
                    <a:pt x="270" y="688"/>
                  </a:lnTo>
                  <a:lnTo>
                    <a:pt x="246" y="672"/>
                  </a:lnTo>
                  <a:lnTo>
                    <a:pt x="227" y="652"/>
                  </a:lnTo>
                  <a:lnTo>
                    <a:pt x="214" y="626"/>
                  </a:lnTo>
                  <a:lnTo>
                    <a:pt x="207" y="595"/>
                  </a:lnTo>
                  <a:lnTo>
                    <a:pt x="205" y="563"/>
                  </a:lnTo>
                  <a:lnTo>
                    <a:pt x="214" y="530"/>
                  </a:lnTo>
                  <a:lnTo>
                    <a:pt x="236" y="458"/>
                  </a:lnTo>
                  <a:lnTo>
                    <a:pt x="173" y="458"/>
                  </a:lnTo>
                  <a:lnTo>
                    <a:pt x="154" y="458"/>
                  </a:lnTo>
                  <a:lnTo>
                    <a:pt x="130" y="455"/>
                  </a:lnTo>
                  <a:lnTo>
                    <a:pt x="106" y="450"/>
                  </a:lnTo>
                  <a:lnTo>
                    <a:pt x="84" y="440"/>
                  </a:lnTo>
                  <a:lnTo>
                    <a:pt x="62" y="424"/>
                  </a:lnTo>
                  <a:lnTo>
                    <a:pt x="46" y="402"/>
                  </a:lnTo>
                  <a:lnTo>
                    <a:pt x="34" y="376"/>
                  </a:lnTo>
                  <a:lnTo>
                    <a:pt x="29" y="347"/>
                  </a:lnTo>
                  <a:lnTo>
                    <a:pt x="33" y="316"/>
                  </a:lnTo>
                  <a:lnTo>
                    <a:pt x="41" y="284"/>
                  </a:lnTo>
                  <a:lnTo>
                    <a:pt x="56" y="250"/>
                  </a:lnTo>
                  <a:lnTo>
                    <a:pt x="92" y="197"/>
                  </a:lnTo>
                  <a:lnTo>
                    <a:pt x="133" y="147"/>
                  </a:lnTo>
                  <a:lnTo>
                    <a:pt x="181" y="106"/>
                  </a:lnTo>
                  <a:lnTo>
                    <a:pt x="234" y="70"/>
                  </a:lnTo>
                  <a:lnTo>
                    <a:pt x="292" y="41"/>
                  </a:lnTo>
                  <a:lnTo>
                    <a:pt x="354" y="19"/>
                  </a:lnTo>
                  <a:lnTo>
                    <a:pt x="419" y="5"/>
                  </a:lnTo>
                  <a:lnTo>
                    <a:pt x="4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18"/>
            <p:cNvSpPr>
              <a:spLocks/>
            </p:cNvSpPr>
            <p:nvPr userDrawn="1"/>
          </p:nvSpPr>
          <p:spPr bwMode="auto">
            <a:xfrm>
              <a:off x="5125" y="1534"/>
              <a:ext cx="396" cy="322"/>
            </a:xfrm>
            <a:custGeom>
              <a:avLst/>
              <a:gdLst>
                <a:gd name="T0" fmla="*/ 58 w 396"/>
                <a:gd name="T1" fmla="*/ 0 h 322"/>
                <a:gd name="T2" fmla="*/ 144 w 396"/>
                <a:gd name="T3" fmla="*/ 0 h 322"/>
                <a:gd name="T4" fmla="*/ 82 w 396"/>
                <a:gd name="T5" fmla="*/ 190 h 322"/>
                <a:gd name="T6" fmla="*/ 80 w 396"/>
                <a:gd name="T7" fmla="*/ 205 h 322"/>
                <a:gd name="T8" fmla="*/ 82 w 396"/>
                <a:gd name="T9" fmla="*/ 219 h 322"/>
                <a:gd name="T10" fmla="*/ 87 w 396"/>
                <a:gd name="T11" fmla="*/ 228 h 322"/>
                <a:gd name="T12" fmla="*/ 96 w 396"/>
                <a:gd name="T13" fmla="*/ 234 h 322"/>
                <a:gd name="T14" fmla="*/ 106 w 396"/>
                <a:gd name="T15" fmla="*/ 240 h 322"/>
                <a:gd name="T16" fmla="*/ 116 w 396"/>
                <a:gd name="T17" fmla="*/ 241 h 322"/>
                <a:gd name="T18" fmla="*/ 140 w 396"/>
                <a:gd name="T19" fmla="*/ 238 h 322"/>
                <a:gd name="T20" fmla="*/ 164 w 396"/>
                <a:gd name="T21" fmla="*/ 226 h 322"/>
                <a:gd name="T22" fmla="*/ 186 w 396"/>
                <a:gd name="T23" fmla="*/ 211 h 322"/>
                <a:gd name="T24" fmla="*/ 203 w 396"/>
                <a:gd name="T25" fmla="*/ 188 h 322"/>
                <a:gd name="T26" fmla="*/ 215 w 396"/>
                <a:gd name="T27" fmla="*/ 164 h 322"/>
                <a:gd name="T28" fmla="*/ 215 w 396"/>
                <a:gd name="T29" fmla="*/ 164 h 322"/>
                <a:gd name="T30" fmla="*/ 268 w 396"/>
                <a:gd name="T31" fmla="*/ 0 h 322"/>
                <a:gd name="T32" fmla="*/ 352 w 396"/>
                <a:gd name="T33" fmla="*/ 0 h 322"/>
                <a:gd name="T34" fmla="*/ 292 w 396"/>
                <a:gd name="T35" fmla="*/ 190 h 322"/>
                <a:gd name="T36" fmla="*/ 289 w 396"/>
                <a:gd name="T37" fmla="*/ 199 h 322"/>
                <a:gd name="T38" fmla="*/ 289 w 396"/>
                <a:gd name="T39" fmla="*/ 205 h 322"/>
                <a:gd name="T40" fmla="*/ 289 w 396"/>
                <a:gd name="T41" fmla="*/ 212 h 322"/>
                <a:gd name="T42" fmla="*/ 289 w 396"/>
                <a:gd name="T43" fmla="*/ 212 h 322"/>
                <a:gd name="T44" fmla="*/ 289 w 396"/>
                <a:gd name="T45" fmla="*/ 214 h 322"/>
                <a:gd name="T46" fmla="*/ 290 w 396"/>
                <a:gd name="T47" fmla="*/ 221 h 322"/>
                <a:gd name="T48" fmla="*/ 294 w 396"/>
                <a:gd name="T49" fmla="*/ 226 h 322"/>
                <a:gd name="T50" fmla="*/ 297 w 396"/>
                <a:gd name="T51" fmla="*/ 231 h 322"/>
                <a:gd name="T52" fmla="*/ 302 w 396"/>
                <a:gd name="T53" fmla="*/ 236 h 322"/>
                <a:gd name="T54" fmla="*/ 306 w 396"/>
                <a:gd name="T55" fmla="*/ 238 h 322"/>
                <a:gd name="T56" fmla="*/ 325 w 396"/>
                <a:gd name="T57" fmla="*/ 248 h 322"/>
                <a:gd name="T58" fmla="*/ 345 w 396"/>
                <a:gd name="T59" fmla="*/ 252 h 322"/>
                <a:gd name="T60" fmla="*/ 367 w 396"/>
                <a:gd name="T61" fmla="*/ 253 h 322"/>
                <a:gd name="T62" fmla="*/ 384 w 396"/>
                <a:gd name="T63" fmla="*/ 252 h 322"/>
                <a:gd name="T64" fmla="*/ 396 w 396"/>
                <a:gd name="T65" fmla="*/ 250 h 322"/>
                <a:gd name="T66" fmla="*/ 393 w 396"/>
                <a:gd name="T67" fmla="*/ 262 h 322"/>
                <a:gd name="T68" fmla="*/ 384 w 396"/>
                <a:gd name="T69" fmla="*/ 279 h 322"/>
                <a:gd name="T70" fmla="*/ 378 w 396"/>
                <a:gd name="T71" fmla="*/ 294 h 322"/>
                <a:gd name="T72" fmla="*/ 367 w 396"/>
                <a:gd name="T73" fmla="*/ 310 h 322"/>
                <a:gd name="T74" fmla="*/ 362 w 396"/>
                <a:gd name="T75" fmla="*/ 318 h 322"/>
                <a:gd name="T76" fmla="*/ 359 w 396"/>
                <a:gd name="T77" fmla="*/ 320 h 322"/>
                <a:gd name="T78" fmla="*/ 354 w 396"/>
                <a:gd name="T79" fmla="*/ 320 h 322"/>
                <a:gd name="T80" fmla="*/ 347 w 396"/>
                <a:gd name="T81" fmla="*/ 322 h 322"/>
                <a:gd name="T82" fmla="*/ 340 w 396"/>
                <a:gd name="T83" fmla="*/ 322 h 322"/>
                <a:gd name="T84" fmla="*/ 321 w 396"/>
                <a:gd name="T85" fmla="*/ 322 h 322"/>
                <a:gd name="T86" fmla="*/ 299 w 396"/>
                <a:gd name="T87" fmla="*/ 318 h 322"/>
                <a:gd name="T88" fmla="*/ 275 w 396"/>
                <a:gd name="T89" fmla="*/ 313 h 322"/>
                <a:gd name="T90" fmla="*/ 258 w 396"/>
                <a:gd name="T91" fmla="*/ 305 h 322"/>
                <a:gd name="T92" fmla="*/ 243 w 396"/>
                <a:gd name="T93" fmla="*/ 293 h 322"/>
                <a:gd name="T94" fmla="*/ 229 w 396"/>
                <a:gd name="T95" fmla="*/ 277 h 322"/>
                <a:gd name="T96" fmla="*/ 193 w 396"/>
                <a:gd name="T97" fmla="*/ 301 h 322"/>
                <a:gd name="T98" fmla="*/ 154 w 396"/>
                <a:gd name="T99" fmla="*/ 317 h 322"/>
                <a:gd name="T100" fmla="*/ 115 w 396"/>
                <a:gd name="T101" fmla="*/ 322 h 322"/>
                <a:gd name="T102" fmla="*/ 85 w 396"/>
                <a:gd name="T103" fmla="*/ 318 h 322"/>
                <a:gd name="T104" fmla="*/ 60 w 396"/>
                <a:gd name="T105" fmla="*/ 310 h 322"/>
                <a:gd name="T106" fmla="*/ 38 w 396"/>
                <a:gd name="T107" fmla="*/ 296 h 322"/>
                <a:gd name="T108" fmla="*/ 19 w 396"/>
                <a:gd name="T109" fmla="*/ 277 h 322"/>
                <a:gd name="T110" fmla="*/ 7 w 396"/>
                <a:gd name="T111" fmla="*/ 252 h 322"/>
                <a:gd name="T112" fmla="*/ 0 w 396"/>
                <a:gd name="T113" fmla="*/ 224 h 322"/>
                <a:gd name="T114" fmla="*/ 0 w 396"/>
                <a:gd name="T115" fmla="*/ 193 h 322"/>
                <a:gd name="T116" fmla="*/ 7 w 396"/>
                <a:gd name="T117" fmla="*/ 164 h 322"/>
                <a:gd name="T118" fmla="*/ 58 w 396"/>
                <a:gd name="T119"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6" h="322">
                  <a:moveTo>
                    <a:pt x="58" y="0"/>
                  </a:moveTo>
                  <a:lnTo>
                    <a:pt x="144" y="0"/>
                  </a:lnTo>
                  <a:lnTo>
                    <a:pt x="82" y="190"/>
                  </a:lnTo>
                  <a:lnTo>
                    <a:pt x="80" y="205"/>
                  </a:lnTo>
                  <a:lnTo>
                    <a:pt x="82" y="219"/>
                  </a:lnTo>
                  <a:lnTo>
                    <a:pt x="87" y="228"/>
                  </a:lnTo>
                  <a:lnTo>
                    <a:pt x="96" y="234"/>
                  </a:lnTo>
                  <a:lnTo>
                    <a:pt x="106" y="240"/>
                  </a:lnTo>
                  <a:lnTo>
                    <a:pt x="116" y="241"/>
                  </a:lnTo>
                  <a:lnTo>
                    <a:pt x="140" y="238"/>
                  </a:lnTo>
                  <a:lnTo>
                    <a:pt x="164" y="226"/>
                  </a:lnTo>
                  <a:lnTo>
                    <a:pt x="186" y="211"/>
                  </a:lnTo>
                  <a:lnTo>
                    <a:pt x="203" y="188"/>
                  </a:lnTo>
                  <a:lnTo>
                    <a:pt x="215" y="164"/>
                  </a:lnTo>
                  <a:lnTo>
                    <a:pt x="215" y="164"/>
                  </a:lnTo>
                  <a:lnTo>
                    <a:pt x="268" y="0"/>
                  </a:lnTo>
                  <a:lnTo>
                    <a:pt x="352" y="0"/>
                  </a:lnTo>
                  <a:lnTo>
                    <a:pt x="292" y="190"/>
                  </a:lnTo>
                  <a:lnTo>
                    <a:pt x="289" y="199"/>
                  </a:lnTo>
                  <a:lnTo>
                    <a:pt x="289" y="205"/>
                  </a:lnTo>
                  <a:lnTo>
                    <a:pt x="289" y="212"/>
                  </a:lnTo>
                  <a:lnTo>
                    <a:pt x="289" y="212"/>
                  </a:lnTo>
                  <a:lnTo>
                    <a:pt x="289" y="214"/>
                  </a:lnTo>
                  <a:lnTo>
                    <a:pt x="290" y="221"/>
                  </a:lnTo>
                  <a:lnTo>
                    <a:pt x="294" y="226"/>
                  </a:lnTo>
                  <a:lnTo>
                    <a:pt x="297" y="231"/>
                  </a:lnTo>
                  <a:lnTo>
                    <a:pt x="302" y="236"/>
                  </a:lnTo>
                  <a:lnTo>
                    <a:pt x="306" y="238"/>
                  </a:lnTo>
                  <a:lnTo>
                    <a:pt x="325" y="248"/>
                  </a:lnTo>
                  <a:lnTo>
                    <a:pt x="345" y="252"/>
                  </a:lnTo>
                  <a:lnTo>
                    <a:pt x="367" y="253"/>
                  </a:lnTo>
                  <a:lnTo>
                    <a:pt x="384" y="252"/>
                  </a:lnTo>
                  <a:lnTo>
                    <a:pt x="396" y="250"/>
                  </a:lnTo>
                  <a:lnTo>
                    <a:pt x="393" y="262"/>
                  </a:lnTo>
                  <a:lnTo>
                    <a:pt x="384" y="279"/>
                  </a:lnTo>
                  <a:lnTo>
                    <a:pt x="378" y="294"/>
                  </a:lnTo>
                  <a:lnTo>
                    <a:pt x="367" y="310"/>
                  </a:lnTo>
                  <a:lnTo>
                    <a:pt x="362" y="318"/>
                  </a:lnTo>
                  <a:lnTo>
                    <a:pt x="359" y="320"/>
                  </a:lnTo>
                  <a:lnTo>
                    <a:pt x="354" y="320"/>
                  </a:lnTo>
                  <a:lnTo>
                    <a:pt x="347" y="322"/>
                  </a:lnTo>
                  <a:lnTo>
                    <a:pt x="340" y="322"/>
                  </a:lnTo>
                  <a:lnTo>
                    <a:pt x="321" y="322"/>
                  </a:lnTo>
                  <a:lnTo>
                    <a:pt x="299" y="318"/>
                  </a:lnTo>
                  <a:lnTo>
                    <a:pt x="275" y="313"/>
                  </a:lnTo>
                  <a:lnTo>
                    <a:pt x="258" y="305"/>
                  </a:lnTo>
                  <a:lnTo>
                    <a:pt x="243" y="293"/>
                  </a:lnTo>
                  <a:lnTo>
                    <a:pt x="229" y="277"/>
                  </a:lnTo>
                  <a:lnTo>
                    <a:pt x="193" y="301"/>
                  </a:lnTo>
                  <a:lnTo>
                    <a:pt x="154" y="317"/>
                  </a:lnTo>
                  <a:lnTo>
                    <a:pt x="115" y="322"/>
                  </a:lnTo>
                  <a:lnTo>
                    <a:pt x="85" y="318"/>
                  </a:lnTo>
                  <a:lnTo>
                    <a:pt x="60" y="310"/>
                  </a:lnTo>
                  <a:lnTo>
                    <a:pt x="38" y="296"/>
                  </a:lnTo>
                  <a:lnTo>
                    <a:pt x="19" y="277"/>
                  </a:lnTo>
                  <a:lnTo>
                    <a:pt x="7" y="252"/>
                  </a:lnTo>
                  <a:lnTo>
                    <a:pt x="0" y="224"/>
                  </a:lnTo>
                  <a:lnTo>
                    <a:pt x="0" y="193"/>
                  </a:lnTo>
                  <a:lnTo>
                    <a:pt x="7" y="164"/>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19"/>
            <p:cNvSpPr>
              <a:spLocks noEditPoints="1"/>
            </p:cNvSpPr>
            <p:nvPr userDrawn="1"/>
          </p:nvSpPr>
          <p:spPr bwMode="auto">
            <a:xfrm>
              <a:off x="5007" y="2496"/>
              <a:ext cx="127" cy="127"/>
            </a:xfrm>
            <a:custGeom>
              <a:avLst/>
              <a:gdLst>
                <a:gd name="T0" fmla="*/ 53 w 127"/>
                <a:gd name="T1" fmla="*/ 65 h 127"/>
                <a:gd name="T2" fmla="*/ 74 w 127"/>
                <a:gd name="T3" fmla="*/ 63 h 127"/>
                <a:gd name="T4" fmla="*/ 80 w 127"/>
                <a:gd name="T5" fmla="*/ 58 h 127"/>
                <a:gd name="T6" fmla="*/ 80 w 127"/>
                <a:gd name="T7" fmla="*/ 48 h 127"/>
                <a:gd name="T8" fmla="*/ 74 w 127"/>
                <a:gd name="T9" fmla="*/ 41 h 127"/>
                <a:gd name="T10" fmla="*/ 53 w 127"/>
                <a:gd name="T11" fmla="*/ 41 h 127"/>
                <a:gd name="T12" fmla="*/ 68 w 127"/>
                <a:gd name="T13" fmla="*/ 32 h 127"/>
                <a:gd name="T14" fmla="*/ 79 w 127"/>
                <a:gd name="T15" fmla="*/ 34 h 127"/>
                <a:gd name="T16" fmla="*/ 87 w 127"/>
                <a:gd name="T17" fmla="*/ 41 h 127"/>
                <a:gd name="T18" fmla="*/ 91 w 127"/>
                <a:gd name="T19" fmla="*/ 53 h 127"/>
                <a:gd name="T20" fmla="*/ 86 w 127"/>
                <a:gd name="T21" fmla="*/ 65 h 127"/>
                <a:gd name="T22" fmla="*/ 75 w 127"/>
                <a:gd name="T23" fmla="*/ 72 h 127"/>
                <a:gd name="T24" fmla="*/ 92 w 127"/>
                <a:gd name="T25" fmla="*/ 94 h 127"/>
                <a:gd name="T26" fmla="*/ 67 w 127"/>
                <a:gd name="T27" fmla="*/ 72 h 127"/>
                <a:gd name="T28" fmla="*/ 53 w 127"/>
                <a:gd name="T29" fmla="*/ 94 h 127"/>
                <a:gd name="T30" fmla="*/ 43 w 127"/>
                <a:gd name="T31" fmla="*/ 32 h 127"/>
                <a:gd name="T32" fmla="*/ 39 w 127"/>
                <a:gd name="T33" fmla="*/ 15 h 127"/>
                <a:gd name="T34" fmla="*/ 16 w 127"/>
                <a:gd name="T35" fmla="*/ 41 h 127"/>
                <a:gd name="T36" fmla="*/ 16 w 127"/>
                <a:gd name="T37" fmla="*/ 84 h 127"/>
                <a:gd name="T38" fmla="*/ 39 w 127"/>
                <a:gd name="T39" fmla="*/ 111 h 127"/>
                <a:gd name="T40" fmla="*/ 72 w 127"/>
                <a:gd name="T41" fmla="*/ 116 h 127"/>
                <a:gd name="T42" fmla="*/ 103 w 127"/>
                <a:gd name="T43" fmla="*/ 101 h 127"/>
                <a:gd name="T44" fmla="*/ 116 w 127"/>
                <a:gd name="T45" fmla="*/ 63 h 127"/>
                <a:gd name="T46" fmla="*/ 103 w 127"/>
                <a:gd name="T47" fmla="*/ 26 h 127"/>
                <a:gd name="T48" fmla="*/ 72 w 127"/>
                <a:gd name="T49" fmla="*/ 10 h 127"/>
                <a:gd name="T50" fmla="*/ 63 w 127"/>
                <a:gd name="T51" fmla="*/ 0 h 127"/>
                <a:gd name="T52" fmla="*/ 99 w 127"/>
                <a:gd name="T53" fmla="*/ 10 h 127"/>
                <a:gd name="T54" fmla="*/ 123 w 127"/>
                <a:gd name="T55" fmla="*/ 41 h 127"/>
                <a:gd name="T56" fmla="*/ 123 w 127"/>
                <a:gd name="T57" fmla="*/ 85 h 127"/>
                <a:gd name="T58" fmla="*/ 99 w 127"/>
                <a:gd name="T59" fmla="*/ 116 h 127"/>
                <a:gd name="T60" fmla="*/ 63 w 127"/>
                <a:gd name="T61" fmla="*/ 127 h 127"/>
                <a:gd name="T62" fmla="*/ 27 w 127"/>
                <a:gd name="T63" fmla="*/ 116 h 127"/>
                <a:gd name="T64" fmla="*/ 4 w 127"/>
                <a:gd name="T65" fmla="*/ 85 h 127"/>
                <a:gd name="T66" fmla="*/ 4 w 127"/>
                <a:gd name="T67" fmla="*/ 41 h 127"/>
                <a:gd name="T68" fmla="*/ 27 w 127"/>
                <a:gd name="T69" fmla="*/ 10 h 127"/>
                <a:gd name="T70" fmla="*/ 63 w 127"/>
                <a:gd name="T71"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7" h="127">
                  <a:moveTo>
                    <a:pt x="53" y="41"/>
                  </a:moveTo>
                  <a:lnTo>
                    <a:pt x="53" y="65"/>
                  </a:lnTo>
                  <a:lnTo>
                    <a:pt x="68" y="65"/>
                  </a:lnTo>
                  <a:lnTo>
                    <a:pt x="74" y="63"/>
                  </a:lnTo>
                  <a:lnTo>
                    <a:pt x="77" y="62"/>
                  </a:lnTo>
                  <a:lnTo>
                    <a:pt x="80" y="58"/>
                  </a:lnTo>
                  <a:lnTo>
                    <a:pt x="80" y="53"/>
                  </a:lnTo>
                  <a:lnTo>
                    <a:pt x="80" y="48"/>
                  </a:lnTo>
                  <a:lnTo>
                    <a:pt x="77" y="44"/>
                  </a:lnTo>
                  <a:lnTo>
                    <a:pt x="74" y="41"/>
                  </a:lnTo>
                  <a:lnTo>
                    <a:pt x="68" y="41"/>
                  </a:lnTo>
                  <a:lnTo>
                    <a:pt x="53" y="41"/>
                  </a:lnTo>
                  <a:close/>
                  <a:moveTo>
                    <a:pt x="43" y="32"/>
                  </a:moveTo>
                  <a:lnTo>
                    <a:pt x="68" y="32"/>
                  </a:lnTo>
                  <a:lnTo>
                    <a:pt x="74" y="32"/>
                  </a:lnTo>
                  <a:lnTo>
                    <a:pt x="79" y="34"/>
                  </a:lnTo>
                  <a:lnTo>
                    <a:pt x="84" y="38"/>
                  </a:lnTo>
                  <a:lnTo>
                    <a:pt x="87" y="41"/>
                  </a:lnTo>
                  <a:lnTo>
                    <a:pt x="89" y="46"/>
                  </a:lnTo>
                  <a:lnTo>
                    <a:pt x="91" y="53"/>
                  </a:lnTo>
                  <a:lnTo>
                    <a:pt x="89" y="60"/>
                  </a:lnTo>
                  <a:lnTo>
                    <a:pt x="86" y="65"/>
                  </a:lnTo>
                  <a:lnTo>
                    <a:pt x="82" y="68"/>
                  </a:lnTo>
                  <a:lnTo>
                    <a:pt x="75" y="72"/>
                  </a:lnTo>
                  <a:lnTo>
                    <a:pt x="92" y="92"/>
                  </a:lnTo>
                  <a:lnTo>
                    <a:pt x="92" y="94"/>
                  </a:lnTo>
                  <a:lnTo>
                    <a:pt x="82" y="94"/>
                  </a:lnTo>
                  <a:lnTo>
                    <a:pt x="67" y="72"/>
                  </a:lnTo>
                  <a:lnTo>
                    <a:pt x="53" y="72"/>
                  </a:lnTo>
                  <a:lnTo>
                    <a:pt x="53" y="94"/>
                  </a:lnTo>
                  <a:lnTo>
                    <a:pt x="43" y="94"/>
                  </a:lnTo>
                  <a:lnTo>
                    <a:pt x="43" y="32"/>
                  </a:lnTo>
                  <a:close/>
                  <a:moveTo>
                    <a:pt x="55" y="10"/>
                  </a:moveTo>
                  <a:lnTo>
                    <a:pt x="39" y="15"/>
                  </a:lnTo>
                  <a:lnTo>
                    <a:pt x="24" y="26"/>
                  </a:lnTo>
                  <a:lnTo>
                    <a:pt x="16" y="41"/>
                  </a:lnTo>
                  <a:lnTo>
                    <a:pt x="12" y="63"/>
                  </a:lnTo>
                  <a:lnTo>
                    <a:pt x="16" y="84"/>
                  </a:lnTo>
                  <a:lnTo>
                    <a:pt x="24" y="101"/>
                  </a:lnTo>
                  <a:lnTo>
                    <a:pt x="39" y="111"/>
                  </a:lnTo>
                  <a:lnTo>
                    <a:pt x="55" y="116"/>
                  </a:lnTo>
                  <a:lnTo>
                    <a:pt x="72" y="116"/>
                  </a:lnTo>
                  <a:lnTo>
                    <a:pt x="89" y="111"/>
                  </a:lnTo>
                  <a:lnTo>
                    <a:pt x="103" y="101"/>
                  </a:lnTo>
                  <a:lnTo>
                    <a:pt x="113" y="84"/>
                  </a:lnTo>
                  <a:lnTo>
                    <a:pt x="116" y="63"/>
                  </a:lnTo>
                  <a:lnTo>
                    <a:pt x="113" y="41"/>
                  </a:lnTo>
                  <a:lnTo>
                    <a:pt x="103" y="26"/>
                  </a:lnTo>
                  <a:lnTo>
                    <a:pt x="89" y="15"/>
                  </a:lnTo>
                  <a:lnTo>
                    <a:pt x="72" y="10"/>
                  </a:lnTo>
                  <a:lnTo>
                    <a:pt x="55" y="10"/>
                  </a:lnTo>
                  <a:close/>
                  <a:moveTo>
                    <a:pt x="63" y="0"/>
                  </a:moveTo>
                  <a:lnTo>
                    <a:pt x="82" y="2"/>
                  </a:lnTo>
                  <a:lnTo>
                    <a:pt x="99" y="10"/>
                  </a:lnTo>
                  <a:lnTo>
                    <a:pt x="115" y="22"/>
                  </a:lnTo>
                  <a:lnTo>
                    <a:pt x="123" y="41"/>
                  </a:lnTo>
                  <a:lnTo>
                    <a:pt x="127" y="63"/>
                  </a:lnTo>
                  <a:lnTo>
                    <a:pt x="123" y="85"/>
                  </a:lnTo>
                  <a:lnTo>
                    <a:pt x="115" y="104"/>
                  </a:lnTo>
                  <a:lnTo>
                    <a:pt x="99" y="116"/>
                  </a:lnTo>
                  <a:lnTo>
                    <a:pt x="82" y="125"/>
                  </a:lnTo>
                  <a:lnTo>
                    <a:pt x="63" y="127"/>
                  </a:lnTo>
                  <a:lnTo>
                    <a:pt x="45" y="125"/>
                  </a:lnTo>
                  <a:lnTo>
                    <a:pt x="27" y="116"/>
                  </a:lnTo>
                  <a:lnTo>
                    <a:pt x="14" y="104"/>
                  </a:lnTo>
                  <a:lnTo>
                    <a:pt x="4" y="85"/>
                  </a:lnTo>
                  <a:lnTo>
                    <a:pt x="0" y="63"/>
                  </a:lnTo>
                  <a:lnTo>
                    <a:pt x="4" y="41"/>
                  </a:lnTo>
                  <a:lnTo>
                    <a:pt x="14" y="22"/>
                  </a:lnTo>
                  <a:lnTo>
                    <a:pt x="27" y="10"/>
                  </a:lnTo>
                  <a:lnTo>
                    <a:pt x="45"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793921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White Logo Transition">
    <p:spTree>
      <p:nvGrpSpPr>
        <p:cNvPr id="1" name=""/>
        <p:cNvGrpSpPr/>
        <p:nvPr/>
      </p:nvGrpSpPr>
      <p:grpSpPr>
        <a:xfrm>
          <a:off x="0" y="0"/>
          <a:ext cx="0" cy="0"/>
          <a:chOff x="0" y="0"/>
          <a:chExt cx="0" cy="0"/>
        </a:xfrm>
      </p:grpSpPr>
      <p:sp>
        <p:nvSpPr>
          <p:cNvPr id="6" name="Text Placeholder 2"/>
          <p:cNvSpPr>
            <a:spLocks noGrp="1"/>
          </p:cNvSpPr>
          <p:nvPr>
            <p:ph type="body" idx="1"/>
          </p:nvPr>
        </p:nvSpPr>
        <p:spPr>
          <a:xfrm>
            <a:off x="918394" y="2675732"/>
            <a:ext cx="10350826" cy="1500187"/>
          </a:xfrm>
          <a:prstGeom prst="rect">
            <a:avLst/>
          </a:prstGeom>
        </p:spPr>
        <p:txBody>
          <a:bodyPr anchor="ctr">
            <a:noAutofit/>
          </a:bodyPr>
          <a:lstStyle>
            <a:lvl1pPr marL="0" indent="0" algn="l">
              <a:buNone/>
              <a:defRPr sz="3200">
                <a:solidFill>
                  <a:srgbClr val="0000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21" name="Group 4"/>
          <p:cNvGrpSpPr>
            <a:grpSpLocks noChangeAspect="1"/>
          </p:cNvGrpSpPr>
          <p:nvPr/>
        </p:nvGrpSpPr>
        <p:grpSpPr bwMode="auto">
          <a:xfrm>
            <a:off x="10430933" y="380390"/>
            <a:ext cx="1148292" cy="299927"/>
            <a:chOff x="44" y="1156"/>
            <a:chExt cx="5628" cy="1470"/>
          </a:xfrm>
          <a:solidFill>
            <a:schemeClr val="tx2"/>
          </a:solidFill>
        </p:grpSpPr>
        <p:sp>
          <p:nvSpPr>
            <p:cNvPr id="22" name="Freeform 21"/>
            <p:cNvSpPr>
              <a:spLocks/>
            </p:cNvSpPr>
            <p:nvPr userDrawn="1"/>
          </p:nvSpPr>
          <p:spPr bwMode="auto">
            <a:xfrm>
              <a:off x="502" y="2133"/>
              <a:ext cx="398" cy="481"/>
            </a:xfrm>
            <a:custGeom>
              <a:avLst/>
              <a:gdLst>
                <a:gd name="T0" fmla="*/ 53 w 398"/>
                <a:gd name="T1" fmla="*/ 0 h 481"/>
                <a:gd name="T2" fmla="*/ 77 w 398"/>
                <a:gd name="T3" fmla="*/ 2 h 481"/>
                <a:gd name="T4" fmla="*/ 99 w 398"/>
                <a:gd name="T5" fmla="*/ 7 h 481"/>
                <a:gd name="T6" fmla="*/ 119 w 398"/>
                <a:gd name="T7" fmla="*/ 17 h 481"/>
                <a:gd name="T8" fmla="*/ 135 w 398"/>
                <a:gd name="T9" fmla="*/ 33 h 481"/>
                <a:gd name="T10" fmla="*/ 145 w 398"/>
                <a:gd name="T11" fmla="*/ 51 h 481"/>
                <a:gd name="T12" fmla="*/ 150 w 398"/>
                <a:gd name="T13" fmla="*/ 77 h 481"/>
                <a:gd name="T14" fmla="*/ 159 w 398"/>
                <a:gd name="T15" fmla="*/ 60 h 481"/>
                <a:gd name="T16" fmla="*/ 172 w 398"/>
                <a:gd name="T17" fmla="*/ 43 h 481"/>
                <a:gd name="T18" fmla="*/ 188 w 398"/>
                <a:gd name="T19" fmla="*/ 29 h 481"/>
                <a:gd name="T20" fmla="*/ 205 w 398"/>
                <a:gd name="T21" fmla="*/ 19 h 481"/>
                <a:gd name="T22" fmla="*/ 225 w 398"/>
                <a:gd name="T23" fmla="*/ 10 h 481"/>
                <a:gd name="T24" fmla="*/ 246 w 398"/>
                <a:gd name="T25" fmla="*/ 3 h 481"/>
                <a:gd name="T26" fmla="*/ 290 w 398"/>
                <a:gd name="T27" fmla="*/ 0 h 481"/>
                <a:gd name="T28" fmla="*/ 319 w 398"/>
                <a:gd name="T29" fmla="*/ 0 h 481"/>
                <a:gd name="T30" fmla="*/ 348 w 398"/>
                <a:gd name="T31" fmla="*/ 7 h 481"/>
                <a:gd name="T32" fmla="*/ 374 w 398"/>
                <a:gd name="T33" fmla="*/ 17 h 481"/>
                <a:gd name="T34" fmla="*/ 398 w 398"/>
                <a:gd name="T35" fmla="*/ 33 h 481"/>
                <a:gd name="T36" fmla="*/ 354 w 398"/>
                <a:gd name="T37" fmla="*/ 115 h 481"/>
                <a:gd name="T38" fmla="*/ 355 w 398"/>
                <a:gd name="T39" fmla="*/ 115 h 481"/>
                <a:gd name="T40" fmla="*/ 318 w 398"/>
                <a:gd name="T41" fmla="*/ 101 h 481"/>
                <a:gd name="T42" fmla="*/ 278 w 398"/>
                <a:gd name="T43" fmla="*/ 96 h 481"/>
                <a:gd name="T44" fmla="*/ 254 w 398"/>
                <a:gd name="T45" fmla="*/ 98 h 481"/>
                <a:gd name="T46" fmla="*/ 232 w 398"/>
                <a:gd name="T47" fmla="*/ 103 h 481"/>
                <a:gd name="T48" fmla="*/ 212 w 398"/>
                <a:gd name="T49" fmla="*/ 111 h 481"/>
                <a:gd name="T50" fmla="*/ 195 w 398"/>
                <a:gd name="T51" fmla="*/ 123 h 481"/>
                <a:gd name="T52" fmla="*/ 179 w 398"/>
                <a:gd name="T53" fmla="*/ 140 h 481"/>
                <a:gd name="T54" fmla="*/ 167 w 398"/>
                <a:gd name="T55" fmla="*/ 159 h 481"/>
                <a:gd name="T56" fmla="*/ 160 w 398"/>
                <a:gd name="T57" fmla="*/ 181 h 481"/>
                <a:gd name="T58" fmla="*/ 157 w 398"/>
                <a:gd name="T59" fmla="*/ 209 h 481"/>
                <a:gd name="T60" fmla="*/ 157 w 398"/>
                <a:gd name="T61" fmla="*/ 481 h 481"/>
                <a:gd name="T62" fmla="*/ 51 w 398"/>
                <a:gd name="T63" fmla="*/ 481 h 481"/>
                <a:gd name="T64" fmla="*/ 51 w 398"/>
                <a:gd name="T65" fmla="*/ 139 h 481"/>
                <a:gd name="T66" fmla="*/ 51 w 398"/>
                <a:gd name="T67" fmla="*/ 111 h 481"/>
                <a:gd name="T68" fmla="*/ 49 w 398"/>
                <a:gd name="T69" fmla="*/ 104 h 481"/>
                <a:gd name="T70" fmla="*/ 48 w 398"/>
                <a:gd name="T71" fmla="*/ 98 h 481"/>
                <a:gd name="T72" fmla="*/ 46 w 398"/>
                <a:gd name="T73" fmla="*/ 91 h 481"/>
                <a:gd name="T74" fmla="*/ 41 w 398"/>
                <a:gd name="T75" fmla="*/ 87 h 481"/>
                <a:gd name="T76" fmla="*/ 37 w 398"/>
                <a:gd name="T77" fmla="*/ 82 h 481"/>
                <a:gd name="T78" fmla="*/ 31 w 398"/>
                <a:gd name="T79" fmla="*/ 80 h 481"/>
                <a:gd name="T80" fmla="*/ 17 w 398"/>
                <a:gd name="T81" fmla="*/ 79 h 481"/>
                <a:gd name="T82" fmla="*/ 2 w 398"/>
                <a:gd name="T83" fmla="*/ 77 h 481"/>
                <a:gd name="T84" fmla="*/ 0 w 398"/>
                <a:gd name="T85" fmla="*/ 5 h 481"/>
                <a:gd name="T86" fmla="*/ 53 w 398"/>
                <a:gd name="T87"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8" h="481">
                  <a:moveTo>
                    <a:pt x="53" y="0"/>
                  </a:moveTo>
                  <a:lnTo>
                    <a:pt x="77" y="2"/>
                  </a:lnTo>
                  <a:lnTo>
                    <a:pt x="99" y="7"/>
                  </a:lnTo>
                  <a:lnTo>
                    <a:pt x="119" y="17"/>
                  </a:lnTo>
                  <a:lnTo>
                    <a:pt x="135" y="33"/>
                  </a:lnTo>
                  <a:lnTo>
                    <a:pt x="145" y="51"/>
                  </a:lnTo>
                  <a:lnTo>
                    <a:pt x="150" y="77"/>
                  </a:lnTo>
                  <a:lnTo>
                    <a:pt x="159" y="60"/>
                  </a:lnTo>
                  <a:lnTo>
                    <a:pt x="172" y="43"/>
                  </a:lnTo>
                  <a:lnTo>
                    <a:pt x="188" y="29"/>
                  </a:lnTo>
                  <a:lnTo>
                    <a:pt x="205" y="19"/>
                  </a:lnTo>
                  <a:lnTo>
                    <a:pt x="225" y="10"/>
                  </a:lnTo>
                  <a:lnTo>
                    <a:pt x="246" y="3"/>
                  </a:lnTo>
                  <a:lnTo>
                    <a:pt x="290" y="0"/>
                  </a:lnTo>
                  <a:lnTo>
                    <a:pt x="319" y="0"/>
                  </a:lnTo>
                  <a:lnTo>
                    <a:pt x="348" y="7"/>
                  </a:lnTo>
                  <a:lnTo>
                    <a:pt x="374" y="17"/>
                  </a:lnTo>
                  <a:lnTo>
                    <a:pt x="398" y="33"/>
                  </a:lnTo>
                  <a:lnTo>
                    <a:pt x="354" y="115"/>
                  </a:lnTo>
                  <a:lnTo>
                    <a:pt x="355" y="115"/>
                  </a:lnTo>
                  <a:lnTo>
                    <a:pt x="318" y="101"/>
                  </a:lnTo>
                  <a:lnTo>
                    <a:pt x="278" y="96"/>
                  </a:lnTo>
                  <a:lnTo>
                    <a:pt x="254" y="98"/>
                  </a:lnTo>
                  <a:lnTo>
                    <a:pt x="232" y="103"/>
                  </a:lnTo>
                  <a:lnTo>
                    <a:pt x="212" y="111"/>
                  </a:lnTo>
                  <a:lnTo>
                    <a:pt x="195" y="123"/>
                  </a:lnTo>
                  <a:lnTo>
                    <a:pt x="179" y="140"/>
                  </a:lnTo>
                  <a:lnTo>
                    <a:pt x="167" y="159"/>
                  </a:lnTo>
                  <a:lnTo>
                    <a:pt x="160" y="181"/>
                  </a:lnTo>
                  <a:lnTo>
                    <a:pt x="157" y="209"/>
                  </a:lnTo>
                  <a:lnTo>
                    <a:pt x="157" y="481"/>
                  </a:lnTo>
                  <a:lnTo>
                    <a:pt x="51" y="481"/>
                  </a:lnTo>
                  <a:lnTo>
                    <a:pt x="51" y="139"/>
                  </a:lnTo>
                  <a:lnTo>
                    <a:pt x="51" y="111"/>
                  </a:lnTo>
                  <a:lnTo>
                    <a:pt x="49" y="104"/>
                  </a:lnTo>
                  <a:lnTo>
                    <a:pt x="48" y="98"/>
                  </a:lnTo>
                  <a:lnTo>
                    <a:pt x="46" y="91"/>
                  </a:lnTo>
                  <a:lnTo>
                    <a:pt x="41" y="87"/>
                  </a:lnTo>
                  <a:lnTo>
                    <a:pt x="37" y="82"/>
                  </a:lnTo>
                  <a:lnTo>
                    <a:pt x="31" y="80"/>
                  </a:lnTo>
                  <a:lnTo>
                    <a:pt x="17" y="79"/>
                  </a:lnTo>
                  <a:lnTo>
                    <a:pt x="2" y="77"/>
                  </a:lnTo>
                  <a:lnTo>
                    <a:pt x="0" y="5"/>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7"/>
            <p:cNvSpPr>
              <a:spLocks noEditPoints="1"/>
            </p:cNvSpPr>
            <p:nvPr userDrawn="1"/>
          </p:nvSpPr>
          <p:spPr bwMode="auto">
            <a:xfrm>
              <a:off x="885" y="2133"/>
              <a:ext cx="514" cy="490"/>
            </a:xfrm>
            <a:custGeom>
              <a:avLst/>
              <a:gdLst>
                <a:gd name="T0" fmla="*/ 229 w 514"/>
                <a:gd name="T1" fmla="*/ 87 h 490"/>
                <a:gd name="T2" fmla="*/ 174 w 514"/>
                <a:gd name="T3" fmla="*/ 111 h 490"/>
                <a:gd name="T4" fmla="*/ 135 w 514"/>
                <a:gd name="T5" fmla="*/ 154 h 490"/>
                <a:gd name="T6" fmla="*/ 111 w 514"/>
                <a:gd name="T7" fmla="*/ 216 h 490"/>
                <a:gd name="T8" fmla="*/ 111 w 514"/>
                <a:gd name="T9" fmla="*/ 293 h 490"/>
                <a:gd name="T10" fmla="*/ 140 w 514"/>
                <a:gd name="T11" fmla="*/ 356 h 490"/>
                <a:gd name="T12" fmla="*/ 179 w 514"/>
                <a:gd name="T13" fmla="*/ 385 h 490"/>
                <a:gd name="T14" fmla="*/ 237 w 514"/>
                <a:gd name="T15" fmla="*/ 395 h 490"/>
                <a:gd name="T16" fmla="*/ 288 w 514"/>
                <a:gd name="T17" fmla="*/ 383 h 490"/>
                <a:gd name="T18" fmla="*/ 328 w 514"/>
                <a:gd name="T19" fmla="*/ 353 h 490"/>
                <a:gd name="T20" fmla="*/ 355 w 514"/>
                <a:gd name="T21" fmla="*/ 286 h 490"/>
                <a:gd name="T22" fmla="*/ 360 w 514"/>
                <a:gd name="T23" fmla="*/ 104 h 490"/>
                <a:gd name="T24" fmla="*/ 309 w 514"/>
                <a:gd name="T25" fmla="*/ 89 h 490"/>
                <a:gd name="T26" fmla="*/ 261 w 514"/>
                <a:gd name="T27" fmla="*/ 84 h 490"/>
                <a:gd name="T28" fmla="*/ 319 w 514"/>
                <a:gd name="T29" fmla="*/ 2 h 490"/>
                <a:gd name="T30" fmla="*/ 416 w 514"/>
                <a:gd name="T31" fmla="*/ 24 h 490"/>
                <a:gd name="T32" fmla="*/ 463 w 514"/>
                <a:gd name="T33" fmla="*/ 342 h 490"/>
                <a:gd name="T34" fmla="*/ 464 w 514"/>
                <a:gd name="T35" fmla="*/ 380 h 490"/>
                <a:gd name="T36" fmla="*/ 469 w 514"/>
                <a:gd name="T37" fmla="*/ 394 h 490"/>
                <a:gd name="T38" fmla="*/ 478 w 514"/>
                <a:gd name="T39" fmla="*/ 402 h 490"/>
                <a:gd name="T40" fmla="*/ 497 w 514"/>
                <a:gd name="T41" fmla="*/ 407 h 490"/>
                <a:gd name="T42" fmla="*/ 514 w 514"/>
                <a:gd name="T43" fmla="*/ 483 h 490"/>
                <a:gd name="T44" fmla="*/ 440 w 514"/>
                <a:gd name="T45" fmla="*/ 484 h 490"/>
                <a:gd name="T46" fmla="*/ 403 w 514"/>
                <a:gd name="T47" fmla="*/ 464 h 490"/>
                <a:gd name="T48" fmla="*/ 382 w 514"/>
                <a:gd name="T49" fmla="*/ 430 h 490"/>
                <a:gd name="T50" fmla="*/ 377 w 514"/>
                <a:gd name="T51" fmla="*/ 387 h 490"/>
                <a:gd name="T52" fmla="*/ 340 w 514"/>
                <a:gd name="T53" fmla="*/ 443 h 490"/>
                <a:gd name="T54" fmla="*/ 280 w 514"/>
                <a:gd name="T55" fmla="*/ 478 h 490"/>
                <a:gd name="T56" fmla="*/ 215 w 514"/>
                <a:gd name="T57" fmla="*/ 490 h 490"/>
                <a:gd name="T58" fmla="*/ 148 w 514"/>
                <a:gd name="T59" fmla="*/ 483 h 490"/>
                <a:gd name="T60" fmla="*/ 95 w 514"/>
                <a:gd name="T61" fmla="*/ 459 h 490"/>
                <a:gd name="T62" fmla="*/ 53 w 514"/>
                <a:gd name="T63" fmla="*/ 421 h 490"/>
                <a:gd name="T64" fmla="*/ 13 w 514"/>
                <a:gd name="T65" fmla="*/ 346 h 490"/>
                <a:gd name="T66" fmla="*/ 0 w 514"/>
                <a:gd name="T67" fmla="*/ 253 h 490"/>
                <a:gd name="T68" fmla="*/ 10 w 514"/>
                <a:gd name="T69" fmla="*/ 180 h 490"/>
                <a:gd name="T70" fmla="*/ 37 w 514"/>
                <a:gd name="T71" fmla="*/ 116 h 490"/>
                <a:gd name="T72" fmla="*/ 78 w 514"/>
                <a:gd name="T73" fmla="*/ 67 h 490"/>
                <a:gd name="T74" fmla="*/ 131 w 514"/>
                <a:gd name="T75" fmla="*/ 29 h 490"/>
                <a:gd name="T76" fmla="*/ 196 w 514"/>
                <a:gd name="T77" fmla="*/ 5 h 490"/>
                <a:gd name="T78" fmla="*/ 270 w 514"/>
                <a:gd name="T79"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4" h="490">
                  <a:moveTo>
                    <a:pt x="261" y="84"/>
                  </a:moveTo>
                  <a:lnTo>
                    <a:pt x="229" y="87"/>
                  </a:lnTo>
                  <a:lnTo>
                    <a:pt x="199" y="96"/>
                  </a:lnTo>
                  <a:lnTo>
                    <a:pt x="174" y="111"/>
                  </a:lnTo>
                  <a:lnTo>
                    <a:pt x="152" y="130"/>
                  </a:lnTo>
                  <a:lnTo>
                    <a:pt x="135" y="154"/>
                  </a:lnTo>
                  <a:lnTo>
                    <a:pt x="119" y="183"/>
                  </a:lnTo>
                  <a:lnTo>
                    <a:pt x="111" y="216"/>
                  </a:lnTo>
                  <a:lnTo>
                    <a:pt x="107" y="253"/>
                  </a:lnTo>
                  <a:lnTo>
                    <a:pt x="111" y="293"/>
                  </a:lnTo>
                  <a:lnTo>
                    <a:pt x="121" y="327"/>
                  </a:lnTo>
                  <a:lnTo>
                    <a:pt x="140" y="356"/>
                  </a:lnTo>
                  <a:lnTo>
                    <a:pt x="157" y="373"/>
                  </a:lnTo>
                  <a:lnTo>
                    <a:pt x="179" y="385"/>
                  </a:lnTo>
                  <a:lnTo>
                    <a:pt x="206" y="392"/>
                  </a:lnTo>
                  <a:lnTo>
                    <a:pt x="237" y="395"/>
                  </a:lnTo>
                  <a:lnTo>
                    <a:pt x="264" y="392"/>
                  </a:lnTo>
                  <a:lnTo>
                    <a:pt x="288" y="383"/>
                  </a:lnTo>
                  <a:lnTo>
                    <a:pt x="311" y="371"/>
                  </a:lnTo>
                  <a:lnTo>
                    <a:pt x="328" y="353"/>
                  </a:lnTo>
                  <a:lnTo>
                    <a:pt x="345" y="322"/>
                  </a:lnTo>
                  <a:lnTo>
                    <a:pt x="355" y="286"/>
                  </a:lnTo>
                  <a:lnTo>
                    <a:pt x="360" y="243"/>
                  </a:lnTo>
                  <a:lnTo>
                    <a:pt x="360" y="104"/>
                  </a:lnTo>
                  <a:lnTo>
                    <a:pt x="334" y="96"/>
                  </a:lnTo>
                  <a:lnTo>
                    <a:pt x="309" y="89"/>
                  </a:lnTo>
                  <a:lnTo>
                    <a:pt x="285" y="86"/>
                  </a:lnTo>
                  <a:lnTo>
                    <a:pt x="261" y="84"/>
                  </a:lnTo>
                  <a:close/>
                  <a:moveTo>
                    <a:pt x="270" y="0"/>
                  </a:moveTo>
                  <a:lnTo>
                    <a:pt x="319" y="2"/>
                  </a:lnTo>
                  <a:lnTo>
                    <a:pt x="369" y="10"/>
                  </a:lnTo>
                  <a:lnTo>
                    <a:pt x="416" y="24"/>
                  </a:lnTo>
                  <a:lnTo>
                    <a:pt x="463" y="43"/>
                  </a:lnTo>
                  <a:lnTo>
                    <a:pt x="463" y="342"/>
                  </a:lnTo>
                  <a:lnTo>
                    <a:pt x="464" y="371"/>
                  </a:lnTo>
                  <a:lnTo>
                    <a:pt x="464" y="380"/>
                  </a:lnTo>
                  <a:lnTo>
                    <a:pt x="466" y="387"/>
                  </a:lnTo>
                  <a:lnTo>
                    <a:pt x="469" y="394"/>
                  </a:lnTo>
                  <a:lnTo>
                    <a:pt x="473" y="399"/>
                  </a:lnTo>
                  <a:lnTo>
                    <a:pt x="478" y="402"/>
                  </a:lnTo>
                  <a:lnTo>
                    <a:pt x="485" y="406"/>
                  </a:lnTo>
                  <a:lnTo>
                    <a:pt x="497" y="407"/>
                  </a:lnTo>
                  <a:lnTo>
                    <a:pt x="514" y="407"/>
                  </a:lnTo>
                  <a:lnTo>
                    <a:pt x="514" y="483"/>
                  </a:lnTo>
                  <a:lnTo>
                    <a:pt x="464" y="488"/>
                  </a:lnTo>
                  <a:lnTo>
                    <a:pt x="440" y="484"/>
                  </a:lnTo>
                  <a:lnTo>
                    <a:pt x="420" y="478"/>
                  </a:lnTo>
                  <a:lnTo>
                    <a:pt x="403" y="464"/>
                  </a:lnTo>
                  <a:lnTo>
                    <a:pt x="389" y="445"/>
                  </a:lnTo>
                  <a:lnTo>
                    <a:pt x="382" y="430"/>
                  </a:lnTo>
                  <a:lnTo>
                    <a:pt x="379" y="411"/>
                  </a:lnTo>
                  <a:lnTo>
                    <a:pt x="377" y="387"/>
                  </a:lnTo>
                  <a:lnTo>
                    <a:pt x="360" y="418"/>
                  </a:lnTo>
                  <a:lnTo>
                    <a:pt x="340" y="443"/>
                  </a:lnTo>
                  <a:lnTo>
                    <a:pt x="312" y="464"/>
                  </a:lnTo>
                  <a:lnTo>
                    <a:pt x="280" y="478"/>
                  </a:lnTo>
                  <a:lnTo>
                    <a:pt x="247" y="488"/>
                  </a:lnTo>
                  <a:lnTo>
                    <a:pt x="215" y="490"/>
                  </a:lnTo>
                  <a:lnTo>
                    <a:pt x="179" y="488"/>
                  </a:lnTo>
                  <a:lnTo>
                    <a:pt x="148" y="483"/>
                  </a:lnTo>
                  <a:lnTo>
                    <a:pt x="119" y="472"/>
                  </a:lnTo>
                  <a:lnTo>
                    <a:pt x="95" y="459"/>
                  </a:lnTo>
                  <a:lnTo>
                    <a:pt x="73" y="442"/>
                  </a:lnTo>
                  <a:lnTo>
                    <a:pt x="53" y="421"/>
                  </a:lnTo>
                  <a:lnTo>
                    <a:pt x="30" y="387"/>
                  </a:lnTo>
                  <a:lnTo>
                    <a:pt x="13" y="346"/>
                  </a:lnTo>
                  <a:lnTo>
                    <a:pt x="3" y="301"/>
                  </a:lnTo>
                  <a:lnTo>
                    <a:pt x="0" y="253"/>
                  </a:lnTo>
                  <a:lnTo>
                    <a:pt x="3" y="214"/>
                  </a:lnTo>
                  <a:lnTo>
                    <a:pt x="10" y="180"/>
                  </a:lnTo>
                  <a:lnTo>
                    <a:pt x="22" y="147"/>
                  </a:lnTo>
                  <a:lnTo>
                    <a:pt x="37" y="116"/>
                  </a:lnTo>
                  <a:lnTo>
                    <a:pt x="56" y="89"/>
                  </a:lnTo>
                  <a:lnTo>
                    <a:pt x="78" y="67"/>
                  </a:lnTo>
                  <a:lnTo>
                    <a:pt x="104" y="46"/>
                  </a:lnTo>
                  <a:lnTo>
                    <a:pt x="131" y="29"/>
                  </a:lnTo>
                  <a:lnTo>
                    <a:pt x="162" y="15"/>
                  </a:lnTo>
                  <a:lnTo>
                    <a:pt x="196" y="5"/>
                  </a:lnTo>
                  <a:lnTo>
                    <a:pt x="232" y="0"/>
                  </a:lnTo>
                  <a:lnTo>
                    <a:pt x="2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8"/>
            <p:cNvSpPr>
              <a:spLocks/>
            </p:cNvSpPr>
            <p:nvPr userDrawn="1"/>
          </p:nvSpPr>
          <p:spPr bwMode="auto">
            <a:xfrm>
              <a:off x="1428" y="2133"/>
              <a:ext cx="497" cy="481"/>
            </a:xfrm>
            <a:custGeom>
              <a:avLst/>
              <a:gdLst>
                <a:gd name="T0" fmla="*/ 309 w 497"/>
                <a:gd name="T1" fmla="*/ 0 h 481"/>
                <a:gd name="T2" fmla="*/ 340 w 497"/>
                <a:gd name="T3" fmla="*/ 2 h 481"/>
                <a:gd name="T4" fmla="*/ 367 w 497"/>
                <a:gd name="T5" fmla="*/ 7 h 481"/>
                <a:gd name="T6" fmla="*/ 393 w 497"/>
                <a:gd name="T7" fmla="*/ 15 h 481"/>
                <a:gd name="T8" fmla="*/ 425 w 497"/>
                <a:gd name="T9" fmla="*/ 34 h 481"/>
                <a:gd name="T10" fmla="*/ 451 w 497"/>
                <a:gd name="T11" fmla="*/ 58 h 481"/>
                <a:gd name="T12" fmla="*/ 471 w 497"/>
                <a:gd name="T13" fmla="*/ 87 h 481"/>
                <a:gd name="T14" fmla="*/ 485 w 497"/>
                <a:gd name="T15" fmla="*/ 122 h 481"/>
                <a:gd name="T16" fmla="*/ 494 w 497"/>
                <a:gd name="T17" fmla="*/ 161 h 481"/>
                <a:gd name="T18" fmla="*/ 497 w 497"/>
                <a:gd name="T19" fmla="*/ 204 h 481"/>
                <a:gd name="T20" fmla="*/ 497 w 497"/>
                <a:gd name="T21" fmla="*/ 481 h 481"/>
                <a:gd name="T22" fmla="*/ 389 w 497"/>
                <a:gd name="T23" fmla="*/ 481 h 481"/>
                <a:gd name="T24" fmla="*/ 389 w 497"/>
                <a:gd name="T25" fmla="*/ 204 h 481"/>
                <a:gd name="T26" fmla="*/ 386 w 497"/>
                <a:gd name="T27" fmla="*/ 170 h 481"/>
                <a:gd name="T28" fmla="*/ 376 w 497"/>
                <a:gd name="T29" fmla="*/ 140 h 481"/>
                <a:gd name="T30" fmla="*/ 359 w 497"/>
                <a:gd name="T31" fmla="*/ 116 h 481"/>
                <a:gd name="T32" fmla="*/ 335 w 497"/>
                <a:gd name="T33" fmla="*/ 99 h 481"/>
                <a:gd name="T34" fmla="*/ 309 w 497"/>
                <a:gd name="T35" fmla="*/ 89 h 481"/>
                <a:gd name="T36" fmla="*/ 278 w 497"/>
                <a:gd name="T37" fmla="*/ 84 h 481"/>
                <a:gd name="T38" fmla="*/ 254 w 497"/>
                <a:gd name="T39" fmla="*/ 87 h 481"/>
                <a:gd name="T40" fmla="*/ 231 w 497"/>
                <a:gd name="T41" fmla="*/ 94 h 481"/>
                <a:gd name="T42" fmla="*/ 210 w 497"/>
                <a:gd name="T43" fmla="*/ 104 h 481"/>
                <a:gd name="T44" fmla="*/ 193 w 497"/>
                <a:gd name="T45" fmla="*/ 120 h 481"/>
                <a:gd name="T46" fmla="*/ 179 w 497"/>
                <a:gd name="T47" fmla="*/ 139 h 481"/>
                <a:gd name="T48" fmla="*/ 167 w 497"/>
                <a:gd name="T49" fmla="*/ 161 h 481"/>
                <a:gd name="T50" fmla="*/ 160 w 497"/>
                <a:gd name="T51" fmla="*/ 185 h 481"/>
                <a:gd name="T52" fmla="*/ 159 w 497"/>
                <a:gd name="T53" fmla="*/ 212 h 481"/>
                <a:gd name="T54" fmla="*/ 159 w 497"/>
                <a:gd name="T55" fmla="*/ 481 h 481"/>
                <a:gd name="T56" fmla="*/ 51 w 497"/>
                <a:gd name="T57" fmla="*/ 481 h 481"/>
                <a:gd name="T58" fmla="*/ 51 w 497"/>
                <a:gd name="T59" fmla="*/ 146 h 481"/>
                <a:gd name="T60" fmla="*/ 51 w 497"/>
                <a:gd name="T61" fmla="*/ 127 h 481"/>
                <a:gd name="T62" fmla="*/ 49 w 497"/>
                <a:gd name="T63" fmla="*/ 111 h 481"/>
                <a:gd name="T64" fmla="*/ 49 w 497"/>
                <a:gd name="T65" fmla="*/ 103 h 481"/>
                <a:gd name="T66" fmla="*/ 46 w 497"/>
                <a:gd name="T67" fmla="*/ 96 h 481"/>
                <a:gd name="T68" fmla="*/ 44 w 497"/>
                <a:gd name="T69" fmla="*/ 91 h 481"/>
                <a:gd name="T70" fmla="*/ 39 w 497"/>
                <a:gd name="T71" fmla="*/ 87 h 481"/>
                <a:gd name="T72" fmla="*/ 36 w 497"/>
                <a:gd name="T73" fmla="*/ 84 h 481"/>
                <a:gd name="T74" fmla="*/ 29 w 497"/>
                <a:gd name="T75" fmla="*/ 80 h 481"/>
                <a:gd name="T76" fmla="*/ 17 w 497"/>
                <a:gd name="T77" fmla="*/ 80 h 481"/>
                <a:gd name="T78" fmla="*/ 0 w 497"/>
                <a:gd name="T79" fmla="*/ 80 h 481"/>
                <a:gd name="T80" fmla="*/ 0 w 497"/>
                <a:gd name="T81" fmla="*/ 7 h 481"/>
                <a:gd name="T82" fmla="*/ 53 w 497"/>
                <a:gd name="T83" fmla="*/ 0 h 481"/>
                <a:gd name="T84" fmla="*/ 78 w 497"/>
                <a:gd name="T85" fmla="*/ 0 h 481"/>
                <a:gd name="T86" fmla="*/ 101 w 497"/>
                <a:gd name="T87" fmla="*/ 5 h 481"/>
                <a:gd name="T88" fmla="*/ 119 w 497"/>
                <a:gd name="T89" fmla="*/ 14 h 481"/>
                <a:gd name="T90" fmla="*/ 135 w 497"/>
                <a:gd name="T91" fmla="*/ 29 h 481"/>
                <a:gd name="T92" fmla="*/ 143 w 497"/>
                <a:gd name="T93" fmla="*/ 43 h 481"/>
                <a:gd name="T94" fmla="*/ 147 w 497"/>
                <a:gd name="T95" fmla="*/ 60 h 481"/>
                <a:gd name="T96" fmla="*/ 149 w 497"/>
                <a:gd name="T97" fmla="*/ 80 h 481"/>
                <a:gd name="T98" fmla="*/ 160 w 497"/>
                <a:gd name="T99" fmla="*/ 60 h 481"/>
                <a:gd name="T100" fmla="*/ 176 w 497"/>
                <a:gd name="T101" fmla="*/ 43 h 481"/>
                <a:gd name="T102" fmla="*/ 195 w 497"/>
                <a:gd name="T103" fmla="*/ 29 h 481"/>
                <a:gd name="T104" fmla="*/ 215 w 497"/>
                <a:gd name="T105" fmla="*/ 17 h 481"/>
                <a:gd name="T106" fmla="*/ 239 w 497"/>
                <a:gd name="T107" fmla="*/ 9 h 481"/>
                <a:gd name="T108" fmla="*/ 261 w 497"/>
                <a:gd name="T109" fmla="*/ 3 h 481"/>
                <a:gd name="T110" fmla="*/ 309 w 497"/>
                <a:gd name="T11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97" h="481">
                  <a:moveTo>
                    <a:pt x="309" y="0"/>
                  </a:moveTo>
                  <a:lnTo>
                    <a:pt x="340" y="2"/>
                  </a:lnTo>
                  <a:lnTo>
                    <a:pt x="367" y="7"/>
                  </a:lnTo>
                  <a:lnTo>
                    <a:pt x="393" y="15"/>
                  </a:lnTo>
                  <a:lnTo>
                    <a:pt x="425" y="34"/>
                  </a:lnTo>
                  <a:lnTo>
                    <a:pt x="451" y="58"/>
                  </a:lnTo>
                  <a:lnTo>
                    <a:pt x="471" y="87"/>
                  </a:lnTo>
                  <a:lnTo>
                    <a:pt x="485" y="122"/>
                  </a:lnTo>
                  <a:lnTo>
                    <a:pt x="494" y="161"/>
                  </a:lnTo>
                  <a:lnTo>
                    <a:pt x="497" y="204"/>
                  </a:lnTo>
                  <a:lnTo>
                    <a:pt x="497" y="481"/>
                  </a:lnTo>
                  <a:lnTo>
                    <a:pt x="389" y="481"/>
                  </a:lnTo>
                  <a:lnTo>
                    <a:pt x="389" y="204"/>
                  </a:lnTo>
                  <a:lnTo>
                    <a:pt x="386" y="170"/>
                  </a:lnTo>
                  <a:lnTo>
                    <a:pt x="376" y="140"/>
                  </a:lnTo>
                  <a:lnTo>
                    <a:pt x="359" y="116"/>
                  </a:lnTo>
                  <a:lnTo>
                    <a:pt x="335" y="99"/>
                  </a:lnTo>
                  <a:lnTo>
                    <a:pt x="309" y="89"/>
                  </a:lnTo>
                  <a:lnTo>
                    <a:pt x="278" y="84"/>
                  </a:lnTo>
                  <a:lnTo>
                    <a:pt x="254" y="87"/>
                  </a:lnTo>
                  <a:lnTo>
                    <a:pt x="231" y="94"/>
                  </a:lnTo>
                  <a:lnTo>
                    <a:pt x="210" y="104"/>
                  </a:lnTo>
                  <a:lnTo>
                    <a:pt x="193" y="120"/>
                  </a:lnTo>
                  <a:lnTo>
                    <a:pt x="179" y="139"/>
                  </a:lnTo>
                  <a:lnTo>
                    <a:pt x="167" y="161"/>
                  </a:lnTo>
                  <a:lnTo>
                    <a:pt x="160" y="185"/>
                  </a:lnTo>
                  <a:lnTo>
                    <a:pt x="159" y="212"/>
                  </a:lnTo>
                  <a:lnTo>
                    <a:pt x="159" y="481"/>
                  </a:lnTo>
                  <a:lnTo>
                    <a:pt x="51" y="481"/>
                  </a:lnTo>
                  <a:lnTo>
                    <a:pt x="51" y="146"/>
                  </a:lnTo>
                  <a:lnTo>
                    <a:pt x="51" y="127"/>
                  </a:lnTo>
                  <a:lnTo>
                    <a:pt x="49" y="111"/>
                  </a:lnTo>
                  <a:lnTo>
                    <a:pt x="49" y="103"/>
                  </a:lnTo>
                  <a:lnTo>
                    <a:pt x="46" y="96"/>
                  </a:lnTo>
                  <a:lnTo>
                    <a:pt x="44" y="91"/>
                  </a:lnTo>
                  <a:lnTo>
                    <a:pt x="39" y="87"/>
                  </a:lnTo>
                  <a:lnTo>
                    <a:pt x="36" y="84"/>
                  </a:lnTo>
                  <a:lnTo>
                    <a:pt x="29" y="80"/>
                  </a:lnTo>
                  <a:lnTo>
                    <a:pt x="17" y="80"/>
                  </a:lnTo>
                  <a:lnTo>
                    <a:pt x="0" y="80"/>
                  </a:lnTo>
                  <a:lnTo>
                    <a:pt x="0" y="7"/>
                  </a:lnTo>
                  <a:lnTo>
                    <a:pt x="53" y="0"/>
                  </a:lnTo>
                  <a:lnTo>
                    <a:pt x="78" y="0"/>
                  </a:lnTo>
                  <a:lnTo>
                    <a:pt x="101" y="5"/>
                  </a:lnTo>
                  <a:lnTo>
                    <a:pt x="119" y="14"/>
                  </a:lnTo>
                  <a:lnTo>
                    <a:pt x="135" y="29"/>
                  </a:lnTo>
                  <a:lnTo>
                    <a:pt x="143" y="43"/>
                  </a:lnTo>
                  <a:lnTo>
                    <a:pt x="147" y="60"/>
                  </a:lnTo>
                  <a:lnTo>
                    <a:pt x="149" y="80"/>
                  </a:lnTo>
                  <a:lnTo>
                    <a:pt x="160" y="60"/>
                  </a:lnTo>
                  <a:lnTo>
                    <a:pt x="176" y="43"/>
                  </a:lnTo>
                  <a:lnTo>
                    <a:pt x="195" y="29"/>
                  </a:lnTo>
                  <a:lnTo>
                    <a:pt x="215" y="17"/>
                  </a:lnTo>
                  <a:lnTo>
                    <a:pt x="239" y="9"/>
                  </a:lnTo>
                  <a:lnTo>
                    <a:pt x="261" y="3"/>
                  </a:lnTo>
                  <a:lnTo>
                    <a:pt x="3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9"/>
            <p:cNvSpPr>
              <a:spLocks/>
            </p:cNvSpPr>
            <p:nvPr userDrawn="1"/>
          </p:nvSpPr>
          <p:spPr bwMode="auto">
            <a:xfrm>
              <a:off x="1993" y="2131"/>
              <a:ext cx="424" cy="495"/>
            </a:xfrm>
            <a:custGeom>
              <a:avLst/>
              <a:gdLst>
                <a:gd name="T0" fmla="*/ 253 w 424"/>
                <a:gd name="T1" fmla="*/ 2 h 495"/>
                <a:gd name="T2" fmla="*/ 325 w 424"/>
                <a:gd name="T3" fmla="*/ 21 h 495"/>
                <a:gd name="T4" fmla="*/ 380 w 424"/>
                <a:gd name="T5" fmla="*/ 57 h 495"/>
                <a:gd name="T6" fmla="*/ 410 w 424"/>
                <a:gd name="T7" fmla="*/ 110 h 495"/>
                <a:gd name="T8" fmla="*/ 320 w 424"/>
                <a:gd name="T9" fmla="*/ 142 h 495"/>
                <a:gd name="T10" fmla="*/ 310 w 424"/>
                <a:gd name="T11" fmla="*/ 113 h 495"/>
                <a:gd name="T12" fmla="*/ 294 w 424"/>
                <a:gd name="T13" fmla="*/ 100 h 495"/>
                <a:gd name="T14" fmla="*/ 269 w 424"/>
                <a:gd name="T15" fmla="*/ 88 h 495"/>
                <a:gd name="T16" fmla="*/ 212 w 424"/>
                <a:gd name="T17" fmla="*/ 81 h 495"/>
                <a:gd name="T18" fmla="*/ 159 w 424"/>
                <a:gd name="T19" fmla="*/ 91 h 495"/>
                <a:gd name="T20" fmla="*/ 135 w 424"/>
                <a:gd name="T21" fmla="*/ 105 h 495"/>
                <a:gd name="T22" fmla="*/ 123 w 424"/>
                <a:gd name="T23" fmla="*/ 118 h 495"/>
                <a:gd name="T24" fmla="*/ 115 w 424"/>
                <a:gd name="T25" fmla="*/ 146 h 495"/>
                <a:gd name="T26" fmla="*/ 129 w 424"/>
                <a:gd name="T27" fmla="*/ 177 h 495"/>
                <a:gd name="T28" fmla="*/ 166 w 424"/>
                <a:gd name="T29" fmla="*/ 192 h 495"/>
                <a:gd name="T30" fmla="*/ 228 w 424"/>
                <a:gd name="T31" fmla="*/ 204 h 495"/>
                <a:gd name="T32" fmla="*/ 334 w 424"/>
                <a:gd name="T33" fmla="*/ 225 h 495"/>
                <a:gd name="T34" fmla="*/ 388 w 424"/>
                <a:gd name="T35" fmla="*/ 254 h 495"/>
                <a:gd name="T36" fmla="*/ 416 w 424"/>
                <a:gd name="T37" fmla="*/ 296 h 495"/>
                <a:gd name="T38" fmla="*/ 424 w 424"/>
                <a:gd name="T39" fmla="*/ 344 h 495"/>
                <a:gd name="T40" fmla="*/ 416 w 424"/>
                <a:gd name="T41" fmla="*/ 392 h 495"/>
                <a:gd name="T42" fmla="*/ 385 w 424"/>
                <a:gd name="T43" fmla="*/ 439 h 495"/>
                <a:gd name="T44" fmla="*/ 328 w 424"/>
                <a:gd name="T45" fmla="*/ 474 h 495"/>
                <a:gd name="T46" fmla="*/ 257 w 424"/>
                <a:gd name="T47" fmla="*/ 493 h 495"/>
                <a:gd name="T48" fmla="*/ 178 w 424"/>
                <a:gd name="T49" fmla="*/ 493 h 495"/>
                <a:gd name="T50" fmla="*/ 105 w 424"/>
                <a:gd name="T51" fmla="*/ 480 h 495"/>
                <a:gd name="T52" fmla="*/ 47 w 424"/>
                <a:gd name="T53" fmla="*/ 444 h 495"/>
                <a:gd name="T54" fmla="*/ 12 w 424"/>
                <a:gd name="T55" fmla="*/ 396 h 495"/>
                <a:gd name="T56" fmla="*/ 0 w 424"/>
                <a:gd name="T57" fmla="*/ 344 h 495"/>
                <a:gd name="T58" fmla="*/ 110 w 424"/>
                <a:gd name="T59" fmla="*/ 361 h 495"/>
                <a:gd name="T60" fmla="*/ 123 w 424"/>
                <a:gd name="T61" fmla="*/ 384 h 495"/>
                <a:gd name="T62" fmla="*/ 142 w 424"/>
                <a:gd name="T63" fmla="*/ 397 h 495"/>
                <a:gd name="T64" fmla="*/ 175 w 424"/>
                <a:gd name="T65" fmla="*/ 411 h 495"/>
                <a:gd name="T66" fmla="*/ 253 w 424"/>
                <a:gd name="T67" fmla="*/ 413 h 495"/>
                <a:gd name="T68" fmla="*/ 289 w 424"/>
                <a:gd name="T69" fmla="*/ 401 h 495"/>
                <a:gd name="T70" fmla="*/ 308 w 424"/>
                <a:gd name="T71" fmla="*/ 387 h 495"/>
                <a:gd name="T72" fmla="*/ 323 w 424"/>
                <a:gd name="T73" fmla="*/ 363 h 495"/>
                <a:gd name="T74" fmla="*/ 323 w 424"/>
                <a:gd name="T75" fmla="*/ 324 h 495"/>
                <a:gd name="T76" fmla="*/ 298 w 424"/>
                <a:gd name="T77" fmla="*/ 298 h 495"/>
                <a:gd name="T78" fmla="*/ 221 w 424"/>
                <a:gd name="T79" fmla="*/ 279 h 495"/>
                <a:gd name="T80" fmla="*/ 113 w 424"/>
                <a:gd name="T81" fmla="*/ 261 h 495"/>
                <a:gd name="T82" fmla="*/ 53 w 424"/>
                <a:gd name="T83" fmla="*/ 233 h 495"/>
                <a:gd name="T84" fmla="*/ 21 w 424"/>
                <a:gd name="T85" fmla="*/ 195 h 495"/>
                <a:gd name="T86" fmla="*/ 12 w 424"/>
                <a:gd name="T87" fmla="*/ 149 h 495"/>
                <a:gd name="T88" fmla="*/ 19 w 424"/>
                <a:gd name="T89" fmla="*/ 103 h 495"/>
                <a:gd name="T90" fmla="*/ 48 w 424"/>
                <a:gd name="T91" fmla="*/ 57 h 495"/>
                <a:gd name="T92" fmla="*/ 105 w 424"/>
                <a:gd name="T93" fmla="*/ 21 h 495"/>
                <a:gd name="T94" fmla="*/ 175 w 424"/>
                <a:gd name="T95" fmla="*/ 2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4" h="495">
                  <a:moveTo>
                    <a:pt x="212" y="0"/>
                  </a:moveTo>
                  <a:lnTo>
                    <a:pt x="253" y="2"/>
                  </a:lnTo>
                  <a:lnTo>
                    <a:pt x="291" y="9"/>
                  </a:lnTo>
                  <a:lnTo>
                    <a:pt x="325" y="21"/>
                  </a:lnTo>
                  <a:lnTo>
                    <a:pt x="356" y="36"/>
                  </a:lnTo>
                  <a:lnTo>
                    <a:pt x="380" y="57"/>
                  </a:lnTo>
                  <a:lnTo>
                    <a:pt x="398" y="81"/>
                  </a:lnTo>
                  <a:lnTo>
                    <a:pt x="410" y="110"/>
                  </a:lnTo>
                  <a:lnTo>
                    <a:pt x="414" y="142"/>
                  </a:lnTo>
                  <a:lnTo>
                    <a:pt x="320" y="142"/>
                  </a:lnTo>
                  <a:lnTo>
                    <a:pt x="316" y="127"/>
                  </a:lnTo>
                  <a:lnTo>
                    <a:pt x="310" y="113"/>
                  </a:lnTo>
                  <a:lnTo>
                    <a:pt x="303" y="106"/>
                  </a:lnTo>
                  <a:lnTo>
                    <a:pt x="294" y="100"/>
                  </a:lnTo>
                  <a:lnTo>
                    <a:pt x="284" y="94"/>
                  </a:lnTo>
                  <a:lnTo>
                    <a:pt x="269" y="88"/>
                  </a:lnTo>
                  <a:lnTo>
                    <a:pt x="250" y="84"/>
                  </a:lnTo>
                  <a:lnTo>
                    <a:pt x="212" y="81"/>
                  </a:lnTo>
                  <a:lnTo>
                    <a:pt x="176" y="86"/>
                  </a:lnTo>
                  <a:lnTo>
                    <a:pt x="159" y="91"/>
                  </a:lnTo>
                  <a:lnTo>
                    <a:pt x="144" y="98"/>
                  </a:lnTo>
                  <a:lnTo>
                    <a:pt x="135" y="105"/>
                  </a:lnTo>
                  <a:lnTo>
                    <a:pt x="129" y="112"/>
                  </a:lnTo>
                  <a:lnTo>
                    <a:pt x="123" y="118"/>
                  </a:lnTo>
                  <a:lnTo>
                    <a:pt x="117" y="132"/>
                  </a:lnTo>
                  <a:lnTo>
                    <a:pt x="115" y="146"/>
                  </a:lnTo>
                  <a:lnTo>
                    <a:pt x="120" y="165"/>
                  </a:lnTo>
                  <a:lnTo>
                    <a:pt x="129" y="177"/>
                  </a:lnTo>
                  <a:lnTo>
                    <a:pt x="144" y="187"/>
                  </a:lnTo>
                  <a:lnTo>
                    <a:pt x="166" y="192"/>
                  </a:lnTo>
                  <a:lnTo>
                    <a:pt x="193" y="199"/>
                  </a:lnTo>
                  <a:lnTo>
                    <a:pt x="228" y="204"/>
                  </a:lnTo>
                  <a:lnTo>
                    <a:pt x="301" y="216"/>
                  </a:lnTo>
                  <a:lnTo>
                    <a:pt x="334" y="225"/>
                  </a:lnTo>
                  <a:lnTo>
                    <a:pt x="363" y="237"/>
                  </a:lnTo>
                  <a:lnTo>
                    <a:pt x="388" y="254"/>
                  </a:lnTo>
                  <a:lnTo>
                    <a:pt x="407" y="278"/>
                  </a:lnTo>
                  <a:lnTo>
                    <a:pt x="416" y="296"/>
                  </a:lnTo>
                  <a:lnTo>
                    <a:pt x="422" y="319"/>
                  </a:lnTo>
                  <a:lnTo>
                    <a:pt x="424" y="344"/>
                  </a:lnTo>
                  <a:lnTo>
                    <a:pt x="421" y="370"/>
                  </a:lnTo>
                  <a:lnTo>
                    <a:pt x="416" y="392"/>
                  </a:lnTo>
                  <a:lnTo>
                    <a:pt x="405" y="413"/>
                  </a:lnTo>
                  <a:lnTo>
                    <a:pt x="385" y="439"/>
                  </a:lnTo>
                  <a:lnTo>
                    <a:pt x="359" y="459"/>
                  </a:lnTo>
                  <a:lnTo>
                    <a:pt x="328" y="474"/>
                  </a:lnTo>
                  <a:lnTo>
                    <a:pt x="294" y="486"/>
                  </a:lnTo>
                  <a:lnTo>
                    <a:pt x="257" y="493"/>
                  </a:lnTo>
                  <a:lnTo>
                    <a:pt x="217" y="495"/>
                  </a:lnTo>
                  <a:lnTo>
                    <a:pt x="178" y="493"/>
                  </a:lnTo>
                  <a:lnTo>
                    <a:pt x="140" y="488"/>
                  </a:lnTo>
                  <a:lnTo>
                    <a:pt x="105" y="480"/>
                  </a:lnTo>
                  <a:lnTo>
                    <a:pt x="74" y="464"/>
                  </a:lnTo>
                  <a:lnTo>
                    <a:pt x="47" y="444"/>
                  </a:lnTo>
                  <a:lnTo>
                    <a:pt x="24" y="416"/>
                  </a:lnTo>
                  <a:lnTo>
                    <a:pt x="12" y="396"/>
                  </a:lnTo>
                  <a:lnTo>
                    <a:pt x="6" y="372"/>
                  </a:lnTo>
                  <a:lnTo>
                    <a:pt x="0" y="344"/>
                  </a:lnTo>
                  <a:lnTo>
                    <a:pt x="106" y="344"/>
                  </a:lnTo>
                  <a:lnTo>
                    <a:pt x="110" y="361"/>
                  </a:lnTo>
                  <a:lnTo>
                    <a:pt x="117" y="375"/>
                  </a:lnTo>
                  <a:lnTo>
                    <a:pt x="123" y="384"/>
                  </a:lnTo>
                  <a:lnTo>
                    <a:pt x="132" y="392"/>
                  </a:lnTo>
                  <a:lnTo>
                    <a:pt x="142" y="397"/>
                  </a:lnTo>
                  <a:lnTo>
                    <a:pt x="158" y="406"/>
                  </a:lnTo>
                  <a:lnTo>
                    <a:pt x="175" y="411"/>
                  </a:lnTo>
                  <a:lnTo>
                    <a:pt x="214" y="416"/>
                  </a:lnTo>
                  <a:lnTo>
                    <a:pt x="253" y="413"/>
                  </a:lnTo>
                  <a:lnTo>
                    <a:pt x="272" y="408"/>
                  </a:lnTo>
                  <a:lnTo>
                    <a:pt x="289" y="401"/>
                  </a:lnTo>
                  <a:lnTo>
                    <a:pt x="299" y="396"/>
                  </a:lnTo>
                  <a:lnTo>
                    <a:pt x="308" y="387"/>
                  </a:lnTo>
                  <a:lnTo>
                    <a:pt x="315" y="379"/>
                  </a:lnTo>
                  <a:lnTo>
                    <a:pt x="323" y="363"/>
                  </a:lnTo>
                  <a:lnTo>
                    <a:pt x="327" y="343"/>
                  </a:lnTo>
                  <a:lnTo>
                    <a:pt x="323" y="324"/>
                  </a:lnTo>
                  <a:lnTo>
                    <a:pt x="313" y="308"/>
                  </a:lnTo>
                  <a:lnTo>
                    <a:pt x="298" y="298"/>
                  </a:lnTo>
                  <a:lnTo>
                    <a:pt x="263" y="286"/>
                  </a:lnTo>
                  <a:lnTo>
                    <a:pt x="221" y="279"/>
                  </a:lnTo>
                  <a:lnTo>
                    <a:pt x="147" y="269"/>
                  </a:lnTo>
                  <a:lnTo>
                    <a:pt x="113" y="261"/>
                  </a:lnTo>
                  <a:lnTo>
                    <a:pt x="81" y="249"/>
                  </a:lnTo>
                  <a:lnTo>
                    <a:pt x="53" y="233"/>
                  </a:lnTo>
                  <a:lnTo>
                    <a:pt x="31" y="213"/>
                  </a:lnTo>
                  <a:lnTo>
                    <a:pt x="21" y="195"/>
                  </a:lnTo>
                  <a:lnTo>
                    <a:pt x="14" y="173"/>
                  </a:lnTo>
                  <a:lnTo>
                    <a:pt x="12" y="149"/>
                  </a:lnTo>
                  <a:lnTo>
                    <a:pt x="14" y="124"/>
                  </a:lnTo>
                  <a:lnTo>
                    <a:pt x="19" y="103"/>
                  </a:lnTo>
                  <a:lnTo>
                    <a:pt x="29" y="82"/>
                  </a:lnTo>
                  <a:lnTo>
                    <a:pt x="48" y="57"/>
                  </a:lnTo>
                  <a:lnTo>
                    <a:pt x="74" y="36"/>
                  </a:lnTo>
                  <a:lnTo>
                    <a:pt x="105" y="21"/>
                  </a:lnTo>
                  <a:lnTo>
                    <a:pt x="139" y="9"/>
                  </a:lnTo>
                  <a:lnTo>
                    <a:pt x="175" y="2"/>
                  </a:lnTo>
                  <a:lnTo>
                    <a:pt x="2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0"/>
            <p:cNvSpPr>
              <a:spLocks/>
            </p:cNvSpPr>
            <p:nvPr userDrawn="1"/>
          </p:nvSpPr>
          <p:spPr bwMode="auto">
            <a:xfrm>
              <a:off x="3102" y="2133"/>
              <a:ext cx="496" cy="481"/>
            </a:xfrm>
            <a:custGeom>
              <a:avLst/>
              <a:gdLst>
                <a:gd name="T0" fmla="*/ 308 w 496"/>
                <a:gd name="T1" fmla="*/ 0 h 481"/>
                <a:gd name="T2" fmla="*/ 338 w 496"/>
                <a:gd name="T3" fmla="*/ 2 h 481"/>
                <a:gd name="T4" fmla="*/ 366 w 496"/>
                <a:gd name="T5" fmla="*/ 7 h 481"/>
                <a:gd name="T6" fmla="*/ 391 w 496"/>
                <a:gd name="T7" fmla="*/ 15 h 481"/>
                <a:gd name="T8" fmla="*/ 424 w 496"/>
                <a:gd name="T9" fmla="*/ 34 h 481"/>
                <a:gd name="T10" fmla="*/ 450 w 496"/>
                <a:gd name="T11" fmla="*/ 58 h 481"/>
                <a:gd name="T12" fmla="*/ 470 w 496"/>
                <a:gd name="T13" fmla="*/ 87 h 481"/>
                <a:gd name="T14" fmla="*/ 484 w 496"/>
                <a:gd name="T15" fmla="*/ 122 h 481"/>
                <a:gd name="T16" fmla="*/ 492 w 496"/>
                <a:gd name="T17" fmla="*/ 161 h 481"/>
                <a:gd name="T18" fmla="*/ 496 w 496"/>
                <a:gd name="T19" fmla="*/ 204 h 481"/>
                <a:gd name="T20" fmla="*/ 496 w 496"/>
                <a:gd name="T21" fmla="*/ 481 h 481"/>
                <a:gd name="T22" fmla="*/ 388 w 496"/>
                <a:gd name="T23" fmla="*/ 481 h 481"/>
                <a:gd name="T24" fmla="*/ 388 w 496"/>
                <a:gd name="T25" fmla="*/ 204 h 481"/>
                <a:gd name="T26" fmla="*/ 385 w 496"/>
                <a:gd name="T27" fmla="*/ 170 h 481"/>
                <a:gd name="T28" fmla="*/ 374 w 496"/>
                <a:gd name="T29" fmla="*/ 140 h 481"/>
                <a:gd name="T30" fmla="*/ 357 w 496"/>
                <a:gd name="T31" fmla="*/ 116 h 481"/>
                <a:gd name="T32" fmla="*/ 333 w 496"/>
                <a:gd name="T33" fmla="*/ 99 h 481"/>
                <a:gd name="T34" fmla="*/ 308 w 496"/>
                <a:gd name="T35" fmla="*/ 89 h 481"/>
                <a:gd name="T36" fmla="*/ 277 w 496"/>
                <a:gd name="T37" fmla="*/ 84 h 481"/>
                <a:gd name="T38" fmla="*/ 253 w 496"/>
                <a:gd name="T39" fmla="*/ 87 h 481"/>
                <a:gd name="T40" fmla="*/ 229 w 496"/>
                <a:gd name="T41" fmla="*/ 94 h 481"/>
                <a:gd name="T42" fmla="*/ 210 w 496"/>
                <a:gd name="T43" fmla="*/ 104 h 481"/>
                <a:gd name="T44" fmla="*/ 192 w 496"/>
                <a:gd name="T45" fmla="*/ 120 h 481"/>
                <a:gd name="T46" fmla="*/ 178 w 496"/>
                <a:gd name="T47" fmla="*/ 139 h 481"/>
                <a:gd name="T48" fmla="*/ 166 w 496"/>
                <a:gd name="T49" fmla="*/ 161 h 481"/>
                <a:gd name="T50" fmla="*/ 159 w 496"/>
                <a:gd name="T51" fmla="*/ 185 h 481"/>
                <a:gd name="T52" fmla="*/ 157 w 496"/>
                <a:gd name="T53" fmla="*/ 212 h 481"/>
                <a:gd name="T54" fmla="*/ 157 w 496"/>
                <a:gd name="T55" fmla="*/ 481 h 481"/>
                <a:gd name="T56" fmla="*/ 50 w 496"/>
                <a:gd name="T57" fmla="*/ 481 h 481"/>
                <a:gd name="T58" fmla="*/ 50 w 496"/>
                <a:gd name="T59" fmla="*/ 146 h 481"/>
                <a:gd name="T60" fmla="*/ 50 w 496"/>
                <a:gd name="T61" fmla="*/ 127 h 481"/>
                <a:gd name="T62" fmla="*/ 48 w 496"/>
                <a:gd name="T63" fmla="*/ 111 h 481"/>
                <a:gd name="T64" fmla="*/ 48 w 496"/>
                <a:gd name="T65" fmla="*/ 103 h 481"/>
                <a:gd name="T66" fmla="*/ 45 w 496"/>
                <a:gd name="T67" fmla="*/ 96 h 481"/>
                <a:gd name="T68" fmla="*/ 43 w 496"/>
                <a:gd name="T69" fmla="*/ 91 h 481"/>
                <a:gd name="T70" fmla="*/ 39 w 496"/>
                <a:gd name="T71" fmla="*/ 87 h 481"/>
                <a:gd name="T72" fmla="*/ 34 w 496"/>
                <a:gd name="T73" fmla="*/ 84 h 481"/>
                <a:gd name="T74" fmla="*/ 28 w 496"/>
                <a:gd name="T75" fmla="*/ 80 h 481"/>
                <a:gd name="T76" fmla="*/ 16 w 496"/>
                <a:gd name="T77" fmla="*/ 80 h 481"/>
                <a:gd name="T78" fmla="*/ 0 w 496"/>
                <a:gd name="T79" fmla="*/ 80 h 481"/>
                <a:gd name="T80" fmla="*/ 0 w 496"/>
                <a:gd name="T81" fmla="*/ 7 h 481"/>
                <a:gd name="T82" fmla="*/ 51 w 496"/>
                <a:gd name="T83" fmla="*/ 0 h 481"/>
                <a:gd name="T84" fmla="*/ 77 w 496"/>
                <a:gd name="T85" fmla="*/ 0 h 481"/>
                <a:gd name="T86" fmla="*/ 99 w 496"/>
                <a:gd name="T87" fmla="*/ 5 h 481"/>
                <a:gd name="T88" fmla="*/ 118 w 496"/>
                <a:gd name="T89" fmla="*/ 14 h 481"/>
                <a:gd name="T90" fmla="*/ 133 w 496"/>
                <a:gd name="T91" fmla="*/ 29 h 481"/>
                <a:gd name="T92" fmla="*/ 142 w 496"/>
                <a:gd name="T93" fmla="*/ 43 h 481"/>
                <a:gd name="T94" fmla="*/ 145 w 496"/>
                <a:gd name="T95" fmla="*/ 60 h 481"/>
                <a:gd name="T96" fmla="*/ 147 w 496"/>
                <a:gd name="T97" fmla="*/ 80 h 481"/>
                <a:gd name="T98" fmla="*/ 159 w 496"/>
                <a:gd name="T99" fmla="*/ 60 h 481"/>
                <a:gd name="T100" fmla="*/ 174 w 496"/>
                <a:gd name="T101" fmla="*/ 43 h 481"/>
                <a:gd name="T102" fmla="*/ 193 w 496"/>
                <a:gd name="T103" fmla="*/ 29 h 481"/>
                <a:gd name="T104" fmla="*/ 214 w 496"/>
                <a:gd name="T105" fmla="*/ 17 h 481"/>
                <a:gd name="T106" fmla="*/ 238 w 496"/>
                <a:gd name="T107" fmla="*/ 9 h 481"/>
                <a:gd name="T108" fmla="*/ 260 w 496"/>
                <a:gd name="T109" fmla="*/ 3 h 481"/>
                <a:gd name="T110" fmla="*/ 308 w 496"/>
                <a:gd name="T11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96" h="481">
                  <a:moveTo>
                    <a:pt x="308" y="0"/>
                  </a:moveTo>
                  <a:lnTo>
                    <a:pt x="338" y="2"/>
                  </a:lnTo>
                  <a:lnTo>
                    <a:pt x="366" y="7"/>
                  </a:lnTo>
                  <a:lnTo>
                    <a:pt x="391" y="15"/>
                  </a:lnTo>
                  <a:lnTo>
                    <a:pt x="424" y="34"/>
                  </a:lnTo>
                  <a:lnTo>
                    <a:pt x="450" y="58"/>
                  </a:lnTo>
                  <a:lnTo>
                    <a:pt x="470" y="87"/>
                  </a:lnTo>
                  <a:lnTo>
                    <a:pt x="484" y="122"/>
                  </a:lnTo>
                  <a:lnTo>
                    <a:pt x="492" y="161"/>
                  </a:lnTo>
                  <a:lnTo>
                    <a:pt x="496" y="204"/>
                  </a:lnTo>
                  <a:lnTo>
                    <a:pt x="496" y="481"/>
                  </a:lnTo>
                  <a:lnTo>
                    <a:pt x="388" y="481"/>
                  </a:lnTo>
                  <a:lnTo>
                    <a:pt x="388" y="204"/>
                  </a:lnTo>
                  <a:lnTo>
                    <a:pt x="385" y="170"/>
                  </a:lnTo>
                  <a:lnTo>
                    <a:pt x="374" y="140"/>
                  </a:lnTo>
                  <a:lnTo>
                    <a:pt x="357" y="116"/>
                  </a:lnTo>
                  <a:lnTo>
                    <a:pt x="333" y="99"/>
                  </a:lnTo>
                  <a:lnTo>
                    <a:pt x="308" y="89"/>
                  </a:lnTo>
                  <a:lnTo>
                    <a:pt x="277" y="84"/>
                  </a:lnTo>
                  <a:lnTo>
                    <a:pt x="253" y="87"/>
                  </a:lnTo>
                  <a:lnTo>
                    <a:pt x="229" y="94"/>
                  </a:lnTo>
                  <a:lnTo>
                    <a:pt x="210" y="104"/>
                  </a:lnTo>
                  <a:lnTo>
                    <a:pt x="192" y="120"/>
                  </a:lnTo>
                  <a:lnTo>
                    <a:pt x="178" y="139"/>
                  </a:lnTo>
                  <a:lnTo>
                    <a:pt x="166" y="161"/>
                  </a:lnTo>
                  <a:lnTo>
                    <a:pt x="159" y="185"/>
                  </a:lnTo>
                  <a:lnTo>
                    <a:pt x="157" y="212"/>
                  </a:lnTo>
                  <a:lnTo>
                    <a:pt x="157" y="481"/>
                  </a:lnTo>
                  <a:lnTo>
                    <a:pt x="50" y="481"/>
                  </a:lnTo>
                  <a:lnTo>
                    <a:pt x="50" y="146"/>
                  </a:lnTo>
                  <a:lnTo>
                    <a:pt x="50" y="127"/>
                  </a:lnTo>
                  <a:lnTo>
                    <a:pt x="48" y="111"/>
                  </a:lnTo>
                  <a:lnTo>
                    <a:pt x="48" y="103"/>
                  </a:lnTo>
                  <a:lnTo>
                    <a:pt x="45" y="96"/>
                  </a:lnTo>
                  <a:lnTo>
                    <a:pt x="43" y="91"/>
                  </a:lnTo>
                  <a:lnTo>
                    <a:pt x="39" y="87"/>
                  </a:lnTo>
                  <a:lnTo>
                    <a:pt x="34" y="84"/>
                  </a:lnTo>
                  <a:lnTo>
                    <a:pt x="28" y="80"/>
                  </a:lnTo>
                  <a:lnTo>
                    <a:pt x="16" y="80"/>
                  </a:lnTo>
                  <a:lnTo>
                    <a:pt x="0" y="80"/>
                  </a:lnTo>
                  <a:lnTo>
                    <a:pt x="0" y="7"/>
                  </a:lnTo>
                  <a:lnTo>
                    <a:pt x="51" y="0"/>
                  </a:lnTo>
                  <a:lnTo>
                    <a:pt x="77" y="0"/>
                  </a:lnTo>
                  <a:lnTo>
                    <a:pt x="99" y="5"/>
                  </a:lnTo>
                  <a:lnTo>
                    <a:pt x="118" y="14"/>
                  </a:lnTo>
                  <a:lnTo>
                    <a:pt x="133" y="29"/>
                  </a:lnTo>
                  <a:lnTo>
                    <a:pt x="142" y="43"/>
                  </a:lnTo>
                  <a:lnTo>
                    <a:pt x="145" y="60"/>
                  </a:lnTo>
                  <a:lnTo>
                    <a:pt x="147" y="80"/>
                  </a:lnTo>
                  <a:lnTo>
                    <a:pt x="159" y="60"/>
                  </a:lnTo>
                  <a:lnTo>
                    <a:pt x="174" y="43"/>
                  </a:lnTo>
                  <a:lnTo>
                    <a:pt x="193" y="29"/>
                  </a:lnTo>
                  <a:lnTo>
                    <a:pt x="214" y="17"/>
                  </a:lnTo>
                  <a:lnTo>
                    <a:pt x="238" y="9"/>
                  </a:lnTo>
                  <a:lnTo>
                    <a:pt x="260" y="3"/>
                  </a:lnTo>
                  <a:lnTo>
                    <a:pt x="3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1"/>
            <p:cNvSpPr>
              <a:spLocks/>
            </p:cNvSpPr>
            <p:nvPr userDrawn="1"/>
          </p:nvSpPr>
          <p:spPr bwMode="auto">
            <a:xfrm>
              <a:off x="3676" y="1931"/>
              <a:ext cx="128" cy="128"/>
            </a:xfrm>
            <a:custGeom>
              <a:avLst/>
              <a:gdLst>
                <a:gd name="T0" fmla="*/ 63 w 128"/>
                <a:gd name="T1" fmla="*/ 0 h 128"/>
                <a:gd name="T2" fmla="*/ 87 w 128"/>
                <a:gd name="T3" fmla="*/ 5 h 128"/>
                <a:gd name="T4" fmla="*/ 108 w 128"/>
                <a:gd name="T5" fmla="*/ 17 h 128"/>
                <a:gd name="T6" fmla="*/ 120 w 128"/>
                <a:gd name="T7" fmla="*/ 29 h 128"/>
                <a:gd name="T8" fmla="*/ 125 w 128"/>
                <a:gd name="T9" fmla="*/ 45 h 128"/>
                <a:gd name="T10" fmla="*/ 128 w 128"/>
                <a:gd name="T11" fmla="*/ 63 h 128"/>
                <a:gd name="T12" fmla="*/ 125 w 128"/>
                <a:gd name="T13" fmla="*/ 82 h 128"/>
                <a:gd name="T14" fmla="*/ 120 w 128"/>
                <a:gd name="T15" fmla="*/ 99 h 128"/>
                <a:gd name="T16" fmla="*/ 108 w 128"/>
                <a:gd name="T17" fmla="*/ 111 h 128"/>
                <a:gd name="T18" fmla="*/ 87 w 128"/>
                <a:gd name="T19" fmla="*/ 123 h 128"/>
                <a:gd name="T20" fmla="*/ 65 w 128"/>
                <a:gd name="T21" fmla="*/ 128 h 128"/>
                <a:gd name="T22" fmla="*/ 41 w 128"/>
                <a:gd name="T23" fmla="*/ 125 h 128"/>
                <a:gd name="T24" fmla="*/ 21 w 128"/>
                <a:gd name="T25" fmla="*/ 113 h 128"/>
                <a:gd name="T26" fmla="*/ 9 w 128"/>
                <a:gd name="T27" fmla="*/ 99 h 128"/>
                <a:gd name="T28" fmla="*/ 2 w 128"/>
                <a:gd name="T29" fmla="*/ 84 h 128"/>
                <a:gd name="T30" fmla="*/ 0 w 128"/>
                <a:gd name="T31" fmla="*/ 63 h 128"/>
                <a:gd name="T32" fmla="*/ 2 w 128"/>
                <a:gd name="T33" fmla="*/ 45 h 128"/>
                <a:gd name="T34" fmla="*/ 9 w 128"/>
                <a:gd name="T35" fmla="*/ 29 h 128"/>
                <a:gd name="T36" fmla="*/ 19 w 128"/>
                <a:gd name="T37" fmla="*/ 17 h 128"/>
                <a:gd name="T38" fmla="*/ 41 w 128"/>
                <a:gd name="T39" fmla="*/ 5 h 128"/>
                <a:gd name="T40" fmla="*/ 63 w 128"/>
                <a:gd name="T4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28">
                  <a:moveTo>
                    <a:pt x="63" y="0"/>
                  </a:moveTo>
                  <a:lnTo>
                    <a:pt x="87" y="5"/>
                  </a:lnTo>
                  <a:lnTo>
                    <a:pt x="108" y="17"/>
                  </a:lnTo>
                  <a:lnTo>
                    <a:pt x="120" y="29"/>
                  </a:lnTo>
                  <a:lnTo>
                    <a:pt x="125" y="45"/>
                  </a:lnTo>
                  <a:lnTo>
                    <a:pt x="128" y="63"/>
                  </a:lnTo>
                  <a:lnTo>
                    <a:pt x="125" y="82"/>
                  </a:lnTo>
                  <a:lnTo>
                    <a:pt x="120" y="99"/>
                  </a:lnTo>
                  <a:lnTo>
                    <a:pt x="108" y="111"/>
                  </a:lnTo>
                  <a:lnTo>
                    <a:pt x="87" y="123"/>
                  </a:lnTo>
                  <a:lnTo>
                    <a:pt x="65" y="128"/>
                  </a:lnTo>
                  <a:lnTo>
                    <a:pt x="41" y="125"/>
                  </a:lnTo>
                  <a:lnTo>
                    <a:pt x="21" y="113"/>
                  </a:lnTo>
                  <a:lnTo>
                    <a:pt x="9" y="99"/>
                  </a:lnTo>
                  <a:lnTo>
                    <a:pt x="2" y="84"/>
                  </a:lnTo>
                  <a:lnTo>
                    <a:pt x="0" y="63"/>
                  </a:lnTo>
                  <a:lnTo>
                    <a:pt x="2" y="45"/>
                  </a:lnTo>
                  <a:lnTo>
                    <a:pt x="9" y="29"/>
                  </a:lnTo>
                  <a:lnTo>
                    <a:pt x="19" y="17"/>
                  </a:lnTo>
                  <a:lnTo>
                    <a:pt x="41" y="5"/>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12"/>
            <p:cNvSpPr>
              <a:spLocks noChangeArrowheads="1"/>
            </p:cNvSpPr>
            <p:nvPr userDrawn="1"/>
          </p:nvSpPr>
          <p:spPr bwMode="auto">
            <a:xfrm>
              <a:off x="3686" y="2142"/>
              <a:ext cx="106" cy="47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3"/>
            <p:cNvSpPr>
              <a:spLocks noEditPoints="1"/>
            </p:cNvSpPr>
            <p:nvPr userDrawn="1"/>
          </p:nvSpPr>
          <p:spPr bwMode="auto">
            <a:xfrm>
              <a:off x="3869" y="2133"/>
              <a:ext cx="499" cy="490"/>
            </a:xfrm>
            <a:custGeom>
              <a:avLst/>
              <a:gdLst>
                <a:gd name="T0" fmla="*/ 219 w 499"/>
                <a:gd name="T1" fmla="*/ 96 h 490"/>
                <a:gd name="T2" fmla="*/ 171 w 499"/>
                <a:gd name="T3" fmla="*/ 115 h 490"/>
                <a:gd name="T4" fmla="*/ 132 w 499"/>
                <a:gd name="T5" fmla="*/ 152 h 490"/>
                <a:gd name="T6" fmla="*/ 110 w 499"/>
                <a:gd name="T7" fmla="*/ 207 h 490"/>
                <a:gd name="T8" fmla="*/ 110 w 499"/>
                <a:gd name="T9" fmla="*/ 279 h 490"/>
                <a:gd name="T10" fmla="*/ 134 w 499"/>
                <a:gd name="T11" fmla="*/ 337 h 490"/>
                <a:gd name="T12" fmla="*/ 173 w 499"/>
                <a:gd name="T13" fmla="*/ 375 h 490"/>
                <a:gd name="T14" fmla="*/ 224 w 499"/>
                <a:gd name="T15" fmla="*/ 394 h 490"/>
                <a:gd name="T16" fmla="*/ 277 w 499"/>
                <a:gd name="T17" fmla="*/ 394 h 490"/>
                <a:gd name="T18" fmla="*/ 327 w 499"/>
                <a:gd name="T19" fmla="*/ 373 h 490"/>
                <a:gd name="T20" fmla="*/ 366 w 499"/>
                <a:gd name="T21" fmla="*/ 336 h 490"/>
                <a:gd name="T22" fmla="*/ 390 w 499"/>
                <a:gd name="T23" fmla="*/ 279 h 490"/>
                <a:gd name="T24" fmla="*/ 390 w 499"/>
                <a:gd name="T25" fmla="*/ 207 h 490"/>
                <a:gd name="T26" fmla="*/ 364 w 499"/>
                <a:gd name="T27" fmla="*/ 151 h 490"/>
                <a:gd name="T28" fmla="*/ 325 w 499"/>
                <a:gd name="T29" fmla="*/ 113 h 490"/>
                <a:gd name="T30" fmla="*/ 272 w 499"/>
                <a:gd name="T31" fmla="*/ 94 h 490"/>
                <a:gd name="T32" fmla="*/ 245 w 499"/>
                <a:gd name="T33" fmla="*/ 0 h 490"/>
                <a:gd name="T34" fmla="*/ 340 w 499"/>
                <a:gd name="T35" fmla="*/ 14 h 490"/>
                <a:gd name="T36" fmla="*/ 422 w 499"/>
                <a:gd name="T37" fmla="*/ 58 h 490"/>
                <a:gd name="T38" fmla="*/ 463 w 499"/>
                <a:gd name="T39" fmla="*/ 106 h 490"/>
                <a:gd name="T40" fmla="*/ 491 w 499"/>
                <a:gd name="T41" fmla="*/ 168 h 490"/>
                <a:gd name="T42" fmla="*/ 499 w 499"/>
                <a:gd name="T43" fmla="*/ 243 h 490"/>
                <a:gd name="T44" fmla="*/ 489 w 499"/>
                <a:gd name="T45" fmla="*/ 318 h 490"/>
                <a:gd name="T46" fmla="*/ 462 w 499"/>
                <a:gd name="T47" fmla="*/ 380 h 490"/>
                <a:gd name="T48" fmla="*/ 421 w 499"/>
                <a:gd name="T49" fmla="*/ 430 h 490"/>
                <a:gd name="T50" fmla="*/ 340 w 499"/>
                <a:gd name="T51" fmla="*/ 474 h 490"/>
                <a:gd name="T52" fmla="*/ 250 w 499"/>
                <a:gd name="T53" fmla="*/ 490 h 490"/>
                <a:gd name="T54" fmla="*/ 157 w 499"/>
                <a:gd name="T55" fmla="*/ 474 h 490"/>
                <a:gd name="T56" fmla="*/ 79 w 499"/>
                <a:gd name="T57" fmla="*/ 430 h 490"/>
                <a:gd name="T58" fmla="*/ 38 w 499"/>
                <a:gd name="T59" fmla="*/ 380 h 490"/>
                <a:gd name="T60" fmla="*/ 11 w 499"/>
                <a:gd name="T61" fmla="*/ 318 h 490"/>
                <a:gd name="T62" fmla="*/ 0 w 499"/>
                <a:gd name="T63" fmla="*/ 243 h 490"/>
                <a:gd name="T64" fmla="*/ 11 w 499"/>
                <a:gd name="T65" fmla="*/ 168 h 490"/>
                <a:gd name="T66" fmla="*/ 36 w 499"/>
                <a:gd name="T67" fmla="*/ 108 h 490"/>
                <a:gd name="T68" fmla="*/ 77 w 499"/>
                <a:gd name="T69" fmla="*/ 60 h 490"/>
                <a:gd name="T70" fmla="*/ 156 w 499"/>
                <a:gd name="T71" fmla="*/ 14 h 490"/>
                <a:gd name="T72" fmla="*/ 245 w 499"/>
                <a:gd name="T73"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9" h="490">
                  <a:moveTo>
                    <a:pt x="245" y="94"/>
                  </a:moveTo>
                  <a:lnTo>
                    <a:pt x="219" y="96"/>
                  </a:lnTo>
                  <a:lnTo>
                    <a:pt x="193" y="104"/>
                  </a:lnTo>
                  <a:lnTo>
                    <a:pt x="171" y="115"/>
                  </a:lnTo>
                  <a:lnTo>
                    <a:pt x="149" y="132"/>
                  </a:lnTo>
                  <a:lnTo>
                    <a:pt x="132" y="152"/>
                  </a:lnTo>
                  <a:lnTo>
                    <a:pt x="118" y="178"/>
                  </a:lnTo>
                  <a:lnTo>
                    <a:pt x="110" y="207"/>
                  </a:lnTo>
                  <a:lnTo>
                    <a:pt x="106" y="243"/>
                  </a:lnTo>
                  <a:lnTo>
                    <a:pt x="110" y="279"/>
                  </a:lnTo>
                  <a:lnTo>
                    <a:pt x="118" y="310"/>
                  </a:lnTo>
                  <a:lnTo>
                    <a:pt x="134" y="337"/>
                  </a:lnTo>
                  <a:lnTo>
                    <a:pt x="151" y="358"/>
                  </a:lnTo>
                  <a:lnTo>
                    <a:pt x="173" y="375"/>
                  </a:lnTo>
                  <a:lnTo>
                    <a:pt x="198" y="387"/>
                  </a:lnTo>
                  <a:lnTo>
                    <a:pt x="224" y="394"/>
                  </a:lnTo>
                  <a:lnTo>
                    <a:pt x="251" y="395"/>
                  </a:lnTo>
                  <a:lnTo>
                    <a:pt x="277" y="394"/>
                  </a:lnTo>
                  <a:lnTo>
                    <a:pt x="303" y="387"/>
                  </a:lnTo>
                  <a:lnTo>
                    <a:pt x="327" y="373"/>
                  </a:lnTo>
                  <a:lnTo>
                    <a:pt x="349" y="358"/>
                  </a:lnTo>
                  <a:lnTo>
                    <a:pt x="366" y="336"/>
                  </a:lnTo>
                  <a:lnTo>
                    <a:pt x="380" y="310"/>
                  </a:lnTo>
                  <a:lnTo>
                    <a:pt x="390" y="279"/>
                  </a:lnTo>
                  <a:lnTo>
                    <a:pt x="393" y="243"/>
                  </a:lnTo>
                  <a:lnTo>
                    <a:pt x="390" y="207"/>
                  </a:lnTo>
                  <a:lnTo>
                    <a:pt x="380" y="176"/>
                  </a:lnTo>
                  <a:lnTo>
                    <a:pt x="364" y="151"/>
                  </a:lnTo>
                  <a:lnTo>
                    <a:pt x="347" y="128"/>
                  </a:lnTo>
                  <a:lnTo>
                    <a:pt x="325" y="113"/>
                  </a:lnTo>
                  <a:lnTo>
                    <a:pt x="299" y="101"/>
                  </a:lnTo>
                  <a:lnTo>
                    <a:pt x="272" y="94"/>
                  </a:lnTo>
                  <a:lnTo>
                    <a:pt x="245" y="94"/>
                  </a:lnTo>
                  <a:close/>
                  <a:moveTo>
                    <a:pt x="245" y="0"/>
                  </a:moveTo>
                  <a:lnTo>
                    <a:pt x="294" y="3"/>
                  </a:lnTo>
                  <a:lnTo>
                    <a:pt x="340" y="14"/>
                  </a:lnTo>
                  <a:lnTo>
                    <a:pt x="385" y="33"/>
                  </a:lnTo>
                  <a:lnTo>
                    <a:pt x="422" y="58"/>
                  </a:lnTo>
                  <a:lnTo>
                    <a:pt x="445" y="80"/>
                  </a:lnTo>
                  <a:lnTo>
                    <a:pt x="463" y="106"/>
                  </a:lnTo>
                  <a:lnTo>
                    <a:pt x="479" y="135"/>
                  </a:lnTo>
                  <a:lnTo>
                    <a:pt x="491" y="168"/>
                  </a:lnTo>
                  <a:lnTo>
                    <a:pt x="497" y="204"/>
                  </a:lnTo>
                  <a:lnTo>
                    <a:pt x="499" y="243"/>
                  </a:lnTo>
                  <a:lnTo>
                    <a:pt x="497" y="282"/>
                  </a:lnTo>
                  <a:lnTo>
                    <a:pt x="489" y="318"/>
                  </a:lnTo>
                  <a:lnTo>
                    <a:pt x="477" y="351"/>
                  </a:lnTo>
                  <a:lnTo>
                    <a:pt x="462" y="380"/>
                  </a:lnTo>
                  <a:lnTo>
                    <a:pt x="443" y="406"/>
                  </a:lnTo>
                  <a:lnTo>
                    <a:pt x="421" y="430"/>
                  </a:lnTo>
                  <a:lnTo>
                    <a:pt x="383" y="455"/>
                  </a:lnTo>
                  <a:lnTo>
                    <a:pt x="340" y="474"/>
                  </a:lnTo>
                  <a:lnTo>
                    <a:pt x="296" y="486"/>
                  </a:lnTo>
                  <a:lnTo>
                    <a:pt x="250" y="490"/>
                  </a:lnTo>
                  <a:lnTo>
                    <a:pt x="204" y="486"/>
                  </a:lnTo>
                  <a:lnTo>
                    <a:pt x="157" y="474"/>
                  </a:lnTo>
                  <a:lnTo>
                    <a:pt x="115" y="455"/>
                  </a:lnTo>
                  <a:lnTo>
                    <a:pt x="79" y="430"/>
                  </a:lnTo>
                  <a:lnTo>
                    <a:pt x="57" y="406"/>
                  </a:lnTo>
                  <a:lnTo>
                    <a:pt x="38" y="380"/>
                  </a:lnTo>
                  <a:lnTo>
                    <a:pt x="23" y="351"/>
                  </a:lnTo>
                  <a:lnTo>
                    <a:pt x="11" y="318"/>
                  </a:lnTo>
                  <a:lnTo>
                    <a:pt x="2" y="282"/>
                  </a:lnTo>
                  <a:lnTo>
                    <a:pt x="0" y="243"/>
                  </a:lnTo>
                  <a:lnTo>
                    <a:pt x="2" y="204"/>
                  </a:lnTo>
                  <a:lnTo>
                    <a:pt x="11" y="168"/>
                  </a:lnTo>
                  <a:lnTo>
                    <a:pt x="21" y="137"/>
                  </a:lnTo>
                  <a:lnTo>
                    <a:pt x="36" y="108"/>
                  </a:lnTo>
                  <a:lnTo>
                    <a:pt x="55" y="82"/>
                  </a:lnTo>
                  <a:lnTo>
                    <a:pt x="77" y="60"/>
                  </a:lnTo>
                  <a:lnTo>
                    <a:pt x="113" y="34"/>
                  </a:lnTo>
                  <a:lnTo>
                    <a:pt x="156" y="14"/>
                  </a:lnTo>
                  <a:lnTo>
                    <a:pt x="200" y="3"/>
                  </a:lnTo>
                  <a:lnTo>
                    <a:pt x="2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4"/>
            <p:cNvSpPr>
              <a:spLocks/>
            </p:cNvSpPr>
            <p:nvPr userDrawn="1"/>
          </p:nvSpPr>
          <p:spPr bwMode="auto">
            <a:xfrm>
              <a:off x="44" y="1928"/>
              <a:ext cx="509" cy="686"/>
            </a:xfrm>
            <a:custGeom>
              <a:avLst/>
              <a:gdLst>
                <a:gd name="T0" fmla="*/ 0 w 509"/>
                <a:gd name="T1" fmla="*/ 0 h 686"/>
                <a:gd name="T2" fmla="*/ 509 w 509"/>
                <a:gd name="T3" fmla="*/ 0 h 686"/>
                <a:gd name="T4" fmla="*/ 509 w 509"/>
                <a:gd name="T5" fmla="*/ 101 h 686"/>
                <a:gd name="T6" fmla="*/ 311 w 509"/>
                <a:gd name="T7" fmla="*/ 101 h 686"/>
                <a:gd name="T8" fmla="*/ 311 w 509"/>
                <a:gd name="T9" fmla="*/ 686 h 686"/>
                <a:gd name="T10" fmla="*/ 198 w 509"/>
                <a:gd name="T11" fmla="*/ 686 h 686"/>
                <a:gd name="T12" fmla="*/ 198 w 509"/>
                <a:gd name="T13" fmla="*/ 101 h 686"/>
                <a:gd name="T14" fmla="*/ 0 w 509"/>
                <a:gd name="T15" fmla="*/ 101 h 686"/>
                <a:gd name="T16" fmla="*/ 0 w 509"/>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9" h="686">
                  <a:moveTo>
                    <a:pt x="0" y="0"/>
                  </a:moveTo>
                  <a:lnTo>
                    <a:pt x="509" y="0"/>
                  </a:lnTo>
                  <a:lnTo>
                    <a:pt x="509" y="101"/>
                  </a:lnTo>
                  <a:lnTo>
                    <a:pt x="311" y="101"/>
                  </a:lnTo>
                  <a:lnTo>
                    <a:pt x="311" y="686"/>
                  </a:lnTo>
                  <a:lnTo>
                    <a:pt x="198" y="686"/>
                  </a:lnTo>
                  <a:lnTo>
                    <a:pt x="198" y="101"/>
                  </a:lnTo>
                  <a:lnTo>
                    <a:pt x="0" y="10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5"/>
            <p:cNvSpPr>
              <a:spLocks/>
            </p:cNvSpPr>
            <p:nvPr userDrawn="1"/>
          </p:nvSpPr>
          <p:spPr bwMode="auto">
            <a:xfrm>
              <a:off x="2497" y="1928"/>
              <a:ext cx="535" cy="695"/>
            </a:xfrm>
            <a:custGeom>
              <a:avLst/>
              <a:gdLst>
                <a:gd name="T0" fmla="*/ 0 w 535"/>
                <a:gd name="T1" fmla="*/ 0 h 695"/>
                <a:gd name="T2" fmla="*/ 115 w 535"/>
                <a:gd name="T3" fmla="*/ 0 h 695"/>
                <a:gd name="T4" fmla="*/ 115 w 535"/>
                <a:gd name="T5" fmla="*/ 453 h 695"/>
                <a:gd name="T6" fmla="*/ 118 w 535"/>
                <a:gd name="T7" fmla="*/ 489 h 695"/>
                <a:gd name="T8" fmla="*/ 130 w 535"/>
                <a:gd name="T9" fmla="*/ 520 h 695"/>
                <a:gd name="T10" fmla="*/ 147 w 535"/>
                <a:gd name="T11" fmla="*/ 546 h 695"/>
                <a:gd name="T12" fmla="*/ 171 w 535"/>
                <a:gd name="T13" fmla="*/ 566 h 695"/>
                <a:gd name="T14" fmla="*/ 200 w 535"/>
                <a:gd name="T15" fmla="*/ 582 h 695"/>
                <a:gd name="T16" fmla="*/ 233 w 535"/>
                <a:gd name="T17" fmla="*/ 590 h 695"/>
                <a:gd name="T18" fmla="*/ 269 w 535"/>
                <a:gd name="T19" fmla="*/ 594 h 695"/>
                <a:gd name="T20" fmla="*/ 304 w 535"/>
                <a:gd name="T21" fmla="*/ 590 h 695"/>
                <a:gd name="T22" fmla="*/ 337 w 535"/>
                <a:gd name="T23" fmla="*/ 582 h 695"/>
                <a:gd name="T24" fmla="*/ 364 w 535"/>
                <a:gd name="T25" fmla="*/ 566 h 695"/>
                <a:gd name="T26" fmla="*/ 388 w 535"/>
                <a:gd name="T27" fmla="*/ 546 h 695"/>
                <a:gd name="T28" fmla="*/ 407 w 535"/>
                <a:gd name="T29" fmla="*/ 520 h 695"/>
                <a:gd name="T30" fmla="*/ 417 w 535"/>
                <a:gd name="T31" fmla="*/ 489 h 695"/>
                <a:gd name="T32" fmla="*/ 422 w 535"/>
                <a:gd name="T33" fmla="*/ 453 h 695"/>
                <a:gd name="T34" fmla="*/ 422 w 535"/>
                <a:gd name="T35" fmla="*/ 0 h 695"/>
                <a:gd name="T36" fmla="*/ 535 w 535"/>
                <a:gd name="T37" fmla="*/ 0 h 695"/>
                <a:gd name="T38" fmla="*/ 535 w 535"/>
                <a:gd name="T39" fmla="*/ 455 h 695"/>
                <a:gd name="T40" fmla="*/ 532 w 535"/>
                <a:gd name="T41" fmla="*/ 499 h 695"/>
                <a:gd name="T42" fmla="*/ 521 w 535"/>
                <a:gd name="T43" fmla="*/ 539 h 695"/>
                <a:gd name="T44" fmla="*/ 504 w 535"/>
                <a:gd name="T45" fmla="*/ 575 h 695"/>
                <a:gd name="T46" fmla="*/ 482 w 535"/>
                <a:gd name="T47" fmla="*/ 606 h 695"/>
                <a:gd name="T48" fmla="*/ 457 w 535"/>
                <a:gd name="T49" fmla="*/ 633 h 695"/>
                <a:gd name="T50" fmla="*/ 426 w 535"/>
                <a:gd name="T51" fmla="*/ 655 h 695"/>
                <a:gd name="T52" fmla="*/ 390 w 535"/>
                <a:gd name="T53" fmla="*/ 672 h 695"/>
                <a:gd name="T54" fmla="*/ 352 w 535"/>
                <a:gd name="T55" fmla="*/ 684 h 695"/>
                <a:gd name="T56" fmla="*/ 311 w 535"/>
                <a:gd name="T57" fmla="*/ 693 h 695"/>
                <a:gd name="T58" fmla="*/ 269 w 535"/>
                <a:gd name="T59" fmla="*/ 695 h 695"/>
                <a:gd name="T60" fmla="*/ 226 w 535"/>
                <a:gd name="T61" fmla="*/ 693 h 695"/>
                <a:gd name="T62" fmla="*/ 185 w 535"/>
                <a:gd name="T63" fmla="*/ 684 h 695"/>
                <a:gd name="T64" fmla="*/ 146 w 535"/>
                <a:gd name="T65" fmla="*/ 672 h 695"/>
                <a:gd name="T66" fmla="*/ 110 w 535"/>
                <a:gd name="T67" fmla="*/ 655 h 695"/>
                <a:gd name="T68" fmla="*/ 79 w 535"/>
                <a:gd name="T69" fmla="*/ 633 h 695"/>
                <a:gd name="T70" fmla="*/ 52 w 535"/>
                <a:gd name="T71" fmla="*/ 606 h 695"/>
                <a:gd name="T72" fmla="*/ 31 w 535"/>
                <a:gd name="T73" fmla="*/ 575 h 695"/>
                <a:gd name="T74" fmla="*/ 14 w 535"/>
                <a:gd name="T75" fmla="*/ 539 h 695"/>
                <a:gd name="T76" fmla="*/ 4 w 535"/>
                <a:gd name="T77" fmla="*/ 499 h 695"/>
                <a:gd name="T78" fmla="*/ 0 w 535"/>
                <a:gd name="T79" fmla="*/ 455 h 695"/>
                <a:gd name="T80" fmla="*/ 0 w 535"/>
                <a:gd name="T81"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5" h="695">
                  <a:moveTo>
                    <a:pt x="0" y="0"/>
                  </a:moveTo>
                  <a:lnTo>
                    <a:pt x="115" y="0"/>
                  </a:lnTo>
                  <a:lnTo>
                    <a:pt x="115" y="453"/>
                  </a:lnTo>
                  <a:lnTo>
                    <a:pt x="118" y="489"/>
                  </a:lnTo>
                  <a:lnTo>
                    <a:pt x="130" y="520"/>
                  </a:lnTo>
                  <a:lnTo>
                    <a:pt x="147" y="546"/>
                  </a:lnTo>
                  <a:lnTo>
                    <a:pt x="171" y="566"/>
                  </a:lnTo>
                  <a:lnTo>
                    <a:pt x="200" y="582"/>
                  </a:lnTo>
                  <a:lnTo>
                    <a:pt x="233" y="590"/>
                  </a:lnTo>
                  <a:lnTo>
                    <a:pt x="269" y="594"/>
                  </a:lnTo>
                  <a:lnTo>
                    <a:pt x="304" y="590"/>
                  </a:lnTo>
                  <a:lnTo>
                    <a:pt x="337" y="582"/>
                  </a:lnTo>
                  <a:lnTo>
                    <a:pt x="364" y="566"/>
                  </a:lnTo>
                  <a:lnTo>
                    <a:pt x="388" y="546"/>
                  </a:lnTo>
                  <a:lnTo>
                    <a:pt x="407" y="520"/>
                  </a:lnTo>
                  <a:lnTo>
                    <a:pt x="417" y="489"/>
                  </a:lnTo>
                  <a:lnTo>
                    <a:pt x="422" y="453"/>
                  </a:lnTo>
                  <a:lnTo>
                    <a:pt x="422" y="0"/>
                  </a:lnTo>
                  <a:lnTo>
                    <a:pt x="535" y="0"/>
                  </a:lnTo>
                  <a:lnTo>
                    <a:pt x="535" y="455"/>
                  </a:lnTo>
                  <a:lnTo>
                    <a:pt x="532" y="499"/>
                  </a:lnTo>
                  <a:lnTo>
                    <a:pt x="521" y="539"/>
                  </a:lnTo>
                  <a:lnTo>
                    <a:pt x="504" y="575"/>
                  </a:lnTo>
                  <a:lnTo>
                    <a:pt x="482" y="606"/>
                  </a:lnTo>
                  <a:lnTo>
                    <a:pt x="457" y="633"/>
                  </a:lnTo>
                  <a:lnTo>
                    <a:pt x="426" y="655"/>
                  </a:lnTo>
                  <a:lnTo>
                    <a:pt x="390" y="672"/>
                  </a:lnTo>
                  <a:lnTo>
                    <a:pt x="352" y="684"/>
                  </a:lnTo>
                  <a:lnTo>
                    <a:pt x="311" y="693"/>
                  </a:lnTo>
                  <a:lnTo>
                    <a:pt x="269" y="695"/>
                  </a:lnTo>
                  <a:lnTo>
                    <a:pt x="226" y="693"/>
                  </a:lnTo>
                  <a:lnTo>
                    <a:pt x="185" y="684"/>
                  </a:lnTo>
                  <a:lnTo>
                    <a:pt x="146" y="672"/>
                  </a:lnTo>
                  <a:lnTo>
                    <a:pt x="110" y="655"/>
                  </a:lnTo>
                  <a:lnTo>
                    <a:pt x="79" y="633"/>
                  </a:lnTo>
                  <a:lnTo>
                    <a:pt x="52" y="606"/>
                  </a:lnTo>
                  <a:lnTo>
                    <a:pt x="31" y="575"/>
                  </a:lnTo>
                  <a:lnTo>
                    <a:pt x="14" y="539"/>
                  </a:lnTo>
                  <a:lnTo>
                    <a:pt x="4" y="499"/>
                  </a:lnTo>
                  <a:lnTo>
                    <a:pt x="0" y="45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16"/>
            <p:cNvSpPr>
              <a:spLocks/>
            </p:cNvSpPr>
            <p:nvPr userDrawn="1"/>
          </p:nvSpPr>
          <p:spPr bwMode="auto">
            <a:xfrm>
              <a:off x="4402" y="2133"/>
              <a:ext cx="552" cy="490"/>
            </a:xfrm>
            <a:custGeom>
              <a:avLst/>
              <a:gdLst>
                <a:gd name="T0" fmla="*/ 339 w 552"/>
                <a:gd name="T1" fmla="*/ 2 h 490"/>
                <a:gd name="T2" fmla="*/ 392 w 552"/>
                <a:gd name="T3" fmla="*/ 15 h 490"/>
                <a:gd name="T4" fmla="*/ 450 w 552"/>
                <a:gd name="T5" fmla="*/ 58 h 490"/>
                <a:gd name="T6" fmla="*/ 484 w 552"/>
                <a:gd name="T7" fmla="*/ 122 h 490"/>
                <a:gd name="T8" fmla="*/ 496 w 552"/>
                <a:gd name="T9" fmla="*/ 204 h 490"/>
                <a:gd name="T10" fmla="*/ 496 w 552"/>
                <a:gd name="T11" fmla="*/ 296 h 490"/>
                <a:gd name="T12" fmla="*/ 498 w 552"/>
                <a:gd name="T13" fmla="*/ 389 h 490"/>
                <a:gd name="T14" fmla="*/ 511 w 552"/>
                <a:gd name="T15" fmla="*/ 411 h 490"/>
                <a:gd name="T16" fmla="*/ 552 w 552"/>
                <a:gd name="T17" fmla="*/ 414 h 490"/>
                <a:gd name="T18" fmla="*/ 521 w 552"/>
                <a:gd name="T19" fmla="*/ 488 h 490"/>
                <a:gd name="T20" fmla="*/ 468 w 552"/>
                <a:gd name="T21" fmla="*/ 490 h 490"/>
                <a:gd name="T22" fmla="*/ 426 w 552"/>
                <a:gd name="T23" fmla="*/ 472 h 490"/>
                <a:gd name="T24" fmla="*/ 398 w 552"/>
                <a:gd name="T25" fmla="*/ 437 h 490"/>
                <a:gd name="T26" fmla="*/ 388 w 552"/>
                <a:gd name="T27" fmla="*/ 375 h 490"/>
                <a:gd name="T28" fmla="*/ 385 w 552"/>
                <a:gd name="T29" fmla="*/ 170 h 490"/>
                <a:gd name="T30" fmla="*/ 357 w 552"/>
                <a:gd name="T31" fmla="*/ 116 h 490"/>
                <a:gd name="T32" fmla="*/ 308 w 552"/>
                <a:gd name="T33" fmla="*/ 89 h 490"/>
                <a:gd name="T34" fmla="*/ 253 w 552"/>
                <a:gd name="T35" fmla="*/ 87 h 490"/>
                <a:gd name="T36" fmla="*/ 210 w 552"/>
                <a:gd name="T37" fmla="*/ 104 h 490"/>
                <a:gd name="T38" fmla="*/ 178 w 552"/>
                <a:gd name="T39" fmla="*/ 139 h 490"/>
                <a:gd name="T40" fmla="*/ 159 w 552"/>
                <a:gd name="T41" fmla="*/ 185 h 490"/>
                <a:gd name="T42" fmla="*/ 158 w 552"/>
                <a:gd name="T43" fmla="*/ 481 h 490"/>
                <a:gd name="T44" fmla="*/ 50 w 552"/>
                <a:gd name="T45" fmla="*/ 146 h 490"/>
                <a:gd name="T46" fmla="*/ 48 w 552"/>
                <a:gd name="T47" fmla="*/ 111 h 490"/>
                <a:gd name="T48" fmla="*/ 46 w 552"/>
                <a:gd name="T49" fmla="*/ 96 h 490"/>
                <a:gd name="T50" fmla="*/ 40 w 552"/>
                <a:gd name="T51" fmla="*/ 87 h 490"/>
                <a:gd name="T52" fmla="*/ 28 w 552"/>
                <a:gd name="T53" fmla="*/ 80 h 490"/>
                <a:gd name="T54" fmla="*/ 0 w 552"/>
                <a:gd name="T55" fmla="*/ 80 h 490"/>
                <a:gd name="T56" fmla="*/ 52 w 552"/>
                <a:gd name="T57" fmla="*/ 0 h 490"/>
                <a:gd name="T58" fmla="*/ 99 w 552"/>
                <a:gd name="T59" fmla="*/ 5 h 490"/>
                <a:gd name="T60" fmla="*/ 134 w 552"/>
                <a:gd name="T61" fmla="*/ 29 h 490"/>
                <a:gd name="T62" fmla="*/ 146 w 552"/>
                <a:gd name="T63" fmla="*/ 60 h 490"/>
                <a:gd name="T64" fmla="*/ 159 w 552"/>
                <a:gd name="T65" fmla="*/ 60 h 490"/>
                <a:gd name="T66" fmla="*/ 193 w 552"/>
                <a:gd name="T67" fmla="*/ 29 h 490"/>
                <a:gd name="T68" fmla="*/ 238 w 552"/>
                <a:gd name="T69" fmla="*/ 9 h 490"/>
                <a:gd name="T70" fmla="*/ 308 w 552"/>
                <a:gd name="T71"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2" h="490">
                  <a:moveTo>
                    <a:pt x="308" y="0"/>
                  </a:moveTo>
                  <a:lnTo>
                    <a:pt x="339" y="2"/>
                  </a:lnTo>
                  <a:lnTo>
                    <a:pt x="368" y="7"/>
                  </a:lnTo>
                  <a:lnTo>
                    <a:pt x="392" y="15"/>
                  </a:lnTo>
                  <a:lnTo>
                    <a:pt x="424" y="34"/>
                  </a:lnTo>
                  <a:lnTo>
                    <a:pt x="450" y="58"/>
                  </a:lnTo>
                  <a:lnTo>
                    <a:pt x="470" y="87"/>
                  </a:lnTo>
                  <a:lnTo>
                    <a:pt x="484" y="122"/>
                  </a:lnTo>
                  <a:lnTo>
                    <a:pt x="492" y="161"/>
                  </a:lnTo>
                  <a:lnTo>
                    <a:pt x="496" y="204"/>
                  </a:lnTo>
                  <a:lnTo>
                    <a:pt x="496" y="296"/>
                  </a:lnTo>
                  <a:lnTo>
                    <a:pt x="496" y="296"/>
                  </a:lnTo>
                  <a:lnTo>
                    <a:pt x="496" y="370"/>
                  </a:lnTo>
                  <a:lnTo>
                    <a:pt x="498" y="389"/>
                  </a:lnTo>
                  <a:lnTo>
                    <a:pt x="503" y="402"/>
                  </a:lnTo>
                  <a:lnTo>
                    <a:pt x="511" y="411"/>
                  </a:lnTo>
                  <a:lnTo>
                    <a:pt x="528" y="416"/>
                  </a:lnTo>
                  <a:lnTo>
                    <a:pt x="552" y="414"/>
                  </a:lnTo>
                  <a:lnTo>
                    <a:pt x="552" y="483"/>
                  </a:lnTo>
                  <a:lnTo>
                    <a:pt x="521" y="488"/>
                  </a:lnTo>
                  <a:lnTo>
                    <a:pt x="494" y="490"/>
                  </a:lnTo>
                  <a:lnTo>
                    <a:pt x="468" y="490"/>
                  </a:lnTo>
                  <a:lnTo>
                    <a:pt x="446" y="483"/>
                  </a:lnTo>
                  <a:lnTo>
                    <a:pt x="426" y="472"/>
                  </a:lnTo>
                  <a:lnTo>
                    <a:pt x="410" y="457"/>
                  </a:lnTo>
                  <a:lnTo>
                    <a:pt x="398" y="437"/>
                  </a:lnTo>
                  <a:lnTo>
                    <a:pt x="390" y="409"/>
                  </a:lnTo>
                  <a:lnTo>
                    <a:pt x="388" y="375"/>
                  </a:lnTo>
                  <a:lnTo>
                    <a:pt x="388" y="204"/>
                  </a:lnTo>
                  <a:lnTo>
                    <a:pt x="385" y="170"/>
                  </a:lnTo>
                  <a:lnTo>
                    <a:pt x="375" y="140"/>
                  </a:lnTo>
                  <a:lnTo>
                    <a:pt x="357" y="116"/>
                  </a:lnTo>
                  <a:lnTo>
                    <a:pt x="333" y="99"/>
                  </a:lnTo>
                  <a:lnTo>
                    <a:pt x="308" y="89"/>
                  </a:lnTo>
                  <a:lnTo>
                    <a:pt x="277" y="84"/>
                  </a:lnTo>
                  <a:lnTo>
                    <a:pt x="253" y="87"/>
                  </a:lnTo>
                  <a:lnTo>
                    <a:pt x="231" y="94"/>
                  </a:lnTo>
                  <a:lnTo>
                    <a:pt x="210" y="104"/>
                  </a:lnTo>
                  <a:lnTo>
                    <a:pt x="192" y="120"/>
                  </a:lnTo>
                  <a:lnTo>
                    <a:pt x="178" y="139"/>
                  </a:lnTo>
                  <a:lnTo>
                    <a:pt x="168" y="161"/>
                  </a:lnTo>
                  <a:lnTo>
                    <a:pt x="159" y="185"/>
                  </a:lnTo>
                  <a:lnTo>
                    <a:pt x="158" y="212"/>
                  </a:lnTo>
                  <a:lnTo>
                    <a:pt x="158" y="481"/>
                  </a:lnTo>
                  <a:lnTo>
                    <a:pt x="50" y="481"/>
                  </a:lnTo>
                  <a:lnTo>
                    <a:pt x="50" y="146"/>
                  </a:lnTo>
                  <a:lnTo>
                    <a:pt x="50" y="127"/>
                  </a:lnTo>
                  <a:lnTo>
                    <a:pt x="48" y="111"/>
                  </a:lnTo>
                  <a:lnTo>
                    <a:pt x="48" y="103"/>
                  </a:lnTo>
                  <a:lnTo>
                    <a:pt x="46" y="96"/>
                  </a:lnTo>
                  <a:lnTo>
                    <a:pt x="43" y="91"/>
                  </a:lnTo>
                  <a:lnTo>
                    <a:pt x="40" y="87"/>
                  </a:lnTo>
                  <a:lnTo>
                    <a:pt x="35" y="84"/>
                  </a:lnTo>
                  <a:lnTo>
                    <a:pt x="28" y="80"/>
                  </a:lnTo>
                  <a:lnTo>
                    <a:pt x="16" y="80"/>
                  </a:lnTo>
                  <a:lnTo>
                    <a:pt x="0" y="80"/>
                  </a:lnTo>
                  <a:lnTo>
                    <a:pt x="0" y="7"/>
                  </a:lnTo>
                  <a:lnTo>
                    <a:pt x="52" y="0"/>
                  </a:lnTo>
                  <a:lnTo>
                    <a:pt x="77" y="0"/>
                  </a:lnTo>
                  <a:lnTo>
                    <a:pt x="99" y="5"/>
                  </a:lnTo>
                  <a:lnTo>
                    <a:pt x="118" y="14"/>
                  </a:lnTo>
                  <a:lnTo>
                    <a:pt x="134" y="29"/>
                  </a:lnTo>
                  <a:lnTo>
                    <a:pt x="142" y="43"/>
                  </a:lnTo>
                  <a:lnTo>
                    <a:pt x="146" y="60"/>
                  </a:lnTo>
                  <a:lnTo>
                    <a:pt x="147" y="80"/>
                  </a:lnTo>
                  <a:lnTo>
                    <a:pt x="159" y="60"/>
                  </a:lnTo>
                  <a:lnTo>
                    <a:pt x="175" y="43"/>
                  </a:lnTo>
                  <a:lnTo>
                    <a:pt x="193" y="29"/>
                  </a:lnTo>
                  <a:lnTo>
                    <a:pt x="216" y="17"/>
                  </a:lnTo>
                  <a:lnTo>
                    <a:pt x="238" y="9"/>
                  </a:lnTo>
                  <a:lnTo>
                    <a:pt x="262" y="3"/>
                  </a:lnTo>
                  <a:lnTo>
                    <a:pt x="3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17"/>
            <p:cNvSpPr>
              <a:spLocks/>
            </p:cNvSpPr>
            <p:nvPr userDrawn="1"/>
          </p:nvSpPr>
          <p:spPr bwMode="auto">
            <a:xfrm>
              <a:off x="4691" y="1156"/>
              <a:ext cx="981" cy="992"/>
            </a:xfrm>
            <a:custGeom>
              <a:avLst/>
              <a:gdLst>
                <a:gd name="T0" fmla="*/ 629 w 981"/>
                <a:gd name="T1" fmla="*/ 22 h 992"/>
                <a:gd name="T2" fmla="*/ 810 w 981"/>
                <a:gd name="T3" fmla="*/ 123 h 992"/>
                <a:gd name="T4" fmla="*/ 935 w 981"/>
                <a:gd name="T5" fmla="*/ 287 h 992"/>
                <a:gd name="T6" fmla="*/ 981 w 981"/>
                <a:gd name="T7" fmla="*/ 496 h 992"/>
                <a:gd name="T8" fmla="*/ 935 w 981"/>
                <a:gd name="T9" fmla="*/ 705 h 992"/>
                <a:gd name="T10" fmla="*/ 810 w 981"/>
                <a:gd name="T11" fmla="*/ 871 h 992"/>
                <a:gd name="T12" fmla="*/ 629 w 981"/>
                <a:gd name="T13" fmla="*/ 972 h 992"/>
                <a:gd name="T14" fmla="*/ 415 w 981"/>
                <a:gd name="T15" fmla="*/ 987 h 992"/>
                <a:gd name="T16" fmla="*/ 222 w 981"/>
                <a:gd name="T17" fmla="*/ 917 h 992"/>
                <a:gd name="T18" fmla="*/ 79 w 981"/>
                <a:gd name="T19" fmla="*/ 779 h 992"/>
                <a:gd name="T20" fmla="*/ 0 w 981"/>
                <a:gd name="T21" fmla="*/ 590 h 992"/>
                <a:gd name="T22" fmla="*/ 121 w 981"/>
                <a:gd name="T23" fmla="*/ 695 h 992"/>
                <a:gd name="T24" fmla="*/ 244 w 981"/>
                <a:gd name="T25" fmla="*/ 835 h 992"/>
                <a:gd name="T26" fmla="*/ 420 w 981"/>
                <a:gd name="T27" fmla="*/ 907 h 992"/>
                <a:gd name="T28" fmla="*/ 605 w 981"/>
                <a:gd name="T29" fmla="*/ 895 h 992"/>
                <a:gd name="T30" fmla="*/ 759 w 981"/>
                <a:gd name="T31" fmla="*/ 809 h 992"/>
                <a:gd name="T32" fmla="*/ 861 w 981"/>
                <a:gd name="T33" fmla="*/ 672 h 992"/>
                <a:gd name="T34" fmla="*/ 900 w 981"/>
                <a:gd name="T35" fmla="*/ 496 h 992"/>
                <a:gd name="T36" fmla="*/ 861 w 981"/>
                <a:gd name="T37" fmla="*/ 321 h 992"/>
                <a:gd name="T38" fmla="*/ 759 w 981"/>
                <a:gd name="T39" fmla="*/ 183 h 992"/>
                <a:gd name="T40" fmla="*/ 605 w 981"/>
                <a:gd name="T41" fmla="*/ 99 h 992"/>
                <a:gd name="T42" fmla="*/ 425 w 981"/>
                <a:gd name="T43" fmla="*/ 85 h 992"/>
                <a:gd name="T44" fmla="*/ 263 w 981"/>
                <a:gd name="T45" fmla="*/ 145 h 992"/>
                <a:gd name="T46" fmla="*/ 142 w 981"/>
                <a:gd name="T47" fmla="*/ 265 h 992"/>
                <a:gd name="T48" fmla="*/ 116 w 981"/>
                <a:gd name="T49" fmla="*/ 320 h 992"/>
                <a:gd name="T50" fmla="*/ 130 w 981"/>
                <a:gd name="T51" fmla="*/ 369 h 992"/>
                <a:gd name="T52" fmla="*/ 261 w 981"/>
                <a:gd name="T53" fmla="*/ 378 h 992"/>
                <a:gd name="T54" fmla="*/ 347 w 981"/>
                <a:gd name="T55" fmla="*/ 378 h 992"/>
                <a:gd name="T56" fmla="*/ 321 w 981"/>
                <a:gd name="T57" fmla="*/ 458 h 992"/>
                <a:gd name="T58" fmla="*/ 289 w 981"/>
                <a:gd name="T59" fmla="*/ 590 h 992"/>
                <a:gd name="T60" fmla="*/ 318 w 981"/>
                <a:gd name="T61" fmla="*/ 618 h 992"/>
                <a:gd name="T62" fmla="*/ 388 w 981"/>
                <a:gd name="T63" fmla="*/ 609 h 992"/>
                <a:gd name="T64" fmla="*/ 415 w 981"/>
                <a:gd name="T65" fmla="*/ 681 h 992"/>
                <a:gd name="T66" fmla="*/ 326 w 981"/>
                <a:gd name="T67" fmla="*/ 700 h 992"/>
                <a:gd name="T68" fmla="*/ 246 w 981"/>
                <a:gd name="T69" fmla="*/ 672 h 992"/>
                <a:gd name="T70" fmla="*/ 207 w 981"/>
                <a:gd name="T71" fmla="*/ 595 h 992"/>
                <a:gd name="T72" fmla="*/ 236 w 981"/>
                <a:gd name="T73" fmla="*/ 458 h 992"/>
                <a:gd name="T74" fmla="*/ 130 w 981"/>
                <a:gd name="T75" fmla="*/ 455 h 992"/>
                <a:gd name="T76" fmla="*/ 62 w 981"/>
                <a:gd name="T77" fmla="*/ 424 h 992"/>
                <a:gd name="T78" fmla="*/ 29 w 981"/>
                <a:gd name="T79" fmla="*/ 347 h 992"/>
                <a:gd name="T80" fmla="*/ 56 w 981"/>
                <a:gd name="T81" fmla="*/ 250 h 992"/>
                <a:gd name="T82" fmla="*/ 181 w 981"/>
                <a:gd name="T83" fmla="*/ 106 h 992"/>
                <a:gd name="T84" fmla="*/ 354 w 981"/>
                <a:gd name="T85" fmla="*/ 19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81" h="992">
                  <a:moveTo>
                    <a:pt x="485" y="0"/>
                  </a:moveTo>
                  <a:lnTo>
                    <a:pt x="559" y="7"/>
                  </a:lnTo>
                  <a:lnTo>
                    <a:pt x="629" y="22"/>
                  </a:lnTo>
                  <a:lnTo>
                    <a:pt x="694" y="46"/>
                  </a:lnTo>
                  <a:lnTo>
                    <a:pt x="755" y="80"/>
                  </a:lnTo>
                  <a:lnTo>
                    <a:pt x="810" y="123"/>
                  </a:lnTo>
                  <a:lnTo>
                    <a:pt x="859" y="171"/>
                  </a:lnTo>
                  <a:lnTo>
                    <a:pt x="900" y="226"/>
                  </a:lnTo>
                  <a:lnTo>
                    <a:pt x="935" y="287"/>
                  </a:lnTo>
                  <a:lnTo>
                    <a:pt x="960" y="354"/>
                  </a:lnTo>
                  <a:lnTo>
                    <a:pt x="976" y="422"/>
                  </a:lnTo>
                  <a:lnTo>
                    <a:pt x="981" y="496"/>
                  </a:lnTo>
                  <a:lnTo>
                    <a:pt x="976" y="570"/>
                  </a:lnTo>
                  <a:lnTo>
                    <a:pt x="960" y="640"/>
                  </a:lnTo>
                  <a:lnTo>
                    <a:pt x="935" y="705"/>
                  </a:lnTo>
                  <a:lnTo>
                    <a:pt x="900" y="767"/>
                  </a:lnTo>
                  <a:lnTo>
                    <a:pt x="859" y="821"/>
                  </a:lnTo>
                  <a:lnTo>
                    <a:pt x="810" y="871"/>
                  </a:lnTo>
                  <a:lnTo>
                    <a:pt x="755" y="912"/>
                  </a:lnTo>
                  <a:lnTo>
                    <a:pt x="694" y="946"/>
                  </a:lnTo>
                  <a:lnTo>
                    <a:pt x="629" y="972"/>
                  </a:lnTo>
                  <a:lnTo>
                    <a:pt x="559" y="987"/>
                  </a:lnTo>
                  <a:lnTo>
                    <a:pt x="485" y="992"/>
                  </a:lnTo>
                  <a:lnTo>
                    <a:pt x="415" y="987"/>
                  </a:lnTo>
                  <a:lnTo>
                    <a:pt x="347" y="972"/>
                  </a:lnTo>
                  <a:lnTo>
                    <a:pt x="282" y="950"/>
                  </a:lnTo>
                  <a:lnTo>
                    <a:pt x="222" y="917"/>
                  </a:lnTo>
                  <a:lnTo>
                    <a:pt x="169" y="878"/>
                  </a:lnTo>
                  <a:lnTo>
                    <a:pt x="120" y="832"/>
                  </a:lnTo>
                  <a:lnTo>
                    <a:pt x="79" y="779"/>
                  </a:lnTo>
                  <a:lnTo>
                    <a:pt x="44" y="720"/>
                  </a:lnTo>
                  <a:lnTo>
                    <a:pt x="17" y="657"/>
                  </a:lnTo>
                  <a:lnTo>
                    <a:pt x="0" y="590"/>
                  </a:lnTo>
                  <a:lnTo>
                    <a:pt x="79" y="575"/>
                  </a:lnTo>
                  <a:lnTo>
                    <a:pt x="96" y="636"/>
                  </a:lnTo>
                  <a:lnTo>
                    <a:pt x="121" y="695"/>
                  </a:lnTo>
                  <a:lnTo>
                    <a:pt x="156" y="748"/>
                  </a:lnTo>
                  <a:lnTo>
                    <a:pt x="197" y="794"/>
                  </a:lnTo>
                  <a:lnTo>
                    <a:pt x="244" y="835"/>
                  </a:lnTo>
                  <a:lnTo>
                    <a:pt x="297" y="868"/>
                  </a:lnTo>
                  <a:lnTo>
                    <a:pt x="357" y="891"/>
                  </a:lnTo>
                  <a:lnTo>
                    <a:pt x="420" y="907"/>
                  </a:lnTo>
                  <a:lnTo>
                    <a:pt x="485" y="912"/>
                  </a:lnTo>
                  <a:lnTo>
                    <a:pt x="547" y="907"/>
                  </a:lnTo>
                  <a:lnTo>
                    <a:pt x="605" y="895"/>
                  </a:lnTo>
                  <a:lnTo>
                    <a:pt x="661" y="873"/>
                  </a:lnTo>
                  <a:lnTo>
                    <a:pt x="711" y="845"/>
                  </a:lnTo>
                  <a:lnTo>
                    <a:pt x="759" y="809"/>
                  </a:lnTo>
                  <a:lnTo>
                    <a:pt x="798" y="770"/>
                  </a:lnTo>
                  <a:lnTo>
                    <a:pt x="834" y="722"/>
                  </a:lnTo>
                  <a:lnTo>
                    <a:pt x="861" y="672"/>
                  </a:lnTo>
                  <a:lnTo>
                    <a:pt x="883" y="616"/>
                  </a:lnTo>
                  <a:lnTo>
                    <a:pt x="895" y="558"/>
                  </a:lnTo>
                  <a:lnTo>
                    <a:pt x="900" y="496"/>
                  </a:lnTo>
                  <a:lnTo>
                    <a:pt x="895" y="434"/>
                  </a:lnTo>
                  <a:lnTo>
                    <a:pt x="883" y="376"/>
                  </a:lnTo>
                  <a:lnTo>
                    <a:pt x="861" y="321"/>
                  </a:lnTo>
                  <a:lnTo>
                    <a:pt x="834" y="270"/>
                  </a:lnTo>
                  <a:lnTo>
                    <a:pt x="798" y="224"/>
                  </a:lnTo>
                  <a:lnTo>
                    <a:pt x="759" y="183"/>
                  </a:lnTo>
                  <a:lnTo>
                    <a:pt x="711" y="149"/>
                  </a:lnTo>
                  <a:lnTo>
                    <a:pt x="661" y="120"/>
                  </a:lnTo>
                  <a:lnTo>
                    <a:pt x="605" y="99"/>
                  </a:lnTo>
                  <a:lnTo>
                    <a:pt x="547" y="85"/>
                  </a:lnTo>
                  <a:lnTo>
                    <a:pt x="485" y="80"/>
                  </a:lnTo>
                  <a:lnTo>
                    <a:pt x="425" y="85"/>
                  </a:lnTo>
                  <a:lnTo>
                    <a:pt x="367" y="97"/>
                  </a:lnTo>
                  <a:lnTo>
                    <a:pt x="314" y="118"/>
                  </a:lnTo>
                  <a:lnTo>
                    <a:pt x="263" y="145"/>
                  </a:lnTo>
                  <a:lnTo>
                    <a:pt x="217" y="179"/>
                  </a:lnTo>
                  <a:lnTo>
                    <a:pt x="176" y="219"/>
                  </a:lnTo>
                  <a:lnTo>
                    <a:pt x="142" y="265"/>
                  </a:lnTo>
                  <a:lnTo>
                    <a:pt x="140" y="267"/>
                  </a:lnTo>
                  <a:lnTo>
                    <a:pt x="127" y="294"/>
                  </a:lnTo>
                  <a:lnTo>
                    <a:pt x="116" y="320"/>
                  </a:lnTo>
                  <a:lnTo>
                    <a:pt x="115" y="340"/>
                  </a:lnTo>
                  <a:lnTo>
                    <a:pt x="118" y="357"/>
                  </a:lnTo>
                  <a:lnTo>
                    <a:pt x="130" y="369"/>
                  </a:lnTo>
                  <a:lnTo>
                    <a:pt x="149" y="376"/>
                  </a:lnTo>
                  <a:lnTo>
                    <a:pt x="173" y="378"/>
                  </a:lnTo>
                  <a:lnTo>
                    <a:pt x="261" y="378"/>
                  </a:lnTo>
                  <a:lnTo>
                    <a:pt x="304" y="246"/>
                  </a:lnTo>
                  <a:lnTo>
                    <a:pt x="390" y="246"/>
                  </a:lnTo>
                  <a:lnTo>
                    <a:pt x="347" y="378"/>
                  </a:lnTo>
                  <a:lnTo>
                    <a:pt x="444" y="378"/>
                  </a:lnTo>
                  <a:lnTo>
                    <a:pt x="419" y="458"/>
                  </a:lnTo>
                  <a:lnTo>
                    <a:pt x="321" y="458"/>
                  </a:lnTo>
                  <a:lnTo>
                    <a:pt x="289" y="556"/>
                  </a:lnTo>
                  <a:lnTo>
                    <a:pt x="287" y="575"/>
                  </a:lnTo>
                  <a:lnTo>
                    <a:pt x="289" y="590"/>
                  </a:lnTo>
                  <a:lnTo>
                    <a:pt x="294" y="604"/>
                  </a:lnTo>
                  <a:lnTo>
                    <a:pt x="304" y="612"/>
                  </a:lnTo>
                  <a:lnTo>
                    <a:pt x="318" y="618"/>
                  </a:lnTo>
                  <a:lnTo>
                    <a:pt x="330" y="619"/>
                  </a:lnTo>
                  <a:lnTo>
                    <a:pt x="359" y="618"/>
                  </a:lnTo>
                  <a:lnTo>
                    <a:pt x="388" y="609"/>
                  </a:lnTo>
                  <a:lnTo>
                    <a:pt x="396" y="647"/>
                  </a:lnTo>
                  <a:lnTo>
                    <a:pt x="405" y="664"/>
                  </a:lnTo>
                  <a:lnTo>
                    <a:pt x="415" y="681"/>
                  </a:lnTo>
                  <a:lnTo>
                    <a:pt x="386" y="691"/>
                  </a:lnTo>
                  <a:lnTo>
                    <a:pt x="357" y="698"/>
                  </a:lnTo>
                  <a:lnTo>
                    <a:pt x="326" y="700"/>
                  </a:lnTo>
                  <a:lnTo>
                    <a:pt x="297" y="696"/>
                  </a:lnTo>
                  <a:lnTo>
                    <a:pt x="270" y="688"/>
                  </a:lnTo>
                  <a:lnTo>
                    <a:pt x="246" y="672"/>
                  </a:lnTo>
                  <a:lnTo>
                    <a:pt x="227" y="652"/>
                  </a:lnTo>
                  <a:lnTo>
                    <a:pt x="214" y="626"/>
                  </a:lnTo>
                  <a:lnTo>
                    <a:pt x="207" y="595"/>
                  </a:lnTo>
                  <a:lnTo>
                    <a:pt x="205" y="563"/>
                  </a:lnTo>
                  <a:lnTo>
                    <a:pt x="214" y="530"/>
                  </a:lnTo>
                  <a:lnTo>
                    <a:pt x="236" y="458"/>
                  </a:lnTo>
                  <a:lnTo>
                    <a:pt x="173" y="458"/>
                  </a:lnTo>
                  <a:lnTo>
                    <a:pt x="154" y="458"/>
                  </a:lnTo>
                  <a:lnTo>
                    <a:pt x="130" y="455"/>
                  </a:lnTo>
                  <a:lnTo>
                    <a:pt x="106" y="450"/>
                  </a:lnTo>
                  <a:lnTo>
                    <a:pt x="84" y="440"/>
                  </a:lnTo>
                  <a:lnTo>
                    <a:pt x="62" y="424"/>
                  </a:lnTo>
                  <a:lnTo>
                    <a:pt x="46" y="402"/>
                  </a:lnTo>
                  <a:lnTo>
                    <a:pt x="34" y="376"/>
                  </a:lnTo>
                  <a:lnTo>
                    <a:pt x="29" y="347"/>
                  </a:lnTo>
                  <a:lnTo>
                    <a:pt x="33" y="316"/>
                  </a:lnTo>
                  <a:lnTo>
                    <a:pt x="41" y="284"/>
                  </a:lnTo>
                  <a:lnTo>
                    <a:pt x="56" y="250"/>
                  </a:lnTo>
                  <a:lnTo>
                    <a:pt x="92" y="197"/>
                  </a:lnTo>
                  <a:lnTo>
                    <a:pt x="133" y="147"/>
                  </a:lnTo>
                  <a:lnTo>
                    <a:pt x="181" y="106"/>
                  </a:lnTo>
                  <a:lnTo>
                    <a:pt x="234" y="70"/>
                  </a:lnTo>
                  <a:lnTo>
                    <a:pt x="292" y="41"/>
                  </a:lnTo>
                  <a:lnTo>
                    <a:pt x="354" y="19"/>
                  </a:lnTo>
                  <a:lnTo>
                    <a:pt x="419" y="5"/>
                  </a:lnTo>
                  <a:lnTo>
                    <a:pt x="4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18"/>
            <p:cNvSpPr>
              <a:spLocks/>
            </p:cNvSpPr>
            <p:nvPr userDrawn="1"/>
          </p:nvSpPr>
          <p:spPr bwMode="auto">
            <a:xfrm>
              <a:off x="5125" y="1534"/>
              <a:ext cx="396" cy="322"/>
            </a:xfrm>
            <a:custGeom>
              <a:avLst/>
              <a:gdLst>
                <a:gd name="T0" fmla="*/ 58 w 396"/>
                <a:gd name="T1" fmla="*/ 0 h 322"/>
                <a:gd name="T2" fmla="*/ 144 w 396"/>
                <a:gd name="T3" fmla="*/ 0 h 322"/>
                <a:gd name="T4" fmla="*/ 82 w 396"/>
                <a:gd name="T5" fmla="*/ 190 h 322"/>
                <a:gd name="T6" fmla="*/ 80 w 396"/>
                <a:gd name="T7" fmla="*/ 205 h 322"/>
                <a:gd name="T8" fmla="*/ 82 w 396"/>
                <a:gd name="T9" fmla="*/ 219 h 322"/>
                <a:gd name="T10" fmla="*/ 87 w 396"/>
                <a:gd name="T11" fmla="*/ 228 h 322"/>
                <a:gd name="T12" fmla="*/ 96 w 396"/>
                <a:gd name="T13" fmla="*/ 234 h 322"/>
                <a:gd name="T14" fmla="*/ 106 w 396"/>
                <a:gd name="T15" fmla="*/ 240 h 322"/>
                <a:gd name="T16" fmla="*/ 116 w 396"/>
                <a:gd name="T17" fmla="*/ 241 h 322"/>
                <a:gd name="T18" fmla="*/ 140 w 396"/>
                <a:gd name="T19" fmla="*/ 238 h 322"/>
                <a:gd name="T20" fmla="*/ 164 w 396"/>
                <a:gd name="T21" fmla="*/ 226 h 322"/>
                <a:gd name="T22" fmla="*/ 186 w 396"/>
                <a:gd name="T23" fmla="*/ 211 h 322"/>
                <a:gd name="T24" fmla="*/ 203 w 396"/>
                <a:gd name="T25" fmla="*/ 188 h 322"/>
                <a:gd name="T26" fmla="*/ 215 w 396"/>
                <a:gd name="T27" fmla="*/ 164 h 322"/>
                <a:gd name="T28" fmla="*/ 215 w 396"/>
                <a:gd name="T29" fmla="*/ 164 h 322"/>
                <a:gd name="T30" fmla="*/ 268 w 396"/>
                <a:gd name="T31" fmla="*/ 0 h 322"/>
                <a:gd name="T32" fmla="*/ 352 w 396"/>
                <a:gd name="T33" fmla="*/ 0 h 322"/>
                <a:gd name="T34" fmla="*/ 292 w 396"/>
                <a:gd name="T35" fmla="*/ 190 h 322"/>
                <a:gd name="T36" fmla="*/ 289 w 396"/>
                <a:gd name="T37" fmla="*/ 199 h 322"/>
                <a:gd name="T38" fmla="*/ 289 w 396"/>
                <a:gd name="T39" fmla="*/ 205 h 322"/>
                <a:gd name="T40" fmla="*/ 289 w 396"/>
                <a:gd name="T41" fmla="*/ 212 h 322"/>
                <a:gd name="T42" fmla="*/ 289 w 396"/>
                <a:gd name="T43" fmla="*/ 212 h 322"/>
                <a:gd name="T44" fmla="*/ 289 w 396"/>
                <a:gd name="T45" fmla="*/ 214 h 322"/>
                <a:gd name="T46" fmla="*/ 290 w 396"/>
                <a:gd name="T47" fmla="*/ 221 h 322"/>
                <a:gd name="T48" fmla="*/ 294 w 396"/>
                <a:gd name="T49" fmla="*/ 226 h 322"/>
                <a:gd name="T50" fmla="*/ 297 w 396"/>
                <a:gd name="T51" fmla="*/ 231 h 322"/>
                <a:gd name="T52" fmla="*/ 302 w 396"/>
                <a:gd name="T53" fmla="*/ 236 h 322"/>
                <a:gd name="T54" fmla="*/ 306 w 396"/>
                <a:gd name="T55" fmla="*/ 238 h 322"/>
                <a:gd name="T56" fmla="*/ 325 w 396"/>
                <a:gd name="T57" fmla="*/ 248 h 322"/>
                <a:gd name="T58" fmla="*/ 345 w 396"/>
                <a:gd name="T59" fmla="*/ 252 h 322"/>
                <a:gd name="T60" fmla="*/ 367 w 396"/>
                <a:gd name="T61" fmla="*/ 253 h 322"/>
                <a:gd name="T62" fmla="*/ 384 w 396"/>
                <a:gd name="T63" fmla="*/ 252 h 322"/>
                <a:gd name="T64" fmla="*/ 396 w 396"/>
                <a:gd name="T65" fmla="*/ 250 h 322"/>
                <a:gd name="T66" fmla="*/ 393 w 396"/>
                <a:gd name="T67" fmla="*/ 262 h 322"/>
                <a:gd name="T68" fmla="*/ 384 w 396"/>
                <a:gd name="T69" fmla="*/ 279 h 322"/>
                <a:gd name="T70" fmla="*/ 378 w 396"/>
                <a:gd name="T71" fmla="*/ 294 h 322"/>
                <a:gd name="T72" fmla="*/ 367 w 396"/>
                <a:gd name="T73" fmla="*/ 310 h 322"/>
                <a:gd name="T74" fmla="*/ 362 w 396"/>
                <a:gd name="T75" fmla="*/ 318 h 322"/>
                <a:gd name="T76" fmla="*/ 359 w 396"/>
                <a:gd name="T77" fmla="*/ 320 h 322"/>
                <a:gd name="T78" fmla="*/ 354 w 396"/>
                <a:gd name="T79" fmla="*/ 320 h 322"/>
                <a:gd name="T80" fmla="*/ 347 w 396"/>
                <a:gd name="T81" fmla="*/ 322 h 322"/>
                <a:gd name="T82" fmla="*/ 340 w 396"/>
                <a:gd name="T83" fmla="*/ 322 h 322"/>
                <a:gd name="T84" fmla="*/ 321 w 396"/>
                <a:gd name="T85" fmla="*/ 322 h 322"/>
                <a:gd name="T86" fmla="*/ 299 w 396"/>
                <a:gd name="T87" fmla="*/ 318 h 322"/>
                <a:gd name="T88" fmla="*/ 275 w 396"/>
                <a:gd name="T89" fmla="*/ 313 h 322"/>
                <a:gd name="T90" fmla="*/ 258 w 396"/>
                <a:gd name="T91" fmla="*/ 305 h 322"/>
                <a:gd name="T92" fmla="*/ 243 w 396"/>
                <a:gd name="T93" fmla="*/ 293 h 322"/>
                <a:gd name="T94" fmla="*/ 229 w 396"/>
                <a:gd name="T95" fmla="*/ 277 h 322"/>
                <a:gd name="T96" fmla="*/ 193 w 396"/>
                <a:gd name="T97" fmla="*/ 301 h 322"/>
                <a:gd name="T98" fmla="*/ 154 w 396"/>
                <a:gd name="T99" fmla="*/ 317 h 322"/>
                <a:gd name="T100" fmla="*/ 115 w 396"/>
                <a:gd name="T101" fmla="*/ 322 h 322"/>
                <a:gd name="T102" fmla="*/ 85 w 396"/>
                <a:gd name="T103" fmla="*/ 318 h 322"/>
                <a:gd name="T104" fmla="*/ 60 w 396"/>
                <a:gd name="T105" fmla="*/ 310 h 322"/>
                <a:gd name="T106" fmla="*/ 38 w 396"/>
                <a:gd name="T107" fmla="*/ 296 h 322"/>
                <a:gd name="T108" fmla="*/ 19 w 396"/>
                <a:gd name="T109" fmla="*/ 277 h 322"/>
                <a:gd name="T110" fmla="*/ 7 w 396"/>
                <a:gd name="T111" fmla="*/ 252 h 322"/>
                <a:gd name="T112" fmla="*/ 0 w 396"/>
                <a:gd name="T113" fmla="*/ 224 h 322"/>
                <a:gd name="T114" fmla="*/ 0 w 396"/>
                <a:gd name="T115" fmla="*/ 193 h 322"/>
                <a:gd name="T116" fmla="*/ 7 w 396"/>
                <a:gd name="T117" fmla="*/ 164 h 322"/>
                <a:gd name="T118" fmla="*/ 58 w 396"/>
                <a:gd name="T119"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6" h="322">
                  <a:moveTo>
                    <a:pt x="58" y="0"/>
                  </a:moveTo>
                  <a:lnTo>
                    <a:pt x="144" y="0"/>
                  </a:lnTo>
                  <a:lnTo>
                    <a:pt x="82" y="190"/>
                  </a:lnTo>
                  <a:lnTo>
                    <a:pt x="80" y="205"/>
                  </a:lnTo>
                  <a:lnTo>
                    <a:pt x="82" y="219"/>
                  </a:lnTo>
                  <a:lnTo>
                    <a:pt x="87" y="228"/>
                  </a:lnTo>
                  <a:lnTo>
                    <a:pt x="96" y="234"/>
                  </a:lnTo>
                  <a:lnTo>
                    <a:pt x="106" y="240"/>
                  </a:lnTo>
                  <a:lnTo>
                    <a:pt x="116" y="241"/>
                  </a:lnTo>
                  <a:lnTo>
                    <a:pt x="140" y="238"/>
                  </a:lnTo>
                  <a:lnTo>
                    <a:pt x="164" y="226"/>
                  </a:lnTo>
                  <a:lnTo>
                    <a:pt x="186" y="211"/>
                  </a:lnTo>
                  <a:lnTo>
                    <a:pt x="203" y="188"/>
                  </a:lnTo>
                  <a:lnTo>
                    <a:pt x="215" y="164"/>
                  </a:lnTo>
                  <a:lnTo>
                    <a:pt x="215" y="164"/>
                  </a:lnTo>
                  <a:lnTo>
                    <a:pt x="268" y="0"/>
                  </a:lnTo>
                  <a:lnTo>
                    <a:pt x="352" y="0"/>
                  </a:lnTo>
                  <a:lnTo>
                    <a:pt x="292" y="190"/>
                  </a:lnTo>
                  <a:lnTo>
                    <a:pt x="289" y="199"/>
                  </a:lnTo>
                  <a:lnTo>
                    <a:pt x="289" y="205"/>
                  </a:lnTo>
                  <a:lnTo>
                    <a:pt x="289" y="212"/>
                  </a:lnTo>
                  <a:lnTo>
                    <a:pt x="289" y="212"/>
                  </a:lnTo>
                  <a:lnTo>
                    <a:pt x="289" y="214"/>
                  </a:lnTo>
                  <a:lnTo>
                    <a:pt x="290" y="221"/>
                  </a:lnTo>
                  <a:lnTo>
                    <a:pt x="294" y="226"/>
                  </a:lnTo>
                  <a:lnTo>
                    <a:pt x="297" y="231"/>
                  </a:lnTo>
                  <a:lnTo>
                    <a:pt x="302" y="236"/>
                  </a:lnTo>
                  <a:lnTo>
                    <a:pt x="306" y="238"/>
                  </a:lnTo>
                  <a:lnTo>
                    <a:pt x="325" y="248"/>
                  </a:lnTo>
                  <a:lnTo>
                    <a:pt x="345" y="252"/>
                  </a:lnTo>
                  <a:lnTo>
                    <a:pt x="367" y="253"/>
                  </a:lnTo>
                  <a:lnTo>
                    <a:pt x="384" y="252"/>
                  </a:lnTo>
                  <a:lnTo>
                    <a:pt x="396" y="250"/>
                  </a:lnTo>
                  <a:lnTo>
                    <a:pt x="393" y="262"/>
                  </a:lnTo>
                  <a:lnTo>
                    <a:pt x="384" y="279"/>
                  </a:lnTo>
                  <a:lnTo>
                    <a:pt x="378" y="294"/>
                  </a:lnTo>
                  <a:lnTo>
                    <a:pt x="367" y="310"/>
                  </a:lnTo>
                  <a:lnTo>
                    <a:pt x="362" y="318"/>
                  </a:lnTo>
                  <a:lnTo>
                    <a:pt x="359" y="320"/>
                  </a:lnTo>
                  <a:lnTo>
                    <a:pt x="354" y="320"/>
                  </a:lnTo>
                  <a:lnTo>
                    <a:pt x="347" y="322"/>
                  </a:lnTo>
                  <a:lnTo>
                    <a:pt x="340" y="322"/>
                  </a:lnTo>
                  <a:lnTo>
                    <a:pt x="321" y="322"/>
                  </a:lnTo>
                  <a:lnTo>
                    <a:pt x="299" y="318"/>
                  </a:lnTo>
                  <a:lnTo>
                    <a:pt x="275" y="313"/>
                  </a:lnTo>
                  <a:lnTo>
                    <a:pt x="258" y="305"/>
                  </a:lnTo>
                  <a:lnTo>
                    <a:pt x="243" y="293"/>
                  </a:lnTo>
                  <a:lnTo>
                    <a:pt x="229" y="277"/>
                  </a:lnTo>
                  <a:lnTo>
                    <a:pt x="193" y="301"/>
                  </a:lnTo>
                  <a:lnTo>
                    <a:pt x="154" y="317"/>
                  </a:lnTo>
                  <a:lnTo>
                    <a:pt x="115" y="322"/>
                  </a:lnTo>
                  <a:lnTo>
                    <a:pt x="85" y="318"/>
                  </a:lnTo>
                  <a:lnTo>
                    <a:pt x="60" y="310"/>
                  </a:lnTo>
                  <a:lnTo>
                    <a:pt x="38" y="296"/>
                  </a:lnTo>
                  <a:lnTo>
                    <a:pt x="19" y="277"/>
                  </a:lnTo>
                  <a:lnTo>
                    <a:pt x="7" y="252"/>
                  </a:lnTo>
                  <a:lnTo>
                    <a:pt x="0" y="224"/>
                  </a:lnTo>
                  <a:lnTo>
                    <a:pt x="0" y="193"/>
                  </a:lnTo>
                  <a:lnTo>
                    <a:pt x="7" y="164"/>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19"/>
            <p:cNvSpPr>
              <a:spLocks noEditPoints="1"/>
            </p:cNvSpPr>
            <p:nvPr userDrawn="1"/>
          </p:nvSpPr>
          <p:spPr bwMode="auto">
            <a:xfrm>
              <a:off x="5007" y="2496"/>
              <a:ext cx="127" cy="127"/>
            </a:xfrm>
            <a:custGeom>
              <a:avLst/>
              <a:gdLst>
                <a:gd name="T0" fmla="*/ 53 w 127"/>
                <a:gd name="T1" fmla="*/ 65 h 127"/>
                <a:gd name="T2" fmla="*/ 74 w 127"/>
                <a:gd name="T3" fmla="*/ 63 h 127"/>
                <a:gd name="T4" fmla="*/ 80 w 127"/>
                <a:gd name="T5" fmla="*/ 58 h 127"/>
                <a:gd name="T6" fmla="*/ 80 w 127"/>
                <a:gd name="T7" fmla="*/ 48 h 127"/>
                <a:gd name="T8" fmla="*/ 74 w 127"/>
                <a:gd name="T9" fmla="*/ 41 h 127"/>
                <a:gd name="T10" fmla="*/ 53 w 127"/>
                <a:gd name="T11" fmla="*/ 41 h 127"/>
                <a:gd name="T12" fmla="*/ 68 w 127"/>
                <a:gd name="T13" fmla="*/ 32 h 127"/>
                <a:gd name="T14" fmla="*/ 79 w 127"/>
                <a:gd name="T15" fmla="*/ 34 h 127"/>
                <a:gd name="T16" fmla="*/ 87 w 127"/>
                <a:gd name="T17" fmla="*/ 41 h 127"/>
                <a:gd name="T18" fmla="*/ 91 w 127"/>
                <a:gd name="T19" fmla="*/ 53 h 127"/>
                <a:gd name="T20" fmla="*/ 86 w 127"/>
                <a:gd name="T21" fmla="*/ 65 h 127"/>
                <a:gd name="T22" fmla="*/ 75 w 127"/>
                <a:gd name="T23" fmla="*/ 72 h 127"/>
                <a:gd name="T24" fmla="*/ 92 w 127"/>
                <a:gd name="T25" fmla="*/ 94 h 127"/>
                <a:gd name="T26" fmla="*/ 67 w 127"/>
                <a:gd name="T27" fmla="*/ 72 h 127"/>
                <a:gd name="T28" fmla="*/ 53 w 127"/>
                <a:gd name="T29" fmla="*/ 94 h 127"/>
                <a:gd name="T30" fmla="*/ 43 w 127"/>
                <a:gd name="T31" fmla="*/ 32 h 127"/>
                <a:gd name="T32" fmla="*/ 39 w 127"/>
                <a:gd name="T33" fmla="*/ 15 h 127"/>
                <a:gd name="T34" fmla="*/ 16 w 127"/>
                <a:gd name="T35" fmla="*/ 41 h 127"/>
                <a:gd name="T36" fmla="*/ 16 w 127"/>
                <a:gd name="T37" fmla="*/ 84 h 127"/>
                <a:gd name="T38" fmla="*/ 39 w 127"/>
                <a:gd name="T39" fmla="*/ 111 h 127"/>
                <a:gd name="T40" fmla="*/ 72 w 127"/>
                <a:gd name="T41" fmla="*/ 116 h 127"/>
                <a:gd name="T42" fmla="*/ 103 w 127"/>
                <a:gd name="T43" fmla="*/ 101 h 127"/>
                <a:gd name="T44" fmla="*/ 116 w 127"/>
                <a:gd name="T45" fmla="*/ 63 h 127"/>
                <a:gd name="T46" fmla="*/ 103 w 127"/>
                <a:gd name="T47" fmla="*/ 26 h 127"/>
                <a:gd name="T48" fmla="*/ 72 w 127"/>
                <a:gd name="T49" fmla="*/ 10 h 127"/>
                <a:gd name="T50" fmla="*/ 63 w 127"/>
                <a:gd name="T51" fmla="*/ 0 h 127"/>
                <a:gd name="T52" fmla="*/ 99 w 127"/>
                <a:gd name="T53" fmla="*/ 10 h 127"/>
                <a:gd name="T54" fmla="*/ 123 w 127"/>
                <a:gd name="T55" fmla="*/ 41 h 127"/>
                <a:gd name="T56" fmla="*/ 123 w 127"/>
                <a:gd name="T57" fmla="*/ 85 h 127"/>
                <a:gd name="T58" fmla="*/ 99 w 127"/>
                <a:gd name="T59" fmla="*/ 116 h 127"/>
                <a:gd name="T60" fmla="*/ 63 w 127"/>
                <a:gd name="T61" fmla="*/ 127 h 127"/>
                <a:gd name="T62" fmla="*/ 27 w 127"/>
                <a:gd name="T63" fmla="*/ 116 h 127"/>
                <a:gd name="T64" fmla="*/ 4 w 127"/>
                <a:gd name="T65" fmla="*/ 85 h 127"/>
                <a:gd name="T66" fmla="*/ 4 w 127"/>
                <a:gd name="T67" fmla="*/ 41 h 127"/>
                <a:gd name="T68" fmla="*/ 27 w 127"/>
                <a:gd name="T69" fmla="*/ 10 h 127"/>
                <a:gd name="T70" fmla="*/ 63 w 127"/>
                <a:gd name="T71"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7" h="127">
                  <a:moveTo>
                    <a:pt x="53" y="41"/>
                  </a:moveTo>
                  <a:lnTo>
                    <a:pt x="53" y="65"/>
                  </a:lnTo>
                  <a:lnTo>
                    <a:pt x="68" y="65"/>
                  </a:lnTo>
                  <a:lnTo>
                    <a:pt x="74" y="63"/>
                  </a:lnTo>
                  <a:lnTo>
                    <a:pt x="77" y="62"/>
                  </a:lnTo>
                  <a:lnTo>
                    <a:pt x="80" y="58"/>
                  </a:lnTo>
                  <a:lnTo>
                    <a:pt x="80" y="53"/>
                  </a:lnTo>
                  <a:lnTo>
                    <a:pt x="80" y="48"/>
                  </a:lnTo>
                  <a:lnTo>
                    <a:pt x="77" y="44"/>
                  </a:lnTo>
                  <a:lnTo>
                    <a:pt x="74" y="41"/>
                  </a:lnTo>
                  <a:lnTo>
                    <a:pt x="68" y="41"/>
                  </a:lnTo>
                  <a:lnTo>
                    <a:pt x="53" y="41"/>
                  </a:lnTo>
                  <a:close/>
                  <a:moveTo>
                    <a:pt x="43" y="32"/>
                  </a:moveTo>
                  <a:lnTo>
                    <a:pt x="68" y="32"/>
                  </a:lnTo>
                  <a:lnTo>
                    <a:pt x="74" y="32"/>
                  </a:lnTo>
                  <a:lnTo>
                    <a:pt x="79" y="34"/>
                  </a:lnTo>
                  <a:lnTo>
                    <a:pt x="84" y="38"/>
                  </a:lnTo>
                  <a:lnTo>
                    <a:pt x="87" y="41"/>
                  </a:lnTo>
                  <a:lnTo>
                    <a:pt x="89" y="46"/>
                  </a:lnTo>
                  <a:lnTo>
                    <a:pt x="91" y="53"/>
                  </a:lnTo>
                  <a:lnTo>
                    <a:pt x="89" y="60"/>
                  </a:lnTo>
                  <a:lnTo>
                    <a:pt x="86" y="65"/>
                  </a:lnTo>
                  <a:lnTo>
                    <a:pt x="82" y="68"/>
                  </a:lnTo>
                  <a:lnTo>
                    <a:pt x="75" y="72"/>
                  </a:lnTo>
                  <a:lnTo>
                    <a:pt x="92" y="92"/>
                  </a:lnTo>
                  <a:lnTo>
                    <a:pt x="92" y="94"/>
                  </a:lnTo>
                  <a:lnTo>
                    <a:pt x="82" y="94"/>
                  </a:lnTo>
                  <a:lnTo>
                    <a:pt x="67" y="72"/>
                  </a:lnTo>
                  <a:lnTo>
                    <a:pt x="53" y="72"/>
                  </a:lnTo>
                  <a:lnTo>
                    <a:pt x="53" y="94"/>
                  </a:lnTo>
                  <a:lnTo>
                    <a:pt x="43" y="94"/>
                  </a:lnTo>
                  <a:lnTo>
                    <a:pt x="43" y="32"/>
                  </a:lnTo>
                  <a:close/>
                  <a:moveTo>
                    <a:pt x="55" y="10"/>
                  </a:moveTo>
                  <a:lnTo>
                    <a:pt x="39" y="15"/>
                  </a:lnTo>
                  <a:lnTo>
                    <a:pt x="24" y="26"/>
                  </a:lnTo>
                  <a:lnTo>
                    <a:pt x="16" y="41"/>
                  </a:lnTo>
                  <a:lnTo>
                    <a:pt x="12" y="63"/>
                  </a:lnTo>
                  <a:lnTo>
                    <a:pt x="16" y="84"/>
                  </a:lnTo>
                  <a:lnTo>
                    <a:pt x="24" y="101"/>
                  </a:lnTo>
                  <a:lnTo>
                    <a:pt x="39" y="111"/>
                  </a:lnTo>
                  <a:lnTo>
                    <a:pt x="55" y="116"/>
                  </a:lnTo>
                  <a:lnTo>
                    <a:pt x="72" y="116"/>
                  </a:lnTo>
                  <a:lnTo>
                    <a:pt x="89" y="111"/>
                  </a:lnTo>
                  <a:lnTo>
                    <a:pt x="103" y="101"/>
                  </a:lnTo>
                  <a:lnTo>
                    <a:pt x="113" y="84"/>
                  </a:lnTo>
                  <a:lnTo>
                    <a:pt x="116" y="63"/>
                  </a:lnTo>
                  <a:lnTo>
                    <a:pt x="113" y="41"/>
                  </a:lnTo>
                  <a:lnTo>
                    <a:pt x="103" y="26"/>
                  </a:lnTo>
                  <a:lnTo>
                    <a:pt x="89" y="15"/>
                  </a:lnTo>
                  <a:lnTo>
                    <a:pt x="72" y="10"/>
                  </a:lnTo>
                  <a:lnTo>
                    <a:pt x="55" y="10"/>
                  </a:lnTo>
                  <a:close/>
                  <a:moveTo>
                    <a:pt x="63" y="0"/>
                  </a:moveTo>
                  <a:lnTo>
                    <a:pt x="82" y="2"/>
                  </a:lnTo>
                  <a:lnTo>
                    <a:pt x="99" y="10"/>
                  </a:lnTo>
                  <a:lnTo>
                    <a:pt x="115" y="22"/>
                  </a:lnTo>
                  <a:lnTo>
                    <a:pt x="123" y="41"/>
                  </a:lnTo>
                  <a:lnTo>
                    <a:pt x="127" y="63"/>
                  </a:lnTo>
                  <a:lnTo>
                    <a:pt x="123" y="85"/>
                  </a:lnTo>
                  <a:lnTo>
                    <a:pt x="115" y="104"/>
                  </a:lnTo>
                  <a:lnTo>
                    <a:pt x="99" y="116"/>
                  </a:lnTo>
                  <a:lnTo>
                    <a:pt x="82" y="125"/>
                  </a:lnTo>
                  <a:lnTo>
                    <a:pt x="63" y="127"/>
                  </a:lnTo>
                  <a:lnTo>
                    <a:pt x="45" y="125"/>
                  </a:lnTo>
                  <a:lnTo>
                    <a:pt x="27" y="116"/>
                  </a:lnTo>
                  <a:lnTo>
                    <a:pt x="14" y="104"/>
                  </a:lnTo>
                  <a:lnTo>
                    <a:pt x="4" y="85"/>
                  </a:lnTo>
                  <a:lnTo>
                    <a:pt x="0" y="63"/>
                  </a:lnTo>
                  <a:lnTo>
                    <a:pt x="4" y="41"/>
                  </a:lnTo>
                  <a:lnTo>
                    <a:pt x="14" y="22"/>
                  </a:lnTo>
                  <a:lnTo>
                    <a:pt x="27" y="10"/>
                  </a:lnTo>
                  <a:lnTo>
                    <a:pt x="45"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560438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1_Yellow Section Breaker">
    <p:bg>
      <p:bgPr>
        <a:solidFill>
          <a:schemeClr val="bg1"/>
        </a:solidFill>
        <a:effectLst/>
      </p:bgPr>
    </p:bg>
    <p:spTree>
      <p:nvGrpSpPr>
        <p:cNvPr id="1" name=""/>
        <p:cNvGrpSpPr/>
        <p:nvPr/>
      </p:nvGrpSpPr>
      <p:grpSpPr>
        <a:xfrm>
          <a:off x="0" y="0"/>
          <a:ext cx="0" cy="0"/>
          <a:chOff x="0" y="0"/>
          <a:chExt cx="0" cy="0"/>
        </a:xfrm>
      </p:grpSpPr>
      <p:sp>
        <p:nvSpPr>
          <p:cNvPr id="27" name="Rectangle 26"/>
          <p:cNvSpPr/>
          <p:nvPr/>
        </p:nvSpPr>
        <p:spPr>
          <a:xfrm>
            <a:off x="187324" y="179388"/>
            <a:ext cx="11814176" cy="64928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ln>
                <a:noFill/>
              </a:ln>
              <a:noFill/>
            </a:endParaRPr>
          </a:p>
        </p:txBody>
      </p:sp>
      <p:grpSp>
        <p:nvGrpSpPr>
          <p:cNvPr id="24" name="Group 23"/>
          <p:cNvGrpSpPr>
            <a:grpSpLocks noChangeAspect="1"/>
          </p:cNvGrpSpPr>
          <p:nvPr/>
        </p:nvGrpSpPr>
        <p:grpSpPr>
          <a:xfrm>
            <a:off x="9076268" y="0"/>
            <a:ext cx="3457994" cy="3490307"/>
            <a:chOff x="0" y="-350837"/>
            <a:chExt cx="1358900" cy="1371600"/>
          </a:xfrm>
          <a:solidFill>
            <a:srgbClr val="FCD800"/>
          </a:solidFill>
        </p:grpSpPr>
        <p:sp>
          <p:nvSpPr>
            <p:cNvPr id="25" name="Freeform 24"/>
            <p:cNvSpPr>
              <a:spLocks/>
            </p:cNvSpPr>
            <p:nvPr/>
          </p:nvSpPr>
          <p:spPr bwMode="auto">
            <a:xfrm>
              <a:off x="0" y="-350837"/>
              <a:ext cx="1358900" cy="1371600"/>
            </a:xfrm>
            <a:custGeom>
              <a:avLst/>
              <a:gdLst>
                <a:gd name="T0" fmla="*/ 148 w 300"/>
                <a:gd name="T1" fmla="*/ 0 h 303"/>
                <a:gd name="T2" fmla="*/ 148 w 300"/>
                <a:gd name="T3" fmla="*/ 0 h 303"/>
                <a:gd name="T4" fmla="*/ 17 w 300"/>
                <a:gd name="T5" fmla="*/ 75 h 303"/>
                <a:gd name="T6" fmla="*/ 14 w 300"/>
                <a:gd name="T7" fmla="*/ 122 h 303"/>
                <a:gd name="T8" fmla="*/ 53 w 300"/>
                <a:gd name="T9" fmla="*/ 140 h 303"/>
                <a:gd name="T10" fmla="*/ 72 w 300"/>
                <a:gd name="T11" fmla="*/ 140 h 303"/>
                <a:gd name="T12" fmla="*/ 65 w 300"/>
                <a:gd name="T13" fmla="*/ 161 h 303"/>
                <a:gd name="T14" fmla="*/ 69 w 300"/>
                <a:gd name="T15" fmla="*/ 199 h 303"/>
                <a:gd name="T16" fmla="*/ 100 w 300"/>
                <a:gd name="T17" fmla="*/ 213 h 303"/>
                <a:gd name="T18" fmla="*/ 127 w 300"/>
                <a:gd name="T19" fmla="*/ 207 h 303"/>
                <a:gd name="T20" fmla="*/ 121 w 300"/>
                <a:gd name="T21" fmla="*/ 197 h 303"/>
                <a:gd name="T22" fmla="*/ 118 w 300"/>
                <a:gd name="T23" fmla="*/ 186 h 303"/>
                <a:gd name="T24" fmla="*/ 101 w 300"/>
                <a:gd name="T25" fmla="*/ 189 h 303"/>
                <a:gd name="T26" fmla="*/ 90 w 300"/>
                <a:gd name="T27" fmla="*/ 184 h 303"/>
                <a:gd name="T28" fmla="*/ 88 w 300"/>
                <a:gd name="T29" fmla="*/ 169 h 303"/>
                <a:gd name="T30" fmla="*/ 98 w 300"/>
                <a:gd name="T31" fmla="*/ 140 h 303"/>
                <a:gd name="T32" fmla="*/ 128 w 300"/>
                <a:gd name="T33" fmla="*/ 140 h 303"/>
                <a:gd name="T34" fmla="*/ 135 w 300"/>
                <a:gd name="T35" fmla="*/ 115 h 303"/>
                <a:gd name="T36" fmla="*/ 106 w 300"/>
                <a:gd name="T37" fmla="*/ 115 h 303"/>
                <a:gd name="T38" fmla="*/ 119 w 300"/>
                <a:gd name="T39" fmla="*/ 75 h 303"/>
                <a:gd name="T40" fmla="*/ 93 w 300"/>
                <a:gd name="T41" fmla="*/ 75 h 303"/>
                <a:gd name="T42" fmla="*/ 80 w 300"/>
                <a:gd name="T43" fmla="*/ 115 h 303"/>
                <a:gd name="T44" fmla="*/ 53 w 300"/>
                <a:gd name="T45" fmla="*/ 115 h 303"/>
                <a:gd name="T46" fmla="*/ 36 w 300"/>
                <a:gd name="T47" fmla="*/ 108 h 303"/>
                <a:gd name="T48" fmla="*/ 43 w 300"/>
                <a:gd name="T49" fmla="*/ 80 h 303"/>
                <a:gd name="T50" fmla="*/ 43 w 300"/>
                <a:gd name="T51" fmla="*/ 80 h 303"/>
                <a:gd name="T52" fmla="*/ 148 w 300"/>
                <a:gd name="T53" fmla="*/ 24 h 303"/>
                <a:gd name="T54" fmla="*/ 275 w 300"/>
                <a:gd name="T55" fmla="*/ 151 h 303"/>
                <a:gd name="T56" fmla="*/ 148 w 300"/>
                <a:gd name="T57" fmla="*/ 278 h 303"/>
                <a:gd name="T58" fmla="*/ 24 w 300"/>
                <a:gd name="T59" fmla="*/ 175 h 303"/>
                <a:gd name="T60" fmla="*/ 0 w 300"/>
                <a:gd name="T61" fmla="*/ 180 h 303"/>
                <a:gd name="T62" fmla="*/ 148 w 300"/>
                <a:gd name="T63" fmla="*/ 303 h 303"/>
                <a:gd name="T64" fmla="*/ 300 w 300"/>
                <a:gd name="T65" fmla="*/ 151 h 303"/>
                <a:gd name="T66" fmla="*/ 148 w 300"/>
                <a:gd name="T67"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303">
                  <a:moveTo>
                    <a:pt x="148" y="0"/>
                  </a:moveTo>
                  <a:lnTo>
                    <a:pt x="148" y="0"/>
                  </a:lnTo>
                  <a:cubicBezTo>
                    <a:pt x="92" y="0"/>
                    <a:pt x="43" y="30"/>
                    <a:pt x="17" y="75"/>
                  </a:cubicBezTo>
                  <a:cubicBezTo>
                    <a:pt x="7" y="93"/>
                    <a:pt x="6" y="109"/>
                    <a:pt x="14" y="122"/>
                  </a:cubicBezTo>
                  <a:cubicBezTo>
                    <a:pt x="22" y="137"/>
                    <a:pt x="42" y="140"/>
                    <a:pt x="53" y="140"/>
                  </a:cubicBezTo>
                  <a:lnTo>
                    <a:pt x="72" y="140"/>
                  </a:lnTo>
                  <a:lnTo>
                    <a:pt x="65" y="161"/>
                  </a:lnTo>
                  <a:cubicBezTo>
                    <a:pt x="60" y="175"/>
                    <a:pt x="62" y="189"/>
                    <a:pt x="69" y="199"/>
                  </a:cubicBezTo>
                  <a:cubicBezTo>
                    <a:pt x="76" y="208"/>
                    <a:pt x="87" y="213"/>
                    <a:pt x="100" y="213"/>
                  </a:cubicBezTo>
                  <a:cubicBezTo>
                    <a:pt x="109" y="213"/>
                    <a:pt x="118" y="211"/>
                    <a:pt x="127" y="207"/>
                  </a:cubicBezTo>
                  <a:cubicBezTo>
                    <a:pt x="124" y="204"/>
                    <a:pt x="122" y="201"/>
                    <a:pt x="121" y="197"/>
                  </a:cubicBezTo>
                  <a:cubicBezTo>
                    <a:pt x="120" y="193"/>
                    <a:pt x="119" y="189"/>
                    <a:pt x="118" y="186"/>
                  </a:cubicBezTo>
                  <a:cubicBezTo>
                    <a:pt x="113" y="188"/>
                    <a:pt x="107" y="189"/>
                    <a:pt x="101" y="189"/>
                  </a:cubicBezTo>
                  <a:cubicBezTo>
                    <a:pt x="97" y="189"/>
                    <a:pt x="92" y="187"/>
                    <a:pt x="90" y="184"/>
                  </a:cubicBezTo>
                  <a:cubicBezTo>
                    <a:pt x="87" y="180"/>
                    <a:pt x="87" y="175"/>
                    <a:pt x="88" y="169"/>
                  </a:cubicBezTo>
                  <a:lnTo>
                    <a:pt x="98" y="140"/>
                  </a:lnTo>
                  <a:lnTo>
                    <a:pt x="128" y="140"/>
                  </a:lnTo>
                  <a:lnTo>
                    <a:pt x="135" y="115"/>
                  </a:lnTo>
                  <a:lnTo>
                    <a:pt x="106" y="115"/>
                  </a:lnTo>
                  <a:lnTo>
                    <a:pt x="119" y="75"/>
                  </a:lnTo>
                  <a:lnTo>
                    <a:pt x="93" y="75"/>
                  </a:lnTo>
                  <a:lnTo>
                    <a:pt x="80" y="115"/>
                  </a:lnTo>
                  <a:lnTo>
                    <a:pt x="53" y="115"/>
                  </a:lnTo>
                  <a:cubicBezTo>
                    <a:pt x="44" y="115"/>
                    <a:pt x="38" y="113"/>
                    <a:pt x="36" y="108"/>
                  </a:cubicBezTo>
                  <a:cubicBezTo>
                    <a:pt x="33" y="103"/>
                    <a:pt x="36" y="93"/>
                    <a:pt x="43" y="80"/>
                  </a:cubicBezTo>
                  <a:lnTo>
                    <a:pt x="43" y="80"/>
                  </a:lnTo>
                  <a:cubicBezTo>
                    <a:pt x="66" y="46"/>
                    <a:pt x="104" y="24"/>
                    <a:pt x="148" y="24"/>
                  </a:cubicBezTo>
                  <a:cubicBezTo>
                    <a:pt x="218" y="24"/>
                    <a:pt x="275" y="81"/>
                    <a:pt x="275" y="151"/>
                  </a:cubicBezTo>
                  <a:cubicBezTo>
                    <a:pt x="275" y="221"/>
                    <a:pt x="218" y="278"/>
                    <a:pt x="148" y="278"/>
                  </a:cubicBezTo>
                  <a:cubicBezTo>
                    <a:pt x="86" y="278"/>
                    <a:pt x="35" y="233"/>
                    <a:pt x="24" y="175"/>
                  </a:cubicBezTo>
                  <a:lnTo>
                    <a:pt x="0" y="180"/>
                  </a:lnTo>
                  <a:cubicBezTo>
                    <a:pt x="13" y="250"/>
                    <a:pt x="74" y="303"/>
                    <a:pt x="148" y="303"/>
                  </a:cubicBezTo>
                  <a:cubicBezTo>
                    <a:pt x="232" y="303"/>
                    <a:pt x="300" y="235"/>
                    <a:pt x="300" y="151"/>
                  </a:cubicBezTo>
                  <a:cubicBezTo>
                    <a:pt x="300" y="67"/>
                    <a:pt x="232" y="0"/>
                    <a:pt x="14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26" name="Freeform 25"/>
            <p:cNvSpPr>
              <a:spLocks/>
            </p:cNvSpPr>
            <p:nvPr/>
          </p:nvSpPr>
          <p:spPr bwMode="auto">
            <a:xfrm>
              <a:off x="588963" y="169863"/>
              <a:ext cx="561975" cy="444500"/>
            </a:xfrm>
            <a:custGeom>
              <a:avLst/>
              <a:gdLst>
                <a:gd name="T0" fmla="*/ 115 w 124"/>
                <a:gd name="T1" fmla="*/ 77 h 98"/>
                <a:gd name="T2" fmla="*/ 115 w 124"/>
                <a:gd name="T3" fmla="*/ 77 h 98"/>
                <a:gd name="T4" fmla="*/ 96 w 124"/>
                <a:gd name="T5" fmla="*/ 73 h 98"/>
                <a:gd name="T6" fmla="*/ 91 w 124"/>
                <a:gd name="T7" fmla="*/ 65 h 98"/>
                <a:gd name="T8" fmla="*/ 91 w 124"/>
                <a:gd name="T9" fmla="*/ 65 h 98"/>
                <a:gd name="T10" fmla="*/ 92 w 124"/>
                <a:gd name="T11" fmla="*/ 58 h 98"/>
                <a:gd name="T12" fmla="*/ 110 w 124"/>
                <a:gd name="T13" fmla="*/ 0 h 98"/>
                <a:gd name="T14" fmla="*/ 110 w 124"/>
                <a:gd name="T15" fmla="*/ 0 h 98"/>
                <a:gd name="T16" fmla="*/ 84 w 124"/>
                <a:gd name="T17" fmla="*/ 0 h 98"/>
                <a:gd name="T18" fmla="*/ 84 w 124"/>
                <a:gd name="T19" fmla="*/ 0 h 98"/>
                <a:gd name="T20" fmla="*/ 68 w 124"/>
                <a:gd name="T21" fmla="*/ 50 h 98"/>
                <a:gd name="T22" fmla="*/ 68 w 124"/>
                <a:gd name="T23" fmla="*/ 50 h 98"/>
                <a:gd name="T24" fmla="*/ 38 w 124"/>
                <a:gd name="T25" fmla="*/ 73 h 98"/>
                <a:gd name="T26" fmla="*/ 29 w 124"/>
                <a:gd name="T27" fmla="*/ 69 h 98"/>
                <a:gd name="T28" fmla="*/ 28 w 124"/>
                <a:gd name="T29" fmla="*/ 58 h 98"/>
                <a:gd name="T30" fmla="*/ 47 w 124"/>
                <a:gd name="T31" fmla="*/ 0 h 98"/>
                <a:gd name="T32" fmla="*/ 20 w 124"/>
                <a:gd name="T33" fmla="*/ 0 h 98"/>
                <a:gd name="T34" fmla="*/ 4 w 124"/>
                <a:gd name="T35" fmla="*/ 50 h 98"/>
                <a:gd name="T36" fmla="*/ 8 w 124"/>
                <a:gd name="T37" fmla="*/ 84 h 98"/>
                <a:gd name="T38" fmla="*/ 37 w 124"/>
                <a:gd name="T39" fmla="*/ 98 h 98"/>
                <a:gd name="T40" fmla="*/ 73 w 124"/>
                <a:gd name="T41" fmla="*/ 84 h 98"/>
                <a:gd name="T42" fmla="*/ 87 w 124"/>
                <a:gd name="T43" fmla="*/ 95 h 98"/>
                <a:gd name="T44" fmla="*/ 107 w 124"/>
                <a:gd name="T45" fmla="*/ 98 h 98"/>
                <a:gd name="T46" fmla="*/ 114 w 124"/>
                <a:gd name="T47" fmla="*/ 97 h 98"/>
                <a:gd name="T48" fmla="*/ 115 w 124"/>
                <a:gd name="T49" fmla="*/ 95 h 98"/>
                <a:gd name="T50" fmla="*/ 118 w 124"/>
                <a:gd name="T51" fmla="*/ 90 h 98"/>
                <a:gd name="T52" fmla="*/ 120 w 124"/>
                <a:gd name="T53" fmla="*/ 85 h 98"/>
                <a:gd name="T54" fmla="*/ 123 w 124"/>
                <a:gd name="T55" fmla="*/ 80 h 98"/>
                <a:gd name="T56" fmla="*/ 124 w 124"/>
                <a:gd name="T57" fmla="*/ 76 h 98"/>
                <a:gd name="T58" fmla="*/ 115 w 124"/>
                <a:gd name="T59" fmla="*/ 7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98">
                  <a:moveTo>
                    <a:pt x="115" y="77"/>
                  </a:moveTo>
                  <a:lnTo>
                    <a:pt x="115" y="77"/>
                  </a:lnTo>
                  <a:cubicBezTo>
                    <a:pt x="109" y="77"/>
                    <a:pt x="101" y="76"/>
                    <a:pt x="96" y="73"/>
                  </a:cubicBezTo>
                  <a:cubicBezTo>
                    <a:pt x="94" y="71"/>
                    <a:pt x="92" y="69"/>
                    <a:pt x="91" y="65"/>
                  </a:cubicBezTo>
                  <a:cubicBezTo>
                    <a:pt x="91" y="65"/>
                    <a:pt x="91" y="65"/>
                    <a:pt x="91" y="65"/>
                  </a:cubicBezTo>
                  <a:cubicBezTo>
                    <a:pt x="91" y="63"/>
                    <a:pt x="91" y="60"/>
                    <a:pt x="92" y="58"/>
                  </a:cubicBezTo>
                  <a:lnTo>
                    <a:pt x="110" y="0"/>
                  </a:lnTo>
                  <a:lnTo>
                    <a:pt x="110" y="0"/>
                  </a:lnTo>
                  <a:lnTo>
                    <a:pt x="84" y="0"/>
                  </a:lnTo>
                  <a:lnTo>
                    <a:pt x="84" y="0"/>
                  </a:lnTo>
                  <a:lnTo>
                    <a:pt x="68" y="50"/>
                  </a:lnTo>
                  <a:cubicBezTo>
                    <a:pt x="68" y="50"/>
                    <a:pt x="68" y="50"/>
                    <a:pt x="68" y="50"/>
                  </a:cubicBezTo>
                  <a:cubicBezTo>
                    <a:pt x="64" y="63"/>
                    <a:pt x="50" y="73"/>
                    <a:pt x="38" y="73"/>
                  </a:cubicBezTo>
                  <a:cubicBezTo>
                    <a:pt x="35" y="73"/>
                    <a:pt x="31" y="72"/>
                    <a:pt x="29" y="69"/>
                  </a:cubicBezTo>
                  <a:cubicBezTo>
                    <a:pt x="27" y="67"/>
                    <a:pt x="26" y="63"/>
                    <a:pt x="28" y="58"/>
                  </a:cubicBezTo>
                  <a:lnTo>
                    <a:pt x="47" y="0"/>
                  </a:lnTo>
                  <a:lnTo>
                    <a:pt x="20" y="0"/>
                  </a:lnTo>
                  <a:lnTo>
                    <a:pt x="4" y="50"/>
                  </a:lnTo>
                  <a:cubicBezTo>
                    <a:pt x="0" y="62"/>
                    <a:pt x="2" y="75"/>
                    <a:pt x="8" y="84"/>
                  </a:cubicBezTo>
                  <a:cubicBezTo>
                    <a:pt x="15" y="93"/>
                    <a:pt x="25" y="98"/>
                    <a:pt x="37" y="98"/>
                  </a:cubicBezTo>
                  <a:cubicBezTo>
                    <a:pt x="49" y="98"/>
                    <a:pt x="62" y="93"/>
                    <a:pt x="73" y="84"/>
                  </a:cubicBezTo>
                  <a:cubicBezTo>
                    <a:pt x="76" y="90"/>
                    <a:pt x="81" y="93"/>
                    <a:pt x="87" y="95"/>
                  </a:cubicBezTo>
                  <a:cubicBezTo>
                    <a:pt x="95" y="98"/>
                    <a:pt x="101" y="98"/>
                    <a:pt x="107" y="98"/>
                  </a:cubicBezTo>
                  <a:cubicBezTo>
                    <a:pt x="109" y="98"/>
                    <a:pt x="112" y="97"/>
                    <a:pt x="114" y="97"/>
                  </a:cubicBezTo>
                  <a:cubicBezTo>
                    <a:pt x="114" y="96"/>
                    <a:pt x="115" y="95"/>
                    <a:pt x="115" y="95"/>
                  </a:cubicBezTo>
                  <a:cubicBezTo>
                    <a:pt x="116" y="93"/>
                    <a:pt x="117" y="91"/>
                    <a:pt x="118" y="90"/>
                  </a:cubicBezTo>
                  <a:cubicBezTo>
                    <a:pt x="119" y="88"/>
                    <a:pt x="120" y="87"/>
                    <a:pt x="120" y="85"/>
                  </a:cubicBezTo>
                  <a:cubicBezTo>
                    <a:pt x="121" y="83"/>
                    <a:pt x="122" y="82"/>
                    <a:pt x="123" y="80"/>
                  </a:cubicBezTo>
                  <a:cubicBezTo>
                    <a:pt x="123" y="79"/>
                    <a:pt x="124" y="78"/>
                    <a:pt x="124" y="76"/>
                  </a:cubicBezTo>
                  <a:cubicBezTo>
                    <a:pt x="122" y="77"/>
                    <a:pt x="119" y="77"/>
                    <a:pt x="115" y="7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grpSp>
      <p:sp>
        <p:nvSpPr>
          <p:cNvPr id="11" name="Rectangle 10"/>
          <p:cNvSpPr/>
          <p:nvPr/>
        </p:nvSpPr>
        <p:spPr>
          <a:xfrm rot="10800000">
            <a:off x="-1" y="-1"/>
            <a:ext cx="12188825" cy="1793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v</a:t>
            </a:r>
          </a:p>
        </p:txBody>
      </p:sp>
      <p:sp>
        <p:nvSpPr>
          <p:cNvPr id="12" name="Rectangle 11"/>
          <p:cNvSpPr/>
          <p:nvPr/>
        </p:nvSpPr>
        <p:spPr>
          <a:xfrm rot="16200000">
            <a:off x="8666163" y="3335342"/>
            <a:ext cx="6858002" cy="18732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v</a:t>
            </a:r>
          </a:p>
        </p:txBody>
      </p:sp>
      <p:sp>
        <p:nvSpPr>
          <p:cNvPr id="15" name="Title 1"/>
          <p:cNvSpPr>
            <a:spLocks noGrp="1"/>
          </p:cNvSpPr>
          <p:nvPr>
            <p:ph type="title"/>
          </p:nvPr>
        </p:nvSpPr>
        <p:spPr>
          <a:xfrm>
            <a:off x="923925" y="3768313"/>
            <a:ext cx="10655300" cy="661988"/>
          </a:xfrm>
          <a:prstGeom prst="rect">
            <a:avLst/>
          </a:prstGeom>
        </p:spPr>
        <p:txBody>
          <a:bodyPr anchor="t">
            <a:noAutofit/>
          </a:bodyPr>
          <a:lstStyle>
            <a:lvl1pPr algn="l">
              <a:defRPr sz="3200" b="1" cap="none">
                <a:solidFill>
                  <a:srgbClr val="000000"/>
                </a:solidFill>
              </a:defRPr>
            </a:lvl1pPr>
          </a:lstStyle>
          <a:p>
            <a:r>
              <a:rPr lang="en-US"/>
              <a:t>Click to edit Master title style</a:t>
            </a:r>
            <a:endParaRPr lang="en-US" dirty="0"/>
          </a:p>
        </p:txBody>
      </p:sp>
      <p:sp>
        <p:nvSpPr>
          <p:cNvPr id="16" name="Text Placeholder 2"/>
          <p:cNvSpPr>
            <a:spLocks noGrp="1"/>
          </p:cNvSpPr>
          <p:nvPr>
            <p:ph type="body" idx="1"/>
          </p:nvPr>
        </p:nvSpPr>
        <p:spPr>
          <a:xfrm>
            <a:off x="923925" y="4601601"/>
            <a:ext cx="10655300" cy="1500187"/>
          </a:xfrm>
          <a:prstGeom prst="rect">
            <a:avLst/>
          </a:prstGeom>
        </p:spPr>
        <p:txBody>
          <a:bodyPr anchor="t">
            <a:noAutofit/>
          </a:bodyPr>
          <a:lstStyle>
            <a:lvl1pPr marL="0" indent="0" algn="l">
              <a:buNone/>
              <a:defRPr sz="2400">
                <a:solidFill>
                  <a:srgbClr val="0000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1244288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lue Sub-Section Breaker">
    <p:spTree>
      <p:nvGrpSpPr>
        <p:cNvPr id="1" name=""/>
        <p:cNvGrpSpPr/>
        <p:nvPr/>
      </p:nvGrpSpPr>
      <p:grpSpPr>
        <a:xfrm>
          <a:off x="0" y="0"/>
          <a:ext cx="0" cy="0"/>
          <a:chOff x="0" y="0"/>
          <a:chExt cx="0" cy="0"/>
        </a:xfrm>
      </p:grpSpPr>
      <p:sp>
        <p:nvSpPr>
          <p:cNvPr id="41" name="Rectangle 40"/>
          <p:cNvSpPr/>
          <p:nvPr/>
        </p:nvSpPr>
        <p:spPr>
          <a:xfrm>
            <a:off x="187324" y="179388"/>
            <a:ext cx="11814175" cy="64928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ln>
                <a:noFill/>
              </a:ln>
              <a:noFill/>
            </a:endParaRPr>
          </a:p>
        </p:txBody>
      </p:sp>
      <p:sp>
        <p:nvSpPr>
          <p:cNvPr id="23" name="Title 1"/>
          <p:cNvSpPr>
            <a:spLocks noGrp="1"/>
          </p:cNvSpPr>
          <p:nvPr>
            <p:ph type="title"/>
          </p:nvPr>
        </p:nvSpPr>
        <p:spPr>
          <a:xfrm>
            <a:off x="923925" y="3768313"/>
            <a:ext cx="10655300" cy="661988"/>
          </a:xfrm>
          <a:prstGeom prst="rect">
            <a:avLst/>
          </a:prstGeom>
        </p:spPr>
        <p:txBody>
          <a:bodyPr anchor="t">
            <a:noAutofit/>
          </a:bodyPr>
          <a:lstStyle>
            <a:lvl1pPr algn="l">
              <a:defRPr sz="3200" b="1" cap="none">
                <a:solidFill>
                  <a:srgbClr val="000000"/>
                </a:solidFill>
              </a:defRPr>
            </a:lvl1pPr>
          </a:lstStyle>
          <a:p>
            <a:r>
              <a:rPr lang="en-US"/>
              <a:t>Click to edit Master title style</a:t>
            </a:r>
            <a:endParaRPr lang="en-US" dirty="0"/>
          </a:p>
        </p:txBody>
      </p:sp>
      <p:sp>
        <p:nvSpPr>
          <p:cNvPr id="24" name="Text Placeholder 2"/>
          <p:cNvSpPr>
            <a:spLocks noGrp="1"/>
          </p:cNvSpPr>
          <p:nvPr>
            <p:ph type="body" idx="1"/>
          </p:nvPr>
        </p:nvSpPr>
        <p:spPr>
          <a:xfrm>
            <a:off x="923925" y="4601601"/>
            <a:ext cx="10655300" cy="1500187"/>
          </a:xfrm>
          <a:prstGeom prst="rect">
            <a:avLst/>
          </a:prstGeom>
        </p:spPr>
        <p:txBody>
          <a:bodyPr anchor="t">
            <a:noAutofit/>
          </a:bodyPr>
          <a:lstStyle>
            <a:lvl1pPr marL="0" indent="0" algn="l">
              <a:buNone/>
              <a:defRPr sz="2400">
                <a:solidFill>
                  <a:srgbClr val="0000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25" name="Text Placeholder 4"/>
          <p:cNvSpPr>
            <a:spLocks noGrp="1"/>
          </p:cNvSpPr>
          <p:nvPr>
            <p:ph type="body" sz="quarter" idx="10"/>
          </p:nvPr>
        </p:nvSpPr>
        <p:spPr>
          <a:xfrm>
            <a:off x="923925" y="3430588"/>
            <a:ext cx="5300663" cy="322943"/>
          </a:xfrm>
          <a:prstGeom prst="rect">
            <a:avLst/>
          </a:prstGeom>
        </p:spPr>
        <p:txBody>
          <a:bodyPr>
            <a:noAutofit/>
          </a:bodyPr>
          <a:lstStyle>
            <a:lvl1pPr marL="0" indent="0">
              <a:buNone/>
              <a:defRPr sz="1800">
                <a:solidFill>
                  <a:srgbClr val="000000"/>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grpSp>
        <p:nvGrpSpPr>
          <p:cNvPr id="26" name="Group 4"/>
          <p:cNvGrpSpPr>
            <a:grpSpLocks noChangeAspect="1"/>
          </p:cNvGrpSpPr>
          <p:nvPr/>
        </p:nvGrpSpPr>
        <p:grpSpPr bwMode="auto">
          <a:xfrm>
            <a:off x="10430933" y="380390"/>
            <a:ext cx="1148292" cy="299927"/>
            <a:chOff x="44" y="1156"/>
            <a:chExt cx="5628" cy="1470"/>
          </a:xfrm>
          <a:solidFill>
            <a:schemeClr val="bg1"/>
          </a:solidFill>
        </p:grpSpPr>
        <p:sp>
          <p:nvSpPr>
            <p:cNvPr id="27" name="Freeform 26"/>
            <p:cNvSpPr>
              <a:spLocks/>
            </p:cNvSpPr>
            <p:nvPr userDrawn="1"/>
          </p:nvSpPr>
          <p:spPr bwMode="auto">
            <a:xfrm>
              <a:off x="502" y="2133"/>
              <a:ext cx="398" cy="481"/>
            </a:xfrm>
            <a:custGeom>
              <a:avLst/>
              <a:gdLst>
                <a:gd name="T0" fmla="*/ 53 w 398"/>
                <a:gd name="T1" fmla="*/ 0 h 481"/>
                <a:gd name="T2" fmla="*/ 77 w 398"/>
                <a:gd name="T3" fmla="*/ 2 h 481"/>
                <a:gd name="T4" fmla="*/ 99 w 398"/>
                <a:gd name="T5" fmla="*/ 7 h 481"/>
                <a:gd name="T6" fmla="*/ 119 w 398"/>
                <a:gd name="T7" fmla="*/ 17 h 481"/>
                <a:gd name="T8" fmla="*/ 135 w 398"/>
                <a:gd name="T9" fmla="*/ 33 h 481"/>
                <a:gd name="T10" fmla="*/ 145 w 398"/>
                <a:gd name="T11" fmla="*/ 51 h 481"/>
                <a:gd name="T12" fmla="*/ 150 w 398"/>
                <a:gd name="T13" fmla="*/ 77 h 481"/>
                <a:gd name="T14" fmla="*/ 159 w 398"/>
                <a:gd name="T15" fmla="*/ 60 h 481"/>
                <a:gd name="T16" fmla="*/ 172 w 398"/>
                <a:gd name="T17" fmla="*/ 43 h 481"/>
                <a:gd name="T18" fmla="*/ 188 w 398"/>
                <a:gd name="T19" fmla="*/ 29 h 481"/>
                <a:gd name="T20" fmla="*/ 205 w 398"/>
                <a:gd name="T21" fmla="*/ 19 h 481"/>
                <a:gd name="T22" fmla="*/ 225 w 398"/>
                <a:gd name="T23" fmla="*/ 10 h 481"/>
                <a:gd name="T24" fmla="*/ 246 w 398"/>
                <a:gd name="T25" fmla="*/ 3 h 481"/>
                <a:gd name="T26" fmla="*/ 290 w 398"/>
                <a:gd name="T27" fmla="*/ 0 h 481"/>
                <a:gd name="T28" fmla="*/ 319 w 398"/>
                <a:gd name="T29" fmla="*/ 0 h 481"/>
                <a:gd name="T30" fmla="*/ 348 w 398"/>
                <a:gd name="T31" fmla="*/ 7 h 481"/>
                <a:gd name="T32" fmla="*/ 374 w 398"/>
                <a:gd name="T33" fmla="*/ 17 h 481"/>
                <a:gd name="T34" fmla="*/ 398 w 398"/>
                <a:gd name="T35" fmla="*/ 33 h 481"/>
                <a:gd name="T36" fmla="*/ 354 w 398"/>
                <a:gd name="T37" fmla="*/ 115 h 481"/>
                <a:gd name="T38" fmla="*/ 355 w 398"/>
                <a:gd name="T39" fmla="*/ 115 h 481"/>
                <a:gd name="T40" fmla="*/ 318 w 398"/>
                <a:gd name="T41" fmla="*/ 101 h 481"/>
                <a:gd name="T42" fmla="*/ 278 w 398"/>
                <a:gd name="T43" fmla="*/ 96 h 481"/>
                <a:gd name="T44" fmla="*/ 254 w 398"/>
                <a:gd name="T45" fmla="*/ 98 h 481"/>
                <a:gd name="T46" fmla="*/ 232 w 398"/>
                <a:gd name="T47" fmla="*/ 103 h 481"/>
                <a:gd name="T48" fmla="*/ 212 w 398"/>
                <a:gd name="T49" fmla="*/ 111 h 481"/>
                <a:gd name="T50" fmla="*/ 195 w 398"/>
                <a:gd name="T51" fmla="*/ 123 h 481"/>
                <a:gd name="T52" fmla="*/ 179 w 398"/>
                <a:gd name="T53" fmla="*/ 140 h 481"/>
                <a:gd name="T54" fmla="*/ 167 w 398"/>
                <a:gd name="T55" fmla="*/ 159 h 481"/>
                <a:gd name="T56" fmla="*/ 160 w 398"/>
                <a:gd name="T57" fmla="*/ 181 h 481"/>
                <a:gd name="T58" fmla="*/ 157 w 398"/>
                <a:gd name="T59" fmla="*/ 209 h 481"/>
                <a:gd name="T60" fmla="*/ 157 w 398"/>
                <a:gd name="T61" fmla="*/ 481 h 481"/>
                <a:gd name="T62" fmla="*/ 51 w 398"/>
                <a:gd name="T63" fmla="*/ 481 h 481"/>
                <a:gd name="T64" fmla="*/ 51 w 398"/>
                <a:gd name="T65" fmla="*/ 139 h 481"/>
                <a:gd name="T66" fmla="*/ 51 w 398"/>
                <a:gd name="T67" fmla="*/ 111 h 481"/>
                <a:gd name="T68" fmla="*/ 49 w 398"/>
                <a:gd name="T69" fmla="*/ 104 h 481"/>
                <a:gd name="T70" fmla="*/ 48 w 398"/>
                <a:gd name="T71" fmla="*/ 98 h 481"/>
                <a:gd name="T72" fmla="*/ 46 w 398"/>
                <a:gd name="T73" fmla="*/ 91 h 481"/>
                <a:gd name="T74" fmla="*/ 41 w 398"/>
                <a:gd name="T75" fmla="*/ 87 h 481"/>
                <a:gd name="T76" fmla="*/ 37 w 398"/>
                <a:gd name="T77" fmla="*/ 82 h 481"/>
                <a:gd name="T78" fmla="*/ 31 w 398"/>
                <a:gd name="T79" fmla="*/ 80 h 481"/>
                <a:gd name="T80" fmla="*/ 17 w 398"/>
                <a:gd name="T81" fmla="*/ 79 h 481"/>
                <a:gd name="T82" fmla="*/ 2 w 398"/>
                <a:gd name="T83" fmla="*/ 77 h 481"/>
                <a:gd name="T84" fmla="*/ 0 w 398"/>
                <a:gd name="T85" fmla="*/ 5 h 481"/>
                <a:gd name="T86" fmla="*/ 53 w 398"/>
                <a:gd name="T87"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8" h="481">
                  <a:moveTo>
                    <a:pt x="53" y="0"/>
                  </a:moveTo>
                  <a:lnTo>
                    <a:pt x="77" y="2"/>
                  </a:lnTo>
                  <a:lnTo>
                    <a:pt x="99" y="7"/>
                  </a:lnTo>
                  <a:lnTo>
                    <a:pt x="119" y="17"/>
                  </a:lnTo>
                  <a:lnTo>
                    <a:pt x="135" y="33"/>
                  </a:lnTo>
                  <a:lnTo>
                    <a:pt x="145" y="51"/>
                  </a:lnTo>
                  <a:lnTo>
                    <a:pt x="150" y="77"/>
                  </a:lnTo>
                  <a:lnTo>
                    <a:pt x="159" y="60"/>
                  </a:lnTo>
                  <a:lnTo>
                    <a:pt x="172" y="43"/>
                  </a:lnTo>
                  <a:lnTo>
                    <a:pt x="188" y="29"/>
                  </a:lnTo>
                  <a:lnTo>
                    <a:pt x="205" y="19"/>
                  </a:lnTo>
                  <a:lnTo>
                    <a:pt x="225" y="10"/>
                  </a:lnTo>
                  <a:lnTo>
                    <a:pt x="246" y="3"/>
                  </a:lnTo>
                  <a:lnTo>
                    <a:pt x="290" y="0"/>
                  </a:lnTo>
                  <a:lnTo>
                    <a:pt x="319" y="0"/>
                  </a:lnTo>
                  <a:lnTo>
                    <a:pt x="348" y="7"/>
                  </a:lnTo>
                  <a:lnTo>
                    <a:pt x="374" y="17"/>
                  </a:lnTo>
                  <a:lnTo>
                    <a:pt x="398" y="33"/>
                  </a:lnTo>
                  <a:lnTo>
                    <a:pt x="354" y="115"/>
                  </a:lnTo>
                  <a:lnTo>
                    <a:pt x="355" y="115"/>
                  </a:lnTo>
                  <a:lnTo>
                    <a:pt x="318" y="101"/>
                  </a:lnTo>
                  <a:lnTo>
                    <a:pt x="278" y="96"/>
                  </a:lnTo>
                  <a:lnTo>
                    <a:pt x="254" y="98"/>
                  </a:lnTo>
                  <a:lnTo>
                    <a:pt x="232" y="103"/>
                  </a:lnTo>
                  <a:lnTo>
                    <a:pt x="212" y="111"/>
                  </a:lnTo>
                  <a:lnTo>
                    <a:pt x="195" y="123"/>
                  </a:lnTo>
                  <a:lnTo>
                    <a:pt x="179" y="140"/>
                  </a:lnTo>
                  <a:lnTo>
                    <a:pt x="167" y="159"/>
                  </a:lnTo>
                  <a:lnTo>
                    <a:pt x="160" y="181"/>
                  </a:lnTo>
                  <a:lnTo>
                    <a:pt x="157" y="209"/>
                  </a:lnTo>
                  <a:lnTo>
                    <a:pt x="157" y="481"/>
                  </a:lnTo>
                  <a:lnTo>
                    <a:pt x="51" y="481"/>
                  </a:lnTo>
                  <a:lnTo>
                    <a:pt x="51" y="139"/>
                  </a:lnTo>
                  <a:lnTo>
                    <a:pt x="51" y="111"/>
                  </a:lnTo>
                  <a:lnTo>
                    <a:pt x="49" y="104"/>
                  </a:lnTo>
                  <a:lnTo>
                    <a:pt x="48" y="98"/>
                  </a:lnTo>
                  <a:lnTo>
                    <a:pt x="46" y="91"/>
                  </a:lnTo>
                  <a:lnTo>
                    <a:pt x="41" y="87"/>
                  </a:lnTo>
                  <a:lnTo>
                    <a:pt x="37" y="82"/>
                  </a:lnTo>
                  <a:lnTo>
                    <a:pt x="31" y="80"/>
                  </a:lnTo>
                  <a:lnTo>
                    <a:pt x="17" y="79"/>
                  </a:lnTo>
                  <a:lnTo>
                    <a:pt x="2" y="77"/>
                  </a:lnTo>
                  <a:lnTo>
                    <a:pt x="0" y="5"/>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7"/>
            <p:cNvSpPr>
              <a:spLocks noEditPoints="1"/>
            </p:cNvSpPr>
            <p:nvPr userDrawn="1"/>
          </p:nvSpPr>
          <p:spPr bwMode="auto">
            <a:xfrm>
              <a:off x="885" y="2133"/>
              <a:ext cx="514" cy="490"/>
            </a:xfrm>
            <a:custGeom>
              <a:avLst/>
              <a:gdLst>
                <a:gd name="T0" fmla="*/ 229 w 514"/>
                <a:gd name="T1" fmla="*/ 87 h 490"/>
                <a:gd name="T2" fmla="*/ 174 w 514"/>
                <a:gd name="T3" fmla="*/ 111 h 490"/>
                <a:gd name="T4" fmla="*/ 135 w 514"/>
                <a:gd name="T5" fmla="*/ 154 h 490"/>
                <a:gd name="T6" fmla="*/ 111 w 514"/>
                <a:gd name="T7" fmla="*/ 216 h 490"/>
                <a:gd name="T8" fmla="*/ 111 w 514"/>
                <a:gd name="T9" fmla="*/ 293 h 490"/>
                <a:gd name="T10" fmla="*/ 140 w 514"/>
                <a:gd name="T11" fmla="*/ 356 h 490"/>
                <a:gd name="T12" fmla="*/ 179 w 514"/>
                <a:gd name="T13" fmla="*/ 385 h 490"/>
                <a:gd name="T14" fmla="*/ 237 w 514"/>
                <a:gd name="T15" fmla="*/ 395 h 490"/>
                <a:gd name="T16" fmla="*/ 288 w 514"/>
                <a:gd name="T17" fmla="*/ 383 h 490"/>
                <a:gd name="T18" fmla="*/ 328 w 514"/>
                <a:gd name="T19" fmla="*/ 353 h 490"/>
                <a:gd name="T20" fmla="*/ 355 w 514"/>
                <a:gd name="T21" fmla="*/ 286 h 490"/>
                <a:gd name="T22" fmla="*/ 360 w 514"/>
                <a:gd name="T23" fmla="*/ 104 h 490"/>
                <a:gd name="T24" fmla="*/ 309 w 514"/>
                <a:gd name="T25" fmla="*/ 89 h 490"/>
                <a:gd name="T26" fmla="*/ 261 w 514"/>
                <a:gd name="T27" fmla="*/ 84 h 490"/>
                <a:gd name="T28" fmla="*/ 319 w 514"/>
                <a:gd name="T29" fmla="*/ 2 h 490"/>
                <a:gd name="T30" fmla="*/ 416 w 514"/>
                <a:gd name="T31" fmla="*/ 24 h 490"/>
                <a:gd name="T32" fmla="*/ 463 w 514"/>
                <a:gd name="T33" fmla="*/ 342 h 490"/>
                <a:gd name="T34" fmla="*/ 464 w 514"/>
                <a:gd name="T35" fmla="*/ 380 h 490"/>
                <a:gd name="T36" fmla="*/ 469 w 514"/>
                <a:gd name="T37" fmla="*/ 394 h 490"/>
                <a:gd name="T38" fmla="*/ 478 w 514"/>
                <a:gd name="T39" fmla="*/ 402 h 490"/>
                <a:gd name="T40" fmla="*/ 497 w 514"/>
                <a:gd name="T41" fmla="*/ 407 h 490"/>
                <a:gd name="T42" fmla="*/ 514 w 514"/>
                <a:gd name="T43" fmla="*/ 483 h 490"/>
                <a:gd name="T44" fmla="*/ 440 w 514"/>
                <a:gd name="T45" fmla="*/ 484 h 490"/>
                <a:gd name="T46" fmla="*/ 403 w 514"/>
                <a:gd name="T47" fmla="*/ 464 h 490"/>
                <a:gd name="T48" fmla="*/ 382 w 514"/>
                <a:gd name="T49" fmla="*/ 430 h 490"/>
                <a:gd name="T50" fmla="*/ 377 w 514"/>
                <a:gd name="T51" fmla="*/ 387 h 490"/>
                <a:gd name="T52" fmla="*/ 340 w 514"/>
                <a:gd name="T53" fmla="*/ 443 h 490"/>
                <a:gd name="T54" fmla="*/ 280 w 514"/>
                <a:gd name="T55" fmla="*/ 478 h 490"/>
                <a:gd name="T56" fmla="*/ 215 w 514"/>
                <a:gd name="T57" fmla="*/ 490 h 490"/>
                <a:gd name="T58" fmla="*/ 148 w 514"/>
                <a:gd name="T59" fmla="*/ 483 h 490"/>
                <a:gd name="T60" fmla="*/ 95 w 514"/>
                <a:gd name="T61" fmla="*/ 459 h 490"/>
                <a:gd name="T62" fmla="*/ 53 w 514"/>
                <a:gd name="T63" fmla="*/ 421 h 490"/>
                <a:gd name="T64" fmla="*/ 13 w 514"/>
                <a:gd name="T65" fmla="*/ 346 h 490"/>
                <a:gd name="T66" fmla="*/ 0 w 514"/>
                <a:gd name="T67" fmla="*/ 253 h 490"/>
                <a:gd name="T68" fmla="*/ 10 w 514"/>
                <a:gd name="T69" fmla="*/ 180 h 490"/>
                <a:gd name="T70" fmla="*/ 37 w 514"/>
                <a:gd name="T71" fmla="*/ 116 h 490"/>
                <a:gd name="T72" fmla="*/ 78 w 514"/>
                <a:gd name="T73" fmla="*/ 67 h 490"/>
                <a:gd name="T74" fmla="*/ 131 w 514"/>
                <a:gd name="T75" fmla="*/ 29 h 490"/>
                <a:gd name="T76" fmla="*/ 196 w 514"/>
                <a:gd name="T77" fmla="*/ 5 h 490"/>
                <a:gd name="T78" fmla="*/ 270 w 514"/>
                <a:gd name="T79"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4" h="490">
                  <a:moveTo>
                    <a:pt x="261" y="84"/>
                  </a:moveTo>
                  <a:lnTo>
                    <a:pt x="229" y="87"/>
                  </a:lnTo>
                  <a:lnTo>
                    <a:pt x="199" y="96"/>
                  </a:lnTo>
                  <a:lnTo>
                    <a:pt x="174" y="111"/>
                  </a:lnTo>
                  <a:lnTo>
                    <a:pt x="152" y="130"/>
                  </a:lnTo>
                  <a:lnTo>
                    <a:pt x="135" y="154"/>
                  </a:lnTo>
                  <a:lnTo>
                    <a:pt x="119" y="183"/>
                  </a:lnTo>
                  <a:lnTo>
                    <a:pt x="111" y="216"/>
                  </a:lnTo>
                  <a:lnTo>
                    <a:pt x="107" y="253"/>
                  </a:lnTo>
                  <a:lnTo>
                    <a:pt x="111" y="293"/>
                  </a:lnTo>
                  <a:lnTo>
                    <a:pt x="121" y="327"/>
                  </a:lnTo>
                  <a:lnTo>
                    <a:pt x="140" y="356"/>
                  </a:lnTo>
                  <a:lnTo>
                    <a:pt x="157" y="373"/>
                  </a:lnTo>
                  <a:lnTo>
                    <a:pt x="179" y="385"/>
                  </a:lnTo>
                  <a:lnTo>
                    <a:pt x="206" y="392"/>
                  </a:lnTo>
                  <a:lnTo>
                    <a:pt x="237" y="395"/>
                  </a:lnTo>
                  <a:lnTo>
                    <a:pt x="264" y="392"/>
                  </a:lnTo>
                  <a:lnTo>
                    <a:pt x="288" y="383"/>
                  </a:lnTo>
                  <a:lnTo>
                    <a:pt x="311" y="371"/>
                  </a:lnTo>
                  <a:lnTo>
                    <a:pt x="328" y="353"/>
                  </a:lnTo>
                  <a:lnTo>
                    <a:pt x="345" y="322"/>
                  </a:lnTo>
                  <a:lnTo>
                    <a:pt x="355" y="286"/>
                  </a:lnTo>
                  <a:lnTo>
                    <a:pt x="360" y="243"/>
                  </a:lnTo>
                  <a:lnTo>
                    <a:pt x="360" y="104"/>
                  </a:lnTo>
                  <a:lnTo>
                    <a:pt x="334" y="96"/>
                  </a:lnTo>
                  <a:lnTo>
                    <a:pt x="309" y="89"/>
                  </a:lnTo>
                  <a:lnTo>
                    <a:pt x="285" y="86"/>
                  </a:lnTo>
                  <a:lnTo>
                    <a:pt x="261" y="84"/>
                  </a:lnTo>
                  <a:close/>
                  <a:moveTo>
                    <a:pt x="270" y="0"/>
                  </a:moveTo>
                  <a:lnTo>
                    <a:pt x="319" y="2"/>
                  </a:lnTo>
                  <a:lnTo>
                    <a:pt x="369" y="10"/>
                  </a:lnTo>
                  <a:lnTo>
                    <a:pt x="416" y="24"/>
                  </a:lnTo>
                  <a:lnTo>
                    <a:pt x="463" y="43"/>
                  </a:lnTo>
                  <a:lnTo>
                    <a:pt x="463" y="342"/>
                  </a:lnTo>
                  <a:lnTo>
                    <a:pt x="464" y="371"/>
                  </a:lnTo>
                  <a:lnTo>
                    <a:pt x="464" y="380"/>
                  </a:lnTo>
                  <a:lnTo>
                    <a:pt x="466" y="387"/>
                  </a:lnTo>
                  <a:lnTo>
                    <a:pt x="469" y="394"/>
                  </a:lnTo>
                  <a:lnTo>
                    <a:pt x="473" y="399"/>
                  </a:lnTo>
                  <a:lnTo>
                    <a:pt x="478" y="402"/>
                  </a:lnTo>
                  <a:lnTo>
                    <a:pt x="485" y="406"/>
                  </a:lnTo>
                  <a:lnTo>
                    <a:pt x="497" y="407"/>
                  </a:lnTo>
                  <a:lnTo>
                    <a:pt x="514" y="407"/>
                  </a:lnTo>
                  <a:lnTo>
                    <a:pt x="514" y="483"/>
                  </a:lnTo>
                  <a:lnTo>
                    <a:pt x="464" y="488"/>
                  </a:lnTo>
                  <a:lnTo>
                    <a:pt x="440" y="484"/>
                  </a:lnTo>
                  <a:lnTo>
                    <a:pt x="420" y="478"/>
                  </a:lnTo>
                  <a:lnTo>
                    <a:pt x="403" y="464"/>
                  </a:lnTo>
                  <a:lnTo>
                    <a:pt x="389" y="445"/>
                  </a:lnTo>
                  <a:lnTo>
                    <a:pt x="382" y="430"/>
                  </a:lnTo>
                  <a:lnTo>
                    <a:pt x="379" y="411"/>
                  </a:lnTo>
                  <a:lnTo>
                    <a:pt x="377" y="387"/>
                  </a:lnTo>
                  <a:lnTo>
                    <a:pt x="360" y="418"/>
                  </a:lnTo>
                  <a:lnTo>
                    <a:pt x="340" y="443"/>
                  </a:lnTo>
                  <a:lnTo>
                    <a:pt x="312" y="464"/>
                  </a:lnTo>
                  <a:lnTo>
                    <a:pt x="280" y="478"/>
                  </a:lnTo>
                  <a:lnTo>
                    <a:pt x="247" y="488"/>
                  </a:lnTo>
                  <a:lnTo>
                    <a:pt x="215" y="490"/>
                  </a:lnTo>
                  <a:lnTo>
                    <a:pt x="179" y="488"/>
                  </a:lnTo>
                  <a:lnTo>
                    <a:pt x="148" y="483"/>
                  </a:lnTo>
                  <a:lnTo>
                    <a:pt x="119" y="472"/>
                  </a:lnTo>
                  <a:lnTo>
                    <a:pt x="95" y="459"/>
                  </a:lnTo>
                  <a:lnTo>
                    <a:pt x="73" y="442"/>
                  </a:lnTo>
                  <a:lnTo>
                    <a:pt x="53" y="421"/>
                  </a:lnTo>
                  <a:lnTo>
                    <a:pt x="30" y="387"/>
                  </a:lnTo>
                  <a:lnTo>
                    <a:pt x="13" y="346"/>
                  </a:lnTo>
                  <a:lnTo>
                    <a:pt x="3" y="301"/>
                  </a:lnTo>
                  <a:lnTo>
                    <a:pt x="0" y="253"/>
                  </a:lnTo>
                  <a:lnTo>
                    <a:pt x="3" y="214"/>
                  </a:lnTo>
                  <a:lnTo>
                    <a:pt x="10" y="180"/>
                  </a:lnTo>
                  <a:lnTo>
                    <a:pt x="22" y="147"/>
                  </a:lnTo>
                  <a:lnTo>
                    <a:pt x="37" y="116"/>
                  </a:lnTo>
                  <a:lnTo>
                    <a:pt x="56" y="89"/>
                  </a:lnTo>
                  <a:lnTo>
                    <a:pt x="78" y="67"/>
                  </a:lnTo>
                  <a:lnTo>
                    <a:pt x="104" y="46"/>
                  </a:lnTo>
                  <a:lnTo>
                    <a:pt x="131" y="29"/>
                  </a:lnTo>
                  <a:lnTo>
                    <a:pt x="162" y="15"/>
                  </a:lnTo>
                  <a:lnTo>
                    <a:pt x="196" y="5"/>
                  </a:lnTo>
                  <a:lnTo>
                    <a:pt x="232" y="0"/>
                  </a:lnTo>
                  <a:lnTo>
                    <a:pt x="2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8"/>
            <p:cNvSpPr>
              <a:spLocks/>
            </p:cNvSpPr>
            <p:nvPr userDrawn="1"/>
          </p:nvSpPr>
          <p:spPr bwMode="auto">
            <a:xfrm>
              <a:off x="1428" y="2133"/>
              <a:ext cx="497" cy="481"/>
            </a:xfrm>
            <a:custGeom>
              <a:avLst/>
              <a:gdLst>
                <a:gd name="T0" fmla="*/ 309 w 497"/>
                <a:gd name="T1" fmla="*/ 0 h 481"/>
                <a:gd name="T2" fmla="*/ 340 w 497"/>
                <a:gd name="T3" fmla="*/ 2 h 481"/>
                <a:gd name="T4" fmla="*/ 367 w 497"/>
                <a:gd name="T5" fmla="*/ 7 h 481"/>
                <a:gd name="T6" fmla="*/ 393 w 497"/>
                <a:gd name="T7" fmla="*/ 15 h 481"/>
                <a:gd name="T8" fmla="*/ 425 w 497"/>
                <a:gd name="T9" fmla="*/ 34 h 481"/>
                <a:gd name="T10" fmla="*/ 451 w 497"/>
                <a:gd name="T11" fmla="*/ 58 h 481"/>
                <a:gd name="T12" fmla="*/ 471 w 497"/>
                <a:gd name="T13" fmla="*/ 87 h 481"/>
                <a:gd name="T14" fmla="*/ 485 w 497"/>
                <a:gd name="T15" fmla="*/ 122 h 481"/>
                <a:gd name="T16" fmla="*/ 494 w 497"/>
                <a:gd name="T17" fmla="*/ 161 h 481"/>
                <a:gd name="T18" fmla="*/ 497 w 497"/>
                <a:gd name="T19" fmla="*/ 204 h 481"/>
                <a:gd name="T20" fmla="*/ 497 w 497"/>
                <a:gd name="T21" fmla="*/ 481 h 481"/>
                <a:gd name="T22" fmla="*/ 389 w 497"/>
                <a:gd name="T23" fmla="*/ 481 h 481"/>
                <a:gd name="T24" fmla="*/ 389 w 497"/>
                <a:gd name="T25" fmla="*/ 204 h 481"/>
                <a:gd name="T26" fmla="*/ 386 w 497"/>
                <a:gd name="T27" fmla="*/ 170 h 481"/>
                <a:gd name="T28" fmla="*/ 376 w 497"/>
                <a:gd name="T29" fmla="*/ 140 h 481"/>
                <a:gd name="T30" fmla="*/ 359 w 497"/>
                <a:gd name="T31" fmla="*/ 116 h 481"/>
                <a:gd name="T32" fmla="*/ 335 w 497"/>
                <a:gd name="T33" fmla="*/ 99 h 481"/>
                <a:gd name="T34" fmla="*/ 309 w 497"/>
                <a:gd name="T35" fmla="*/ 89 h 481"/>
                <a:gd name="T36" fmla="*/ 278 w 497"/>
                <a:gd name="T37" fmla="*/ 84 h 481"/>
                <a:gd name="T38" fmla="*/ 254 w 497"/>
                <a:gd name="T39" fmla="*/ 87 h 481"/>
                <a:gd name="T40" fmla="*/ 231 w 497"/>
                <a:gd name="T41" fmla="*/ 94 h 481"/>
                <a:gd name="T42" fmla="*/ 210 w 497"/>
                <a:gd name="T43" fmla="*/ 104 h 481"/>
                <a:gd name="T44" fmla="*/ 193 w 497"/>
                <a:gd name="T45" fmla="*/ 120 h 481"/>
                <a:gd name="T46" fmla="*/ 179 w 497"/>
                <a:gd name="T47" fmla="*/ 139 h 481"/>
                <a:gd name="T48" fmla="*/ 167 w 497"/>
                <a:gd name="T49" fmla="*/ 161 h 481"/>
                <a:gd name="T50" fmla="*/ 160 w 497"/>
                <a:gd name="T51" fmla="*/ 185 h 481"/>
                <a:gd name="T52" fmla="*/ 159 w 497"/>
                <a:gd name="T53" fmla="*/ 212 h 481"/>
                <a:gd name="T54" fmla="*/ 159 w 497"/>
                <a:gd name="T55" fmla="*/ 481 h 481"/>
                <a:gd name="T56" fmla="*/ 51 w 497"/>
                <a:gd name="T57" fmla="*/ 481 h 481"/>
                <a:gd name="T58" fmla="*/ 51 w 497"/>
                <a:gd name="T59" fmla="*/ 146 h 481"/>
                <a:gd name="T60" fmla="*/ 51 w 497"/>
                <a:gd name="T61" fmla="*/ 127 h 481"/>
                <a:gd name="T62" fmla="*/ 49 w 497"/>
                <a:gd name="T63" fmla="*/ 111 h 481"/>
                <a:gd name="T64" fmla="*/ 49 w 497"/>
                <a:gd name="T65" fmla="*/ 103 h 481"/>
                <a:gd name="T66" fmla="*/ 46 w 497"/>
                <a:gd name="T67" fmla="*/ 96 h 481"/>
                <a:gd name="T68" fmla="*/ 44 w 497"/>
                <a:gd name="T69" fmla="*/ 91 h 481"/>
                <a:gd name="T70" fmla="*/ 39 w 497"/>
                <a:gd name="T71" fmla="*/ 87 h 481"/>
                <a:gd name="T72" fmla="*/ 36 w 497"/>
                <a:gd name="T73" fmla="*/ 84 h 481"/>
                <a:gd name="T74" fmla="*/ 29 w 497"/>
                <a:gd name="T75" fmla="*/ 80 h 481"/>
                <a:gd name="T76" fmla="*/ 17 w 497"/>
                <a:gd name="T77" fmla="*/ 80 h 481"/>
                <a:gd name="T78" fmla="*/ 0 w 497"/>
                <a:gd name="T79" fmla="*/ 80 h 481"/>
                <a:gd name="T80" fmla="*/ 0 w 497"/>
                <a:gd name="T81" fmla="*/ 7 h 481"/>
                <a:gd name="T82" fmla="*/ 53 w 497"/>
                <a:gd name="T83" fmla="*/ 0 h 481"/>
                <a:gd name="T84" fmla="*/ 78 w 497"/>
                <a:gd name="T85" fmla="*/ 0 h 481"/>
                <a:gd name="T86" fmla="*/ 101 w 497"/>
                <a:gd name="T87" fmla="*/ 5 h 481"/>
                <a:gd name="T88" fmla="*/ 119 w 497"/>
                <a:gd name="T89" fmla="*/ 14 h 481"/>
                <a:gd name="T90" fmla="*/ 135 w 497"/>
                <a:gd name="T91" fmla="*/ 29 h 481"/>
                <a:gd name="T92" fmla="*/ 143 w 497"/>
                <a:gd name="T93" fmla="*/ 43 h 481"/>
                <a:gd name="T94" fmla="*/ 147 w 497"/>
                <a:gd name="T95" fmla="*/ 60 h 481"/>
                <a:gd name="T96" fmla="*/ 149 w 497"/>
                <a:gd name="T97" fmla="*/ 80 h 481"/>
                <a:gd name="T98" fmla="*/ 160 w 497"/>
                <a:gd name="T99" fmla="*/ 60 h 481"/>
                <a:gd name="T100" fmla="*/ 176 w 497"/>
                <a:gd name="T101" fmla="*/ 43 h 481"/>
                <a:gd name="T102" fmla="*/ 195 w 497"/>
                <a:gd name="T103" fmla="*/ 29 h 481"/>
                <a:gd name="T104" fmla="*/ 215 w 497"/>
                <a:gd name="T105" fmla="*/ 17 h 481"/>
                <a:gd name="T106" fmla="*/ 239 w 497"/>
                <a:gd name="T107" fmla="*/ 9 h 481"/>
                <a:gd name="T108" fmla="*/ 261 w 497"/>
                <a:gd name="T109" fmla="*/ 3 h 481"/>
                <a:gd name="T110" fmla="*/ 309 w 497"/>
                <a:gd name="T11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97" h="481">
                  <a:moveTo>
                    <a:pt x="309" y="0"/>
                  </a:moveTo>
                  <a:lnTo>
                    <a:pt x="340" y="2"/>
                  </a:lnTo>
                  <a:lnTo>
                    <a:pt x="367" y="7"/>
                  </a:lnTo>
                  <a:lnTo>
                    <a:pt x="393" y="15"/>
                  </a:lnTo>
                  <a:lnTo>
                    <a:pt x="425" y="34"/>
                  </a:lnTo>
                  <a:lnTo>
                    <a:pt x="451" y="58"/>
                  </a:lnTo>
                  <a:lnTo>
                    <a:pt x="471" y="87"/>
                  </a:lnTo>
                  <a:lnTo>
                    <a:pt x="485" y="122"/>
                  </a:lnTo>
                  <a:lnTo>
                    <a:pt x="494" y="161"/>
                  </a:lnTo>
                  <a:lnTo>
                    <a:pt x="497" y="204"/>
                  </a:lnTo>
                  <a:lnTo>
                    <a:pt x="497" y="481"/>
                  </a:lnTo>
                  <a:lnTo>
                    <a:pt x="389" y="481"/>
                  </a:lnTo>
                  <a:lnTo>
                    <a:pt x="389" y="204"/>
                  </a:lnTo>
                  <a:lnTo>
                    <a:pt x="386" y="170"/>
                  </a:lnTo>
                  <a:lnTo>
                    <a:pt x="376" y="140"/>
                  </a:lnTo>
                  <a:lnTo>
                    <a:pt x="359" y="116"/>
                  </a:lnTo>
                  <a:lnTo>
                    <a:pt x="335" y="99"/>
                  </a:lnTo>
                  <a:lnTo>
                    <a:pt x="309" y="89"/>
                  </a:lnTo>
                  <a:lnTo>
                    <a:pt x="278" y="84"/>
                  </a:lnTo>
                  <a:lnTo>
                    <a:pt x="254" y="87"/>
                  </a:lnTo>
                  <a:lnTo>
                    <a:pt x="231" y="94"/>
                  </a:lnTo>
                  <a:lnTo>
                    <a:pt x="210" y="104"/>
                  </a:lnTo>
                  <a:lnTo>
                    <a:pt x="193" y="120"/>
                  </a:lnTo>
                  <a:lnTo>
                    <a:pt x="179" y="139"/>
                  </a:lnTo>
                  <a:lnTo>
                    <a:pt x="167" y="161"/>
                  </a:lnTo>
                  <a:lnTo>
                    <a:pt x="160" y="185"/>
                  </a:lnTo>
                  <a:lnTo>
                    <a:pt x="159" y="212"/>
                  </a:lnTo>
                  <a:lnTo>
                    <a:pt x="159" y="481"/>
                  </a:lnTo>
                  <a:lnTo>
                    <a:pt x="51" y="481"/>
                  </a:lnTo>
                  <a:lnTo>
                    <a:pt x="51" y="146"/>
                  </a:lnTo>
                  <a:lnTo>
                    <a:pt x="51" y="127"/>
                  </a:lnTo>
                  <a:lnTo>
                    <a:pt x="49" y="111"/>
                  </a:lnTo>
                  <a:lnTo>
                    <a:pt x="49" y="103"/>
                  </a:lnTo>
                  <a:lnTo>
                    <a:pt x="46" y="96"/>
                  </a:lnTo>
                  <a:lnTo>
                    <a:pt x="44" y="91"/>
                  </a:lnTo>
                  <a:lnTo>
                    <a:pt x="39" y="87"/>
                  </a:lnTo>
                  <a:lnTo>
                    <a:pt x="36" y="84"/>
                  </a:lnTo>
                  <a:lnTo>
                    <a:pt x="29" y="80"/>
                  </a:lnTo>
                  <a:lnTo>
                    <a:pt x="17" y="80"/>
                  </a:lnTo>
                  <a:lnTo>
                    <a:pt x="0" y="80"/>
                  </a:lnTo>
                  <a:lnTo>
                    <a:pt x="0" y="7"/>
                  </a:lnTo>
                  <a:lnTo>
                    <a:pt x="53" y="0"/>
                  </a:lnTo>
                  <a:lnTo>
                    <a:pt x="78" y="0"/>
                  </a:lnTo>
                  <a:lnTo>
                    <a:pt x="101" y="5"/>
                  </a:lnTo>
                  <a:lnTo>
                    <a:pt x="119" y="14"/>
                  </a:lnTo>
                  <a:lnTo>
                    <a:pt x="135" y="29"/>
                  </a:lnTo>
                  <a:lnTo>
                    <a:pt x="143" y="43"/>
                  </a:lnTo>
                  <a:lnTo>
                    <a:pt x="147" y="60"/>
                  </a:lnTo>
                  <a:lnTo>
                    <a:pt x="149" y="80"/>
                  </a:lnTo>
                  <a:lnTo>
                    <a:pt x="160" y="60"/>
                  </a:lnTo>
                  <a:lnTo>
                    <a:pt x="176" y="43"/>
                  </a:lnTo>
                  <a:lnTo>
                    <a:pt x="195" y="29"/>
                  </a:lnTo>
                  <a:lnTo>
                    <a:pt x="215" y="17"/>
                  </a:lnTo>
                  <a:lnTo>
                    <a:pt x="239" y="9"/>
                  </a:lnTo>
                  <a:lnTo>
                    <a:pt x="261" y="3"/>
                  </a:lnTo>
                  <a:lnTo>
                    <a:pt x="3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9"/>
            <p:cNvSpPr>
              <a:spLocks/>
            </p:cNvSpPr>
            <p:nvPr userDrawn="1"/>
          </p:nvSpPr>
          <p:spPr bwMode="auto">
            <a:xfrm>
              <a:off x="1993" y="2131"/>
              <a:ext cx="424" cy="495"/>
            </a:xfrm>
            <a:custGeom>
              <a:avLst/>
              <a:gdLst>
                <a:gd name="T0" fmla="*/ 253 w 424"/>
                <a:gd name="T1" fmla="*/ 2 h 495"/>
                <a:gd name="T2" fmla="*/ 325 w 424"/>
                <a:gd name="T3" fmla="*/ 21 h 495"/>
                <a:gd name="T4" fmla="*/ 380 w 424"/>
                <a:gd name="T5" fmla="*/ 57 h 495"/>
                <a:gd name="T6" fmla="*/ 410 w 424"/>
                <a:gd name="T7" fmla="*/ 110 h 495"/>
                <a:gd name="T8" fmla="*/ 320 w 424"/>
                <a:gd name="T9" fmla="*/ 142 h 495"/>
                <a:gd name="T10" fmla="*/ 310 w 424"/>
                <a:gd name="T11" fmla="*/ 113 h 495"/>
                <a:gd name="T12" fmla="*/ 294 w 424"/>
                <a:gd name="T13" fmla="*/ 100 h 495"/>
                <a:gd name="T14" fmla="*/ 269 w 424"/>
                <a:gd name="T15" fmla="*/ 88 h 495"/>
                <a:gd name="T16" fmla="*/ 212 w 424"/>
                <a:gd name="T17" fmla="*/ 81 h 495"/>
                <a:gd name="T18" fmla="*/ 159 w 424"/>
                <a:gd name="T19" fmla="*/ 91 h 495"/>
                <a:gd name="T20" fmla="*/ 135 w 424"/>
                <a:gd name="T21" fmla="*/ 105 h 495"/>
                <a:gd name="T22" fmla="*/ 123 w 424"/>
                <a:gd name="T23" fmla="*/ 118 h 495"/>
                <a:gd name="T24" fmla="*/ 115 w 424"/>
                <a:gd name="T25" fmla="*/ 146 h 495"/>
                <a:gd name="T26" fmla="*/ 129 w 424"/>
                <a:gd name="T27" fmla="*/ 177 h 495"/>
                <a:gd name="T28" fmla="*/ 166 w 424"/>
                <a:gd name="T29" fmla="*/ 192 h 495"/>
                <a:gd name="T30" fmla="*/ 228 w 424"/>
                <a:gd name="T31" fmla="*/ 204 h 495"/>
                <a:gd name="T32" fmla="*/ 334 w 424"/>
                <a:gd name="T33" fmla="*/ 225 h 495"/>
                <a:gd name="T34" fmla="*/ 388 w 424"/>
                <a:gd name="T35" fmla="*/ 254 h 495"/>
                <a:gd name="T36" fmla="*/ 416 w 424"/>
                <a:gd name="T37" fmla="*/ 296 h 495"/>
                <a:gd name="T38" fmla="*/ 424 w 424"/>
                <a:gd name="T39" fmla="*/ 344 h 495"/>
                <a:gd name="T40" fmla="*/ 416 w 424"/>
                <a:gd name="T41" fmla="*/ 392 h 495"/>
                <a:gd name="T42" fmla="*/ 385 w 424"/>
                <a:gd name="T43" fmla="*/ 439 h 495"/>
                <a:gd name="T44" fmla="*/ 328 w 424"/>
                <a:gd name="T45" fmla="*/ 474 h 495"/>
                <a:gd name="T46" fmla="*/ 257 w 424"/>
                <a:gd name="T47" fmla="*/ 493 h 495"/>
                <a:gd name="T48" fmla="*/ 178 w 424"/>
                <a:gd name="T49" fmla="*/ 493 h 495"/>
                <a:gd name="T50" fmla="*/ 105 w 424"/>
                <a:gd name="T51" fmla="*/ 480 h 495"/>
                <a:gd name="T52" fmla="*/ 47 w 424"/>
                <a:gd name="T53" fmla="*/ 444 h 495"/>
                <a:gd name="T54" fmla="*/ 12 w 424"/>
                <a:gd name="T55" fmla="*/ 396 h 495"/>
                <a:gd name="T56" fmla="*/ 0 w 424"/>
                <a:gd name="T57" fmla="*/ 344 h 495"/>
                <a:gd name="T58" fmla="*/ 110 w 424"/>
                <a:gd name="T59" fmla="*/ 361 h 495"/>
                <a:gd name="T60" fmla="*/ 123 w 424"/>
                <a:gd name="T61" fmla="*/ 384 h 495"/>
                <a:gd name="T62" fmla="*/ 142 w 424"/>
                <a:gd name="T63" fmla="*/ 397 h 495"/>
                <a:gd name="T64" fmla="*/ 175 w 424"/>
                <a:gd name="T65" fmla="*/ 411 h 495"/>
                <a:gd name="T66" fmla="*/ 253 w 424"/>
                <a:gd name="T67" fmla="*/ 413 h 495"/>
                <a:gd name="T68" fmla="*/ 289 w 424"/>
                <a:gd name="T69" fmla="*/ 401 h 495"/>
                <a:gd name="T70" fmla="*/ 308 w 424"/>
                <a:gd name="T71" fmla="*/ 387 h 495"/>
                <a:gd name="T72" fmla="*/ 323 w 424"/>
                <a:gd name="T73" fmla="*/ 363 h 495"/>
                <a:gd name="T74" fmla="*/ 323 w 424"/>
                <a:gd name="T75" fmla="*/ 324 h 495"/>
                <a:gd name="T76" fmla="*/ 298 w 424"/>
                <a:gd name="T77" fmla="*/ 298 h 495"/>
                <a:gd name="T78" fmla="*/ 221 w 424"/>
                <a:gd name="T79" fmla="*/ 279 h 495"/>
                <a:gd name="T80" fmla="*/ 113 w 424"/>
                <a:gd name="T81" fmla="*/ 261 h 495"/>
                <a:gd name="T82" fmla="*/ 53 w 424"/>
                <a:gd name="T83" fmla="*/ 233 h 495"/>
                <a:gd name="T84" fmla="*/ 21 w 424"/>
                <a:gd name="T85" fmla="*/ 195 h 495"/>
                <a:gd name="T86" fmla="*/ 12 w 424"/>
                <a:gd name="T87" fmla="*/ 149 h 495"/>
                <a:gd name="T88" fmla="*/ 19 w 424"/>
                <a:gd name="T89" fmla="*/ 103 h 495"/>
                <a:gd name="T90" fmla="*/ 48 w 424"/>
                <a:gd name="T91" fmla="*/ 57 h 495"/>
                <a:gd name="T92" fmla="*/ 105 w 424"/>
                <a:gd name="T93" fmla="*/ 21 h 495"/>
                <a:gd name="T94" fmla="*/ 175 w 424"/>
                <a:gd name="T95" fmla="*/ 2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4" h="495">
                  <a:moveTo>
                    <a:pt x="212" y="0"/>
                  </a:moveTo>
                  <a:lnTo>
                    <a:pt x="253" y="2"/>
                  </a:lnTo>
                  <a:lnTo>
                    <a:pt x="291" y="9"/>
                  </a:lnTo>
                  <a:lnTo>
                    <a:pt x="325" y="21"/>
                  </a:lnTo>
                  <a:lnTo>
                    <a:pt x="356" y="36"/>
                  </a:lnTo>
                  <a:lnTo>
                    <a:pt x="380" y="57"/>
                  </a:lnTo>
                  <a:lnTo>
                    <a:pt x="398" y="81"/>
                  </a:lnTo>
                  <a:lnTo>
                    <a:pt x="410" y="110"/>
                  </a:lnTo>
                  <a:lnTo>
                    <a:pt x="414" y="142"/>
                  </a:lnTo>
                  <a:lnTo>
                    <a:pt x="320" y="142"/>
                  </a:lnTo>
                  <a:lnTo>
                    <a:pt x="316" y="127"/>
                  </a:lnTo>
                  <a:lnTo>
                    <a:pt x="310" y="113"/>
                  </a:lnTo>
                  <a:lnTo>
                    <a:pt x="303" y="106"/>
                  </a:lnTo>
                  <a:lnTo>
                    <a:pt x="294" y="100"/>
                  </a:lnTo>
                  <a:lnTo>
                    <a:pt x="284" y="94"/>
                  </a:lnTo>
                  <a:lnTo>
                    <a:pt x="269" y="88"/>
                  </a:lnTo>
                  <a:lnTo>
                    <a:pt x="250" y="84"/>
                  </a:lnTo>
                  <a:lnTo>
                    <a:pt x="212" y="81"/>
                  </a:lnTo>
                  <a:lnTo>
                    <a:pt x="176" y="86"/>
                  </a:lnTo>
                  <a:lnTo>
                    <a:pt x="159" y="91"/>
                  </a:lnTo>
                  <a:lnTo>
                    <a:pt x="144" y="98"/>
                  </a:lnTo>
                  <a:lnTo>
                    <a:pt x="135" y="105"/>
                  </a:lnTo>
                  <a:lnTo>
                    <a:pt x="129" y="112"/>
                  </a:lnTo>
                  <a:lnTo>
                    <a:pt x="123" y="118"/>
                  </a:lnTo>
                  <a:lnTo>
                    <a:pt x="117" y="132"/>
                  </a:lnTo>
                  <a:lnTo>
                    <a:pt x="115" y="146"/>
                  </a:lnTo>
                  <a:lnTo>
                    <a:pt x="120" y="165"/>
                  </a:lnTo>
                  <a:lnTo>
                    <a:pt x="129" y="177"/>
                  </a:lnTo>
                  <a:lnTo>
                    <a:pt x="144" y="187"/>
                  </a:lnTo>
                  <a:lnTo>
                    <a:pt x="166" y="192"/>
                  </a:lnTo>
                  <a:lnTo>
                    <a:pt x="193" y="199"/>
                  </a:lnTo>
                  <a:lnTo>
                    <a:pt x="228" y="204"/>
                  </a:lnTo>
                  <a:lnTo>
                    <a:pt x="301" y="216"/>
                  </a:lnTo>
                  <a:lnTo>
                    <a:pt x="334" y="225"/>
                  </a:lnTo>
                  <a:lnTo>
                    <a:pt x="363" y="237"/>
                  </a:lnTo>
                  <a:lnTo>
                    <a:pt x="388" y="254"/>
                  </a:lnTo>
                  <a:lnTo>
                    <a:pt x="407" y="278"/>
                  </a:lnTo>
                  <a:lnTo>
                    <a:pt x="416" y="296"/>
                  </a:lnTo>
                  <a:lnTo>
                    <a:pt x="422" y="319"/>
                  </a:lnTo>
                  <a:lnTo>
                    <a:pt x="424" y="344"/>
                  </a:lnTo>
                  <a:lnTo>
                    <a:pt x="421" y="370"/>
                  </a:lnTo>
                  <a:lnTo>
                    <a:pt x="416" y="392"/>
                  </a:lnTo>
                  <a:lnTo>
                    <a:pt x="405" y="413"/>
                  </a:lnTo>
                  <a:lnTo>
                    <a:pt x="385" y="439"/>
                  </a:lnTo>
                  <a:lnTo>
                    <a:pt x="359" y="459"/>
                  </a:lnTo>
                  <a:lnTo>
                    <a:pt x="328" y="474"/>
                  </a:lnTo>
                  <a:lnTo>
                    <a:pt x="294" y="486"/>
                  </a:lnTo>
                  <a:lnTo>
                    <a:pt x="257" y="493"/>
                  </a:lnTo>
                  <a:lnTo>
                    <a:pt x="217" y="495"/>
                  </a:lnTo>
                  <a:lnTo>
                    <a:pt x="178" y="493"/>
                  </a:lnTo>
                  <a:lnTo>
                    <a:pt x="140" y="488"/>
                  </a:lnTo>
                  <a:lnTo>
                    <a:pt x="105" y="480"/>
                  </a:lnTo>
                  <a:lnTo>
                    <a:pt x="74" y="464"/>
                  </a:lnTo>
                  <a:lnTo>
                    <a:pt x="47" y="444"/>
                  </a:lnTo>
                  <a:lnTo>
                    <a:pt x="24" y="416"/>
                  </a:lnTo>
                  <a:lnTo>
                    <a:pt x="12" y="396"/>
                  </a:lnTo>
                  <a:lnTo>
                    <a:pt x="6" y="372"/>
                  </a:lnTo>
                  <a:lnTo>
                    <a:pt x="0" y="344"/>
                  </a:lnTo>
                  <a:lnTo>
                    <a:pt x="106" y="344"/>
                  </a:lnTo>
                  <a:lnTo>
                    <a:pt x="110" y="361"/>
                  </a:lnTo>
                  <a:lnTo>
                    <a:pt x="117" y="375"/>
                  </a:lnTo>
                  <a:lnTo>
                    <a:pt x="123" y="384"/>
                  </a:lnTo>
                  <a:lnTo>
                    <a:pt x="132" y="392"/>
                  </a:lnTo>
                  <a:lnTo>
                    <a:pt x="142" y="397"/>
                  </a:lnTo>
                  <a:lnTo>
                    <a:pt x="158" y="406"/>
                  </a:lnTo>
                  <a:lnTo>
                    <a:pt x="175" y="411"/>
                  </a:lnTo>
                  <a:lnTo>
                    <a:pt x="214" y="416"/>
                  </a:lnTo>
                  <a:lnTo>
                    <a:pt x="253" y="413"/>
                  </a:lnTo>
                  <a:lnTo>
                    <a:pt x="272" y="408"/>
                  </a:lnTo>
                  <a:lnTo>
                    <a:pt x="289" y="401"/>
                  </a:lnTo>
                  <a:lnTo>
                    <a:pt x="299" y="396"/>
                  </a:lnTo>
                  <a:lnTo>
                    <a:pt x="308" y="387"/>
                  </a:lnTo>
                  <a:lnTo>
                    <a:pt x="315" y="379"/>
                  </a:lnTo>
                  <a:lnTo>
                    <a:pt x="323" y="363"/>
                  </a:lnTo>
                  <a:lnTo>
                    <a:pt x="327" y="343"/>
                  </a:lnTo>
                  <a:lnTo>
                    <a:pt x="323" y="324"/>
                  </a:lnTo>
                  <a:lnTo>
                    <a:pt x="313" y="308"/>
                  </a:lnTo>
                  <a:lnTo>
                    <a:pt x="298" y="298"/>
                  </a:lnTo>
                  <a:lnTo>
                    <a:pt x="263" y="286"/>
                  </a:lnTo>
                  <a:lnTo>
                    <a:pt x="221" y="279"/>
                  </a:lnTo>
                  <a:lnTo>
                    <a:pt x="147" y="269"/>
                  </a:lnTo>
                  <a:lnTo>
                    <a:pt x="113" y="261"/>
                  </a:lnTo>
                  <a:lnTo>
                    <a:pt x="81" y="249"/>
                  </a:lnTo>
                  <a:lnTo>
                    <a:pt x="53" y="233"/>
                  </a:lnTo>
                  <a:lnTo>
                    <a:pt x="31" y="213"/>
                  </a:lnTo>
                  <a:lnTo>
                    <a:pt x="21" y="195"/>
                  </a:lnTo>
                  <a:lnTo>
                    <a:pt x="14" y="173"/>
                  </a:lnTo>
                  <a:lnTo>
                    <a:pt x="12" y="149"/>
                  </a:lnTo>
                  <a:lnTo>
                    <a:pt x="14" y="124"/>
                  </a:lnTo>
                  <a:lnTo>
                    <a:pt x="19" y="103"/>
                  </a:lnTo>
                  <a:lnTo>
                    <a:pt x="29" y="82"/>
                  </a:lnTo>
                  <a:lnTo>
                    <a:pt x="48" y="57"/>
                  </a:lnTo>
                  <a:lnTo>
                    <a:pt x="74" y="36"/>
                  </a:lnTo>
                  <a:lnTo>
                    <a:pt x="105" y="21"/>
                  </a:lnTo>
                  <a:lnTo>
                    <a:pt x="139" y="9"/>
                  </a:lnTo>
                  <a:lnTo>
                    <a:pt x="175" y="2"/>
                  </a:lnTo>
                  <a:lnTo>
                    <a:pt x="2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0"/>
            <p:cNvSpPr>
              <a:spLocks/>
            </p:cNvSpPr>
            <p:nvPr userDrawn="1"/>
          </p:nvSpPr>
          <p:spPr bwMode="auto">
            <a:xfrm>
              <a:off x="3102" y="2133"/>
              <a:ext cx="496" cy="481"/>
            </a:xfrm>
            <a:custGeom>
              <a:avLst/>
              <a:gdLst>
                <a:gd name="T0" fmla="*/ 308 w 496"/>
                <a:gd name="T1" fmla="*/ 0 h 481"/>
                <a:gd name="T2" fmla="*/ 338 w 496"/>
                <a:gd name="T3" fmla="*/ 2 h 481"/>
                <a:gd name="T4" fmla="*/ 366 w 496"/>
                <a:gd name="T5" fmla="*/ 7 h 481"/>
                <a:gd name="T6" fmla="*/ 391 w 496"/>
                <a:gd name="T7" fmla="*/ 15 h 481"/>
                <a:gd name="T8" fmla="*/ 424 w 496"/>
                <a:gd name="T9" fmla="*/ 34 h 481"/>
                <a:gd name="T10" fmla="*/ 450 w 496"/>
                <a:gd name="T11" fmla="*/ 58 h 481"/>
                <a:gd name="T12" fmla="*/ 470 w 496"/>
                <a:gd name="T13" fmla="*/ 87 h 481"/>
                <a:gd name="T14" fmla="*/ 484 w 496"/>
                <a:gd name="T15" fmla="*/ 122 h 481"/>
                <a:gd name="T16" fmla="*/ 492 w 496"/>
                <a:gd name="T17" fmla="*/ 161 h 481"/>
                <a:gd name="T18" fmla="*/ 496 w 496"/>
                <a:gd name="T19" fmla="*/ 204 h 481"/>
                <a:gd name="T20" fmla="*/ 496 w 496"/>
                <a:gd name="T21" fmla="*/ 481 h 481"/>
                <a:gd name="T22" fmla="*/ 388 w 496"/>
                <a:gd name="T23" fmla="*/ 481 h 481"/>
                <a:gd name="T24" fmla="*/ 388 w 496"/>
                <a:gd name="T25" fmla="*/ 204 h 481"/>
                <a:gd name="T26" fmla="*/ 385 w 496"/>
                <a:gd name="T27" fmla="*/ 170 h 481"/>
                <a:gd name="T28" fmla="*/ 374 w 496"/>
                <a:gd name="T29" fmla="*/ 140 h 481"/>
                <a:gd name="T30" fmla="*/ 357 w 496"/>
                <a:gd name="T31" fmla="*/ 116 h 481"/>
                <a:gd name="T32" fmla="*/ 333 w 496"/>
                <a:gd name="T33" fmla="*/ 99 h 481"/>
                <a:gd name="T34" fmla="*/ 308 w 496"/>
                <a:gd name="T35" fmla="*/ 89 h 481"/>
                <a:gd name="T36" fmla="*/ 277 w 496"/>
                <a:gd name="T37" fmla="*/ 84 h 481"/>
                <a:gd name="T38" fmla="*/ 253 w 496"/>
                <a:gd name="T39" fmla="*/ 87 h 481"/>
                <a:gd name="T40" fmla="*/ 229 w 496"/>
                <a:gd name="T41" fmla="*/ 94 h 481"/>
                <a:gd name="T42" fmla="*/ 210 w 496"/>
                <a:gd name="T43" fmla="*/ 104 h 481"/>
                <a:gd name="T44" fmla="*/ 192 w 496"/>
                <a:gd name="T45" fmla="*/ 120 h 481"/>
                <a:gd name="T46" fmla="*/ 178 w 496"/>
                <a:gd name="T47" fmla="*/ 139 h 481"/>
                <a:gd name="T48" fmla="*/ 166 w 496"/>
                <a:gd name="T49" fmla="*/ 161 h 481"/>
                <a:gd name="T50" fmla="*/ 159 w 496"/>
                <a:gd name="T51" fmla="*/ 185 h 481"/>
                <a:gd name="T52" fmla="*/ 157 w 496"/>
                <a:gd name="T53" fmla="*/ 212 h 481"/>
                <a:gd name="T54" fmla="*/ 157 w 496"/>
                <a:gd name="T55" fmla="*/ 481 h 481"/>
                <a:gd name="T56" fmla="*/ 50 w 496"/>
                <a:gd name="T57" fmla="*/ 481 h 481"/>
                <a:gd name="T58" fmla="*/ 50 w 496"/>
                <a:gd name="T59" fmla="*/ 146 h 481"/>
                <a:gd name="T60" fmla="*/ 50 w 496"/>
                <a:gd name="T61" fmla="*/ 127 h 481"/>
                <a:gd name="T62" fmla="*/ 48 w 496"/>
                <a:gd name="T63" fmla="*/ 111 h 481"/>
                <a:gd name="T64" fmla="*/ 48 w 496"/>
                <a:gd name="T65" fmla="*/ 103 h 481"/>
                <a:gd name="T66" fmla="*/ 45 w 496"/>
                <a:gd name="T67" fmla="*/ 96 h 481"/>
                <a:gd name="T68" fmla="*/ 43 w 496"/>
                <a:gd name="T69" fmla="*/ 91 h 481"/>
                <a:gd name="T70" fmla="*/ 39 w 496"/>
                <a:gd name="T71" fmla="*/ 87 h 481"/>
                <a:gd name="T72" fmla="*/ 34 w 496"/>
                <a:gd name="T73" fmla="*/ 84 h 481"/>
                <a:gd name="T74" fmla="*/ 28 w 496"/>
                <a:gd name="T75" fmla="*/ 80 h 481"/>
                <a:gd name="T76" fmla="*/ 16 w 496"/>
                <a:gd name="T77" fmla="*/ 80 h 481"/>
                <a:gd name="T78" fmla="*/ 0 w 496"/>
                <a:gd name="T79" fmla="*/ 80 h 481"/>
                <a:gd name="T80" fmla="*/ 0 w 496"/>
                <a:gd name="T81" fmla="*/ 7 h 481"/>
                <a:gd name="T82" fmla="*/ 51 w 496"/>
                <a:gd name="T83" fmla="*/ 0 h 481"/>
                <a:gd name="T84" fmla="*/ 77 w 496"/>
                <a:gd name="T85" fmla="*/ 0 h 481"/>
                <a:gd name="T86" fmla="*/ 99 w 496"/>
                <a:gd name="T87" fmla="*/ 5 h 481"/>
                <a:gd name="T88" fmla="*/ 118 w 496"/>
                <a:gd name="T89" fmla="*/ 14 h 481"/>
                <a:gd name="T90" fmla="*/ 133 w 496"/>
                <a:gd name="T91" fmla="*/ 29 h 481"/>
                <a:gd name="T92" fmla="*/ 142 w 496"/>
                <a:gd name="T93" fmla="*/ 43 h 481"/>
                <a:gd name="T94" fmla="*/ 145 w 496"/>
                <a:gd name="T95" fmla="*/ 60 h 481"/>
                <a:gd name="T96" fmla="*/ 147 w 496"/>
                <a:gd name="T97" fmla="*/ 80 h 481"/>
                <a:gd name="T98" fmla="*/ 159 w 496"/>
                <a:gd name="T99" fmla="*/ 60 h 481"/>
                <a:gd name="T100" fmla="*/ 174 w 496"/>
                <a:gd name="T101" fmla="*/ 43 h 481"/>
                <a:gd name="T102" fmla="*/ 193 w 496"/>
                <a:gd name="T103" fmla="*/ 29 h 481"/>
                <a:gd name="T104" fmla="*/ 214 w 496"/>
                <a:gd name="T105" fmla="*/ 17 h 481"/>
                <a:gd name="T106" fmla="*/ 238 w 496"/>
                <a:gd name="T107" fmla="*/ 9 h 481"/>
                <a:gd name="T108" fmla="*/ 260 w 496"/>
                <a:gd name="T109" fmla="*/ 3 h 481"/>
                <a:gd name="T110" fmla="*/ 308 w 496"/>
                <a:gd name="T11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96" h="481">
                  <a:moveTo>
                    <a:pt x="308" y="0"/>
                  </a:moveTo>
                  <a:lnTo>
                    <a:pt x="338" y="2"/>
                  </a:lnTo>
                  <a:lnTo>
                    <a:pt x="366" y="7"/>
                  </a:lnTo>
                  <a:lnTo>
                    <a:pt x="391" y="15"/>
                  </a:lnTo>
                  <a:lnTo>
                    <a:pt x="424" y="34"/>
                  </a:lnTo>
                  <a:lnTo>
                    <a:pt x="450" y="58"/>
                  </a:lnTo>
                  <a:lnTo>
                    <a:pt x="470" y="87"/>
                  </a:lnTo>
                  <a:lnTo>
                    <a:pt x="484" y="122"/>
                  </a:lnTo>
                  <a:lnTo>
                    <a:pt x="492" y="161"/>
                  </a:lnTo>
                  <a:lnTo>
                    <a:pt x="496" y="204"/>
                  </a:lnTo>
                  <a:lnTo>
                    <a:pt x="496" y="481"/>
                  </a:lnTo>
                  <a:lnTo>
                    <a:pt x="388" y="481"/>
                  </a:lnTo>
                  <a:lnTo>
                    <a:pt x="388" y="204"/>
                  </a:lnTo>
                  <a:lnTo>
                    <a:pt x="385" y="170"/>
                  </a:lnTo>
                  <a:lnTo>
                    <a:pt x="374" y="140"/>
                  </a:lnTo>
                  <a:lnTo>
                    <a:pt x="357" y="116"/>
                  </a:lnTo>
                  <a:lnTo>
                    <a:pt x="333" y="99"/>
                  </a:lnTo>
                  <a:lnTo>
                    <a:pt x="308" y="89"/>
                  </a:lnTo>
                  <a:lnTo>
                    <a:pt x="277" y="84"/>
                  </a:lnTo>
                  <a:lnTo>
                    <a:pt x="253" y="87"/>
                  </a:lnTo>
                  <a:lnTo>
                    <a:pt x="229" y="94"/>
                  </a:lnTo>
                  <a:lnTo>
                    <a:pt x="210" y="104"/>
                  </a:lnTo>
                  <a:lnTo>
                    <a:pt x="192" y="120"/>
                  </a:lnTo>
                  <a:lnTo>
                    <a:pt x="178" y="139"/>
                  </a:lnTo>
                  <a:lnTo>
                    <a:pt x="166" y="161"/>
                  </a:lnTo>
                  <a:lnTo>
                    <a:pt x="159" y="185"/>
                  </a:lnTo>
                  <a:lnTo>
                    <a:pt x="157" y="212"/>
                  </a:lnTo>
                  <a:lnTo>
                    <a:pt x="157" y="481"/>
                  </a:lnTo>
                  <a:lnTo>
                    <a:pt x="50" y="481"/>
                  </a:lnTo>
                  <a:lnTo>
                    <a:pt x="50" y="146"/>
                  </a:lnTo>
                  <a:lnTo>
                    <a:pt x="50" y="127"/>
                  </a:lnTo>
                  <a:lnTo>
                    <a:pt x="48" y="111"/>
                  </a:lnTo>
                  <a:lnTo>
                    <a:pt x="48" y="103"/>
                  </a:lnTo>
                  <a:lnTo>
                    <a:pt x="45" y="96"/>
                  </a:lnTo>
                  <a:lnTo>
                    <a:pt x="43" y="91"/>
                  </a:lnTo>
                  <a:lnTo>
                    <a:pt x="39" y="87"/>
                  </a:lnTo>
                  <a:lnTo>
                    <a:pt x="34" y="84"/>
                  </a:lnTo>
                  <a:lnTo>
                    <a:pt x="28" y="80"/>
                  </a:lnTo>
                  <a:lnTo>
                    <a:pt x="16" y="80"/>
                  </a:lnTo>
                  <a:lnTo>
                    <a:pt x="0" y="80"/>
                  </a:lnTo>
                  <a:lnTo>
                    <a:pt x="0" y="7"/>
                  </a:lnTo>
                  <a:lnTo>
                    <a:pt x="51" y="0"/>
                  </a:lnTo>
                  <a:lnTo>
                    <a:pt x="77" y="0"/>
                  </a:lnTo>
                  <a:lnTo>
                    <a:pt x="99" y="5"/>
                  </a:lnTo>
                  <a:lnTo>
                    <a:pt x="118" y="14"/>
                  </a:lnTo>
                  <a:lnTo>
                    <a:pt x="133" y="29"/>
                  </a:lnTo>
                  <a:lnTo>
                    <a:pt x="142" y="43"/>
                  </a:lnTo>
                  <a:lnTo>
                    <a:pt x="145" y="60"/>
                  </a:lnTo>
                  <a:lnTo>
                    <a:pt x="147" y="80"/>
                  </a:lnTo>
                  <a:lnTo>
                    <a:pt x="159" y="60"/>
                  </a:lnTo>
                  <a:lnTo>
                    <a:pt x="174" y="43"/>
                  </a:lnTo>
                  <a:lnTo>
                    <a:pt x="193" y="29"/>
                  </a:lnTo>
                  <a:lnTo>
                    <a:pt x="214" y="17"/>
                  </a:lnTo>
                  <a:lnTo>
                    <a:pt x="238" y="9"/>
                  </a:lnTo>
                  <a:lnTo>
                    <a:pt x="260" y="3"/>
                  </a:lnTo>
                  <a:lnTo>
                    <a:pt x="3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11"/>
            <p:cNvSpPr>
              <a:spLocks/>
            </p:cNvSpPr>
            <p:nvPr userDrawn="1"/>
          </p:nvSpPr>
          <p:spPr bwMode="auto">
            <a:xfrm>
              <a:off x="3676" y="1931"/>
              <a:ext cx="128" cy="128"/>
            </a:xfrm>
            <a:custGeom>
              <a:avLst/>
              <a:gdLst>
                <a:gd name="T0" fmla="*/ 63 w 128"/>
                <a:gd name="T1" fmla="*/ 0 h 128"/>
                <a:gd name="T2" fmla="*/ 87 w 128"/>
                <a:gd name="T3" fmla="*/ 5 h 128"/>
                <a:gd name="T4" fmla="*/ 108 w 128"/>
                <a:gd name="T5" fmla="*/ 17 h 128"/>
                <a:gd name="T6" fmla="*/ 120 w 128"/>
                <a:gd name="T7" fmla="*/ 29 h 128"/>
                <a:gd name="T8" fmla="*/ 125 w 128"/>
                <a:gd name="T9" fmla="*/ 45 h 128"/>
                <a:gd name="T10" fmla="*/ 128 w 128"/>
                <a:gd name="T11" fmla="*/ 63 h 128"/>
                <a:gd name="T12" fmla="*/ 125 w 128"/>
                <a:gd name="T13" fmla="*/ 82 h 128"/>
                <a:gd name="T14" fmla="*/ 120 w 128"/>
                <a:gd name="T15" fmla="*/ 99 h 128"/>
                <a:gd name="T16" fmla="*/ 108 w 128"/>
                <a:gd name="T17" fmla="*/ 111 h 128"/>
                <a:gd name="T18" fmla="*/ 87 w 128"/>
                <a:gd name="T19" fmla="*/ 123 h 128"/>
                <a:gd name="T20" fmla="*/ 65 w 128"/>
                <a:gd name="T21" fmla="*/ 128 h 128"/>
                <a:gd name="T22" fmla="*/ 41 w 128"/>
                <a:gd name="T23" fmla="*/ 125 h 128"/>
                <a:gd name="T24" fmla="*/ 21 w 128"/>
                <a:gd name="T25" fmla="*/ 113 h 128"/>
                <a:gd name="T26" fmla="*/ 9 w 128"/>
                <a:gd name="T27" fmla="*/ 99 h 128"/>
                <a:gd name="T28" fmla="*/ 2 w 128"/>
                <a:gd name="T29" fmla="*/ 84 h 128"/>
                <a:gd name="T30" fmla="*/ 0 w 128"/>
                <a:gd name="T31" fmla="*/ 63 h 128"/>
                <a:gd name="T32" fmla="*/ 2 w 128"/>
                <a:gd name="T33" fmla="*/ 45 h 128"/>
                <a:gd name="T34" fmla="*/ 9 w 128"/>
                <a:gd name="T35" fmla="*/ 29 h 128"/>
                <a:gd name="T36" fmla="*/ 19 w 128"/>
                <a:gd name="T37" fmla="*/ 17 h 128"/>
                <a:gd name="T38" fmla="*/ 41 w 128"/>
                <a:gd name="T39" fmla="*/ 5 h 128"/>
                <a:gd name="T40" fmla="*/ 63 w 128"/>
                <a:gd name="T4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28">
                  <a:moveTo>
                    <a:pt x="63" y="0"/>
                  </a:moveTo>
                  <a:lnTo>
                    <a:pt x="87" y="5"/>
                  </a:lnTo>
                  <a:lnTo>
                    <a:pt x="108" y="17"/>
                  </a:lnTo>
                  <a:lnTo>
                    <a:pt x="120" y="29"/>
                  </a:lnTo>
                  <a:lnTo>
                    <a:pt x="125" y="45"/>
                  </a:lnTo>
                  <a:lnTo>
                    <a:pt x="128" y="63"/>
                  </a:lnTo>
                  <a:lnTo>
                    <a:pt x="125" y="82"/>
                  </a:lnTo>
                  <a:lnTo>
                    <a:pt x="120" y="99"/>
                  </a:lnTo>
                  <a:lnTo>
                    <a:pt x="108" y="111"/>
                  </a:lnTo>
                  <a:lnTo>
                    <a:pt x="87" y="123"/>
                  </a:lnTo>
                  <a:lnTo>
                    <a:pt x="65" y="128"/>
                  </a:lnTo>
                  <a:lnTo>
                    <a:pt x="41" y="125"/>
                  </a:lnTo>
                  <a:lnTo>
                    <a:pt x="21" y="113"/>
                  </a:lnTo>
                  <a:lnTo>
                    <a:pt x="9" y="99"/>
                  </a:lnTo>
                  <a:lnTo>
                    <a:pt x="2" y="84"/>
                  </a:lnTo>
                  <a:lnTo>
                    <a:pt x="0" y="63"/>
                  </a:lnTo>
                  <a:lnTo>
                    <a:pt x="2" y="45"/>
                  </a:lnTo>
                  <a:lnTo>
                    <a:pt x="9" y="29"/>
                  </a:lnTo>
                  <a:lnTo>
                    <a:pt x="19" y="17"/>
                  </a:lnTo>
                  <a:lnTo>
                    <a:pt x="41" y="5"/>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12"/>
            <p:cNvSpPr>
              <a:spLocks noChangeArrowheads="1"/>
            </p:cNvSpPr>
            <p:nvPr userDrawn="1"/>
          </p:nvSpPr>
          <p:spPr bwMode="auto">
            <a:xfrm>
              <a:off x="3686" y="2142"/>
              <a:ext cx="106" cy="47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13"/>
            <p:cNvSpPr>
              <a:spLocks noEditPoints="1"/>
            </p:cNvSpPr>
            <p:nvPr userDrawn="1"/>
          </p:nvSpPr>
          <p:spPr bwMode="auto">
            <a:xfrm>
              <a:off x="3869" y="2133"/>
              <a:ext cx="499" cy="490"/>
            </a:xfrm>
            <a:custGeom>
              <a:avLst/>
              <a:gdLst>
                <a:gd name="T0" fmla="*/ 219 w 499"/>
                <a:gd name="T1" fmla="*/ 96 h 490"/>
                <a:gd name="T2" fmla="*/ 171 w 499"/>
                <a:gd name="T3" fmla="*/ 115 h 490"/>
                <a:gd name="T4" fmla="*/ 132 w 499"/>
                <a:gd name="T5" fmla="*/ 152 h 490"/>
                <a:gd name="T6" fmla="*/ 110 w 499"/>
                <a:gd name="T7" fmla="*/ 207 h 490"/>
                <a:gd name="T8" fmla="*/ 110 w 499"/>
                <a:gd name="T9" fmla="*/ 279 h 490"/>
                <a:gd name="T10" fmla="*/ 134 w 499"/>
                <a:gd name="T11" fmla="*/ 337 h 490"/>
                <a:gd name="T12" fmla="*/ 173 w 499"/>
                <a:gd name="T13" fmla="*/ 375 h 490"/>
                <a:gd name="T14" fmla="*/ 224 w 499"/>
                <a:gd name="T15" fmla="*/ 394 h 490"/>
                <a:gd name="T16" fmla="*/ 277 w 499"/>
                <a:gd name="T17" fmla="*/ 394 h 490"/>
                <a:gd name="T18" fmla="*/ 327 w 499"/>
                <a:gd name="T19" fmla="*/ 373 h 490"/>
                <a:gd name="T20" fmla="*/ 366 w 499"/>
                <a:gd name="T21" fmla="*/ 336 h 490"/>
                <a:gd name="T22" fmla="*/ 390 w 499"/>
                <a:gd name="T23" fmla="*/ 279 h 490"/>
                <a:gd name="T24" fmla="*/ 390 w 499"/>
                <a:gd name="T25" fmla="*/ 207 h 490"/>
                <a:gd name="T26" fmla="*/ 364 w 499"/>
                <a:gd name="T27" fmla="*/ 151 h 490"/>
                <a:gd name="T28" fmla="*/ 325 w 499"/>
                <a:gd name="T29" fmla="*/ 113 h 490"/>
                <a:gd name="T30" fmla="*/ 272 w 499"/>
                <a:gd name="T31" fmla="*/ 94 h 490"/>
                <a:gd name="T32" fmla="*/ 245 w 499"/>
                <a:gd name="T33" fmla="*/ 0 h 490"/>
                <a:gd name="T34" fmla="*/ 340 w 499"/>
                <a:gd name="T35" fmla="*/ 14 h 490"/>
                <a:gd name="T36" fmla="*/ 422 w 499"/>
                <a:gd name="T37" fmla="*/ 58 h 490"/>
                <a:gd name="T38" fmla="*/ 463 w 499"/>
                <a:gd name="T39" fmla="*/ 106 h 490"/>
                <a:gd name="T40" fmla="*/ 491 w 499"/>
                <a:gd name="T41" fmla="*/ 168 h 490"/>
                <a:gd name="T42" fmla="*/ 499 w 499"/>
                <a:gd name="T43" fmla="*/ 243 h 490"/>
                <a:gd name="T44" fmla="*/ 489 w 499"/>
                <a:gd name="T45" fmla="*/ 318 h 490"/>
                <a:gd name="T46" fmla="*/ 462 w 499"/>
                <a:gd name="T47" fmla="*/ 380 h 490"/>
                <a:gd name="T48" fmla="*/ 421 w 499"/>
                <a:gd name="T49" fmla="*/ 430 h 490"/>
                <a:gd name="T50" fmla="*/ 340 w 499"/>
                <a:gd name="T51" fmla="*/ 474 h 490"/>
                <a:gd name="T52" fmla="*/ 250 w 499"/>
                <a:gd name="T53" fmla="*/ 490 h 490"/>
                <a:gd name="T54" fmla="*/ 157 w 499"/>
                <a:gd name="T55" fmla="*/ 474 h 490"/>
                <a:gd name="T56" fmla="*/ 79 w 499"/>
                <a:gd name="T57" fmla="*/ 430 h 490"/>
                <a:gd name="T58" fmla="*/ 38 w 499"/>
                <a:gd name="T59" fmla="*/ 380 h 490"/>
                <a:gd name="T60" fmla="*/ 11 w 499"/>
                <a:gd name="T61" fmla="*/ 318 h 490"/>
                <a:gd name="T62" fmla="*/ 0 w 499"/>
                <a:gd name="T63" fmla="*/ 243 h 490"/>
                <a:gd name="T64" fmla="*/ 11 w 499"/>
                <a:gd name="T65" fmla="*/ 168 h 490"/>
                <a:gd name="T66" fmla="*/ 36 w 499"/>
                <a:gd name="T67" fmla="*/ 108 h 490"/>
                <a:gd name="T68" fmla="*/ 77 w 499"/>
                <a:gd name="T69" fmla="*/ 60 h 490"/>
                <a:gd name="T70" fmla="*/ 156 w 499"/>
                <a:gd name="T71" fmla="*/ 14 h 490"/>
                <a:gd name="T72" fmla="*/ 245 w 499"/>
                <a:gd name="T73"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9" h="490">
                  <a:moveTo>
                    <a:pt x="245" y="94"/>
                  </a:moveTo>
                  <a:lnTo>
                    <a:pt x="219" y="96"/>
                  </a:lnTo>
                  <a:lnTo>
                    <a:pt x="193" y="104"/>
                  </a:lnTo>
                  <a:lnTo>
                    <a:pt x="171" y="115"/>
                  </a:lnTo>
                  <a:lnTo>
                    <a:pt x="149" y="132"/>
                  </a:lnTo>
                  <a:lnTo>
                    <a:pt x="132" y="152"/>
                  </a:lnTo>
                  <a:lnTo>
                    <a:pt x="118" y="178"/>
                  </a:lnTo>
                  <a:lnTo>
                    <a:pt x="110" y="207"/>
                  </a:lnTo>
                  <a:lnTo>
                    <a:pt x="106" y="243"/>
                  </a:lnTo>
                  <a:lnTo>
                    <a:pt x="110" y="279"/>
                  </a:lnTo>
                  <a:lnTo>
                    <a:pt x="118" y="310"/>
                  </a:lnTo>
                  <a:lnTo>
                    <a:pt x="134" y="337"/>
                  </a:lnTo>
                  <a:lnTo>
                    <a:pt x="151" y="358"/>
                  </a:lnTo>
                  <a:lnTo>
                    <a:pt x="173" y="375"/>
                  </a:lnTo>
                  <a:lnTo>
                    <a:pt x="198" y="387"/>
                  </a:lnTo>
                  <a:lnTo>
                    <a:pt x="224" y="394"/>
                  </a:lnTo>
                  <a:lnTo>
                    <a:pt x="251" y="395"/>
                  </a:lnTo>
                  <a:lnTo>
                    <a:pt x="277" y="394"/>
                  </a:lnTo>
                  <a:lnTo>
                    <a:pt x="303" y="387"/>
                  </a:lnTo>
                  <a:lnTo>
                    <a:pt x="327" y="373"/>
                  </a:lnTo>
                  <a:lnTo>
                    <a:pt x="349" y="358"/>
                  </a:lnTo>
                  <a:lnTo>
                    <a:pt x="366" y="336"/>
                  </a:lnTo>
                  <a:lnTo>
                    <a:pt x="380" y="310"/>
                  </a:lnTo>
                  <a:lnTo>
                    <a:pt x="390" y="279"/>
                  </a:lnTo>
                  <a:lnTo>
                    <a:pt x="393" y="243"/>
                  </a:lnTo>
                  <a:lnTo>
                    <a:pt x="390" y="207"/>
                  </a:lnTo>
                  <a:lnTo>
                    <a:pt x="380" y="176"/>
                  </a:lnTo>
                  <a:lnTo>
                    <a:pt x="364" y="151"/>
                  </a:lnTo>
                  <a:lnTo>
                    <a:pt x="347" y="128"/>
                  </a:lnTo>
                  <a:lnTo>
                    <a:pt x="325" y="113"/>
                  </a:lnTo>
                  <a:lnTo>
                    <a:pt x="299" y="101"/>
                  </a:lnTo>
                  <a:lnTo>
                    <a:pt x="272" y="94"/>
                  </a:lnTo>
                  <a:lnTo>
                    <a:pt x="245" y="94"/>
                  </a:lnTo>
                  <a:close/>
                  <a:moveTo>
                    <a:pt x="245" y="0"/>
                  </a:moveTo>
                  <a:lnTo>
                    <a:pt x="294" y="3"/>
                  </a:lnTo>
                  <a:lnTo>
                    <a:pt x="340" y="14"/>
                  </a:lnTo>
                  <a:lnTo>
                    <a:pt x="385" y="33"/>
                  </a:lnTo>
                  <a:lnTo>
                    <a:pt x="422" y="58"/>
                  </a:lnTo>
                  <a:lnTo>
                    <a:pt x="445" y="80"/>
                  </a:lnTo>
                  <a:lnTo>
                    <a:pt x="463" y="106"/>
                  </a:lnTo>
                  <a:lnTo>
                    <a:pt x="479" y="135"/>
                  </a:lnTo>
                  <a:lnTo>
                    <a:pt x="491" y="168"/>
                  </a:lnTo>
                  <a:lnTo>
                    <a:pt x="497" y="204"/>
                  </a:lnTo>
                  <a:lnTo>
                    <a:pt x="499" y="243"/>
                  </a:lnTo>
                  <a:lnTo>
                    <a:pt x="497" y="282"/>
                  </a:lnTo>
                  <a:lnTo>
                    <a:pt x="489" y="318"/>
                  </a:lnTo>
                  <a:lnTo>
                    <a:pt x="477" y="351"/>
                  </a:lnTo>
                  <a:lnTo>
                    <a:pt x="462" y="380"/>
                  </a:lnTo>
                  <a:lnTo>
                    <a:pt x="443" y="406"/>
                  </a:lnTo>
                  <a:lnTo>
                    <a:pt x="421" y="430"/>
                  </a:lnTo>
                  <a:lnTo>
                    <a:pt x="383" y="455"/>
                  </a:lnTo>
                  <a:lnTo>
                    <a:pt x="340" y="474"/>
                  </a:lnTo>
                  <a:lnTo>
                    <a:pt x="296" y="486"/>
                  </a:lnTo>
                  <a:lnTo>
                    <a:pt x="250" y="490"/>
                  </a:lnTo>
                  <a:lnTo>
                    <a:pt x="204" y="486"/>
                  </a:lnTo>
                  <a:lnTo>
                    <a:pt x="157" y="474"/>
                  </a:lnTo>
                  <a:lnTo>
                    <a:pt x="115" y="455"/>
                  </a:lnTo>
                  <a:lnTo>
                    <a:pt x="79" y="430"/>
                  </a:lnTo>
                  <a:lnTo>
                    <a:pt x="57" y="406"/>
                  </a:lnTo>
                  <a:lnTo>
                    <a:pt x="38" y="380"/>
                  </a:lnTo>
                  <a:lnTo>
                    <a:pt x="23" y="351"/>
                  </a:lnTo>
                  <a:lnTo>
                    <a:pt x="11" y="318"/>
                  </a:lnTo>
                  <a:lnTo>
                    <a:pt x="2" y="282"/>
                  </a:lnTo>
                  <a:lnTo>
                    <a:pt x="0" y="243"/>
                  </a:lnTo>
                  <a:lnTo>
                    <a:pt x="2" y="204"/>
                  </a:lnTo>
                  <a:lnTo>
                    <a:pt x="11" y="168"/>
                  </a:lnTo>
                  <a:lnTo>
                    <a:pt x="21" y="137"/>
                  </a:lnTo>
                  <a:lnTo>
                    <a:pt x="36" y="108"/>
                  </a:lnTo>
                  <a:lnTo>
                    <a:pt x="55" y="82"/>
                  </a:lnTo>
                  <a:lnTo>
                    <a:pt x="77" y="60"/>
                  </a:lnTo>
                  <a:lnTo>
                    <a:pt x="113" y="34"/>
                  </a:lnTo>
                  <a:lnTo>
                    <a:pt x="156" y="14"/>
                  </a:lnTo>
                  <a:lnTo>
                    <a:pt x="200" y="3"/>
                  </a:lnTo>
                  <a:lnTo>
                    <a:pt x="2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14"/>
            <p:cNvSpPr>
              <a:spLocks/>
            </p:cNvSpPr>
            <p:nvPr userDrawn="1"/>
          </p:nvSpPr>
          <p:spPr bwMode="auto">
            <a:xfrm>
              <a:off x="44" y="1928"/>
              <a:ext cx="509" cy="686"/>
            </a:xfrm>
            <a:custGeom>
              <a:avLst/>
              <a:gdLst>
                <a:gd name="T0" fmla="*/ 0 w 509"/>
                <a:gd name="T1" fmla="*/ 0 h 686"/>
                <a:gd name="T2" fmla="*/ 509 w 509"/>
                <a:gd name="T3" fmla="*/ 0 h 686"/>
                <a:gd name="T4" fmla="*/ 509 w 509"/>
                <a:gd name="T5" fmla="*/ 101 h 686"/>
                <a:gd name="T6" fmla="*/ 311 w 509"/>
                <a:gd name="T7" fmla="*/ 101 h 686"/>
                <a:gd name="T8" fmla="*/ 311 w 509"/>
                <a:gd name="T9" fmla="*/ 686 h 686"/>
                <a:gd name="T10" fmla="*/ 198 w 509"/>
                <a:gd name="T11" fmla="*/ 686 h 686"/>
                <a:gd name="T12" fmla="*/ 198 w 509"/>
                <a:gd name="T13" fmla="*/ 101 h 686"/>
                <a:gd name="T14" fmla="*/ 0 w 509"/>
                <a:gd name="T15" fmla="*/ 101 h 686"/>
                <a:gd name="T16" fmla="*/ 0 w 509"/>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9" h="686">
                  <a:moveTo>
                    <a:pt x="0" y="0"/>
                  </a:moveTo>
                  <a:lnTo>
                    <a:pt x="509" y="0"/>
                  </a:lnTo>
                  <a:lnTo>
                    <a:pt x="509" y="101"/>
                  </a:lnTo>
                  <a:lnTo>
                    <a:pt x="311" y="101"/>
                  </a:lnTo>
                  <a:lnTo>
                    <a:pt x="311" y="686"/>
                  </a:lnTo>
                  <a:lnTo>
                    <a:pt x="198" y="686"/>
                  </a:lnTo>
                  <a:lnTo>
                    <a:pt x="198" y="101"/>
                  </a:lnTo>
                  <a:lnTo>
                    <a:pt x="0" y="10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15"/>
            <p:cNvSpPr>
              <a:spLocks/>
            </p:cNvSpPr>
            <p:nvPr userDrawn="1"/>
          </p:nvSpPr>
          <p:spPr bwMode="auto">
            <a:xfrm>
              <a:off x="2497" y="1928"/>
              <a:ext cx="535" cy="695"/>
            </a:xfrm>
            <a:custGeom>
              <a:avLst/>
              <a:gdLst>
                <a:gd name="T0" fmla="*/ 0 w 535"/>
                <a:gd name="T1" fmla="*/ 0 h 695"/>
                <a:gd name="T2" fmla="*/ 115 w 535"/>
                <a:gd name="T3" fmla="*/ 0 h 695"/>
                <a:gd name="T4" fmla="*/ 115 w 535"/>
                <a:gd name="T5" fmla="*/ 453 h 695"/>
                <a:gd name="T6" fmla="*/ 118 w 535"/>
                <a:gd name="T7" fmla="*/ 489 h 695"/>
                <a:gd name="T8" fmla="*/ 130 w 535"/>
                <a:gd name="T9" fmla="*/ 520 h 695"/>
                <a:gd name="T10" fmla="*/ 147 w 535"/>
                <a:gd name="T11" fmla="*/ 546 h 695"/>
                <a:gd name="T12" fmla="*/ 171 w 535"/>
                <a:gd name="T13" fmla="*/ 566 h 695"/>
                <a:gd name="T14" fmla="*/ 200 w 535"/>
                <a:gd name="T15" fmla="*/ 582 h 695"/>
                <a:gd name="T16" fmla="*/ 233 w 535"/>
                <a:gd name="T17" fmla="*/ 590 h 695"/>
                <a:gd name="T18" fmla="*/ 269 w 535"/>
                <a:gd name="T19" fmla="*/ 594 h 695"/>
                <a:gd name="T20" fmla="*/ 304 w 535"/>
                <a:gd name="T21" fmla="*/ 590 h 695"/>
                <a:gd name="T22" fmla="*/ 337 w 535"/>
                <a:gd name="T23" fmla="*/ 582 h 695"/>
                <a:gd name="T24" fmla="*/ 364 w 535"/>
                <a:gd name="T25" fmla="*/ 566 h 695"/>
                <a:gd name="T26" fmla="*/ 388 w 535"/>
                <a:gd name="T27" fmla="*/ 546 h 695"/>
                <a:gd name="T28" fmla="*/ 407 w 535"/>
                <a:gd name="T29" fmla="*/ 520 h 695"/>
                <a:gd name="T30" fmla="*/ 417 w 535"/>
                <a:gd name="T31" fmla="*/ 489 h 695"/>
                <a:gd name="T32" fmla="*/ 422 w 535"/>
                <a:gd name="T33" fmla="*/ 453 h 695"/>
                <a:gd name="T34" fmla="*/ 422 w 535"/>
                <a:gd name="T35" fmla="*/ 0 h 695"/>
                <a:gd name="T36" fmla="*/ 535 w 535"/>
                <a:gd name="T37" fmla="*/ 0 h 695"/>
                <a:gd name="T38" fmla="*/ 535 w 535"/>
                <a:gd name="T39" fmla="*/ 455 h 695"/>
                <a:gd name="T40" fmla="*/ 532 w 535"/>
                <a:gd name="T41" fmla="*/ 499 h 695"/>
                <a:gd name="T42" fmla="*/ 521 w 535"/>
                <a:gd name="T43" fmla="*/ 539 h 695"/>
                <a:gd name="T44" fmla="*/ 504 w 535"/>
                <a:gd name="T45" fmla="*/ 575 h 695"/>
                <a:gd name="T46" fmla="*/ 482 w 535"/>
                <a:gd name="T47" fmla="*/ 606 h 695"/>
                <a:gd name="T48" fmla="*/ 457 w 535"/>
                <a:gd name="T49" fmla="*/ 633 h 695"/>
                <a:gd name="T50" fmla="*/ 426 w 535"/>
                <a:gd name="T51" fmla="*/ 655 h 695"/>
                <a:gd name="T52" fmla="*/ 390 w 535"/>
                <a:gd name="T53" fmla="*/ 672 h 695"/>
                <a:gd name="T54" fmla="*/ 352 w 535"/>
                <a:gd name="T55" fmla="*/ 684 h 695"/>
                <a:gd name="T56" fmla="*/ 311 w 535"/>
                <a:gd name="T57" fmla="*/ 693 h 695"/>
                <a:gd name="T58" fmla="*/ 269 w 535"/>
                <a:gd name="T59" fmla="*/ 695 h 695"/>
                <a:gd name="T60" fmla="*/ 226 w 535"/>
                <a:gd name="T61" fmla="*/ 693 h 695"/>
                <a:gd name="T62" fmla="*/ 185 w 535"/>
                <a:gd name="T63" fmla="*/ 684 h 695"/>
                <a:gd name="T64" fmla="*/ 146 w 535"/>
                <a:gd name="T65" fmla="*/ 672 h 695"/>
                <a:gd name="T66" fmla="*/ 110 w 535"/>
                <a:gd name="T67" fmla="*/ 655 h 695"/>
                <a:gd name="T68" fmla="*/ 79 w 535"/>
                <a:gd name="T69" fmla="*/ 633 h 695"/>
                <a:gd name="T70" fmla="*/ 52 w 535"/>
                <a:gd name="T71" fmla="*/ 606 h 695"/>
                <a:gd name="T72" fmla="*/ 31 w 535"/>
                <a:gd name="T73" fmla="*/ 575 h 695"/>
                <a:gd name="T74" fmla="*/ 14 w 535"/>
                <a:gd name="T75" fmla="*/ 539 h 695"/>
                <a:gd name="T76" fmla="*/ 4 w 535"/>
                <a:gd name="T77" fmla="*/ 499 h 695"/>
                <a:gd name="T78" fmla="*/ 0 w 535"/>
                <a:gd name="T79" fmla="*/ 455 h 695"/>
                <a:gd name="T80" fmla="*/ 0 w 535"/>
                <a:gd name="T81"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5" h="695">
                  <a:moveTo>
                    <a:pt x="0" y="0"/>
                  </a:moveTo>
                  <a:lnTo>
                    <a:pt x="115" y="0"/>
                  </a:lnTo>
                  <a:lnTo>
                    <a:pt x="115" y="453"/>
                  </a:lnTo>
                  <a:lnTo>
                    <a:pt x="118" y="489"/>
                  </a:lnTo>
                  <a:lnTo>
                    <a:pt x="130" y="520"/>
                  </a:lnTo>
                  <a:lnTo>
                    <a:pt x="147" y="546"/>
                  </a:lnTo>
                  <a:lnTo>
                    <a:pt x="171" y="566"/>
                  </a:lnTo>
                  <a:lnTo>
                    <a:pt x="200" y="582"/>
                  </a:lnTo>
                  <a:lnTo>
                    <a:pt x="233" y="590"/>
                  </a:lnTo>
                  <a:lnTo>
                    <a:pt x="269" y="594"/>
                  </a:lnTo>
                  <a:lnTo>
                    <a:pt x="304" y="590"/>
                  </a:lnTo>
                  <a:lnTo>
                    <a:pt x="337" y="582"/>
                  </a:lnTo>
                  <a:lnTo>
                    <a:pt x="364" y="566"/>
                  </a:lnTo>
                  <a:lnTo>
                    <a:pt x="388" y="546"/>
                  </a:lnTo>
                  <a:lnTo>
                    <a:pt x="407" y="520"/>
                  </a:lnTo>
                  <a:lnTo>
                    <a:pt x="417" y="489"/>
                  </a:lnTo>
                  <a:lnTo>
                    <a:pt x="422" y="453"/>
                  </a:lnTo>
                  <a:lnTo>
                    <a:pt x="422" y="0"/>
                  </a:lnTo>
                  <a:lnTo>
                    <a:pt x="535" y="0"/>
                  </a:lnTo>
                  <a:lnTo>
                    <a:pt x="535" y="455"/>
                  </a:lnTo>
                  <a:lnTo>
                    <a:pt x="532" y="499"/>
                  </a:lnTo>
                  <a:lnTo>
                    <a:pt x="521" y="539"/>
                  </a:lnTo>
                  <a:lnTo>
                    <a:pt x="504" y="575"/>
                  </a:lnTo>
                  <a:lnTo>
                    <a:pt x="482" y="606"/>
                  </a:lnTo>
                  <a:lnTo>
                    <a:pt x="457" y="633"/>
                  </a:lnTo>
                  <a:lnTo>
                    <a:pt x="426" y="655"/>
                  </a:lnTo>
                  <a:lnTo>
                    <a:pt x="390" y="672"/>
                  </a:lnTo>
                  <a:lnTo>
                    <a:pt x="352" y="684"/>
                  </a:lnTo>
                  <a:lnTo>
                    <a:pt x="311" y="693"/>
                  </a:lnTo>
                  <a:lnTo>
                    <a:pt x="269" y="695"/>
                  </a:lnTo>
                  <a:lnTo>
                    <a:pt x="226" y="693"/>
                  </a:lnTo>
                  <a:lnTo>
                    <a:pt x="185" y="684"/>
                  </a:lnTo>
                  <a:lnTo>
                    <a:pt x="146" y="672"/>
                  </a:lnTo>
                  <a:lnTo>
                    <a:pt x="110" y="655"/>
                  </a:lnTo>
                  <a:lnTo>
                    <a:pt x="79" y="633"/>
                  </a:lnTo>
                  <a:lnTo>
                    <a:pt x="52" y="606"/>
                  </a:lnTo>
                  <a:lnTo>
                    <a:pt x="31" y="575"/>
                  </a:lnTo>
                  <a:lnTo>
                    <a:pt x="14" y="539"/>
                  </a:lnTo>
                  <a:lnTo>
                    <a:pt x="4" y="499"/>
                  </a:lnTo>
                  <a:lnTo>
                    <a:pt x="0" y="45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16"/>
            <p:cNvSpPr>
              <a:spLocks/>
            </p:cNvSpPr>
            <p:nvPr userDrawn="1"/>
          </p:nvSpPr>
          <p:spPr bwMode="auto">
            <a:xfrm>
              <a:off x="4402" y="2133"/>
              <a:ext cx="552" cy="490"/>
            </a:xfrm>
            <a:custGeom>
              <a:avLst/>
              <a:gdLst>
                <a:gd name="T0" fmla="*/ 339 w 552"/>
                <a:gd name="T1" fmla="*/ 2 h 490"/>
                <a:gd name="T2" fmla="*/ 392 w 552"/>
                <a:gd name="T3" fmla="*/ 15 h 490"/>
                <a:gd name="T4" fmla="*/ 450 w 552"/>
                <a:gd name="T5" fmla="*/ 58 h 490"/>
                <a:gd name="T6" fmla="*/ 484 w 552"/>
                <a:gd name="T7" fmla="*/ 122 h 490"/>
                <a:gd name="T8" fmla="*/ 496 w 552"/>
                <a:gd name="T9" fmla="*/ 204 h 490"/>
                <a:gd name="T10" fmla="*/ 496 w 552"/>
                <a:gd name="T11" fmla="*/ 296 h 490"/>
                <a:gd name="T12" fmla="*/ 498 w 552"/>
                <a:gd name="T13" fmla="*/ 389 h 490"/>
                <a:gd name="T14" fmla="*/ 511 w 552"/>
                <a:gd name="T15" fmla="*/ 411 h 490"/>
                <a:gd name="T16" fmla="*/ 552 w 552"/>
                <a:gd name="T17" fmla="*/ 414 h 490"/>
                <a:gd name="T18" fmla="*/ 521 w 552"/>
                <a:gd name="T19" fmla="*/ 488 h 490"/>
                <a:gd name="T20" fmla="*/ 468 w 552"/>
                <a:gd name="T21" fmla="*/ 490 h 490"/>
                <a:gd name="T22" fmla="*/ 426 w 552"/>
                <a:gd name="T23" fmla="*/ 472 h 490"/>
                <a:gd name="T24" fmla="*/ 398 w 552"/>
                <a:gd name="T25" fmla="*/ 437 h 490"/>
                <a:gd name="T26" fmla="*/ 388 w 552"/>
                <a:gd name="T27" fmla="*/ 375 h 490"/>
                <a:gd name="T28" fmla="*/ 385 w 552"/>
                <a:gd name="T29" fmla="*/ 170 h 490"/>
                <a:gd name="T30" fmla="*/ 357 w 552"/>
                <a:gd name="T31" fmla="*/ 116 h 490"/>
                <a:gd name="T32" fmla="*/ 308 w 552"/>
                <a:gd name="T33" fmla="*/ 89 h 490"/>
                <a:gd name="T34" fmla="*/ 253 w 552"/>
                <a:gd name="T35" fmla="*/ 87 h 490"/>
                <a:gd name="T36" fmla="*/ 210 w 552"/>
                <a:gd name="T37" fmla="*/ 104 h 490"/>
                <a:gd name="T38" fmla="*/ 178 w 552"/>
                <a:gd name="T39" fmla="*/ 139 h 490"/>
                <a:gd name="T40" fmla="*/ 159 w 552"/>
                <a:gd name="T41" fmla="*/ 185 h 490"/>
                <a:gd name="T42" fmla="*/ 158 w 552"/>
                <a:gd name="T43" fmla="*/ 481 h 490"/>
                <a:gd name="T44" fmla="*/ 50 w 552"/>
                <a:gd name="T45" fmla="*/ 146 h 490"/>
                <a:gd name="T46" fmla="*/ 48 w 552"/>
                <a:gd name="T47" fmla="*/ 111 h 490"/>
                <a:gd name="T48" fmla="*/ 46 w 552"/>
                <a:gd name="T49" fmla="*/ 96 h 490"/>
                <a:gd name="T50" fmla="*/ 40 w 552"/>
                <a:gd name="T51" fmla="*/ 87 h 490"/>
                <a:gd name="T52" fmla="*/ 28 w 552"/>
                <a:gd name="T53" fmla="*/ 80 h 490"/>
                <a:gd name="T54" fmla="*/ 0 w 552"/>
                <a:gd name="T55" fmla="*/ 80 h 490"/>
                <a:gd name="T56" fmla="*/ 52 w 552"/>
                <a:gd name="T57" fmla="*/ 0 h 490"/>
                <a:gd name="T58" fmla="*/ 99 w 552"/>
                <a:gd name="T59" fmla="*/ 5 h 490"/>
                <a:gd name="T60" fmla="*/ 134 w 552"/>
                <a:gd name="T61" fmla="*/ 29 h 490"/>
                <a:gd name="T62" fmla="*/ 146 w 552"/>
                <a:gd name="T63" fmla="*/ 60 h 490"/>
                <a:gd name="T64" fmla="*/ 159 w 552"/>
                <a:gd name="T65" fmla="*/ 60 h 490"/>
                <a:gd name="T66" fmla="*/ 193 w 552"/>
                <a:gd name="T67" fmla="*/ 29 h 490"/>
                <a:gd name="T68" fmla="*/ 238 w 552"/>
                <a:gd name="T69" fmla="*/ 9 h 490"/>
                <a:gd name="T70" fmla="*/ 308 w 552"/>
                <a:gd name="T71"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2" h="490">
                  <a:moveTo>
                    <a:pt x="308" y="0"/>
                  </a:moveTo>
                  <a:lnTo>
                    <a:pt x="339" y="2"/>
                  </a:lnTo>
                  <a:lnTo>
                    <a:pt x="368" y="7"/>
                  </a:lnTo>
                  <a:lnTo>
                    <a:pt x="392" y="15"/>
                  </a:lnTo>
                  <a:lnTo>
                    <a:pt x="424" y="34"/>
                  </a:lnTo>
                  <a:lnTo>
                    <a:pt x="450" y="58"/>
                  </a:lnTo>
                  <a:lnTo>
                    <a:pt x="470" y="87"/>
                  </a:lnTo>
                  <a:lnTo>
                    <a:pt x="484" y="122"/>
                  </a:lnTo>
                  <a:lnTo>
                    <a:pt x="492" y="161"/>
                  </a:lnTo>
                  <a:lnTo>
                    <a:pt x="496" y="204"/>
                  </a:lnTo>
                  <a:lnTo>
                    <a:pt x="496" y="296"/>
                  </a:lnTo>
                  <a:lnTo>
                    <a:pt x="496" y="296"/>
                  </a:lnTo>
                  <a:lnTo>
                    <a:pt x="496" y="370"/>
                  </a:lnTo>
                  <a:lnTo>
                    <a:pt x="498" y="389"/>
                  </a:lnTo>
                  <a:lnTo>
                    <a:pt x="503" y="402"/>
                  </a:lnTo>
                  <a:lnTo>
                    <a:pt x="511" y="411"/>
                  </a:lnTo>
                  <a:lnTo>
                    <a:pt x="528" y="416"/>
                  </a:lnTo>
                  <a:lnTo>
                    <a:pt x="552" y="414"/>
                  </a:lnTo>
                  <a:lnTo>
                    <a:pt x="552" y="483"/>
                  </a:lnTo>
                  <a:lnTo>
                    <a:pt x="521" y="488"/>
                  </a:lnTo>
                  <a:lnTo>
                    <a:pt x="494" y="490"/>
                  </a:lnTo>
                  <a:lnTo>
                    <a:pt x="468" y="490"/>
                  </a:lnTo>
                  <a:lnTo>
                    <a:pt x="446" y="483"/>
                  </a:lnTo>
                  <a:lnTo>
                    <a:pt x="426" y="472"/>
                  </a:lnTo>
                  <a:lnTo>
                    <a:pt x="410" y="457"/>
                  </a:lnTo>
                  <a:lnTo>
                    <a:pt x="398" y="437"/>
                  </a:lnTo>
                  <a:lnTo>
                    <a:pt x="390" y="409"/>
                  </a:lnTo>
                  <a:lnTo>
                    <a:pt x="388" y="375"/>
                  </a:lnTo>
                  <a:lnTo>
                    <a:pt x="388" y="204"/>
                  </a:lnTo>
                  <a:lnTo>
                    <a:pt x="385" y="170"/>
                  </a:lnTo>
                  <a:lnTo>
                    <a:pt x="375" y="140"/>
                  </a:lnTo>
                  <a:lnTo>
                    <a:pt x="357" y="116"/>
                  </a:lnTo>
                  <a:lnTo>
                    <a:pt x="333" y="99"/>
                  </a:lnTo>
                  <a:lnTo>
                    <a:pt x="308" y="89"/>
                  </a:lnTo>
                  <a:lnTo>
                    <a:pt x="277" y="84"/>
                  </a:lnTo>
                  <a:lnTo>
                    <a:pt x="253" y="87"/>
                  </a:lnTo>
                  <a:lnTo>
                    <a:pt x="231" y="94"/>
                  </a:lnTo>
                  <a:lnTo>
                    <a:pt x="210" y="104"/>
                  </a:lnTo>
                  <a:lnTo>
                    <a:pt x="192" y="120"/>
                  </a:lnTo>
                  <a:lnTo>
                    <a:pt x="178" y="139"/>
                  </a:lnTo>
                  <a:lnTo>
                    <a:pt x="168" y="161"/>
                  </a:lnTo>
                  <a:lnTo>
                    <a:pt x="159" y="185"/>
                  </a:lnTo>
                  <a:lnTo>
                    <a:pt x="158" y="212"/>
                  </a:lnTo>
                  <a:lnTo>
                    <a:pt x="158" y="481"/>
                  </a:lnTo>
                  <a:lnTo>
                    <a:pt x="50" y="481"/>
                  </a:lnTo>
                  <a:lnTo>
                    <a:pt x="50" y="146"/>
                  </a:lnTo>
                  <a:lnTo>
                    <a:pt x="50" y="127"/>
                  </a:lnTo>
                  <a:lnTo>
                    <a:pt x="48" y="111"/>
                  </a:lnTo>
                  <a:lnTo>
                    <a:pt x="48" y="103"/>
                  </a:lnTo>
                  <a:lnTo>
                    <a:pt x="46" y="96"/>
                  </a:lnTo>
                  <a:lnTo>
                    <a:pt x="43" y="91"/>
                  </a:lnTo>
                  <a:lnTo>
                    <a:pt x="40" y="87"/>
                  </a:lnTo>
                  <a:lnTo>
                    <a:pt x="35" y="84"/>
                  </a:lnTo>
                  <a:lnTo>
                    <a:pt x="28" y="80"/>
                  </a:lnTo>
                  <a:lnTo>
                    <a:pt x="16" y="80"/>
                  </a:lnTo>
                  <a:lnTo>
                    <a:pt x="0" y="80"/>
                  </a:lnTo>
                  <a:lnTo>
                    <a:pt x="0" y="7"/>
                  </a:lnTo>
                  <a:lnTo>
                    <a:pt x="52" y="0"/>
                  </a:lnTo>
                  <a:lnTo>
                    <a:pt x="77" y="0"/>
                  </a:lnTo>
                  <a:lnTo>
                    <a:pt x="99" y="5"/>
                  </a:lnTo>
                  <a:lnTo>
                    <a:pt x="118" y="14"/>
                  </a:lnTo>
                  <a:lnTo>
                    <a:pt x="134" y="29"/>
                  </a:lnTo>
                  <a:lnTo>
                    <a:pt x="142" y="43"/>
                  </a:lnTo>
                  <a:lnTo>
                    <a:pt x="146" y="60"/>
                  </a:lnTo>
                  <a:lnTo>
                    <a:pt x="147" y="80"/>
                  </a:lnTo>
                  <a:lnTo>
                    <a:pt x="159" y="60"/>
                  </a:lnTo>
                  <a:lnTo>
                    <a:pt x="175" y="43"/>
                  </a:lnTo>
                  <a:lnTo>
                    <a:pt x="193" y="29"/>
                  </a:lnTo>
                  <a:lnTo>
                    <a:pt x="216" y="17"/>
                  </a:lnTo>
                  <a:lnTo>
                    <a:pt x="238" y="9"/>
                  </a:lnTo>
                  <a:lnTo>
                    <a:pt x="262" y="3"/>
                  </a:lnTo>
                  <a:lnTo>
                    <a:pt x="3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17"/>
            <p:cNvSpPr>
              <a:spLocks/>
            </p:cNvSpPr>
            <p:nvPr userDrawn="1"/>
          </p:nvSpPr>
          <p:spPr bwMode="auto">
            <a:xfrm>
              <a:off x="4691" y="1156"/>
              <a:ext cx="981" cy="992"/>
            </a:xfrm>
            <a:custGeom>
              <a:avLst/>
              <a:gdLst>
                <a:gd name="T0" fmla="*/ 629 w 981"/>
                <a:gd name="T1" fmla="*/ 22 h 992"/>
                <a:gd name="T2" fmla="*/ 810 w 981"/>
                <a:gd name="T3" fmla="*/ 123 h 992"/>
                <a:gd name="T4" fmla="*/ 935 w 981"/>
                <a:gd name="T5" fmla="*/ 287 h 992"/>
                <a:gd name="T6" fmla="*/ 981 w 981"/>
                <a:gd name="T7" fmla="*/ 496 h 992"/>
                <a:gd name="T8" fmla="*/ 935 w 981"/>
                <a:gd name="T9" fmla="*/ 705 h 992"/>
                <a:gd name="T10" fmla="*/ 810 w 981"/>
                <a:gd name="T11" fmla="*/ 871 h 992"/>
                <a:gd name="T12" fmla="*/ 629 w 981"/>
                <a:gd name="T13" fmla="*/ 972 h 992"/>
                <a:gd name="T14" fmla="*/ 415 w 981"/>
                <a:gd name="T15" fmla="*/ 987 h 992"/>
                <a:gd name="T16" fmla="*/ 222 w 981"/>
                <a:gd name="T17" fmla="*/ 917 h 992"/>
                <a:gd name="T18" fmla="*/ 79 w 981"/>
                <a:gd name="T19" fmla="*/ 779 h 992"/>
                <a:gd name="T20" fmla="*/ 0 w 981"/>
                <a:gd name="T21" fmla="*/ 590 h 992"/>
                <a:gd name="T22" fmla="*/ 121 w 981"/>
                <a:gd name="T23" fmla="*/ 695 h 992"/>
                <a:gd name="T24" fmla="*/ 244 w 981"/>
                <a:gd name="T25" fmla="*/ 835 h 992"/>
                <a:gd name="T26" fmla="*/ 420 w 981"/>
                <a:gd name="T27" fmla="*/ 907 h 992"/>
                <a:gd name="T28" fmla="*/ 605 w 981"/>
                <a:gd name="T29" fmla="*/ 895 h 992"/>
                <a:gd name="T30" fmla="*/ 759 w 981"/>
                <a:gd name="T31" fmla="*/ 809 h 992"/>
                <a:gd name="T32" fmla="*/ 861 w 981"/>
                <a:gd name="T33" fmla="*/ 672 h 992"/>
                <a:gd name="T34" fmla="*/ 900 w 981"/>
                <a:gd name="T35" fmla="*/ 496 h 992"/>
                <a:gd name="T36" fmla="*/ 861 w 981"/>
                <a:gd name="T37" fmla="*/ 321 h 992"/>
                <a:gd name="T38" fmla="*/ 759 w 981"/>
                <a:gd name="T39" fmla="*/ 183 h 992"/>
                <a:gd name="T40" fmla="*/ 605 w 981"/>
                <a:gd name="T41" fmla="*/ 99 h 992"/>
                <a:gd name="T42" fmla="*/ 425 w 981"/>
                <a:gd name="T43" fmla="*/ 85 h 992"/>
                <a:gd name="T44" fmla="*/ 263 w 981"/>
                <a:gd name="T45" fmla="*/ 145 h 992"/>
                <a:gd name="T46" fmla="*/ 142 w 981"/>
                <a:gd name="T47" fmla="*/ 265 h 992"/>
                <a:gd name="T48" fmla="*/ 116 w 981"/>
                <a:gd name="T49" fmla="*/ 320 h 992"/>
                <a:gd name="T50" fmla="*/ 130 w 981"/>
                <a:gd name="T51" fmla="*/ 369 h 992"/>
                <a:gd name="T52" fmla="*/ 261 w 981"/>
                <a:gd name="T53" fmla="*/ 378 h 992"/>
                <a:gd name="T54" fmla="*/ 347 w 981"/>
                <a:gd name="T55" fmla="*/ 378 h 992"/>
                <a:gd name="T56" fmla="*/ 321 w 981"/>
                <a:gd name="T57" fmla="*/ 458 h 992"/>
                <a:gd name="T58" fmla="*/ 289 w 981"/>
                <a:gd name="T59" fmla="*/ 590 h 992"/>
                <a:gd name="T60" fmla="*/ 318 w 981"/>
                <a:gd name="T61" fmla="*/ 618 h 992"/>
                <a:gd name="T62" fmla="*/ 388 w 981"/>
                <a:gd name="T63" fmla="*/ 609 h 992"/>
                <a:gd name="T64" fmla="*/ 415 w 981"/>
                <a:gd name="T65" fmla="*/ 681 h 992"/>
                <a:gd name="T66" fmla="*/ 326 w 981"/>
                <a:gd name="T67" fmla="*/ 700 h 992"/>
                <a:gd name="T68" fmla="*/ 246 w 981"/>
                <a:gd name="T69" fmla="*/ 672 h 992"/>
                <a:gd name="T70" fmla="*/ 207 w 981"/>
                <a:gd name="T71" fmla="*/ 595 h 992"/>
                <a:gd name="T72" fmla="*/ 236 w 981"/>
                <a:gd name="T73" fmla="*/ 458 h 992"/>
                <a:gd name="T74" fmla="*/ 130 w 981"/>
                <a:gd name="T75" fmla="*/ 455 h 992"/>
                <a:gd name="T76" fmla="*/ 62 w 981"/>
                <a:gd name="T77" fmla="*/ 424 h 992"/>
                <a:gd name="T78" fmla="*/ 29 w 981"/>
                <a:gd name="T79" fmla="*/ 347 h 992"/>
                <a:gd name="T80" fmla="*/ 56 w 981"/>
                <a:gd name="T81" fmla="*/ 250 h 992"/>
                <a:gd name="T82" fmla="*/ 181 w 981"/>
                <a:gd name="T83" fmla="*/ 106 h 992"/>
                <a:gd name="T84" fmla="*/ 354 w 981"/>
                <a:gd name="T85" fmla="*/ 19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81" h="992">
                  <a:moveTo>
                    <a:pt x="485" y="0"/>
                  </a:moveTo>
                  <a:lnTo>
                    <a:pt x="559" y="7"/>
                  </a:lnTo>
                  <a:lnTo>
                    <a:pt x="629" y="22"/>
                  </a:lnTo>
                  <a:lnTo>
                    <a:pt x="694" y="46"/>
                  </a:lnTo>
                  <a:lnTo>
                    <a:pt x="755" y="80"/>
                  </a:lnTo>
                  <a:lnTo>
                    <a:pt x="810" y="123"/>
                  </a:lnTo>
                  <a:lnTo>
                    <a:pt x="859" y="171"/>
                  </a:lnTo>
                  <a:lnTo>
                    <a:pt x="900" y="226"/>
                  </a:lnTo>
                  <a:lnTo>
                    <a:pt x="935" y="287"/>
                  </a:lnTo>
                  <a:lnTo>
                    <a:pt x="960" y="354"/>
                  </a:lnTo>
                  <a:lnTo>
                    <a:pt x="976" y="422"/>
                  </a:lnTo>
                  <a:lnTo>
                    <a:pt x="981" y="496"/>
                  </a:lnTo>
                  <a:lnTo>
                    <a:pt x="976" y="570"/>
                  </a:lnTo>
                  <a:lnTo>
                    <a:pt x="960" y="640"/>
                  </a:lnTo>
                  <a:lnTo>
                    <a:pt x="935" y="705"/>
                  </a:lnTo>
                  <a:lnTo>
                    <a:pt x="900" y="767"/>
                  </a:lnTo>
                  <a:lnTo>
                    <a:pt x="859" y="821"/>
                  </a:lnTo>
                  <a:lnTo>
                    <a:pt x="810" y="871"/>
                  </a:lnTo>
                  <a:lnTo>
                    <a:pt x="755" y="912"/>
                  </a:lnTo>
                  <a:lnTo>
                    <a:pt x="694" y="946"/>
                  </a:lnTo>
                  <a:lnTo>
                    <a:pt x="629" y="972"/>
                  </a:lnTo>
                  <a:lnTo>
                    <a:pt x="559" y="987"/>
                  </a:lnTo>
                  <a:lnTo>
                    <a:pt x="485" y="992"/>
                  </a:lnTo>
                  <a:lnTo>
                    <a:pt x="415" y="987"/>
                  </a:lnTo>
                  <a:lnTo>
                    <a:pt x="347" y="972"/>
                  </a:lnTo>
                  <a:lnTo>
                    <a:pt x="282" y="950"/>
                  </a:lnTo>
                  <a:lnTo>
                    <a:pt x="222" y="917"/>
                  </a:lnTo>
                  <a:lnTo>
                    <a:pt x="169" y="878"/>
                  </a:lnTo>
                  <a:lnTo>
                    <a:pt x="120" y="832"/>
                  </a:lnTo>
                  <a:lnTo>
                    <a:pt x="79" y="779"/>
                  </a:lnTo>
                  <a:lnTo>
                    <a:pt x="44" y="720"/>
                  </a:lnTo>
                  <a:lnTo>
                    <a:pt x="17" y="657"/>
                  </a:lnTo>
                  <a:lnTo>
                    <a:pt x="0" y="590"/>
                  </a:lnTo>
                  <a:lnTo>
                    <a:pt x="79" y="575"/>
                  </a:lnTo>
                  <a:lnTo>
                    <a:pt x="96" y="636"/>
                  </a:lnTo>
                  <a:lnTo>
                    <a:pt x="121" y="695"/>
                  </a:lnTo>
                  <a:lnTo>
                    <a:pt x="156" y="748"/>
                  </a:lnTo>
                  <a:lnTo>
                    <a:pt x="197" y="794"/>
                  </a:lnTo>
                  <a:lnTo>
                    <a:pt x="244" y="835"/>
                  </a:lnTo>
                  <a:lnTo>
                    <a:pt x="297" y="868"/>
                  </a:lnTo>
                  <a:lnTo>
                    <a:pt x="357" y="891"/>
                  </a:lnTo>
                  <a:lnTo>
                    <a:pt x="420" y="907"/>
                  </a:lnTo>
                  <a:lnTo>
                    <a:pt x="485" y="912"/>
                  </a:lnTo>
                  <a:lnTo>
                    <a:pt x="547" y="907"/>
                  </a:lnTo>
                  <a:lnTo>
                    <a:pt x="605" y="895"/>
                  </a:lnTo>
                  <a:lnTo>
                    <a:pt x="661" y="873"/>
                  </a:lnTo>
                  <a:lnTo>
                    <a:pt x="711" y="845"/>
                  </a:lnTo>
                  <a:lnTo>
                    <a:pt x="759" y="809"/>
                  </a:lnTo>
                  <a:lnTo>
                    <a:pt x="798" y="770"/>
                  </a:lnTo>
                  <a:lnTo>
                    <a:pt x="834" y="722"/>
                  </a:lnTo>
                  <a:lnTo>
                    <a:pt x="861" y="672"/>
                  </a:lnTo>
                  <a:lnTo>
                    <a:pt x="883" y="616"/>
                  </a:lnTo>
                  <a:lnTo>
                    <a:pt x="895" y="558"/>
                  </a:lnTo>
                  <a:lnTo>
                    <a:pt x="900" y="496"/>
                  </a:lnTo>
                  <a:lnTo>
                    <a:pt x="895" y="434"/>
                  </a:lnTo>
                  <a:lnTo>
                    <a:pt x="883" y="376"/>
                  </a:lnTo>
                  <a:lnTo>
                    <a:pt x="861" y="321"/>
                  </a:lnTo>
                  <a:lnTo>
                    <a:pt x="834" y="270"/>
                  </a:lnTo>
                  <a:lnTo>
                    <a:pt x="798" y="224"/>
                  </a:lnTo>
                  <a:lnTo>
                    <a:pt x="759" y="183"/>
                  </a:lnTo>
                  <a:lnTo>
                    <a:pt x="711" y="149"/>
                  </a:lnTo>
                  <a:lnTo>
                    <a:pt x="661" y="120"/>
                  </a:lnTo>
                  <a:lnTo>
                    <a:pt x="605" y="99"/>
                  </a:lnTo>
                  <a:lnTo>
                    <a:pt x="547" y="85"/>
                  </a:lnTo>
                  <a:lnTo>
                    <a:pt x="485" y="80"/>
                  </a:lnTo>
                  <a:lnTo>
                    <a:pt x="425" y="85"/>
                  </a:lnTo>
                  <a:lnTo>
                    <a:pt x="367" y="97"/>
                  </a:lnTo>
                  <a:lnTo>
                    <a:pt x="314" y="118"/>
                  </a:lnTo>
                  <a:lnTo>
                    <a:pt x="263" y="145"/>
                  </a:lnTo>
                  <a:lnTo>
                    <a:pt x="217" y="179"/>
                  </a:lnTo>
                  <a:lnTo>
                    <a:pt x="176" y="219"/>
                  </a:lnTo>
                  <a:lnTo>
                    <a:pt x="142" y="265"/>
                  </a:lnTo>
                  <a:lnTo>
                    <a:pt x="140" y="267"/>
                  </a:lnTo>
                  <a:lnTo>
                    <a:pt x="127" y="294"/>
                  </a:lnTo>
                  <a:lnTo>
                    <a:pt x="116" y="320"/>
                  </a:lnTo>
                  <a:lnTo>
                    <a:pt x="115" y="340"/>
                  </a:lnTo>
                  <a:lnTo>
                    <a:pt x="118" y="357"/>
                  </a:lnTo>
                  <a:lnTo>
                    <a:pt x="130" y="369"/>
                  </a:lnTo>
                  <a:lnTo>
                    <a:pt x="149" y="376"/>
                  </a:lnTo>
                  <a:lnTo>
                    <a:pt x="173" y="378"/>
                  </a:lnTo>
                  <a:lnTo>
                    <a:pt x="261" y="378"/>
                  </a:lnTo>
                  <a:lnTo>
                    <a:pt x="304" y="246"/>
                  </a:lnTo>
                  <a:lnTo>
                    <a:pt x="390" y="246"/>
                  </a:lnTo>
                  <a:lnTo>
                    <a:pt x="347" y="378"/>
                  </a:lnTo>
                  <a:lnTo>
                    <a:pt x="444" y="378"/>
                  </a:lnTo>
                  <a:lnTo>
                    <a:pt x="419" y="458"/>
                  </a:lnTo>
                  <a:lnTo>
                    <a:pt x="321" y="458"/>
                  </a:lnTo>
                  <a:lnTo>
                    <a:pt x="289" y="556"/>
                  </a:lnTo>
                  <a:lnTo>
                    <a:pt x="287" y="575"/>
                  </a:lnTo>
                  <a:lnTo>
                    <a:pt x="289" y="590"/>
                  </a:lnTo>
                  <a:lnTo>
                    <a:pt x="294" y="604"/>
                  </a:lnTo>
                  <a:lnTo>
                    <a:pt x="304" y="612"/>
                  </a:lnTo>
                  <a:lnTo>
                    <a:pt x="318" y="618"/>
                  </a:lnTo>
                  <a:lnTo>
                    <a:pt x="330" y="619"/>
                  </a:lnTo>
                  <a:lnTo>
                    <a:pt x="359" y="618"/>
                  </a:lnTo>
                  <a:lnTo>
                    <a:pt x="388" y="609"/>
                  </a:lnTo>
                  <a:lnTo>
                    <a:pt x="396" y="647"/>
                  </a:lnTo>
                  <a:lnTo>
                    <a:pt x="405" y="664"/>
                  </a:lnTo>
                  <a:lnTo>
                    <a:pt x="415" y="681"/>
                  </a:lnTo>
                  <a:lnTo>
                    <a:pt x="386" y="691"/>
                  </a:lnTo>
                  <a:lnTo>
                    <a:pt x="357" y="698"/>
                  </a:lnTo>
                  <a:lnTo>
                    <a:pt x="326" y="700"/>
                  </a:lnTo>
                  <a:lnTo>
                    <a:pt x="297" y="696"/>
                  </a:lnTo>
                  <a:lnTo>
                    <a:pt x="270" y="688"/>
                  </a:lnTo>
                  <a:lnTo>
                    <a:pt x="246" y="672"/>
                  </a:lnTo>
                  <a:lnTo>
                    <a:pt x="227" y="652"/>
                  </a:lnTo>
                  <a:lnTo>
                    <a:pt x="214" y="626"/>
                  </a:lnTo>
                  <a:lnTo>
                    <a:pt x="207" y="595"/>
                  </a:lnTo>
                  <a:lnTo>
                    <a:pt x="205" y="563"/>
                  </a:lnTo>
                  <a:lnTo>
                    <a:pt x="214" y="530"/>
                  </a:lnTo>
                  <a:lnTo>
                    <a:pt x="236" y="458"/>
                  </a:lnTo>
                  <a:lnTo>
                    <a:pt x="173" y="458"/>
                  </a:lnTo>
                  <a:lnTo>
                    <a:pt x="154" y="458"/>
                  </a:lnTo>
                  <a:lnTo>
                    <a:pt x="130" y="455"/>
                  </a:lnTo>
                  <a:lnTo>
                    <a:pt x="106" y="450"/>
                  </a:lnTo>
                  <a:lnTo>
                    <a:pt x="84" y="440"/>
                  </a:lnTo>
                  <a:lnTo>
                    <a:pt x="62" y="424"/>
                  </a:lnTo>
                  <a:lnTo>
                    <a:pt x="46" y="402"/>
                  </a:lnTo>
                  <a:lnTo>
                    <a:pt x="34" y="376"/>
                  </a:lnTo>
                  <a:lnTo>
                    <a:pt x="29" y="347"/>
                  </a:lnTo>
                  <a:lnTo>
                    <a:pt x="33" y="316"/>
                  </a:lnTo>
                  <a:lnTo>
                    <a:pt x="41" y="284"/>
                  </a:lnTo>
                  <a:lnTo>
                    <a:pt x="56" y="250"/>
                  </a:lnTo>
                  <a:lnTo>
                    <a:pt x="92" y="197"/>
                  </a:lnTo>
                  <a:lnTo>
                    <a:pt x="133" y="147"/>
                  </a:lnTo>
                  <a:lnTo>
                    <a:pt x="181" y="106"/>
                  </a:lnTo>
                  <a:lnTo>
                    <a:pt x="234" y="70"/>
                  </a:lnTo>
                  <a:lnTo>
                    <a:pt x="292" y="41"/>
                  </a:lnTo>
                  <a:lnTo>
                    <a:pt x="354" y="19"/>
                  </a:lnTo>
                  <a:lnTo>
                    <a:pt x="419" y="5"/>
                  </a:lnTo>
                  <a:lnTo>
                    <a:pt x="4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18"/>
            <p:cNvSpPr>
              <a:spLocks/>
            </p:cNvSpPr>
            <p:nvPr userDrawn="1"/>
          </p:nvSpPr>
          <p:spPr bwMode="auto">
            <a:xfrm>
              <a:off x="5125" y="1534"/>
              <a:ext cx="396" cy="322"/>
            </a:xfrm>
            <a:custGeom>
              <a:avLst/>
              <a:gdLst>
                <a:gd name="T0" fmla="*/ 58 w 396"/>
                <a:gd name="T1" fmla="*/ 0 h 322"/>
                <a:gd name="T2" fmla="*/ 144 w 396"/>
                <a:gd name="T3" fmla="*/ 0 h 322"/>
                <a:gd name="T4" fmla="*/ 82 w 396"/>
                <a:gd name="T5" fmla="*/ 190 h 322"/>
                <a:gd name="T6" fmla="*/ 80 w 396"/>
                <a:gd name="T7" fmla="*/ 205 h 322"/>
                <a:gd name="T8" fmla="*/ 82 w 396"/>
                <a:gd name="T9" fmla="*/ 219 h 322"/>
                <a:gd name="T10" fmla="*/ 87 w 396"/>
                <a:gd name="T11" fmla="*/ 228 h 322"/>
                <a:gd name="T12" fmla="*/ 96 w 396"/>
                <a:gd name="T13" fmla="*/ 234 h 322"/>
                <a:gd name="T14" fmla="*/ 106 w 396"/>
                <a:gd name="T15" fmla="*/ 240 h 322"/>
                <a:gd name="T16" fmla="*/ 116 w 396"/>
                <a:gd name="T17" fmla="*/ 241 h 322"/>
                <a:gd name="T18" fmla="*/ 140 w 396"/>
                <a:gd name="T19" fmla="*/ 238 h 322"/>
                <a:gd name="T20" fmla="*/ 164 w 396"/>
                <a:gd name="T21" fmla="*/ 226 h 322"/>
                <a:gd name="T22" fmla="*/ 186 w 396"/>
                <a:gd name="T23" fmla="*/ 211 h 322"/>
                <a:gd name="T24" fmla="*/ 203 w 396"/>
                <a:gd name="T25" fmla="*/ 188 h 322"/>
                <a:gd name="T26" fmla="*/ 215 w 396"/>
                <a:gd name="T27" fmla="*/ 164 h 322"/>
                <a:gd name="T28" fmla="*/ 215 w 396"/>
                <a:gd name="T29" fmla="*/ 164 h 322"/>
                <a:gd name="T30" fmla="*/ 268 w 396"/>
                <a:gd name="T31" fmla="*/ 0 h 322"/>
                <a:gd name="T32" fmla="*/ 352 w 396"/>
                <a:gd name="T33" fmla="*/ 0 h 322"/>
                <a:gd name="T34" fmla="*/ 292 w 396"/>
                <a:gd name="T35" fmla="*/ 190 h 322"/>
                <a:gd name="T36" fmla="*/ 289 w 396"/>
                <a:gd name="T37" fmla="*/ 199 h 322"/>
                <a:gd name="T38" fmla="*/ 289 w 396"/>
                <a:gd name="T39" fmla="*/ 205 h 322"/>
                <a:gd name="T40" fmla="*/ 289 w 396"/>
                <a:gd name="T41" fmla="*/ 212 h 322"/>
                <a:gd name="T42" fmla="*/ 289 w 396"/>
                <a:gd name="T43" fmla="*/ 212 h 322"/>
                <a:gd name="T44" fmla="*/ 289 w 396"/>
                <a:gd name="T45" fmla="*/ 214 h 322"/>
                <a:gd name="T46" fmla="*/ 290 w 396"/>
                <a:gd name="T47" fmla="*/ 221 h 322"/>
                <a:gd name="T48" fmla="*/ 294 w 396"/>
                <a:gd name="T49" fmla="*/ 226 h 322"/>
                <a:gd name="T50" fmla="*/ 297 w 396"/>
                <a:gd name="T51" fmla="*/ 231 h 322"/>
                <a:gd name="T52" fmla="*/ 302 w 396"/>
                <a:gd name="T53" fmla="*/ 236 h 322"/>
                <a:gd name="T54" fmla="*/ 306 w 396"/>
                <a:gd name="T55" fmla="*/ 238 h 322"/>
                <a:gd name="T56" fmla="*/ 325 w 396"/>
                <a:gd name="T57" fmla="*/ 248 h 322"/>
                <a:gd name="T58" fmla="*/ 345 w 396"/>
                <a:gd name="T59" fmla="*/ 252 h 322"/>
                <a:gd name="T60" fmla="*/ 367 w 396"/>
                <a:gd name="T61" fmla="*/ 253 h 322"/>
                <a:gd name="T62" fmla="*/ 384 w 396"/>
                <a:gd name="T63" fmla="*/ 252 h 322"/>
                <a:gd name="T64" fmla="*/ 396 w 396"/>
                <a:gd name="T65" fmla="*/ 250 h 322"/>
                <a:gd name="T66" fmla="*/ 393 w 396"/>
                <a:gd name="T67" fmla="*/ 262 h 322"/>
                <a:gd name="T68" fmla="*/ 384 w 396"/>
                <a:gd name="T69" fmla="*/ 279 h 322"/>
                <a:gd name="T70" fmla="*/ 378 w 396"/>
                <a:gd name="T71" fmla="*/ 294 h 322"/>
                <a:gd name="T72" fmla="*/ 367 w 396"/>
                <a:gd name="T73" fmla="*/ 310 h 322"/>
                <a:gd name="T74" fmla="*/ 362 w 396"/>
                <a:gd name="T75" fmla="*/ 318 h 322"/>
                <a:gd name="T76" fmla="*/ 359 w 396"/>
                <a:gd name="T77" fmla="*/ 320 h 322"/>
                <a:gd name="T78" fmla="*/ 354 w 396"/>
                <a:gd name="T79" fmla="*/ 320 h 322"/>
                <a:gd name="T80" fmla="*/ 347 w 396"/>
                <a:gd name="T81" fmla="*/ 322 h 322"/>
                <a:gd name="T82" fmla="*/ 340 w 396"/>
                <a:gd name="T83" fmla="*/ 322 h 322"/>
                <a:gd name="T84" fmla="*/ 321 w 396"/>
                <a:gd name="T85" fmla="*/ 322 h 322"/>
                <a:gd name="T86" fmla="*/ 299 w 396"/>
                <a:gd name="T87" fmla="*/ 318 h 322"/>
                <a:gd name="T88" fmla="*/ 275 w 396"/>
                <a:gd name="T89" fmla="*/ 313 h 322"/>
                <a:gd name="T90" fmla="*/ 258 w 396"/>
                <a:gd name="T91" fmla="*/ 305 h 322"/>
                <a:gd name="T92" fmla="*/ 243 w 396"/>
                <a:gd name="T93" fmla="*/ 293 h 322"/>
                <a:gd name="T94" fmla="*/ 229 w 396"/>
                <a:gd name="T95" fmla="*/ 277 h 322"/>
                <a:gd name="T96" fmla="*/ 193 w 396"/>
                <a:gd name="T97" fmla="*/ 301 h 322"/>
                <a:gd name="T98" fmla="*/ 154 w 396"/>
                <a:gd name="T99" fmla="*/ 317 h 322"/>
                <a:gd name="T100" fmla="*/ 115 w 396"/>
                <a:gd name="T101" fmla="*/ 322 h 322"/>
                <a:gd name="T102" fmla="*/ 85 w 396"/>
                <a:gd name="T103" fmla="*/ 318 h 322"/>
                <a:gd name="T104" fmla="*/ 60 w 396"/>
                <a:gd name="T105" fmla="*/ 310 h 322"/>
                <a:gd name="T106" fmla="*/ 38 w 396"/>
                <a:gd name="T107" fmla="*/ 296 h 322"/>
                <a:gd name="T108" fmla="*/ 19 w 396"/>
                <a:gd name="T109" fmla="*/ 277 h 322"/>
                <a:gd name="T110" fmla="*/ 7 w 396"/>
                <a:gd name="T111" fmla="*/ 252 h 322"/>
                <a:gd name="T112" fmla="*/ 0 w 396"/>
                <a:gd name="T113" fmla="*/ 224 h 322"/>
                <a:gd name="T114" fmla="*/ 0 w 396"/>
                <a:gd name="T115" fmla="*/ 193 h 322"/>
                <a:gd name="T116" fmla="*/ 7 w 396"/>
                <a:gd name="T117" fmla="*/ 164 h 322"/>
                <a:gd name="T118" fmla="*/ 58 w 396"/>
                <a:gd name="T119"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6" h="322">
                  <a:moveTo>
                    <a:pt x="58" y="0"/>
                  </a:moveTo>
                  <a:lnTo>
                    <a:pt x="144" y="0"/>
                  </a:lnTo>
                  <a:lnTo>
                    <a:pt x="82" y="190"/>
                  </a:lnTo>
                  <a:lnTo>
                    <a:pt x="80" y="205"/>
                  </a:lnTo>
                  <a:lnTo>
                    <a:pt x="82" y="219"/>
                  </a:lnTo>
                  <a:lnTo>
                    <a:pt x="87" y="228"/>
                  </a:lnTo>
                  <a:lnTo>
                    <a:pt x="96" y="234"/>
                  </a:lnTo>
                  <a:lnTo>
                    <a:pt x="106" y="240"/>
                  </a:lnTo>
                  <a:lnTo>
                    <a:pt x="116" y="241"/>
                  </a:lnTo>
                  <a:lnTo>
                    <a:pt x="140" y="238"/>
                  </a:lnTo>
                  <a:lnTo>
                    <a:pt x="164" y="226"/>
                  </a:lnTo>
                  <a:lnTo>
                    <a:pt x="186" y="211"/>
                  </a:lnTo>
                  <a:lnTo>
                    <a:pt x="203" y="188"/>
                  </a:lnTo>
                  <a:lnTo>
                    <a:pt x="215" y="164"/>
                  </a:lnTo>
                  <a:lnTo>
                    <a:pt x="215" y="164"/>
                  </a:lnTo>
                  <a:lnTo>
                    <a:pt x="268" y="0"/>
                  </a:lnTo>
                  <a:lnTo>
                    <a:pt x="352" y="0"/>
                  </a:lnTo>
                  <a:lnTo>
                    <a:pt x="292" y="190"/>
                  </a:lnTo>
                  <a:lnTo>
                    <a:pt x="289" y="199"/>
                  </a:lnTo>
                  <a:lnTo>
                    <a:pt x="289" y="205"/>
                  </a:lnTo>
                  <a:lnTo>
                    <a:pt x="289" y="212"/>
                  </a:lnTo>
                  <a:lnTo>
                    <a:pt x="289" y="212"/>
                  </a:lnTo>
                  <a:lnTo>
                    <a:pt x="289" y="214"/>
                  </a:lnTo>
                  <a:lnTo>
                    <a:pt x="290" y="221"/>
                  </a:lnTo>
                  <a:lnTo>
                    <a:pt x="294" y="226"/>
                  </a:lnTo>
                  <a:lnTo>
                    <a:pt x="297" y="231"/>
                  </a:lnTo>
                  <a:lnTo>
                    <a:pt x="302" y="236"/>
                  </a:lnTo>
                  <a:lnTo>
                    <a:pt x="306" y="238"/>
                  </a:lnTo>
                  <a:lnTo>
                    <a:pt x="325" y="248"/>
                  </a:lnTo>
                  <a:lnTo>
                    <a:pt x="345" y="252"/>
                  </a:lnTo>
                  <a:lnTo>
                    <a:pt x="367" y="253"/>
                  </a:lnTo>
                  <a:lnTo>
                    <a:pt x="384" y="252"/>
                  </a:lnTo>
                  <a:lnTo>
                    <a:pt x="396" y="250"/>
                  </a:lnTo>
                  <a:lnTo>
                    <a:pt x="393" y="262"/>
                  </a:lnTo>
                  <a:lnTo>
                    <a:pt x="384" y="279"/>
                  </a:lnTo>
                  <a:lnTo>
                    <a:pt x="378" y="294"/>
                  </a:lnTo>
                  <a:lnTo>
                    <a:pt x="367" y="310"/>
                  </a:lnTo>
                  <a:lnTo>
                    <a:pt x="362" y="318"/>
                  </a:lnTo>
                  <a:lnTo>
                    <a:pt x="359" y="320"/>
                  </a:lnTo>
                  <a:lnTo>
                    <a:pt x="354" y="320"/>
                  </a:lnTo>
                  <a:lnTo>
                    <a:pt x="347" y="322"/>
                  </a:lnTo>
                  <a:lnTo>
                    <a:pt x="340" y="322"/>
                  </a:lnTo>
                  <a:lnTo>
                    <a:pt x="321" y="322"/>
                  </a:lnTo>
                  <a:lnTo>
                    <a:pt x="299" y="318"/>
                  </a:lnTo>
                  <a:lnTo>
                    <a:pt x="275" y="313"/>
                  </a:lnTo>
                  <a:lnTo>
                    <a:pt x="258" y="305"/>
                  </a:lnTo>
                  <a:lnTo>
                    <a:pt x="243" y="293"/>
                  </a:lnTo>
                  <a:lnTo>
                    <a:pt x="229" y="277"/>
                  </a:lnTo>
                  <a:lnTo>
                    <a:pt x="193" y="301"/>
                  </a:lnTo>
                  <a:lnTo>
                    <a:pt x="154" y="317"/>
                  </a:lnTo>
                  <a:lnTo>
                    <a:pt x="115" y="322"/>
                  </a:lnTo>
                  <a:lnTo>
                    <a:pt x="85" y="318"/>
                  </a:lnTo>
                  <a:lnTo>
                    <a:pt x="60" y="310"/>
                  </a:lnTo>
                  <a:lnTo>
                    <a:pt x="38" y="296"/>
                  </a:lnTo>
                  <a:lnTo>
                    <a:pt x="19" y="277"/>
                  </a:lnTo>
                  <a:lnTo>
                    <a:pt x="7" y="252"/>
                  </a:lnTo>
                  <a:lnTo>
                    <a:pt x="0" y="224"/>
                  </a:lnTo>
                  <a:lnTo>
                    <a:pt x="0" y="193"/>
                  </a:lnTo>
                  <a:lnTo>
                    <a:pt x="7" y="164"/>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19"/>
            <p:cNvSpPr>
              <a:spLocks noEditPoints="1"/>
            </p:cNvSpPr>
            <p:nvPr userDrawn="1"/>
          </p:nvSpPr>
          <p:spPr bwMode="auto">
            <a:xfrm>
              <a:off x="5007" y="2496"/>
              <a:ext cx="127" cy="127"/>
            </a:xfrm>
            <a:custGeom>
              <a:avLst/>
              <a:gdLst>
                <a:gd name="T0" fmla="*/ 53 w 127"/>
                <a:gd name="T1" fmla="*/ 65 h 127"/>
                <a:gd name="T2" fmla="*/ 74 w 127"/>
                <a:gd name="T3" fmla="*/ 63 h 127"/>
                <a:gd name="T4" fmla="*/ 80 w 127"/>
                <a:gd name="T5" fmla="*/ 58 h 127"/>
                <a:gd name="T6" fmla="*/ 80 w 127"/>
                <a:gd name="T7" fmla="*/ 48 h 127"/>
                <a:gd name="T8" fmla="*/ 74 w 127"/>
                <a:gd name="T9" fmla="*/ 41 h 127"/>
                <a:gd name="T10" fmla="*/ 53 w 127"/>
                <a:gd name="T11" fmla="*/ 41 h 127"/>
                <a:gd name="T12" fmla="*/ 68 w 127"/>
                <a:gd name="T13" fmla="*/ 32 h 127"/>
                <a:gd name="T14" fmla="*/ 79 w 127"/>
                <a:gd name="T15" fmla="*/ 34 h 127"/>
                <a:gd name="T16" fmla="*/ 87 w 127"/>
                <a:gd name="T17" fmla="*/ 41 h 127"/>
                <a:gd name="T18" fmla="*/ 91 w 127"/>
                <a:gd name="T19" fmla="*/ 53 h 127"/>
                <a:gd name="T20" fmla="*/ 86 w 127"/>
                <a:gd name="T21" fmla="*/ 65 h 127"/>
                <a:gd name="T22" fmla="*/ 75 w 127"/>
                <a:gd name="T23" fmla="*/ 72 h 127"/>
                <a:gd name="T24" fmla="*/ 92 w 127"/>
                <a:gd name="T25" fmla="*/ 94 h 127"/>
                <a:gd name="T26" fmla="*/ 67 w 127"/>
                <a:gd name="T27" fmla="*/ 72 h 127"/>
                <a:gd name="T28" fmla="*/ 53 w 127"/>
                <a:gd name="T29" fmla="*/ 94 h 127"/>
                <a:gd name="T30" fmla="*/ 43 w 127"/>
                <a:gd name="T31" fmla="*/ 32 h 127"/>
                <a:gd name="T32" fmla="*/ 39 w 127"/>
                <a:gd name="T33" fmla="*/ 15 h 127"/>
                <a:gd name="T34" fmla="*/ 16 w 127"/>
                <a:gd name="T35" fmla="*/ 41 h 127"/>
                <a:gd name="T36" fmla="*/ 16 w 127"/>
                <a:gd name="T37" fmla="*/ 84 h 127"/>
                <a:gd name="T38" fmla="*/ 39 w 127"/>
                <a:gd name="T39" fmla="*/ 111 h 127"/>
                <a:gd name="T40" fmla="*/ 72 w 127"/>
                <a:gd name="T41" fmla="*/ 116 h 127"/>
                <a:gd name="T42" fmla="*/ 103 w 127"/>
                <a:gd name="T43" fmla="*/ 101 h 127"/>
                <a:gd name="T44" fmla="*/ 116 w 127"/>
                <a:gd name="T45" fmla="*/ 63 h 127"/>
                <a:gd name="T46" fmla="*/ 103 w 127"/>
                <a:gd name="T47" fmla="*/ 26 h 127"/>
                <a:gd name="T48" fmla="*/ 72 w 127"/>
                <a:gd name="T49" fmla="*/ 10 h 127"/>
                <a:gd name="T50" fmla="*/ 63 w 127"/>
                <a:gd name="T51" fmla="*/ 0 h 127"/>
                <a:gd name="T52" fmla="*/ 99 w 127"/>
                <a:gd name="T53" fmla="*/ 10 h 127"/>
                <a:gd name="T54" fmla="*/ 123 w 127"/>
                <a:gd name="T55" fmla="*/ 41 h 127"/>
                <a:gd name="T56" fmla="*/ 123 w 127"/>
                <a:gd name="T57" fmla="*/ 85 h 127"/>
                <a:gd name="T58" fmla="*/ 99 w 127"/>
                <a:gd name="T59" fmla="*/ 116 h 127"/>
                <a:gd name="T60" fmla="*/ 63 w 127"/>
                <a:gd name="T61" fmla="*/ 127 h 127"/>
                <a:gd name="T62" fmla="*/ 27 w 127"/>
                <a:gd name="T63" fmla="*/ 116 h 127"/>
                <a:gd name="T64" fmla="*/ 4 w 127"/>
                <a:gd name="T65" fmla="*/ 85 h 127"/>
                <a:gd name="T66" fmla="*/ 4 w 127"/>
                <a:gd name="T67" fmla="*/ 41 h 127"/>
                <a:gd name="T68" fmla="*/ 27 w 127"/>
                <a:gd name="T69" fmla="*/ 10 h 127"/>
                <a:gd name="T70" fmla="*/ 63 w 127"/>
                <a:gd name="T71"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7" h="127">
                  <a:moveTo>
                    <a:pt x="53" y="41"/>
                  </a:moveTo>
                  <a:lnTo>
                    <a:pt x="53" y="65"/>
                  </a:lnTo>
                  <a:lnTo>
                    <a:pt x="68" y="65"/>
                  </a:lnTo>
                  <a:lnTo>
                    <a:pt x="74" y="63"/>
                  </a:lnTo>
                  <a:lnTo>
                    <a:pt x="77" y="62"/>
                  </a:lnTo>
                  <a:lnTo>
                    <a:pt x="80" y="58"/>
                  </a:lnTo>
                  <a:lnTo>
                    <a:pt x="80" y="53"/>
                  </a:lnTo>
                  <a:lnTo>
                    <a:pt x="80" y="48"/>
                  </a:lnTo>
                  <a:lnTo>
                    <a:pt x="77" y="44"/>
                  </a:lnTo>
                  <a:lnTo>
                    <a:pt x="74" y="41"/>
                  </a:lnTo>
                  <a:lnTo>
                    <a:pt x="68" y="41"/>
                  </a:lnTo>
                  <a:lnTo>
                    <a:pt x="53" y="41"/>
                  </a:lnTo>
                  <a:close/>
                  <a:moveTo>
                    <a:pt x="43" y="32"/>
                  </a:moveTo>
                  <a:lnTo>
                    <a:pt x="68" y="32"/>
                  </a:lnTo>
                  <a:lnTo>
                    <a:pt x="74" y="32"/>
                  </a:lnTo>
                  <a:lnTo>
                    <a:pt x="79" y="34"/>
                  </a:lnTo>
                  <a:lnTo>
                    <a:pt x="84" y="38"/>
                  </a:lnTo>
                  <a:lnTo>
                    <a:pt x="87" y="41"/>
                  </a:lnTo>
                  <a:lnTo>
                    <a:pt x="89" y="46"/>
                  </a:lnTo>
                  <a:lnTo>
                    <a:pt x="91" y="53"/>
                  </a:lnTo>
                  <a:lnTo>
                    <a:pt x="89" y="60"/>
                  </a:lnTo>
                  <a:lnTo>
                    <a:pt x="86" y="65"/>
                  </a:lnTo>
                  <a:lnTo>
                    <a:pt x="82" y="68"/>
                  </a:lnTo>
                  <a:lnTo>
                    <a:pt x="75" y="72"/>
                  </a:lnTo>
                  <a:lnTo>
                    <a:pt x="92" y="92"/>
                  </a:lnTo>
                  <a:lnTo>
                    <a:pt x="92" y="94"/>
                  </a:lnTo>
                  <a:lnTo>
                    <a:pt x="82" y="94"/>
                  </a:lnTo>
                  <a:lnTo>
                    <a:pt x="67" y="72"/>
                  </a:lnTo>
                  <a:lnTo>
                    <a:pt x="53" y="72"/>
                  </a:lnTo>
                  <a:lnTo>
                    <a:pt x="53" y="94"/>
                  </a:lnTo>
                  <a:lnTo>
                    <a:pt x="43" y="94"/>
                  </a:lnTo>
                  <a:lnTo>
                    <a:pt x="43" y="32"/>
                  </a:lnTo>
                  <a:close/>
                  <a:moveTo>
                    <a:pt x="55" y="10"/>
                  </a:moveTo>
                  <a:lnTo>
                    <a:pt x="39" y="15"/>
                  </a:lnTo>
                  <a:lnTo>
                    <a:pt x="24" y="26"/>
                  </a:lnTo>
                  <a:lnTo>
                    <a:pt x="16" y="41"/>
                  </a:lnTo>
                  <a:lnTo>
                    <a:pt x="12" y="63"/>
                  </a:lnTo>
                  <a:lnTo>
                    <a:pt x="16" y="84"/>
                  </a:lnTo>
                  <a:lnTo>
                    <a:pt x="24" y="101"/>
                  </a:lnTo>
                  <a:lnTo>
                    <a:pt x="39" y="111"/>
                  </a:lnTo>
                  <a:lnTo>
                    <a:pt x="55" y="116"/>
                  </a:lnTo>
                  <a:lnTo>
                    <a:pt x="72" y="116"/>
                  </a:lnTo>
                  <a:lnTo>
                    <a:pt x="89" y="111"/>
                  </a:lnTo>
                  <a:lnTo>
                    <a:pt x="103" y="101"/>
                  </a:lnTo>
                  <a:lnTo>
                    <a:pt x="113" y="84"/>
                  </a:lnTo>
                  <a:lnTo>
                    <a:pt x="116" y="63"/>
                  </a:lnTo>
                  <a:lnTo>
                    <a:pt x="113" y="41"/>
                  </a:lnTo>
                  <a:lnTo>
                    <a:pt x="103" y="26"/>
                  </a:lnTo>
                  <a:lnTo>
                    <a:pt x="89" y="15"/>
                  </a:lnTo>
                  <a:lnTo>
                    <a:pt x="72" y="10"/>
                  </a:lnTo>
                  <a:lnTo>
                    <a:pt x="55" y="10"/>
                  </a:lnTo>
                  <a:close/>
                  <a:moveTo>
                    <a:pt x="63" y="0"/>
                  </a:moveTo>
                  <a:lnTo>
                    <a:pt x="82" y="2"/>
                  </a:lnTo>
                  <a:lnTo>
                    <a:pt x="99" y="10"/>
                  </a:lnTo>
                  <a:lnTo>
                    <a:pt x="115" y="22"/>
                  </a:lnTo>
                  <a:lnTo>
                    <a:pt x="123" y="41"/>
                  </a:lnTo>
                  <a:lnTo>
                    <a:pt x="127" y="63"/>
                  </a:lnTo>
                  <a:lnTo>
                    <a:pt x="123" y="85"/>
                  </a:lnTo>
                  <a:lnTo>
                    <a:pt x="115" y="104"/>
                  </a:lnTo>
                  <a:lnTo>
                    <a:pt x="99" y="116"/>
                  </a:lnTo>
                  <a:lnTo>
                    <a:pt x="82" y="125"/>
                  </a:lnTo>
                  <a:lnTo>
                    <a:pt x="63" y="127"/>
                  </a:lnTo>
                  <a:lnTo>
                    <a:pt x="45" y="125"/>
                  </a:lnTo>
                  <a:lnTo>
                    <a:pt x="27" y="116"/>
                  </a:lnTo>
                  <a:lnTo>
                    <a:pt x="14" y="104"/>
                  </a:lnTo>
                  <a:lnTo>
                    <a:pt x="4" y="85"/>
                  </a:lnTo>
                  <a:lnTo>
                    <a:pt x="0" y="63"/>
                  </a:lnTo>
                  <a:lnTo>
                    <a:pt x="4" y="41"/>
                  </a:lnTo>
                  <a:lnTo>
                    <a:pt x="14" y="22"/>
                  </a:lnTo>
                  <a:lnTo>
                    <a:pt x="27" y="10"/>
                  </a:lnTo>
                  <a:lnTo>
                    <a:pt x="45"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27843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Blue Logo Transition">
    <p:spTree>
      <p:nvGrpSpPr>
        <p:cNvPr id="1" name=""/>
        <p:cNvGrpSpPr/>
        <p:nvPr/>
      </p:nvGrpSpPr>
      <p:grpSpPr>
        <a:xfrm>
          <a:off x="0" y="0"/>
          <a:ext cx="0" cy="0"/>
          <a:chOff x="0" y="0"/>
          <a:chExt cx="0" cy="0"/>
        </a:xfrm>
      </p:grpSpPr>
      <p:sp>
        <p:nvSpPr>
          <p:cNvPr id="37" name="Rectangle 36"/>
          <p:cNvSpPr/>
          <p:nvPr/>
        </p:nvSpPr>
        <p:spPr>
          <a:xfrm>
            <a:off x="187324" y="179388"/>
            <a:ext cx="11814175" cy="64928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ln>
                <a:noFill/>
              </a:ln>
              <a:noFill/>
            </a:endParaRPr>
          </a:p>
        </p:txBody>
      </p:sp>
      <p:sp>
        <p:nvSpPr>
          <p:cNvPr id="4" name="Text Placeholder 2"/>
          <p:cNvSpPr>
            <a:spLocks noGrp="1"/>
          </p:cNvSpPr>
          <p:nvPr>
            <p:ph type="body" idx="1"/>
          </p:nvPr>
        </p:nvSpPr>
        <p:spPr bwMode="black">
          <a:xfrm>
            <a:off x="919000" y="2675732"/>
            <a:ext cx="10350826" cy="1500187"/>
          </a:xfrm>
          <a:prstGeom prst="rect">
            <a:avLst/>
          </a:prstGeom>
        </p:spPr>
        <p:txBody>
          <a:bodyPr anchor="ctr">
            <a:noAutofit/>
          </a:bodyPr>
          <a:lstStyle>
            <a:lvl1pPr marL="0" indent="0" algn="l">
              <a:buNone/>
              <a:defRPr sz="3200">
                <a:solidFill>
                  <a:srgbClr val="0000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22" name="Group 4"/>
          <p:cNvGrpSpPr>
            <a:grpSpLocks noChangeAspect="1"/>
          </p:cNvGrpSpPr>
          <p:nvPr/>
        </p:nvGrpSpPr>
        <p:grpSpPr bwMode="auto">
          <a:xfrm>
            <a:off x="10430933" y="380390"/>
            <a:ext cx="1148292" cy="299927"/>
            <a:chOff x="44" y="1156"/>
            <a:chExt cx="5628" cy="1470"/>
          </a:xfrm>
          <a:solidFill>
            <a:schemeClr val="bg1"/>
          </a:solidFill>
        </p:grpSpPr>
        <p:sp>
          <p:nvSpPr>
            <p:cNvPr id="23" name="Freeform 22"/>
            <p:cNvSpPr>
              <a:spLocks/>
            </p:cNvSpPr>
            <p:nvPr userDrawn="1"/>
          </p:nvSpPr>
          <p:spPr bwMode="auto">
            <a:xfrm>
              <a:off x="502" y="2133"/>
              <a:ext cx="398" cy="481"/>
            </a:xfrm>
            <a:custGeom>
              <a:avLst/>
              <a:gdLst>
                <a:gd name="T0" fmla="*/ 53 w 398"/>
                <a:gd name="T1" fmla="*/ 0 h 481"/>
                <a:gd name="T2" fmla="*/ 77 w 398"/>
                <a:gd name="T3" fmla="*/ 2 h 481"/>
                <a:gd name="T4" fmla="*/ 99 w 398"/>
                <a:gd name="T5" fmla="*/ 7 h 481"/>
                <a:gd name="T6" fmla="*/ 119 w 398"/>
                <a:gd name="T7" fmla="*/ 17 h 481"/>
                <a:gd name="T8" fmla="*/ 135 w 398"/>
                <a:gd name="T9" fmla="*/ 33 h 481"/>
                <a:gd name="T10" fmla="*/ 145 w 398"/>
                <a:gd name="T11" fmla="*/ 51 h 481"/>
                <a:gd name="T12" fmla="*/ 150 w 398"/>
                <a:gd name="T13" fmla="*/ 77 h 481"/>
                <a:gd name="T14" fmla="*/ 159 w 398"/>
                <a:gd name="T15" fmla="*/ 60 h 481"/>
                <a:gd name="T16" fmla="*/ 172 w 398"/>
                <a:gd name="T17" fmla="*/ 43 h 481"/>
                <a:gd name="T18" fmla="*/ 188 w 398"/>
                <a:gd name="T19" fmla="*/ 29 h 481"/>
                <a:gd name="T20" fmla="*/ 205 w 398"/>
                <a:gd name="T21" fmla="*/ 19 h 481"/>
                <a:gd name="T22" fmla="*/ 225 w 398"/>
                <a:gd name="T23" fmla="*/ 10 h 481"/>
                <a:gd name="T24" fmla="*/ 246 w 398"/>
                <a:gd name="T25" fmla="*/ 3 h 481"/>
                <a:gd name="T26" fmla="*/ 290 w 398"/>
                <a:gd name="T27" fmla="*/ 0 h 481"/>
                <a:gd name="T28" fmla="*/ 319 w 398"/>
                <a:gd name="T29" fmla="*/ 0 h 481"/>
                <a:gd name="T30" fmla="*/ 348 w 398"/>
                <a:gd name="T31" fmla="*/ 7 h 481"/>
                <a:gd name="T32" fmla="*/ 374 w 398"/>
                <a:gd name="T33" fmla="*/ 17 h 481"/>
                <a:gd name="T34" fmla="*/ 398 w 398"/>
                <a:gd name="T35" fmla="*/ 33 h 481"/>
                <a:gd name="T36" fmla="*/ 354 w 398"/>
                <a:gd name="T37" fmla="*/ 115 h 481"/>
                <a:gd name="T38" fmla="*/ 355 w 398"/>
                <a:gd name="T39" fmla="*/ 115 h 481"/>
                <a:gd name="T40" fmla="*/ 318 w 398"/>
                <a:gd name="T41" fmla="*/ 101 h 481"/>
                <a:gd name="T42" fmla="*/ 278 w 398"/>
                <a:gd name="T43" fmla="*/ 96 h 481"/>
                <a:gd name="T44" fmla="*/ 254 w 398"/>
                <a:gd name="T45" fmla="*/ 98 h 481"/>
                <a:gd name="T46" fmla="*/ 232 w 398"/>
                <a:gd name="T47" fmla="*/ 103 h 481"/>
                <a:gd name="T48" fmla="*/ 212 w 398"/>
                <a:gd name="T49" fmla="*/ 111 h 481"/>
                <a:gd name="T50" fmla="*/ 195 w 398"/>
                <a:gd name="T51" fmla="*/ 123 h 481"/>
                <a:gd name="T52" fmla="*/ 179 w 398"/>
                <a:gd name="T53" fmla="*/ 140 h 481"/>
                <a:gd name="T54" fmla="*/ 167 w 398"/>
                <a:gd name="T55" fmla="*/ 159 h 481"/>
                <a:gd name="T56" fmla="*/ 160 w 398"/>
                <a:gd name="T57" fmla="*/ 181 h 481"/>
                <a:gd name="T58" fmla="*/ 157 w 398"/>
                <a:gd name="T59" fmla="*/ 209 h 481"/>
                <a:gd name="T60" fmla="*/ 157 w 398"/>
                <a:gd name="T61" fmla="*/ 481 h 481"/>
                <a:gd name="T62" fmla="*/ 51 w 398"/>
                <a:gd name="T63" fmla="*/ 481 h 481"/>
                <a:gd name="T64" fmla="*/ 51 w 398"/>
                <a:gd name="T65" fmla="*/ 139 h 481"/>
                <a:gd name="T66" fmla="*/ 51 w 398"/>
                <a:gd name="T67" fmla="*/ 111 h 481"/>
                <a:gd name="T68" fmla="*/ 49 w 398"/>
                <a:gd name="T69" fmla="*/ 104 h 481"/>
                <a:gd name="T70" fmla="*/ 48 w 398"/>
                <a:gd name="T71" fmla="*/ 98 h 481"/>
                <a:gd name="T72" fmla="*/ 46 w 398"/>
                <a:gd name="T73" fmla="*/ 91 h 481"/>
                <a:gd name="T74" fmla="*/ 41 w 398"/>
                <a:gd name="T75" fmla="*/ 87 h 481"/>
                <a:gd name="T76" fmla="*/ 37 w 398"/>
                <a:gd name="T77" fmla="*/ 82 h 481"/>
                <a:gd name="T78" fmla="*/ 31 w 398"/>
                <a:gd name="T79" fmla="*/ 80 h 481"/>
                <a:gd name="T80" fmla="*/ 17 w 398"/>
                <a:gd name="T81" fmla="*/ 79 h 481"/>
                <a:gd name="T82" fmla="*/ 2 w 398"/>
                <a:gd name="T83" fmla="*/ 77 h 481"/>
                <a:gd name="T84" fmla="*/ 0 w 398"/>
                <a:gd name="T85" fmla="*/ 5 h 481"/>
                <a:gd name="T86" fmla="*/ 53 w 398"/>
                <a:gd name="T87"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8" h="481">
                  <a:moveTo>
                    <a:pt x="53" y="0"/>
                  </a:moveTo>
                  <a:lnTo>
                    <a:pt x="77" y="2"/>
                  </a:lnTo>
                  <a:lnTo>
                    <a:pt x="99" y="7"/>
                  </a:lnTo>
                  <a:lnTo>
                    <a:pt x="119" y="17"/>
                  </a:lnTo>
                  <a:lnTo>
                    <a:pt x="135" y="33"/>
                  </a:lnTo>
                  <a:lnTo>
                    <a:pt x="145" y="51"/>
                  </a:lnTo>
                  <a:lnTo>
                    <a:pt x="150" y="77"/>
                  </a:lnTo>
                  <a:lnTo>
                    <a:pt x="159" y="60"/>
                  </a:lnTo>
                  <a:lnTo>
                    <a:pt x="172" y="43"/>
                  </a:lnTo>
                  <a:lnTo>
                    <a:pt x="188" y="29"/>
                  </a:lnTo>
                  <a:lnTo>
                    <a:pt x="205" y="19"/>
                  </a:lnTo>
                  <a:lnTo>
                    <a:pt x="225" y="10"/>
                  </a:lnTo>
                  <a:lnTo>
                    <a:pt x="246" y="3"/>
                  </a:lnTo>
                  <a:lnTo>
                    <a:pt x="290" y="0"/>
                  </a:lnTo>
                  <a:lnTo>
                    <a:pt x="319" y="0"/>
                  </a:lnTo>
                  <a:lnTo>
                    <a:pt x="348" y="7"/>
                  </a:lnTo>
                  <a:lnTo>
                    <a:pt x="374" y="17"/>
                  </a:lnTo>
                  <a:lnTo>
                    <a:pt x="398" y="33"/>
                  </a:lnTo>
                  <a:lnTo>
                    <a:pt x="354" y="115"/>
                  </a:lnTo>
                  <a:lnTo>
                    <a:pt x="355" y="115"/>
                  </a:lnTo>
                  <a:lnTo>
                    <a:pt x="318" y="101"/>
                  </a:lnTo>
                  <a:lnTo>
                    <a:pt x="278" y="96"/>
                  </a:lnTo>
                  <a:lnTo>
                    <a:pt x="254" y="98"/>
                  </a:lnTo>
                  <a:lnTo>
                    <a:pt x="232" y="103"/>
                  </a:lnTo>
                  <a:lnTo>
                    <a:pt x="212" y="111"/>
                  </a:lnTo>
                  <a:lnTo>
                    <a:pt x="195" y="123"/>
                  </a:lnTo>
                  <a:lnTo>
                    <a:pt x="179" y="140"/>
                  </a:lnTo>
                  <a:lnTo>
                    <a:pt x="167" y="159"/>
                  </a:lnTo>
                  <a:lnTo>
                    <a:pt x="160" y="181"/>
                  </a:lnTo>
                  <a:lnTo>
                    <a:pt x="157" y="209"/>
                  </a:lnTo>
                  <a:lnTo>
                    <a:pt x="157" y="481"/>
                  </a:lnTo>
                  <a:lnTo>
                    <a:pt x="51" y="481"/>
                  </a:lnTo>
                  <a:lnTo>
                    <a:pt x="51" y="139"/>
                  </a:lnTo>
                  <a:lnTo>
                    <a:pt x="51" y="111"/>
                  </a:lnTo>
                  <a:lnTo>
                    <a:pt x="49" y="104"/>
                  </a:lnTo>
                  <a:lnTo>
                    <a:pt x="48" y="98"/>
                  </a:lnTo>
                  <a:lnTo>
                    <a:pt x="46" y="91"/>
                  </a:lnTo>
                  <a:lnTo>
                    <a:pt x="41" y="87"/>
                  </a:lnTo>
                  <a:lnTo>
                    <a:pt x="37" y="82"/>
                  </a:lnTo>
                  <a:lnTo>
                    <a:pt x="31" y="80"/>
                  </a:lnTo>
                  <a:lnTo>
                    <a:pt x="17" y="79"/>
                  </a:lnTo>
                  <a:lnTo>
                    <a:pt x="2" y="77"/>
                  </a:lnTo>
                  <a:lnTo>
                    <a:pt x="0" y="5"/>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7"/>
            <p:cNvSpPr>
              <a:spLocks noEditPoints="1"/>
            </p:cNvSpPr>
            <p:nvPr userDrawn="1"/>
          </p:nvSpPr>
          <p:spPr bwMode="auto">
            <a:xfrm>
              <a:off x="885" y="2133"/>
              <a:ext cx="514" cy="490"/>
            </a:xfrm>
            <a:custGeom>
              <a:avLst/>
              <a:gdLst>
                <a:gd name="T0" fmla="*/ 229 w 514"/>
                <a:gd name="T1" fmla="*/ 87 h 490"/>
                <a:gd name="T2" fmla="*/ 174 w 514"/>
                <a:gd name="T3" fmla="*/ 111 h 490"/>
                <a:gd name="T4" fmla="*/ 135 w 514"/>
                <a:gd name="T5" fmla="*/ 154 h 490"/>
                <a:gd name="T6" fmla="*/ 111 w 514"/>
                <a:gd name="T7" fmla="*/ 216 h 490"/>
                <a:gd name="T8" fmla="*/ 111 w 514"/>
                <a:gd name="T9" fmla="*/ 293 h 490"/>
                <a:gd name="T10" fmla="*/ 140 w 514"/>
                <a:gd name="T11" fmla="*/ 356 h 490"/>
                <a:gd name="T12" fmla="*/ 179 w 514"/>
                <a:gd name="T13" fmla="*/ 385 h 490"/>
                <a:gd name="T14" fmla="*/ 237 w 514"/>
                <a:gd name="T15" fmla="*/ 395 h 490"/>
                <a:gd name="T16" fmla="*/ 288 w 514"/>
                <a:gd name="T17" fmla="*/ 383 h 490"/>
                <a:gd name="T18" fmla="*/ 328 w 514"/>
                <a:gd name="T19" fmla="*/ 353 h 490"/>
                <a:gd name="T20" fmla="*/ 355 w 514"/>
                <a:gd name="T21" fmla="*/ 286 h 490"/>
                <a:gd name="T22" fmla="*/ 360 w 514"/>
                <a:gd name="T23" fmla="*/ 104 h 490"/>
                <a:gd name="T24" fmla="*/ 309 w 514"/>
                <a:gd name="T25" fmla="*/ 89 h 490"/>
                <a:gd name="T26" fmla="*/ 261 w 514"/>
                <a:gd name="T27" fmla="*/ 84 h 490"/>
                <a:gd name="T28" fmla="*/ 319 w 514"/>
                <a:gd name="T29" fmla="*/ 2 h 490"/>
                <a:gd name="T30" fmla="*/ 416 w 514"/>
                <a:gd name="T31" fmla="*/ 24 h 490"/>
                <a:gd name="T32" fmla="*/ 463 w 514"/>
                <a:gd name="T33" fmla="*/ 342 h 490"/>
                <a:gd name="T34" fmla="*/ 464 w 514"/>
                <a:gd name="T35" fmla="*/ 380 h 490"/>
                <a:gd name="T36" fmla="*/ 469 w 514"/>
                <a:gd name="T37" fmla="*/ 394 h 490"/>
                <a:gd name="T38" fmla="*/ 478 w 514"/>
                <a:gd name="T39" fmla="*/ 402 h 490"/>
                <a:gd name="T40" fmla="*/ 497 w 514"/>
                <a:gd name="T41" fmla="*/ 407 h 490"/>
                <a:gd name="T42" fmla="*/ 514 w 514"/>
                <a:gd name="T43" fmla="*/ 483 h 490"/>
                <a:gd name="T44" fmla="*/ 440 w 514"/>
                <a:gd name="T45" fmla="*/ 484 h 490"/>
                <a:gd name="T46" fmla="*/ 403 w 514"/>
                <a:gd name="T47" fmla="*/ 464 h 490"/>
                <a:gd name="T48" fmla="*/ 382 w 514"/>
                <a:gd name="T49" fmla="*/ 430 h 490"/>
                <a:gd name="T50" fmla="*/ 377 w 514"/>
                <a:gd name="T51" fmla="*/ 387 h 490"/>
                <a:gd name="T52" fmla="*/ 340 w 514"/>
                <a:gd name="T53" fmla="*/ 443 h 490"/>
                <a:gd name="T54" fmla="*/ 280 w 514"/>
                <a:gd name="T55" fmla="*/ 478 h 490"/>
                <a:gd name="T56" fmla="*/ 215 w 514"/>
                <a:gd name="T57" fmla="*/ 490 h 490"/>
                <a:gd name="T58" fmla="*/ 148 w 514"/>
                <a:gd name="T59" fmla="*/ 483 h 490"/>
                <a:gd name="T60" fmla="*/ 95 w 514"/>
                <a:gd name="T61" fmla="*/ 459 h 490"/>
                <a:gd name="T62" fmla="*/ 53 w 514"/>
                <a:gd name="T63" fmla="*/ 421 h 490"/>
                <a:gd name="T64" fmla="*/ 13 w 514"/>
                <a:gd name="T65" fmla="*/ 346 h 490"/>
                <a:gd name="T66" fmla="*/ 0 w 514"/>
                <a:gd name="T67" fmla="*/ 253 h 490"/>
                <a:gd name="T68" fmla="*/ 10 w 514"/>
                <a:gd name="T69" fmla="*/ 180 h 490"/>
                <a:gd name="T70" fmla="*/ 37 w 514"/>
                <a:gd name="T71" fmla="*/ 116 h 490"/>
                <a:gd name="T72" fmla="*/ 78 w 514"/>
                <a:gd name="T73" fmla="*/ 67 h 490"/>
                <a:gd name="T74" fmla="*/ 131 w 514"/>
                <a:gd name="T75" fmla="*/ 29 h 490"/>
                <a:gd name="T76" fmla="*/ 196 w 514"/>
                <a:gd name="T77" fmla="*/ 5 h 490"/>
                <a:gd name="T78" fmla="*/ 270 w 514"/>
                <a:gd name="T79"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4" h="490">
                  <a:moveTo>
                    <a:pt x="261" y="84"/>
                  </a:moveTo>
                  <a:lnTo>
                    <a:pt x="229" y="87"/>
                  </a:lnTo>
                  <a:lnTo>
                    <a:pt x="199" y="96"/>
                  </a:lnTo>
                  <a:lnTo>
                    <a:pt x="174" y="111"/>
                  </a:lnTo>
                  <a:lnTo>
                    <a:pt x="152" y="130"/>
                  </a:lnTo>
                  <a:lnTo>
                    <a:pt x="135" y="154"/>
                  </a:lnTo>
                  <a:lnTo>
                    <a:pt x="119" y="183"/>
                  </a:lnTo>
                  <a:lnTo>
                    <a:pt x="111" y="216"/>
                  </a:lnTo>
                  <a:lnTo>
                    <a:pt x="107" y="253"/>
                  </a:lnTo>
                  <a:lnTo>
                    <a:pt x="111" y="293"/>
                  </a:lnTo>
                  <a:lnTo>
                    <a:pt x="121" y="327"/>
                  </a:lnTo>
                  <a:lnTo>
                    <a:pt x="140" y="356"/>
                  </a:lnTo>
                  <a:lnTo>
                    <a:pt x="157" y="373"/>
                  </a:lnTo>
                  <a:lnTo>
                    <a:pt x="179" y="385"/>
                  </a:lnTo>
                  <a:lnTo>
                    <a:pt x="206" y="392"/>
                  </a:lnTo>
                  <a:lnTo>
                    <a:pt x="237" y="395"/>
                  </a:lnTo>
                  <a:lnTo>
                    <a:pt x="264" y="392"/>
                  </a:lnTo>
                  <a:lnTo>
                    <a:pt x="288" y="383"/>
                  </a:lnTo>
                  <a:lnTo>
                    <a:pt x="311" y="371"/>
                  </a:lnTo>
                  <a:lnTo>
                    <a:pt x="328" y="353"/>
                  </a:lnTo>
                  <a:lnTo>
                    <a:pt x="345" y="322"/>
                  </a:lnTo>
                  <a:lnTo>
                    <a:pt x="355" y="286"/>
                  </a:lnTo>
                  <a:lnTo>
                    <a:pt x="360" y="243"/>
                  </a:lnTo>
                  <a:lnTo>
                    <a:pt x="360" y="104"/>
                  </a:lnTo>
                  <a:lnTo>
                    <a:pt x="334" y="96"/>
                  </a:lnTo>
                  <a:lnTo>
                    <a:pt x="309" y="89"/>
                  </a:lnTo>
                  <a:lnTo>
                    <a:pt x="285" y="86"/>
                  </a:lnTo>
                  <a:lnTo>
                    <a:pt x="261" y="84"/>
                  </a:lnTo>
                  <a:close/>
                  <a:moveTo>
                    <a:pt x="270" y="0"/>
                  </a:moveTo>
                  <a:lnTo>
                    <a:pt x="319" y="2"/>
                  </a:lnTo>
                  <a:lnTo>
                    <a:pt x="369" y="10"/>
                  </a:lnTo>
                  <a:lnTo>
                    <a:pt x="416" y="24"/>
                  </a:lnTo>
                  <a:lnTo>
                    <a:pt x="463" y="43"/>
                  </a:lnTo>
                  <a:lnTo>
                    <a:pt x="463" y="342"/>
                  </a:lnTo>
                  <a:lnTo>
                    <a:pt x="464" y="371"/>
                  </a:lnTo>
                  <a:lnTo>
                    <a:pt x="464" y="380"/>
                  </a:lnTo>
                  <a:lnTo>
                    <a:pt x="466" y="387"/>
                  </a:lnTo>
                  <a:lnTo>
                    <a:pt x="469" y="394"/>
                  </a:lnTo>
                  <a:lnTo>
                    <a:pt x="473" y="399"/>
                  </a:lnTo>
                  <a:lnTo>
                    <a:pt x="478" y="402"/>
                  </a:lnTo>
                  <a:lnTo>
                    <a:pt x="485" y="406"/>
                  </a:lnTo>
                  <a:lnTo>
                    <a:pt x="497" y="407"/>
                  </a:lnTo>
                  <a:lnTo>
                    <a:pt x="514" y="407"/>
                  </a:lnTo>
                  <a:lnTo>
                    <a:pt x="514" y="483"/>
                  </a:lnTo>
                  <a:lnTo>
                    <a:pt x="464" y="488"/>
                  </a:lnTo>
                  <a:lnTo>
                    <a:pt x="440" y="484"/>
                  </a:lnTo>
                  <a:lnTo>
                    <a:pt x="420" y="478"/>
                  </a:lnTo>
                  <a:lnTo>
                    <a:pt x="403" y="464"/>
                  </a:lnTo>
                  <a:lnTo>
                    <a:pt x="389" y="445"/>
                  </a:lnTo>
                  <a:lnTo>
                    <a:pt x="382" y="430"/>
                  </a:lnTo>
                  <a:lnTo>
                    <a:pt x="379" y="411"/>
                  </a:lnTo>
                  <a:lnTo>
                    <a:pt x="377" y="387"/>
                  </a:lnTo>
                  <a:lnTo>
                    <a:pt x="360" y="418"/>
                  </a:lnTo>
                  <a:lnTo>
                    <a:pt x="340" y="443"/>
                  </a:lnTo>
                  <a:lnTo>
                    <a:pt x="312" y="464"/>
                  </a:lnTo>
                  <a:lnTo>
                    <a:pt x="280" y="478"/>
                  </a:lnTo>
                  <a:lnTo>
                    <a:pt x="247" y="488"/>
                  </a:lnTo>
                  <a:lnTo>
                    <a:pt x="215" y="490"/>
                  </a:lnTo>
                  <a:lnTo>
                    <a:pt x="179" y="488"/>
                  </a:lnTo>
                  <a:lnTo>
                    <a:pt x="148" y="483"/>
                  </a:lnTo>
                  <a:lnTo>
                    <a:pt x="119" y="472"/>
                  </a:lnTo>
                  <a:lnTo>
                    <a:pt x="95" y="459"/>
                  </a:lnTo>
                  <a:lnTo>
                    <a:pt x="73" y="442"/>
                  </a:lnTo>
                  <a:lnTo>
                    <a:pt x="53" y="421"/>
                  </a:lnTo>
                  <a:lnTo>
                    <a:pt x="30" y="387"/>
                  </a:lnTo>
                  <a:lnTo>
                    <a:pt x="13" y="346"/>
                  </a:lnTo>
                  <a:lnTo>
                    <a:pt x="3" y="301"/>
                  </a:lnTo>
                  <a:lnTo>
                    <a:pt x="0" y="253"/>
                  </a:lnTo>
                  <a:lnTo>
                    <a:pt x="3" y="214"/>
                  </a:lnTo>
                  <a:lnTo>
                    <a:pt x="10" y="180"/>
                  </a:lnTo>
                  <a:lnTo>
                    <a:pt x="22" y="147"/>
                  </a:lnTo>
                  <a:lnTo>
                    <a:pt x="37" y="116"/>
                  </a:lnTo>
                  <a:lnTo>
                    <a:pt x="56" y="89"/>
                  </a:lnTo>
                  <a:lnTo>
                    <a:pt x="78" y="67"/>
                  </a:lnTo>
                  <a:lnTo>
                    <a:pt x="104" y="46"/>
                  </a:lnTo>
                  <a:lnTo>
                    <a:pt x="131" y="29"/>
                  </a:lnTo>
                  <a:lnTo>
                    <a:pt x="162" y="15"/>
                  </a:lnTo>
                  <a:lnTo>
                    <a:pt x="196" y="5"/>
                  </a:lnTo>
                  <a:lnTo>
                    <a:pt x="232" y="0"/>
                  </a:lnTo>
                  <a:lnTo>
                    <a:pt x="2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8"/>
            <p:cNvSpPr>
              <a:spLocks/>
            </p:cNvSpPr>
            <p:nvPr userDrawn="1"/>
          </p:nvSpPr>
          <p:spPr bwMode="auto">
            <a:xfrm>
              <a:off x="1428" y="2133"/>
              <a:ext cx="497" cy="481"/>
            </a:xfrm>
            <a:custGeom>
              <a:avLst/>
              <a:gdLst>
                <a:gd name="T0" fmla="*/ 309 w 497"/>
                <a:gd name="T1" fmla="*/ 0 h 481"/>
                <a:gd name="T2" fmla="*/ 340 w 497"/>
                <a:gd name="T3" fmla="*/ 2 h 481"/>
                <a:gd name="T4" fmla="*/ 367 w 497"/>
                <a:gd name="T5" fmla="*/ 7 h 481"/>
                <a:gd name="T6" fmla="*/ 393 w 497"/>
                <a:gd name="T7" fmla="*/ 15 h 481"/>
                <a:gd name="T8" fmla="*/ 425 w 497"/>
                <a:gd name="T9" fmla="*/ 34 h 481"/>
                <a:gd name="T10" fmla="*/ 451 w 497"/>
                <a:gd name="T11" fmla="*/ 58 h 481"/>
                <a:gd name="T12" fmla="*/ 471 w 497"/>
                <a:gd name="T13" fmla="*/ 87 h 481"/>
                <a:gd name="T14" fmla="*/ 485 w 497"/>
                <a:gd name="T15" fmla="*/ 122 h 481"/>
                <a:gd name="T16" fmla="*/ 494 w 497"/>
                <a:gd name="T17" fmla="*/ 161 h 481"/>
                <a:gd name="T18" fmla="*/ 497 w 497"/>
                <a:gd name="T19" fmla="*/ 204 h 481"/>
                <a:gd name="T20" fmla="*/ 497 w 497"/>
                <a:gd name="T21" fmla="*/ 481 h 481"/>
                <a:gd name="T22" fmla="*/ 389 w 497"/>
                <a:gd name="T23" fmla="*/ 481 h 481"/>
                <a:gd name="T24" fmla="*/ 389 w 497"/>
                <a:gd name="T25" fmla="*/ 204 h 481"/>
                <a:gd name="T26" fmla="*/ 386 w 497"/>
                <a:gd name="T27" fmla="*/ 170 h 481"/>
                <a:gd name="T28" fmla="*/ 376 w 497"/>
                <a:gd name="T29" fmla="*/ 140 h 481"/>
                <a:gd name="T30" fmla="*/ 359 w 497"/>
                <a:gd name="T31" fmla="*/ 116 h 481"/>
                <a:gd name="T32" fmla="*/ 335 w 497"/>
                <a:gd name="T33" fmla="*/ 99 h 481"/>
                <a:gd name="T34" fmla="*/ 309 w 497"/>
                <a:gd name="T35" fmla="*/ 89 h 481"/>
                <a:gd name="T36" fmla="*/ 278 w 497"/>
                <a:gd name="T37" fmla="*/ 84 h 481"/>
                <a:gd name="T38" fmla="*/ 254 w 497"/>
                <a:gd name="T39" fmla="*/ 87 h 481"/>
                <a:gd name="T40" fmla="*/ 231 w 497"/>
                <a:gd name="T41" fmla="*/ 94 h 481"/>
                <a:gd name="T42" fmla="*/ 210 w 497"/>
                <a:gd name="T43" fmla="*/ 104 h 481"/>
                <a:gd name="T44" fmla="*/ 193 w 497"/>
                <a:gd name="T45" fmla="*/ 120 h 481"/>
                <a:gd name="T46" fmla="*/ 179 w 497"/>
                <a:gd name="T47" fmla="*/ 139 h 481"/>
                <a:gd name="T48" fmla="*/ 167 w 497"/>
                <a:gd name="T49" fmla="*/ 161 h 481"/>
                <a:gd name="T50" fmla="*/ 160 w 497"/>
                <a:gd name="T51" fmla="*/ 185 h 481"/>
                <a:gd name="T52" fmla="*/ 159 w 497"/>
                <a:gd name="T53" fmla="*/ 212 h 481"/>
                <a:gd name="T54" fmla="*/ 159 w 497"/>
                <a:gd name="T55" fmla="*/ 481 h 481"/>
                <a:gd name="T56" fmla="*/ 51 w 497"/>
                <a:gd name="T57" fmla="*/ 481 h 481"/>
                <a:gd name="T58" fmla="*/ 51 w 497"/>
                <a:gd name="T59" fmla="*/ 146 h 481"/>
                <a:gd name="T60" fmla="*/ 51 w 497"/>
                <a:gd name="T61" fmla="*/ 127 h 481"/>
                <a:gd name="T62" fmla="*/ 49 w 497"/>
                <a:gd name="T63" fmla="*/ 111 h 481"/>
                <a:gd name="T64" fmla="*/ 49 w 497"/>
                <a:gd name="T65" fmla="*/ 103 h 481"/>
                <a:gd name="T66" fmla="*/ 46 w 497"/>
                <a:gd name="T67" fmla="*/ 96 h 481"/>
                <a:gd name="T68" fmla="*/ 44 w 497"/>
                <a:gd name="T69" fmla="*/ 91 h 481"/>
                <a:gd name="T70" fmla="*/ 39 w 497"/>
                <a:gd name="T71" fmla="*/ 87 h 481"/>
                <a:gd name="T72" fmla="*/ 36 w 497"/>
                <a:gd name="T73" fmla="*/ 84 h 481"/>
                <a:gd name="T74" fmla="*/ 29 w 497"/>
                <a:gd name="T75" fmla="*/ 80 h 481"/>
                <a:gd name="T76" fmla="*/ 17 w 497"/>
                <a:gd name="T77" fmla="*/ 80 h 481"/>
                <a:gd name="T78" fmla="*/ 0 w 497"/>
                <a:gd name="T79" fmla="*/ 80 h 481"/>
                <a:gd name="T80" fmla="*/ 0 w 497"/>
                <a:gd name="T81" fmla="*/ 7 h 481"/>
                <a:gd name="T82" fmla="*/ 53 w 497"/>
                <a:gd name="T83" fmla="*/ 0 h 481"/>
                <a:gd name="T84" fmla="*/ 78 w 497"/>
                <a:gd name="T85" fmla="*/ 0 h 481"/>
                <a:gd name="T86" fmla="*/ 101 w 497"/>
                <a:gd name="T87" fmla="*/ 5 h 481"/>
                <a:gd name="T88" fmla="*/ 119 w 497"/>
                <a:gd name="T89" fmla="*/ 14 h 481"/>
                <a:gd name="T90" fmla="*/ 135 w 497"/>
                <a:gd name="T91" fmla="*/ 29 h 481"/>
                <a:gd name="T92" fmla="*/ 143 w 497"/>
                <a:gd name="T93" fmla="*/ 43 h 481"/>
                <a:gd name="T94" fmla="*/ 147 w 497"/>
                <a:gd name="T95" fmla="*/ 60 h 481"/>
                <a:gd name="T96" fmla="*/ 149 w 497"/>
                <a:gd name="T97" fmla="*/ 80 h 481"/>
                <a:gd name="T98" fmla="*/ 160 w 497"/>
                <a:gd name="T99" fmla="*/ 60 h 481"/>
                <a:gd name="T100" fmla="*/ 176 w 497"/>
                <a:gd name="T101" fmla="*/ 43 h 481"/>
                <a:gd name="T102" fmla="*/ 195 w 497"/>
                <a:gd name="T103" fmla="*/ 29 h 481"/>
                <a:gd name="T104" fmla="*/ 215 w 497"/>
                <a:gd name="T105" fmla="*/ 17 h 481"/>
                <a:gd name="T106" fmla="*/ 239 w 497"/>
                <a:gd name="T107" fmla="*/ 9 h 481"/>
                <a:gd name="T108" fmla="*/ 261 w 497"/>
                <a:gd name="T109" fmla="*/ 3 h 481"/>
                <a:gd name="T110" fmla="*/ 309 w 497"/>
                <a:gd name="T11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97" h="481">
                  <a:moveTo>
                    <a:pt x="309" y="0"/>
                  </a:moveTo>
                  <a:lnTo>
                    <a:pt x="340" y="2"/>
                  </a:lnTo>
                  <a:lnTo>
                    <a:pt x="367" y="7"/>
                  </a:lnTo>
                  <a:lnTo>
                    <a:pt x="393" y="15"/>
                  </a:lnTo>
                  <a:lnTo>
                    <a:pt x="425" y="34"/>
                  </a:lnTo>
                  <a:lnTo>
                    <a:pt x="451" y="58"/>
                  </a:lnTo>
                  <a:lnTo>
                    <a:pt x="471" y="87"/>
                  </a:lnTo>
                  <a:lnTo>
                    <a:pt x="485" y="122"/>
                  </a:lnTo>
                  <a:lnTo>
                    <a:pt x="494" y="161"/>
                  </a:lnTo>
                  <a:lnTo>
                    <a:pt x="497" y="204"/>
                  </a:lnTo>
                  <a:lnTo>
                    <a:pt x="497" y="481"/>
                  </a:lnTo>
                  <a:lnTo>
                    <a:pt x="389" y="481"/>
                  </a:lnTo>
                  <a:lnTo>
                    <a:pt x="389" y="204"/>
                  </a:lnTo>
                  <a:lnTo>
                    <a:pt x="386" y="170"/>
                  </a:lnTo>
                  <a:lnTo>
                    <a:pt x="376" y="140"/>
                  </a:lnTo>
                  <a:lnTo>
                    <a:pt x="359" y="116"/>
                  </a:lnTo>
                  <a:lnTo>
                    <a:pt x="335" y="99"/>
                  </a:lnTo>
                  <a:lnTo>
                    <a:pt x="309" y="89"/>
                  </a:lnTo>
                  <a:lnTo>
                    <a:pt x="278" y="84"/>
                  </a:lnTo>
                  <a:lnTo>
                    <a:pt x="254" y="87"/>
                  </a:lnTo>
                  <a:lnTo>
                    <a:pt x="231" y="94"/>
                  </a:lnTo>
                  <a:lnTo>
                    <a:pt x="210" y="104"/>
                  </a:lnTo>
                  <a:lnTo>
                    <a:pt x="193" y="120"/>
                  </a:lnTo>
                  <a:lnTo>
                    <a:pt x="179" y="139"/>
                  </a:lnTo>
                  <a:lnTo>
                    <a:pt x="167" y="161"/>
                  </a:lnTo>
                  <a:lnTo>
                    <a:pt x="160" y="185"/>
                  </a:lnTo>
                  <a:lnTo>
                    <a:pt x="159" y="212"/>
                  </a:lnTo>
                  <a:lnTo>
                    <a:pt x="159" y="481"/>
                  </a:lnTo>
                  <a:lnTo>
                    <a:pt x="51" y="481"/>
                  </a:lnTo>
                  <a:lnTo>
                    <a:pt x="51" y="146"/>
                  </a:lnTo>
                  <a:lnTo>
                    <a:pt x="51" y="127"/>
                  </a:lnTo>
                  <a:lnTo>
                    <a:pt x="49" y="111"/>
                  </a:lnTo>
                  <a:lnTo>
                    <a:pt x="49" y="103"/>
                  </a:lnTo>
                  <a:lnTo>
                    <a:pt x="46" y="96"/>
                  </a:lnTo>
                  <a:lnTo>
                    <a:pt x="44" y="91"/>
                  </a:lnTo>
                  <a:lnTo>
                    <a:pt x="39" y="87"/>
                  </a:lnTo>
                  <a:lnTo>
                    <a:pt x="36" y="84"/>
                  </a:lnTo>
                  <a:lnTo>
                    <a:pt x="29" y="80"/>
                  </a:lnTo>
                  <a:lnTo>
                    <a:pt x="17" y="80"/>
                  </a:lnTo>
                  <a:lnTo>
                    <a:pt x="0" y="80"/>
                  </a:lnTo>
                  <a:lnTo>
                    <a:pt x="0" y="7"/>
                  </a:lnTo>
                  <a:lnTo>
                    <a:pt x="53" y="0"/>
                  </a:lnTo>
                  <a:lnTo>
                    <a:pt x="78" y="0"/>
                  </a:lnTo>
                  <a:lnTo>
                    <a:pt x="101" y="5"/>
                  </a:lnTo>
                  <a:lnTo>
                    <a:pt x="119" y="14"/>
                  </a:lnTo>
                  <a:lnTo>
                    <a:pt x="135" y="29"/>
                  </a:lnTo>
                  <a:lnTo>
                    <a:pt x="143" y="43"/>
                  </a:lnTo>
                  <a:lnTo>
                    <a:pt x="147" y="60"/>
                  </a:lnTo>
                  <a:lnTo>
                    <a:pt x="149" y="80"/>
                  </a:lnTo>
                  <a:lnTo>
                    <a:pt x="160" y="60"/>
                  </a:lnTo>
                  <a:lnTo>
                    <a:pt x="176" y="43"/>
                  </a:lnTo>
                  <a:lnTo>
                    <a:pt x="195" y="29"/>
                  </a:lnTo>
                  <a:lnTo>
                    <a:pt x="215" y="17"/>
                  </a:lnTo>
                  <a:lnTo>
                    <a:pt x="239" y="9"/>
                  </a:lnTo>
                  <a:lnTo>
                    <a:pt x="261" y="3"/>
                  </a:lnTo>
                  <a:lnTo>
                    <a:pt x="3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9"/>
            <p:cNvSpPr>
              <a:spLocks/>
            </p:cNvSpPr>
            <p:nvPr userDrawn="1"/>
          </p:nvSpPr>
          <p:spPr bwMode="auto">
            <a:xfrm>
              <a:off x="1993" y="2131"/>
              <a:ext cx="424" cy="495"/>
            </a:xfrm>
            <a:custGeom>
              <a:avLst/>
              <a:gdLst>
                <a:gd name="T0" fmla="*/ 253 w 424"/>
                <a:gd name="T1" fmla="*/ 2 h 495"/>
                <a:gd name="T2" fmla="*/ 325 w 424"/>
                <a:gd name="T3" fmla="*/ 21 h 495"/>
                <a:gd name="T4" fmla="*/ 380 w 424"/>
                <a:gd name="T5" fmla="*/ 57 h 495"/>
                <a:gd name="T6" fmla="*/ 410 w 424"/>
                <a:gd name="T7" fmla="*/ 110 h 495"/>
                <a:gd name="T8" fmla="*/ 320 w 424"/>
                <a:gd name="T9" fmla="*/ 142 h 495"/>
                <a:gd name="T10" fmla="*/ 310 w 424"/>
                <a:gd name="T11" fmla="*/ 113 h 495"/>
                <a:gd name="T12" fmla="*/ 294 w 424"/>
                <a:gd name="T13" fmla="*/ 100 h 495"/>
                <a:gd name="T14" fmla="*/ 269 w 424"/>
                <a:gd name="T15" fmla="*/ 88 h 495"/>
                <a:gd name="T16" fmla="*/ 212 w 424"/>
                <a:gd name="T17" fmla="*/ 81 h 495"/>
                <a:gd name="T18" fmla="*/ 159 w 424"/>
                <a:gd name="T19" fmla="*/ 91 h 495"/>
                <a:gd name="T20" fmla="*/ 135 w 424"/>
                <a:gd name="T21" fmla="*/ 105 h 495"/>
                <a:gd name="T22" fmla="*/ 123 w 424"/>
                <a:gd name="T23" fmla="*/ 118 h 495"/>
                <a:gd name="T24" fmla="*/ 115 w 424"/>
                <a:gd name="T25" fmla="*/ 146 h 495"/>
                <a:gd name="T26" fmla="*/ 129 w 424"/>
                <a:gd name="T27" fmla="*/ 177 h 495"/>
                <a:gd name="T28" fmla="*/ 166 w 424"/>
                <a:gd name="T29" fmla="*/ 192 h 495"/>
                <a:gd name="T30" fmla="*/ 228 w 424"/>
                <a:gd name="T31" fmla="*/ 204 h 495"/>
                <a:gd name="T32" fmla="*/ 334 w 424"/>
                <a:gd name="T33" fmla="*/ 225 h 495"/>
                <a:gd name="T34" fmla="*/ 388 w 424"/>
                <a:gd name="T35" fmla="*/ 254 h 495"/>
                <a:gd name="T36" fmla="*/ 416 w 424"/>
                <a:gd name="T37" fmla="*/ 296 h 495"/>
                <a:gd name="T38" fmla="*/ 424 w 424"/>
                <a:gd name="T39" fmla="*/ 344 h 495"/>
                <a:gd name="T40" fmla="*/ 416 w 424"/>
                <a:gd name="T41" fmla="*/ 392 h 495"/>
                <a:gd name="T42" fmla="*/ 385 w 424"/>
                <a:gd name="T43" fmla="*/ 439 h 495"/>
                <a:gd name="T44" fmla="*/ 328 w 424"/>
                <a:gd name="T45" fmla="*/ 474 h 495"/>
                <a:gd name="T46" fmla="*/ 257 w 424"/>
                <a:gd name="T47" fmla="*/ 493 h 495"/>
                <a:gd name="T48" fmla="*/ 178 w 424"/>
                <a:gd name="T49" fmla="*/ 493 h 495"/>
                <a:gd name="T50" fmla="*/ 105 w 424"/>
                <a:gd name="T51" fmla="*/ 480 h 495"/>
                <a:gd name="T52" fmla="*/ 47 w 424"/>
                <a:gd name="T53" fmla="*/ 444 h 495"/>
                <a:gd name="T54" fmla="*/ 12 w 424"/>
                <a:gd name="T55" fmla="*/ 396 h 495"/>
                <a:gd name="T56" fmla="*/ 0 w 424"/>
                <a:gd name="T57" fmla="*/ 344 h 495"/>
                <a:gd name="T58" fmla="*/ 110 w 424"/>
                <a:gd name="T59" fmla="*/ 361 h 495"/>
                <a:gd name="T60" fmla="*/ 123 w 424"/>
                <a:gd name="T61" fmla="*/ 384 h 495"/>
                <a:gd name="T62" fmla="*/ 142 w 424"/>
                <a:gd name="T63" fmla="*/ 397 h 495"/>
                <a:gd name="T64" fmla="*/ 175 w 424"/>
                <a:gd name="T65" fmla="*/ 411 h 495"/>
                <a:gd name="T66" fmla="*/ 253 w 424"/>
                <a:gd name="T67" fmla="*/ 413 h 495"/>
                <a:gd name="T68" fmla="*/ 289 w 424"/>
                <a:gd name="T69" fmla="*/ 401 h 495"/>
                <a:gd name="T70" fmla="*/ 308 w 424"/>
                <a:gd name="T71" fmla="*/ 387 h 495"/>
                <a:gd name="T72" fmla="*/ 323 w 424"/>
                <a:gd name="T73" fmla="*/ 363 h 495"/>
                <a:gd name="T74" fmla="*/ 323 w 424"/>
                <a:gd name="T75" fmla="*/ 324 h 495"/>
                <a:gd name="T76" fmla="*/ 298 w 424"/>
                <a:gd name="T77" fmla="*/ 298 h 495"/>
                <a:gd name="T78" fmla="*/ 221 w 424"/>
                <a:gd name="T79" fmla="*/ 279 h 495"/>
                <a:gd name="T80" fmla="*/ 113 w 424"/>
                <a:gd name="T81" fmla="*/ 261 h 495"/>
                <a:gd name="T82" fmla="*/ 53 w 424"/>
                <a:gd name="T83" fmla="*/ 233 h 495"/>
                <a:gd name="T84" fmla="*/ 21 w 424"/>
                <a:gd name="T85" fmla="*/ 195 h 495"/>
                <a:gd name="T86" fmla="*/ 12 w 424"/>
                <a:gd name="T87" fmla="*/ 149 h 495"/>
                <a:gd name="T88" fmla="*/ 19 w 424"/>
                <a:gd name="T89" fmla="*/ 103 h 495"/>
                <a:gd name="T90" fmla="*/ 48 w 424"/>
                <a:gd name="T91" fmla="*/ 57 h 495"/>
                <a:gd name="T92" fmla="*/ 105 w 424"/>
                <a:gd name="T93" fmla="*/ 21 h 495"/>
                <a:gd name="T94" fmla="*/ 175 w 424"/>
                <a:gd name="T95" fmla="*/ 2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4" h="495">
                  <a:moveTo>
                    <a:pt x="212" y="0"/>
                  </a:moveTo>
                  <a:lnTo>
                    <a:pt x="253" y="2"/>
                  </a:lnTo>
                  <a:lnTo>
                    <a:pt x="291" y="9"/>
                  </a:lnTo>
                  <a:lnTo>
                    <a:pt x="325" y="21"/>
                  </a:lnTo>
                  <a:lnTo>
                    <a:pt x="356" y="36"/>
                  </a:lnTo>
                  <a:lnTo>
                    <a:pt x="380" y="57"/>
                  </a:lnTo>
                  <a:lnTo>
                    <a:pt x="398" y="81"/>
                  </a:lnTo>
                  <a:lnTo>
                    <a:pt x="410" y="110"/>
                  </a:lnTo>
                  <a:lnTo>
                    <a:pt x="414" y="142"/>
                  </a:lnTo>
                  <a:lnTo>
                    <a:pt x="320" y="142"/>
                  </a:lnTo>
                  <a:lnTo>
                    <a:pt x="316" y="127"/>
                  </a:lnTo>
                  <a:lnTo>
                    <a:pt x="310" y="113"/>
                  </a:lnTo>
                  <a:lnTo>
                    <a:pt x="303" y="106"/>
                  </a:lnTo>
                  <a:lnTo>
                    <a:pt x="294" y="100"/>
                  </a:lnTo>
                  <a:lnTo>
                    <a:pt x="284" y="94"/>
                  </a:lnTo>
                  <a:lnTo>
                    <a:pt x="269" y="88"/>
                  </a:lnTo>
                  <a:lnTo>
                    <a:pt x="250" y="84"/>
                  </a:lnTo>
                  <a:lnTo>
                    <a:pt x="212" y="81"/>
                  </a:lnTo>
                  <a:lnTo>
                    <a:pt x="176" y="86"/>
                  </a:lnTo>
                  <a:lnTo>
                    <a:pt x="159" y="91"/>
                  </a:lnTo>
                  <a:lnTo>
                    <a:pt x="144" y="98"/>
                  </a:lnTo>
                  <a:lnTo>
                    <a:pt x="135" y="105"/>
                  </a:lnTo>
                  <a:lnTo>
                    <a:pt x="129" y="112"/>
                  </a:lnTo>
                  <a:lnTo>
                    <a:pt x="123" y="118"/>
                  </a:lnTo>
                  <a:lnTo>
                    <a:pt x="117" y="132"/>
                  </a:lnTo>
                  <a:lnTo>
                    <a:pt x="115" y="146"/>
                  </a:lnTo>
                  <a:lnTo>
                    <a:pt x="120" y="165"/>
                  </a:lnTo>
                  <a:lnTo>
                    <a:pt x="129" y="177"/>
                  </a:lnTo>
                  <a:lnTo>
                    <a:pt x="144" y="187"/>
                  </a:lnTo>
                  <a:lnTo>
                    <a:pt x="166" y="192"/>
                  </a:lnTo>
                  <a:lnTo>
                    <a:pt x="193" y="199"/>
                  </a:lnTo>
                  <a:lnTo>
                    <a:pt x="228" y="204"/>
                  </a:lnTo>
                  <a:lnTo>
                    <a:pt x="301" y="216"/>
                  </a:lnTo>
                  <a:lnTo>
                    <a:pt x="334" y="225"/>
                  </a:lnTo>
                  <a:lnTo>
                    <a:pt x="363" y="237"/>
                  </a:lnTo>
                  <a:lnTo>
                    <a:pt x="388" y="254"/>
                  </a:lnTo>
                  <a:lnTo>
                    <a:pt x="407" y="278"/>
                  </a:lnTo>
                  <a:lnTo>
                    <a:pt x="416" y="296"/>
                  </a:lnTo>
                  <a:lnTo>
                    <a:pt x="422" y="319"/>
                  </a:lnTo>
                  <a:lnTo>
                    <a:pt x="424" y="344"/>
                  </a:lnTo>
                  <a:lnTo>
                    <a:pt x="421" y="370"/>
                  </a:lnTo>
                  <a:lnTo>
                    <a:pt x="416" y="392"/>
                  </a:lnTo>
                  <a:lnTo>
                    <a:pt x="405" y="413"/>
                  </a:lnTo>
                  <a:lnTo>
                    <a:pt x="385" y="439"/>
                  </a:lnTo>
                  <a:lnTo>
                    <a:pt x="359" y="459"/>
                  </a:lnTo>
                  <a:lnTo>
                    <a:pt x="328" y="474"/>
                  </a:lnTo>
                  <a:lnTo>
                    <a:pt x="294" y="486"/>
                  </a:lnTo>
                  <a:lnTo>
                    <a:pt x="257" y="493"/>
                  </a:lnTo>
                  <a:lnTo>
                    <a:pt x="217" y="495"/>
                  </a:lnTo>
                  <a:lnTo>
                    <a:pt x="178" y="493"/>
                  </a:lnTo>
                  <a:lnTo>
                    <a:pt x="140" y="488"/>
                  </a:lnTo>
                  <a:lnTo>
                    <a:pt x="105" y="480"/>
                  </a:lnTo>
                  <a:lnTo>
                    <a:pt x="74" y="464"/>
                  </a:lnTo>
                  <a:lnTo>
                    <a:pt x="47" y="444"/>
                  </a:lnTo>
                  <a:lnTo>
                    <a:pt x="24" y="416"/>
                  </a:lnTo>
                  <a:lnTo>
                    <a:pt x="12" y="396"/>
                  </a:lnTo>
                  <a:lnTo>
                    <a:pt x="6" y="372"/>
                  </a:lnTo>
                  <a:lnTo>
                    <a:pt x="0" y="344"/>
                  </a:lnTo>
                  <a:lnTo>
                    <a:pt x="106" y="344"/>
                  </a:lnTo>
                  <a:lnTo>
                    <a:pt x="110" y="361"/>
                  </a:lnTo>
                  <a:lnTo>
                    <a:pt x="117" y="375"/>
                  </a:lnTo>
                  <a:lnTo>
                    <a:pt x="123" y="384"/>
                  </a:lnTo>
                  <a:lnTo>
                    <a:pt x="132" y="392"/>
                  </a:lnTo>
                  <a:lnTo>
                    <a:pt x="142" y="397"/>
                  </a:lnTo>
                  <a:lnTo>
                    <a:pt x="158" y="406"/>
                  </a:lnTo>
                  <a:lnTo>
                    <a:pt x="175" y="411"/>
                  </a:lnTo>
                  <a:lnTo>
                    <a:pt x="214" y="416"/>
                  </a:lnTo>
                  <a:lnTo>
                    <a:pt x="253" y="413"/>
                  </a:lnTo>
                  <a:lnTo>
                    <a:pt x="272" y="408"/>
                  </a:lnTo>
                  <a:lnTo>
                    <a:pt x="289" y="401"/>
                  </a:lnTo>
                  <a:lnTo>
                    <a:pt x="299" y="396"/>
                  </a:lnTo>
                  <a:lnTo>
                    <a:pt x="308" y="387"/>
                  </a:lnTo>
                  <a:lnTo>
                    <a:pt x="315" y="379"/>
                  </a:lnTo>
                  <a:lnTo>
                    <a:pt x="323" y="363"/>
                  </a:lnTo>
                  <a:lnTo>
                    <a:pt x="327" y="343"/>
                  </a:lnTo>
                  <a:lnTo>
                    <a:pt x="323" y="324"/>
                  </a:lnTo>
                  <a:lnTo>
                    <a:pt x="313" y="308"/>
                  </a:lnTo>
                  <a:lnTo>
                    <a:pt x="298" y="298"/>
                  </a:lnTo>
                  <a:lnTo>
                    <a:pt x="263" y="286"/>
                  </a:lnTo>
                  <a:lnTo>
                    <a:pt x="221" y="279"/>
                  </a:lnTo>
                  <a:lnTo>
                    <a:pt x="147" y="269"/>
                  </a:lnTo>
                  <a:lnTo>
                    <a:pt x="113" y="261"/>
                  </a:lnTo>
                  <a:lnTo>
                    <a:pt x="81" y="249"/>
                  </a:lnTo>
                  <a:lnTo>
                    <a:pt x="53" y="233"/>
                  </a:lnTo>
                  <a:lnTo>
                    <a:pt x="31" y="213"/>
                  </a:lnTo>
                  <a:lnTo>
                    <a:pt x="21" y="195"/>
                  </a:lnTo>
                  <a:lnTo>
                    <a:pt x="14" y="173"/>
                  </a:lnTo>
                  <a:lnTo>
                    <a:pt x="12" y="149"/>
                  </a:lnTo>
                  <a:lnTo>
                    <a:pt x="14" y="124"/>
                  </a:lnTo>
                  <a:lnTo>
                    <a:pt x="19" y="103"/>
                  </a:lnTo>
                  <a:lnTo>
                    <a:pt x="29" y="82"/>
                  </a:lnTo>
                  <a:lnTo>
                    <a:pt x="48" y="57"/>
                  </a:lnTo>
                  <a:lnTo>
                    <a:pt x="74" y="36"/>
                  </a:lnTo>
                  <a:lnTo>
                    <a:pt x="105" y="21"/>
                  </a:lnTo>
                  <a:lnTo>
                    <a:pt x="139" y="9"/>
                  </a:lnTo>
                  <a:lnTo>
                    <a:pt x="175" y="2"/>
                  </a:lnTo>
                  <a:lnTo>
                    <a:pt x="2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0"/>
            <p:cNvSpPr>
              <a:spLocks/>
            </p:cNvSpPr>
            <p:nvPr userDrawn="1"/>
          </p:nvSpPr>
          <p:spPr bwMode="auto">
            <a:xfrm>
              <a:off x="3102" y="2133"/>
              <a:ext cx="496" cy="481"/>
            </a:xfrm>
            <a:custGeom>
              <a:avLst/>
              <a:gdLst>
                <a:gd name="T0" fmla="*/ 308 w 496"/>
                <a:gd name="T1" fmla="*/ 0 h 481"/>
                <a:gd name="T2" fmla="*/ 338 w 496"/>
                <a:gd name="T3" fmla="*/ 2 h 481"/>
                <a:gd name="T4" fmla="*/ 366 w 496"/>
                <a:gd name="T5" fmla="*/ 7 h 481"/>
                <a:gd name="T6" fmla="*/ 391 w 496"/>
                <a:gd name="T7" fmla="*/ 15 h 481"/>
                <a:gd name="T8" fmla="*/ 424 w 496"/>
                <a:gd name="T9" fmla="*/ 34 h 481"/>
                <a:gd name="T10" fmla="*/ 450 w 496"/>
                <a:gd name="T11" fmla="*/ 58 h 481"/>
                <a:gd name="T12" fmla="*/ 470 w 496"/>
                <a:gd name="T13" fmla="*/ 87 h 481"/>
                <a:gd name="T14" fmla="*/ 484 w 496"/>
                <a:gd name="T15" fmla="*/ 122 h 481"/>
                <a:gd name="T16" fmla="*/ 492 w 496"/>
                <a:gd name="T17" fmla="*/ 161 h 481"/>
                <a:gd name="T18" fmla="*/ 496 w 496"/>
                <a:gd name="T19" fmla="*/ 204 h 481"/>
                <a:gd name="T20" fmla="*/ 496 w 496"/>
                <a:gd name="T21" fmla="*/ 481 h 481"/>
                <a:gd name="T22" fmla="*/ 388 w 496"/>
                <a:gd name="T23" fmla="*/ 481 h 481"/>
                <a:gd name="T24" fmla="*/ 388 w 496"/>
                <a:gd name="T25" fmla="*/ 204 h 481"/>
                <a:gd name="T26" fmla="*/ 385 w 496"/>
                <a:gd name="T27" fmla="*/ 170 h 481"/>
                <a:gd name="T28" fmla="*/ 374 w 496"/>
                <a:gd name="T29" fmla="*/ 140 h 481"/>
                <a:gd name="T30" fmla="*/ 357 w 496"/>
                <a:gd name="T31" fmla="*/ 116 h 481"/>
                <a:gd name="T32" fmla="*/ 333 w 496"/>
                <a:gd name="T33" fmla="*/ 99 h 481"/>
                <a:gd name="T34" fmla="*/ 308 w 496"/>
                <a:gd name="T35" fmla="*/ 89 h 481"/>
                <a:gd name="T36" fmla="*/ 277 w 496"/>
                <a:gd name="T37" fmla="*/ 84 h 481"/>
                <a:gd name="T38" fmla="*/ 253 w 496"/>
                <a:gd name="T39" fmla="*/ 87 h 481"/>
                <a:gd name="T40" fmla="*/ 229 w 496"/>
                <a:gd name="T41" fmla="*/ 94 h 481"/>
                <a:gd name="T42" fmla="*/ 210 w 496"/>
                <a:gd name="T43" fmla="*/ 104 h 481"/>
                <a:gd name="T44" fmla="*/ 192 w 496"/>
                <a:gd name="T45" fmla="*/ 120 h 481"/>
                <a:gd name="T46" fmla="*/ 178 w 496"/>
                <a:gd name="T47" fmla="*/ 139 h 481"/>
                <a:gd name="T48" fmla="*/ 166 w 496"/>
                <a:gd name="T49" fmla="*/ 161 h 481"/>
                <a:gd name="T50" fmla="*/ 159 w 496"/>
                <a:gd name="T51" fmla="*/ 185 h 481"/>
                <a:gd name="T52" fmla="*/ 157 w 496"/>
                <a:gd name="T53" fmla="*/ 212 h 481"/>
                <a:gd name="T54" fmla="*/ 157 w 496"/>
                <a:gd name="T55" fmla="*/ 481 h 481"/>
                <a:gd name="T56" fmla="*/ 50 w 496"/>
                <a:gd name="T57" fmla="*/ 481 h 481"/>
                <a:gd name="T58" fmla="*/ 50 w 496"/>
                <a:gd name="T59" fmla="*/ 146 h 481"/>
                <a:gd name="T60" fmla="*/ 50 w 496"/>
                <a:gd name="T61" fmla="*/ 127 h 481"/>
                <a:gd name="T62" fmla="*/ 48 w 496"/>
                <a:gd name="T63" fmla="*/ 111 h 481"/>
                <a:gd name="T64" fmla="*/ 48 w 496"/>
                <a:gd name="T65" fmla="*/ 103 h 481"/>
                <a:gd name="T66" fmla="*/ 45 w 496"/>
                <a:gd name="T67" fmla="*/ 96 h 481"/>
                <a:gd name="T68" fmla="*/ 43 w 496"/>
                <a:gd name="T69" fmla="*/ 91 h 481"/>
                <a:gd name="T70" fmla="*/ 39 w 496"/>
                <a:gd name="T71" fmla="*/ 87 h 481"/>
                <a:gd name="T72" fmla="*/ 34 w 496"/>
                <a:gd name="T73" fmla="*/ 84 h 481"/>
                <a:gd name="T74" fmla="*/ 28 w 496"/>
                <a:gd name="T75" fmla="*/ 80 h 481"/>
                <a:gd name="T76" fmla="*/ 16 w 496"/>
                <a:gd name="T77" fmla="*/ 80 h 481"/>
                <a:gd name="T78" fmla="*/ 0 w 496"/>
                <a:gd name="T79" fmla="*/ 80 h 481"/>
                <a:gd name="T80" fmla="*/ 0 w 496"/>
                <a:gd name="T81" fmla="*/ 7 h 481"/>
                <a:gd name="T82" fmla="*/ 51 w 496"/>
                <a:gd name="T83" fmla="*/ 0 h 481"/>
                <a:gd name="T84" fmla="*/ 77 w 496"/>
                <a:gd name="T85" fmla="*/ 0 h 481"/>
                <a:gd name="T86" fmla="*/ 99 w 496"/>
                <a:gd name="T87" fmla="*/ 5 h 481"/>
                <a:gd name="T88" fmla="*/ 118 w 496"/>
                <a:gd name="T89" fmla="*/ 14 h 481"/>
                <a:gd name="T90" fmla="*/ 133 w 496"/>
                <a:gd name="T91" fmla="*/ 29 h 481"/>
                <a:gd name="T92" fmla="*/ 142 w 496"/>
                <a:gd name="T93" fmla="*/ 43 h 481"/>
                <a:gd name="T94" fmla="*/ 145 w 496"/>
                <a:gd name="T95" fmla="*/ 60 h 481"/>
                <a:gd name="T96" fmla="*/ 147 w 496"/>
                <a:gd name="T97" fmla="*/ 80 h 481"/>
                <a:gd name="T98" fmla="*/ 159 w 496"/>
                <a:gd name="T99" fmla="*/ 60 h 481"/>
                <a:gd name="T100" fmla="*/ 174 w 496"/>
                <a:gd name="T101" fmla="*/ 43 h 481"/>
                <a:gd name="T102" fmla="*/ 193 w 496"/>
                <a:gd name="T103" fmla="*/ 29 h 481"/>
                <a:gd name="T104" fmla="*/ 214 w 496"/>
                <a:gd name="T105" fmla="*/ 17 h 481"/>
                <a:gd name="T106" fmla="*/ 238 w 496"/>
                <a:gd name="T107" fmla="*/ 9 h 481"/>
                <a:gd name="T108" fmla="*/ 260 w 496"/>
                <a:gd name="T109" fmla="*/ 3 h 481"/>
                <a:gd name="T110" fmla="*/ 308 w 496"/>
                <a:gd name="T11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96" h="481">
                  <a:moveTo>
                    <a:pt x="308" y="0"/>
                  </a:moveTo>
                  <a:lnTo>
                    <a:pt x="338" y="2"/>
                  </a:lnTo>
                  <a:lnTo>
                    <a:pt x="366" y="7"/>
                  </a:lnTo>
                  <a:lnTo>
                    <a:pt x="391" y="15"/>
                  </a:lnTo>
                  <a:lnTo>
                    <a:pt x="424" y="34"/>
                  </a:lnTo>
                  <a:lnTo>
                    <a:pt x="450" y="58"/>
                  </a:lnTo>
                  <a:lnTo>
                    <a:pt x="470" y="87"/>
                  </a:lnTo>
                  <a:lnTo>
                    <a:pt x="484" y="122"/>
                  </a:lnTo>
                  <a:lnTo>
                    <a:pt x="492" y="161"/>
                  </a:lnTo>
                  <a:lnTo>
                    <a:pt x="496" y="204"/>
                  </a:lnTo>
                  <a:lnTo>
                    <a:pt x="496" y="481"/>
                  </a:lnTo>
                  <a:lnTo>
                    <a:pt x="388" y="481"/>
                  </a:lnTo>
                  <a:lnTo>
                    <a:pt x="388" y="204"/>
                  </a:lnTo>
                  <a:lnTo>
                    <a:pt x="385" y="170"/>
                  </a:lnTo>
                  <a:lnTo>
                    <a:pt x="374" y="140"/>
                  </a:lnTo>
                  <a:lnTo>
                    <a:pt x="357" y="116"/>
                  </a:lnTo>
                  <a:lnTo>
                    <a:pt x="333" y="99"/>
                  </a:lnTo>
                  <a:lnTo>
                    <a:pt x="308" y="89"/>
                  </a:lnTo>
                  <a:lnTo>
                    <a:pt x="277" y="84"/>
                  </a:lnTo>
                  <a:lnTo>
                    <a:pt x="253" y="87"/>
                  </a:lnTo>
                  <a:lnTo>
                    <a:pt x="229" y="94"/>
                  </a:lnTo>
                  <a:lnTo>
                    <a:pt x="210" y="104"/>
                  </a:lnTo>
                  <a:lnTo>
                    <a:pt x="192" y="120"/>
                  </a:lnTo>
                  <a:lnTo>
                    <a:pt x="178" y="139"/>
                  </a:lnTo>
                  <a:lnTo>
                    <a:pt x="166" y="161"/>
                  </a:lnTo>
                  <a:lnTo>
                    <a:pt x="159" y="185"/>
                  </a:lnTo>
                  <a:lnTo>
                    <a:pt x="157" y="212"/>
                  </a:lnTo>
                  <a:lnTo>
                    <a:pt x="157" y="481"/>
                  </a:lnTo>
                  <a:lnTo>
                    <a:pt x="50" y="481"/>
                  </a:lnTo>
                  <a:lnTo>
                    <a:pt x="50" y="146"/>
                  </a:lnTo>
                  <a:lnTo>
                    <a:pt x="50" y="127"/>
                  </a:lnTo>
                  <a:lnTo>
                    <a:pt x="48" y="111"/>
                  </a:lnTo>
                  <a:lnTo>
                    <a:pt x="48" y="103"/>
                  </a:lnTo>
                  <a:lnTo>
                    <a:pt x="45" y="96"/>
                  </a:lnTo>
                  <a:lnTo>
                    <a:pt x="43" y="91"/>
                  </a:lnTo>
                  <a:lnTo>
                    <a:pt x="39" y="87"/>
                  </a:lnTo>
                  <a:lnTo>
                    <a:pt x="34" y="84"/>
                  </a:lnTo>
                  <a:lnTo>
                    <a:pt x="28" y="80"/>
                  </a:lnTo>
                  <a:lnTo>
                    <a:pt x="16" y="80"/>
                  </a:lnTo>
                  <a:lnTo>
                    <a:pt x="0" y="80"/>
                  </a:lnTo>
                  <a:lnTo>
                    <a:pt x="0" y="7"/>
                  </a:lnTo>
                  <a:lnTo>
                    <a:pt x="51" y="0"/>
                  </a:lnTo>
                  <a:lnTo>
                    <a:pt x="77" y="0"/>
                  </a:lnTo>
                  <a:lnTo>
                    <a:pt x="99" y="5"/>
                  </a:lnTo>
                  <a:lnTo>
                    <a:pt x="118" y="14"/>
                  </a:lnTo>
                  <a:lnTo>
                    <a:pt x="133" y="29"/>
                  </a:lnTo>
                  <a:lnTo>
                    <a:pt x="142" y="43"/>
                  </a:lnTo>
                  <a:lnTo>
                    <a:pt x="145" y="60"/>
                  </a:lnTo>
                  <a:lnTo>
                    <a:pt x="147" y="80"/>
                  </a:lnTo>
                  <a:lnTo>
                    <a:pt x="159" y="60"/>
                  </a:lnTo>
                  <a:lnTo>
                    <a:pt x="174" y="43"/>
                  </a:lnTo>
                  <a:lnTo>
                    <a:pt x="193" y="29"/>
                  </a:lnTo>
                  <a:lnTo>
                    <a:pt x="214" y="17"/>
                  </a:lnTo>
                  <a:lnTo>
                    <a:pt x="238" y="9"/>
                  </a:lnTo>
                  <a:lnTo>
                    <a:pt x="260" y="3"/>
                  </a:lnTo>
                  <a:lnTo>
                    <a:pt x="3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1"/>
            <p:cNvSpPr>
              <a:spLocks/>
            </p:cNvSpPr>
            <p:nvPr userDrawn="1"/>
          </p:nvSpPr>
          <p:spPr bwMode="auto">
            <a:xfrm>
              <a:off x="3676" y="1931"/>
              <a:ext cx="128" cy="128"/>
            </a:xfrm>
            <a:custGeom>
              <a:avLst/>
              <a:gdLst>
                <a:gd name="T0" fmla="*/ 63 w 128"/>
                <a:gd name="T1" fmla="*/ 0 h 128"/>
                <a:gd name="T2" fmla="*/ 87 w 128"/>
                <a:gd name="T3" fmla="*/ 5 h 128"/>
                <a:gd name="T4" fmla="*/ 108 w 128"/>
                <a:gd name="T5" fmla="*/ 17 h 128"/>
                <a:gd name="T6" fmla="*/ 120 w 128"/>
                <a:gd name="T7" fmla="*/ 29 h 128"/>
                <a:gd name="T8" fmla="*/ 125 w 128"/>
                <a:gd name="T9" fmla="*/ 45 h 128"/>
                <a:gd name="T10" fmla="*/ 128 w 128"/>
                <a:gd name="T11" fmla="*/ 63 h 128"/>
                <a:gd name="T12" fmla="*/ 125 w 128"/>
                <a:gd name="T13" fmla="*/ 82 h 128"/>
                <a:gd name="T14" fmla="*/ 120 w 128"/>
                <a:gd name="T15" fmla="*/ 99 h 128"/>
                <a:gd name="T16" fmla="*/ 108 w 128"/>
                <a:gd name="T17" fmla="*/ 111 h 128"/>
                <a:gd name="T18" fmla="*/ 87 w 128"/>
                <a:gd name="T19" fmla="*/ 123 h 128"/>
                <a:gd name="T20" fmla="*/ 65 w 128"/>
                <a:gd name="T21" fmla="*/ 128 h 128"/>
                <a:gd name="T22" fmla="*/ 41 w 128"/>
                <a:gd name="T23" fmla="*/ 125 h 128"/>
                <a:gd name="T24" fmla="*/ 21 w 128"/>
                <a:gd name="T25" fmla="*/ 113 h 128"/>
                <a:gd name="T26" fmla="*/ 9 w 128"/>
                <a:gd name="T27" fmla="*/ 99 h 128"/>
                <a:gd name="T28" fmla="*/ 2 w 128"/>
                <a:gd name="T29" fmla="*/ 84 h 128"/>
                <a:gd name="T30" fmla="*/ 0 w 128"/>
                <a:gd name="T31" fmla="*/ 63 h 128"/>
                <a:gd name="T32" fmla="*/ 2 w 128"/>
                <a:gd name="T33" fmla="*/ 45 h 128"/>
                <a:gd name="T34" fmla="*/ 9 w 128"/>
                <a:gd name="T35" fmla="*/ 29 h 128"/>
                <a:gd name="T36" fmla="*/ 19 w 128"/>
                <a:gd name="T37" fmla="*/ 17 h 128"/>
                <a:gd name="T38" fmla="*/ 41 w 128"/>
                <a:gd name="T39" fmla="*/ 5 h 128"/>
                <a:gd name="T40" fmla="*/ 63 w 128"/>
                <a:gd name="T4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28">
                  <a:moveTo>
                    <a:pt x="63" y="0"/>
                  </a:moveTo>
                  <a:lnTo>
                    <a:pt x="87" y="5"/>
                  </a:lnTo>
                  <a:lnTo>
                    <a:pt x="108" y="17"/>
                  </a:lnTo>
                  <a:lnTo>
                    <a:pt x="120" y="29"/>
                  </a:lnTo>
                  <a:lnTo>
                    <a:pt x="125" y="45"/>
                  </a:lnTo>
                  <a:lnTo>
                    <a:pt x="128" y="63"/>
                  </a:lnTo>
                  <a:lnTo>
                    <a:pt x="125" y="82"/>
                  </a:lnTo>
                  <a:lnTo>
                    <a:pt x="120" y="99"/>
                  </a:lnTo>
                  <a:lnTo>
                    <a:pt x="108" y="111"/>
                  </a:lnTo>
                  <a:lnTo>
                    <a:pt x="87" y="123"/>
                  </a:lnTo>
                  <a:lnTo>
                    <a:pt x="65" y="128"/>
                  </a:lnTo>
                  <a:lnTo>
                    <a:pt x="41" y="125"/>
                  </a:lnTo>
                  <a:lnTo>
                    <a:pt x="21" y="113"/>
                  </a:lnTo>
                  <a:lnTo>
                    <a:pt x="9" y="99"/>
                  </a:lnTo>
                  <a:lnTo>
                    <a:pt x="2" y="84"/>
                  </a:lnTo>
                  <a:lnTo>
                    <a:pt x="0" y="63"/>
                  </a:lnTo>
                  <a:lnTo>
                    <a:pt x="2" y="45"/>
                  </a:lnTo>
                  <a:lnTo>
                    <a:pt x="9" y="29"/>
                  </a:lnTo>
                  <a:lnTo>
                    <a:pt x="19" y="17"/>
                  </a:lnTo>
                  <a:lnTo>
                    <a:pt x="41" y="5"/>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12"/>
            <p:cNvSpPr>
              <a:spLocks noChangeArrowheads="1"/>
            </p:cNvSpPr>
            <p:nvPr userDrawn="1"/>
          </p:nvSpPr>
          <p:spPr bwMode="auto">
            <a:xfrm>
              <a:off x="3686" y="2142"/>
              <a:ext cx="106" cy="47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3"/>
            <p:cNvSpPr>
              <a:spLocks noEditPoints="1"/>
            </p:cNvSpPr>
            <p:nvPr userDrawn="1"/>
          </p:nvSpPr>
          <p:spPr bwMode="auto">
            <a:xfrm>
              <a:off x="3869" y="2133"/>
              <a:ext cx="499" cy="490"/>
            </a:xfrm>
            <a:custGeom>
              <a:avLst/>
              <a:gdLst>
                <a:gd name="T0" fmla="*/ 219 w 499"/>
                <a:gd name="T1" fmla="*/ 96 h 490"/>
                <a:gd name="T2" fmla="*/ 171 w 499"/>
                <a:gd name="T3" fmla="*/ 115 h 490"/>
                <a:gd name="T4" fmla="*/ 132 w 499"/>
                <a:gd name="T5" fmla="*/ 152 h 490"/>
                <a:gd name="T6" fmla="*/ 110 w 499"/>
                <a:gd name="T7" fmla="*/ 207 h 490"/>
                <a:gd name="T8" fmla="*/ 110 w 499"/>
                <a:gd name="T9" fmla="*/ 279 h 490"/>
                <a:gd name="T10" fmla="*/ 134 w 499"/>
                <a:gd name="T11" fmla="*/ 337 h 490"/>
                <a:gd name="T12" fmla="*/ 173 w 499"/>
                <a:gd name="T13" fmla="*/ 375 h 490"/>
                <a:gd name="T14" fmla="*/ 224 w 499"/>
                <a:gd name="T15" fmla="*/ 394 h 490"/>
                <a:gd name="T16" fmla="*/ 277 w 499"/>
                <a:gd name="T17" fmla="*/ 394 h 490"/>
                <a:gd name="T18" fmla="*/ 327 w 499"/>
                <a:gd name="T19" fmla="*/ 373 h 490"/>
                <a:gd name="T20" fmla="*/ 366 w 499"/>
                <a:gd name="T21" fmla="*/ 336 h 490"/>
                <a:gd name="T22" fmla="*/ 390 w 499"/>
                <a:gd name="T23" fmla="*/ 279 h 490"/>
                <a:gd name="T24" fmla="*/ 390 w 499"/>
                <a:gd name="T25" fmla="*/ 207 h 490"/>
                <a:gd name="T26" fmla="*/ 364 w 499"/>
                <a:gd name="T27" fmla="*/ 151 h 490"/>
                <a:gd name="T28" fmla="*/ 325 w 499"/>
                <a:gd name="T29" fmla="*/ 113 h 490"/>
                <a:gd name="T30" fmla="*/ 272 w 499"/>
                <a:gd name="T31" fmla="*/ 94 h 490"/>
                <a:gd name="T32" fmla="*/ 245 w 499"/>
                <a:gd name="T33" fmla="*/ 0 h 490"/>
                <a:gd name="T34" fmla="*/ 340 w 499"/>
                <a:gd name="T35" fmla="*/ 14 h 490"/>
                <a:gd name="T36" fmla="*/ 422 w 499"/>
                <a:gd name="T37" fmla="*/ 58 h 490"/>
                <a:gd name="T38" fmla="*/ 463 w 499"/>
                <a:gd name="T39" fmla="*/ 106 h 490"/>
                <a:gd name="T40" fmla="*/ 491 w 499"/>
                <a:gd name="T41" fmla="*/ 168 h 490"/>
                <a:gd name="T42" fmla="*/ 499 w 499"/>
                <a:gd name="T43" fmla="*/ 243 h 490"/>
                <a:gd name="T44" fmla="*/ 489 w 499"/>
                <a:gd name="T45" fmla="*/ 318 h 490"/>
                <a:gd name="T46" fmla="*/ 462 w 499"/>
                <a:gd name="T47" fmla="*/ 380 h 490"/>
                <a:gd name="T48" fmla="*/ 421 w 499"/>
                <a:gd name="T49" fmla="*/ 430 h 490"/>
                <a:gd name="T50" fmla="*/ 340 w 499"/>
                <a:gd name="T51" fmla="*/ 474 h 490"/>
                <a:gd name="T52" fmla="*/ 250 w 499"/>
                <a:gd name="T53" fmla="*/ 490 h 490"/>
                <a:gd name="T54" fmla="*/ 157 w 499"/>
                <a:gd name="T55" fmla="*/ 474 h 490"/>
                <a:gd name="T56" fmla="*/ 79 w 499"/>
                <a:gd name="T57" fmla="*/ 430 h 490"/>
                <a:gd name="T58" fmla="*/ 38 w 499"/>
                <a:gd name="T59" fmla="*/ 380 h 490"/>
                <a:gd name="T60" fmla="*/ 11 w 499"/>
                <a:gd name="T61" fmla="*/ 318 h 490"/>
                <a:gd name="T62" fmla="*/ 0 w 499"/>
                <a:gd name="T63" fmla="*/ 243 h 490"/>
                <a:gd name="T64" fmla="*/ 11 w 499"/>
                <a:gd name="T65" fmla="*/ 168 h 490"/>
                <a:gd name="T66" fmla="*/ 36 w 499"/>
                <a:gd name="T67" fmla="*/ 108 h 490"/>
                <a:gd name="T68" fmla="*/ 77 w 499"/>
                <a:gd name="T69" fmla="*/ 60 h 490"/>
                <a:gd name="T70" fmla="*/ 156 w 499"/>
                <a:gd name="T71" fmla="*/ 14 h 490"/>
                <a:gd name="T72" fmla="*/ 245 w 499"/>
                <a:gd name="T73"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9" h="490">
                  <a:moveTo>
                    <a:pt x="245" y="94"/>
                  </a:moveTo>
                  <a:lnTo>
                    <a:pt x="219" y="96"/>
                  </a:lnTo>
                  <a:lnTo>
                    <a:pt x="193" y="104"/>
                  </a:lnTo>
                  <a:lnTo>
                    <a:pt x="171" y="115"/>
                  </a:lnTo>
                  <a:lnTo>
                    <a:pt x="149" y="132"/>
                  </a:lnTo>
                  <a:lnTo>
                    <a:pt x="132" y="152"/>
                  </a:lnTo>
                  <a:lnTo>
                    <a:pt x="118" y="178"/>
                  </a:lnTo>
                  <a:lnTo>
                    <a:pt x="110" y="207"/>
                  </a:lnTo>
                  <a:lnTo>
                    <a:pt x="106" y="243"/>
                  </a:lnTo>
                  <a:lnTo>
                    <a:pt x="110" y="279"/>
                  </a:lnTo>
                  <a:lnTo>
                    <a:pt x="118" y="310"/>
                  </a:lnTo>
                  <a:lnTo>
                    <a:pt x="134" y="337"/>
                  </a:lnTo>
                  <a:lnTo>
                    <a:pt x="151" y="358"/>
                  </a:lnTo>
                  <a:lnTo>
                    <a:pt x="173" y="375"/>
                  </a:lnTo>
                  <a:lnTo>
                    <a:pt x="198" y="387"/>
                  </a:lnTo>
                  <a:lnTo>
                    <a:pt x="224" y="394"/>
                  </a:lnTo>
                  <a:lnTo>
                    <a:pt x="251" y="395"/>
                  </a:lnTo>
                  <a:lnTo>
                    <a:pt x="277" y="394"/>
                  </a:lnTo>
                  <a:lnTo>
                    <a:pt x="303" y="387"/>
                  </a:lnTo>
                  <a:lnTo>
                    <a:pt x="327" y="373"/>
                  </a:lnTo>
                  <a:lnTo>
                    <a:pt x="349" y="358"/>
                  </a:lnTo>
                  <a:lnTo>
                    <a:pt x="366" y="336"/>
                  </a:lnTo>
                  <a:lnTo>
                    <a:pt x="380" y="310"/>
                  </a:lnTo>
                  <a:lnTo>
                    <a:pt x="390" y="279"/>
                  </a:lnTo>
                  <a:lnTo>
                    <a:pt x="393" y="243"/>
                  </a:lnTo>
                  <a:lnTo>
                    <a:pt x="390" y="207"/>
                  </a:lnTo>
                  <a:lnTo>
                    <a:pt x="380" y="176"/>
                  </a:lnTo>
                  <a:lnTo>
                    <a:pt x="364" y="151"/>
                  </a:lnTo>
                  <a:lnTo>
                    <a:pt x="347" y="128"/>
                  </a:lnTo>
                  <a:lnTo>
                    <a:pt x="325" y="113"/>
                  </a:lnTo>
                  <a:lnTo>
                    <a:pt x="299" y="101"/>
                  </a:lnTo>
                  <a:lnTo>
                    <a:pt x="272" y="94"/>
                  </a:lnTo>
                  <a:lnTo>
                    <a:pt x="245" y="94"/>
                  </a:lnTo>
                  <a:close/>
                  <a:moveTo>
                    <a:pt x="245" y="0"/>
                  </a:moveTo>
                  <a:lnTo>
                    <a:pt x="294" y="3"/>
                  </a:lnTo>
                  <a:lnTo>
                    <a:pt x="340" y="14"/>
                  </a:lnTo>
                  <a:lnTo>
                    <a:pt x="385" y="33"/>
                  </a:lnTo>
                  <a:lnTo>
                    <a:pt x="422" y="58"/>
                  </a:lnTo>
                  <a:lnTo>
                    <a:pt x="445" y="80"/>
                  </a:lnTo>
                  <a:lnTo>
                    <a:pt x="463" y="106"/>
                  </a:lnTo>
                  <a:lnTo>
                    <a:pt x="479" y="135"/>
                  </a:lnTo>
                  <a:lnTo>
                    <a:pt x="491" y="168"/>
                  </a:lnTo>
                  <a:lnTo>
                    <a:pt x="497" y="204"/>
                  </a:lnTo>
                  <a:lnTo>
                    <a:pt x="499" y="243"/>
                  </a:lnTo>
                  <a:lnTo>
                    <a:pt x="497" y="282"/>
                  </a:lnTo>
                  <a:lnTo>
                    <a:pt x="489" y="318"/>
                  </a:lnTo>
                  <a:lnTo>
                    <a:pt x="477" y="351"/>
                  </a:lnTo>
                  <a:lnTo>
                    <a:pt x="462" y="380"/>
                  </a:lnTo>
                  <a:lnTo>
                    <a:pt x="443" y="406"/>
                  </a:lnTo>
                  <a:lnTo>
                    <a:pt x="421" y="430"/>
                  </a:lnTo>
                  <a:lnTo>
                    <a:pt x="383" y="455"/>
                  </a:lnTo>
                  <a:lnTo>
                    <a:pt x="340" y="474"/>
                  </a:lnTo>
                  <a:lnTo>
                    <a:pt x="296" y="486"/>
                  </a:lnTo>
                  <a:lnTo>
                    <a:pt x="250" y="490"/>
                  </a:lnTo>
                  <a:lnTo>
                    <a:pt x="204" y="486"/>
                  </a:lnTo>
                  <a:lnTo>
                    <a:pt x="157" y="474"/>
                  </a:lnTo>
                  <a:lnTo>
                    <a:pt x="115" y="455"/>
                  </a:lnTo>
                  <a:lnTo>
                    <a:pt x="79" y="430"/>
                  </a:lnTo>
                  <a:lnTo>
                    <a:pt x="57" y="406"/>
                  </a:lnTo>
                  <a:lnTo>
                    <a:pt x="38" y="380"/>
                  </a:lnTo>
                  <a:lnTo>
                    <a:pt x="23" y="351"/>
                  </a:lnTo>
                  <a:lnTo>
                    <a:pt x="11" y="318"/>
                  </a:lnTo>
                  <a:lnTo>
                    <a:pt x="2" y="282"/>
                  </a:lnTo>
                  <a:lnTo>
                    <a:pt x="0" y="243"/>
                  </a:lnTo>
                  <a:lnTo>
                    <a:pt x="2" y="204"/>
                  </a:lnTo>
                  <a:lnTo>
                    <a:pt x="11" y="168"/>
                  </a:lnTo>
                  <a:lnTo>
                    <a:pt x="21" y="137"/>
                  </a:lnTo>
                  <a:lnTo>
                    <a:pt x="36" y="108"/>
                  </a:lnTo>
                  <a:lnTo>
                    <a:pt x="55" y="82"/>
                  </a:lnTo>
                  <a:lnTo>
                    <a:pt x="77" y="60"/>
                  </a:lnTo>
                  <a:lnTo>
                    <a:pt x="113" y="34"/>
                  </a:lnTo>
                  <a:lnTo>
                    <a:pt x="156" y="14"/>
                  </a:lnTo>
                  <a:lnTo>
                    <a:pt x="200" y="3"/>
                  </a:lnTo>
                  <a:lnTo>
                    <a:pt x="2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4"/>
            <p:cNvSpPr>
              <a:spLocks/>
            </p:cNvSpPr>
            <p:nvPr userDrawn="1"/>
          </p:nvSpPr>
          <p:spPr bwMode="auto">
            <a:xfrm>
              <a:off x="44" y="1928"/>
              <a:ext cx="509" cy="686"/>
            </a:xfrm>
            <a:custGeom>
              <a:avLst/>
              <a:gdLst>
                <a:gd name="T0" fmla="*/ 0 w 509"/>
                <a:gd name="T1" fmla="*/ 0 h 686"/>
                <a:gd name="T2" fmla="*/ 509 w 509"/>
                <a:gd name="T3" fmla="*/ 0 h 686"/>
                <a:gd name="T4" fmla="*/ 509 w 509"/>
                <a:gd name="T5" fmla="*/ 101 h 686"/>
                <a:gd name="T6" fmla="*/ 311 w 509"/>
                <a:gd name="T7" fmla="*/ 101 h 686"/>
                <a:gd name="T8" fmla="*/ 311 w 509"/>
                <a:gd name="T9" fmla="*/ 686 h 686"/>
                <a:gd name="T10" fmla="*/ 198 w 509"/>
                <a:gd name="T11" fmla="*/ 686 h 686"/>
                <a:gd name="T12" fmla="*/ 198 w 509"/>
                <a:gd name="T13" fmla="*/ 101 h 686"/>
                <a:gd name="T14" fmla="*/ 0 w 509"/>
                <a:gd name="T15" fmla="*/ 101 h 686"/>
                <a:gd name="T16" fmla="*/ 0 w 509"/>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9" h="686">
                  <a:moveTo>
                    <a:pt x="0" y="0"/>
                  </a:moveTo>
                  <a:lnTo>
                    <a:pt x="509" y="0"/>
                  </a:lnTo>
                  <a:lnTo>
                    <a:pt x="509" y="101"/>
                  </a:lnTo>
                  <a:lnTo>
                    <a:pt x="311" y="101"/>
                  </a:lnTo>
                  <a:lnTo>
                    <a:pt x="311" y="686"/>
                  </a:lnTo>
                  <a:lnTo>
                    <a:pt x="198" y="686"/>
                  </a:lnTo>
                  <a:lnTo>
                    <a:pt x="198" y="101"/>
                  </a:lnTo>
                  <a:lnTo>
                    <a:pt x="0" y="10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15"/>
            <p:cNvSpPr>
              <a:spLocks/>
            </p:cNvSpPr>
            <p:nvPr userDrawn="1"/>
          </p:nvSpPr>
          <p:spPr bwMode="auto">
            <a:xfrm>
              <a:off x="2497" y="1928"/>
              <a:ext cx="535" cy="695"/>
            </a:xfrm>
            <a:custGeom>
              <a:avLst/>
              <a:gdLst>
                <a:gd name="T0" fmla="*/ 0 w 535"/>
                <a:gd name="T1" fmla="*/ 0 h 695"/>
                <a:gd name="T2" fmla="*/ 115 w 535"/>
                <a:gd name="T3" fmla="*/ 0 h 695"/>
                <a:gd name="T4" fmla="*/ 115 w 535"/>
                <a:gd name="T5" fmla="*/ 453 h 695"/>
                <a:gd name="T6" fmla="*/ 118 w 535"/>
                <a:gd name="T7" fmla="*/ 489 h 695"/>
                <a:gd name="T8" fmla="*/ 130 w 535"/>
                <a:gd name="T9" fmla="*/ 520 h 695"/>
                <a:gd name="T10" fmla="*/ 147 w 535"/>
                <a:gd name="T11" fmla="*/ 546 h 695"/>
                <a:gd name="T12" fmla="*/ 171 w 535"/>
                <a:gd name="T13" fmla="*/ 566 h 695"/>
                <a:gd name="T14" fmla="*/ 200 w 535"/>
                <a:gd name="T15" fmla="*/ 582 h 695"/>
                <a:gd name="T16" fmla="*/ 233 w 535"/>
                <a:gd name="T17" fmla="*/ 590 h 695"/>
                <a:gd name="T18" fmla="*/ 269 w 535"/>
                <a:gd name="T19" fmla="*/ 594 h 695"/>
                <a:gd name="T20" fmla="*/ 304 w 535"/>
                <a:gd name="T21" fmla="*/ 590 h 695"/>
                <a:gd name="T22" fmla="*/ 337 w 535"/>
                <a:gd name="T23" fmla="*/ 582 h 695"/>
                <a:gd name="T24" fmla="*/ 364 w 535"/>
                <a:gd name="T25" fmla="*/ 566 h 695"/>
                <a:gd name="T26" fmla="*/ 388 w 535"/>
                <a:gd name="T27" fmla="*/ 546 h 695"/>
                <a:gd name="T28" fmla="*/ 407 w 535"/>
                <a:gd name="T29" fmla="*/ 520 h 695"/>
                <a:gd name="T30" fmla="*/ 417 w 535"/>
                <a:gd name="T31" fmla="*/ 489 h 695"/>
                <a:gd name="T32" fmla="*/ 422 w 535"/>
                <a:gd name="T33" fmla="*/ 453 h 695"/>
                <a:gd name="T34" fmla="*/ 422 w 535"/>
                <a:gd name="T35" fmla="*/ 0 h 695"/>
                <a:gd name="T36" fmla="*/ 535 w 535"/>
                <a:gd name="T37" fmla="*/ 0 h 695"/>
                <a:gd name="T38" fmla="*/ 535 w 535"/>
                <a:gd name="T39" fmla="*/ 455 h 695"/>
                <a:gd name="T40" fmla="*/ 532 w 535"/>
                <a:gd name="T41" fmla="*/ 499 h 695"/>
                <a:gd name="T42" fmla="*/ 521 w 535"/>
                <a:gd name="T43" fmla="*/ 539 h 695"/>
                <a:gd name="T44" fmla="*/ 504 w 535"/>
                <a:gd name="T45" fmla="*/ 575 h 695"/>
                <a:gd name="T46" fmla="*/ 482 w 535"/>
                <a:gd name="T47" fmla="*/ 606 h 695"/>
                <a:gd name="T48" fmla="*/ 457 w 535"/>
                <a:gd name="T49" fmla="*/ 633 h 695"/>
                <a:gd name="T50" fmla="*/ 426 w 535"/>
                <a:gd name="T51" fmla="*/ 655 h 695"/>
                <a:gd name="T52" fmla="*/ 390 w 535"/>
                <a:gd name="T53" fmla="*/ 672 h 695"/>
                <a:gd name="T54" fmla="*/ 352 w 535"/>
                <a:gd name="T55" fmla="*/ 684 h 695"/>
                <a:gd name="T56" fmla="*/ 311 w 535"/>
                <a:gd name="T57" fmla="*/ 693 h 695"/>
                <a:gd name="T58" fmla="*/ 269 w 535"/>
                <a:gd name="T59" fmla="*/ 695 h 695"/>
                <a:gd name="T60" fmla="*/ 226 w 535"/>
                <a:gd name="T61" fmla="*/ 693 h 695"/>
                <a:gd name="T62" fmla="*/ 185 w 535"/>
                <a:gd name="T63" fmla="*/ 684 h 695"/>
                <a:gd name="T64" fmla="*/ 146 w 535"/>
                <a:gd name="T65" fmla="*/ 672 h 695"/>
                <a:gd name="T66" fmla="*/ 110 w 535"/>
                <a:gd name="T67" fmla="*/ 655 h 695"/>
                <a:gd name="T68" fmla="*/ 79 w 535"/>
                <a:gd name="T69" fmla="*/ 633 h 695"/>
                <a:gd name="T70" fmla="*/ 52 w 535"/>
                <a:gd name="T71" fmla="*/ 606 h 695"/>
                <a:gd name="T72" fmla="*/ 31 w 535"/>
                <a:gd name="T73" fmla="*/ 575 h 695"/>
                <a:gd name="T74" fmla="*/ 14 w 535"/>
                <a:gd name="T75" fmla="*/ 539 h 695"/>
                <a:gd name="T76" fmla="*/ 4 w 535"/>
                <a:gd name="T77" fmla="*/ 499 h 695"/>
                <a:gd name="T78" fmla="*/ 0 w 535"/>
                <a:gd name="T79" fmla="*/ 455 h 695"/>
                <a:gd name="T80" fmla="*/ 0 w 535"/>
                <a:gd name="T81"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5" h="695">
                  <a:moveTo>
                    <a:pt x="0" y="0"/>
                  </a:moveTo>
                  <a:lnTo>
                    <a:pt x="115" y="0"/>
                  </a:lnTo>
                  <a:lnTo>
                    <a:pt x="115" y="453"/>
                  </a:lnTo>
                  <a:lnTo>
                    <a:pt x="118" y="489"/>
                  </a:lnTo>
                  <a:lnTo>
                    <a:pt x="130" y="520"/>
                  </a:lnTo>
                  <a:lnTo>
                    <a:pt x="147" y="546"/>
                  </a:lnTo>
                  <a:lnTo>
                    <a:pt x="171" y="566"/>
                  </a:lnTo>
                  <a:lnTo>
                    <a:pt x="200" y="582"/>
                  </a:lnTo>
                  <a:lnTo>
                    <a:pt x="233" y="590"/>
                  </a:lnTo>
                  <a:lnTo>
                    <a:pt x="269" y="594"/>
                  </a:lnTo>
                  <a:lnTo>
                    <a:pt x="304" y="590"/>
                  </a:lnTo>
                  <a:lnTo>
                    <a:pt x="337" y="582"/>
                  </a:lnTo>
                  <a:lnTo>
                    <a:pt x="364" y="566"/>
                  </a:lnTo>
                  <a:lnTo>
                    <a:pt x="388" y="546"/>
                  </a:lnTo>
                  <a:lnTo>
                    <a:pt x="407" y="520"/>
                  </a:lnTo>
                  <a:lnTo>
                    <a:pt x="417" y="489"/>
                  </a:lnTo>
                  <a:lnTo>
                    <a:pt x="422" y="453"/>
                  </a:lnTo>
                  <a:lnTo>
                    <a:pt x="422" y="0"/>
                  </a:lnTo>
                  <a:lnTo>
                    <a:pt x="535" y="0"/>
                  </a:lnTo>
                  <a:lnTo>
                    <a:pt x="535" y="455"/>
                  </a:lnTo>
                  <a:lnTo>
                    <a:pt x="532" y="499"/>
                  </a:lnTo>
                  <a:lnTo>
                    <a:pt x="521" y="539"/>
                  </a:lnTo>
                  <a:lnTo>
                    <a:pt x="504" y="575"/>
                  </a:lnTo>
                  <a:lnTo>
                    <a:pt x="482" y="606"/>
                  </a:lnTo>
                  <a:lnTo>
                    <a:pt x="457" y="633"/>
                  </a:lnTo>
                  <a:lnTo>
                    <a:pt x="426" y="655"/>
                  </a:lnTo>
                  <a:lnTo>
                    <a:pt x="390" y="672"/>
                  </a:lnTo>
                  <a:lnTo>
                    <a:pt x="352" y="684"/>
                  </a:lnTo>
                  <a:lnTo>
                    <a:pt x="311" y="693"/>
                  </a:lnTo>
                  <a:lnTo>
                    <a:pt x="269" y="695"/>
                  </a:lnTo>
                  <a:lnTo>
                    <a:pt x="226" y="693"/>
                  </a:lnTo>
                  <a:lnTo>
                    <a:pt x="185" y="684"/>
                  </a:lnTo>
                  <a:lnTo>
                    <a:pt x="146" y="672"/>
                  </a:lnTo>
                  <a:lnTo>
                    <a:pt x="110" y="655"/>
                  </a:lnTo>
                  <a:lnTo>
                    <a:pt x="79" y="633"/>
                  </a:lnTo>
                  <a:lnTo>
                    <a:pt x="52" y="606"/>
                  </a:lnTo>
                  <a:lnTo>
                    <a:pt x="31" y="575"/>
                  </a:lnTo>
                  <a:lnTo>
                    <a:pt x="14" y="539"/>
                  </a:lnTo>
                  <a:lnTo>
                    <a:pt x="4" y="499"/>
                  </a:lnTo>
                  <a:lnTo>
                    <a:pt x="0" y="45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16"/>
            <p:cNvSpPr>
              <a:spLocks/>
            </p:cNvSpPr>
            <p:nvPr userDrawn="1"/>
          </p:nvSpPr>
          <p:spPr bwMode="auto">
            <a:xfrm>
              <a:off x="4402" y="2133"/>
              <a:ext cx="552" cy="490"/>
            </a:xfrm>
            <a:custGeom>
              <a:avLst/>
              <a:gdLst>
                <a:gd name="T0" fmla="*/ 339 w 552"/>
                <a:gd name="T1" fmla="*/ 2 h 490"/>
                <a:gd name="T2" fmla="*/ 392 w 552"/>
                <a:gd name="T3" fmla="*/ 15 h 490"/>
                <a:gd name="T4" fmla="*/ 450 w 552"/>
                <a:gd name="T5" fmla="*/ 58 h 490"/>
                <a:gd name="T6" fmla="*/ 484 w 552"/>
                <a:gd name="T7" fmla="*/ 122 h 490"/>
                <a:gd name="T8" fmla="*/ 496 w 552"/>
                <a:gd name="T9" fmla="*/ 204 h 490"/>
                <a:gd name="T10" fmla="*/ 496 w 552"/>
                <a:gd name="T11" fmla="*/ 296 h 490"/>
                <a:gd name="T12" fmla="*/ 498 w 552"/>
                <a:gd name="T13" fmla="*/ 389 h 490"/>
                <a:gd name="T14" fmla="*/ 511 w 552"/>
                <a:gd name="T15" fmla="*/ 411 h 490"/>
                <a:gd name="T16" fmla="*/ 552 w 552"/>
                <a:gd name="T17" fmla="*/ 414 h 490"/>
                <a:gd name="T18" fmla="*/ 521 w 552"/>
                <a:gd name="T19" fmla="*/ 488 h 490"/>
                <a:gd name="T20" fmla="*/ 468 w 552"/>
                <a:gd name="T21" fmla="*/ 490 h 490"/>
                <a:gd name="T22" fmla="*/ 426 w 552"/>
                <a:gd name="T23" fmla="*/ 472 h 490"/>
                <a:gd name="T24" fmla="*/ 398 w 552"/>
                <a:gd name="T25" fmla="*/ 437 h 490"/>
                <a:gd name="T26" fmla="*/ 388 w 552"/>
                <a:gd name="T27" fmla="*/ 375 h 490"/>
                <a:gd name="T28" fmla="*/ 385 w 552"/>
                <a:gd name="T29" fmla="*/ 170 h 490"/>
                <a:gd name="T30" fmla="*/ 357 w 552"/>
                <a:gd name="T31" fmla="*/ 116 h 490"/>
                <a:gd name="T32" fmla="*/ 308 w 552"/>
                <a:gd name="T33" fmla="*/ 89 h 490"/>
                <a:gd name="T34" fmla="*/ 253 w 552"/>
                <a:gd name="T35" fmla="*/ 87 h 490"/>
                <a:gd name="T36" fmla="*/ 210 w 552"/>
                <a:gd name="T37" fmla="*/ 104 h 490"/>
                <a:gd name="T38" fmla="*/ 178 w 552"/>
                <a:gd name="T39" fmla="*/ 139 h 490"/>
                <a:gd name="T40" fmla="*/ 159 w 552"/>
                <a:gd name="T41" fmla="*/ 185 h 490"/>
                <a:gd name="T42" fmla="*/ 158 w 552"/>
                <a:gd name="T43" fmla="*/ 481 h 490"/>
                <a:gd name="T44" fmla="*/ 50 w 552"/>
                <a:gd name="T45" fmla="*/ 146 h 490"/>
                <a:gd name="T46" fmla="*/ 48 w 552"/>
                <a:gd name="T47" fmla="*/ 111 h 490"/>
                <a:gd name="T48" fmla="*/ 46 w 552"/>
                <a:gd name="T49" fmla="*/ 96 h 490"/>
                <a:gd name="T50" fmla="*/ 40 w 552"/>
                <a:gd name="T51" fmla="*/ 87 h 490"/>
                <a:gd name="T52" fmla="*/ 28 w 552"/>
                <a:gd name="T53" fmla="*/ 80 h 490"/>
                <a:gd name="T54" fmla="*/ 0 w 552"/>
                <a:gd name="T55" fmla="*/ 80 h 490"/>
                <a:gd name="T56" fmla="*/ 52 w 552"/>
                <a:gd name="T57" fmla="*/ 0 h 490"/>
                <a:gd name="T58" fmla="*/ 99 w 552"/>
                <a:gd name="T59" fmla="*/ 5 h 490"/>
                <a:gd name="T60" fmla="*/ 134 w 552"/>
                <a:gd name="T61" fmla="*/ 29 h 490"/>
                <a:gd name="T62" fmla="*/ 146 w 552"/>
                <a:gd name="T63" fmla="*/ 60 h 490"/>
                <a:gd name="T64" fmla="*/ 159 w 552"/>
                <a:gd name="T65" fmla="*/ 60 h 490"/>
                <a:gd name="T66" fmla="*/ 193 w 552"/>
                <a:gd name="T67" fmla="*/ 29 h 490"/>
                <a:gd name="T68" fmla="*/ 238 w 552"/>
                <a:gd name="T69" fmla="*/ 9 h 490"/>
                <a:gd name="T70" fmla="*/ 308 w 552"/>
                <a:gd name="T71"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2" h="490">
                  <a:moveTo>
                    <a:pt x="308" y="0"/>
                  </a:moveTo>
                  <a:lnTo>
                    <a:pt x="339" y="2"/>
                  </a:lnTo>
                  <a:lnTo>
                    <a:pt x="368" y="7"/>
                  </a:lnTo>
                  <a:lnTo>
                    <a:pt x="392" y="15"/>
                  </a:lnTo>
                  <a:lnTo>
                    <a:pt x="424" y="34"/>
                  </a:lnTo>
                  <a:lnTo>
                    <a:pt x="450" y="58"/>
                  </a:lnTo>
                  <a:lnTo>
                    <a:pt x="470" y="87"/>
                  </a:lnTo>
                  <a:lnTo>
                    <a:pt x="484" y="122"/>
                  </a:lnTo>
                  <a:lnTo>
                    <a:pt x="492" y="161"/>
                  </a:lnTo>
                  <a:lnTo>
                    <a:pt x="496" y="204"/>
                  </a:lnTo>
                  <a:lnTo>
                    <a:pt x="496" y="296"/>
                  </a:lnTo>
                  <a:lnTo>
                    <a:pt x="496" y="296"/>
                  </a:lnTo>
                  <a:lnTo>
                    <a:pt x="496" y="370"/>
                  </a:lnTo>
                  <a:lnTo>
                    <a:pt x="498" y="389"/>
                  </a:lnTo>
                  <a:lnTo>
                    <a:pt x="503" y="402"/>
                  </a:lnTo>
                  <a:lnTo>
                    <a:pt x="511" y="411"/>
                  </a:lnTo>
                  <a:lnTo>
                    <a:pt x="528" y="416"/>
                  </a:lnTo>
                  <a:lnTo>
                    <a:pt x="552" y="414"/>
                  </a:lnTo>
                  <a:lnTo>
                    <a:pt x="552" y="483"/>
                  </a:lnTo>
                  <a:lnTo>
                    <a:pt x="521" y="488"/>
                  </a:lnTo>
                  <a:lnTo>
                    <a:pt x="494" y="490"/>
                  </a:lnTo>
                  <a:lnTo>
                    <a:pt x="468" y="490"/>
                  </a:lnTo>
                  <a:lnTo>
                    <a:pt x="446" y="483"/>
                  </a:lnTo>
                  <a:lnTo>
                    <a:pt x="426" y="472"/>
                  </a:lnTo>
                  <a:lnTo>
                    <a:pt x="410" y="457"/>
                  </a:lnTo>
                  <a:lnTo>
                    <a:pt x="398" y="437"/>
                  </a:lnTo>
                  <a:lnTo>
                    <a:pt x="390" y="409"/>
                  </a:lnTo>
                  <a:lnTo>
                    <a:pt x="388" y="375"/>
                  </a:lnTo>
                  <a:lnTo>
                    <a:pt x="388" y="204"/>
                  </a:lnTo>
                  <a:lnTo>
                    <a:pt x="385" y="170"/>
                  </a:lnTo>
                  <a:lnTo>
                    <a:pt x="375" y="140"/>
                  </a:lnTo>
                  <a:lnTo>
                    <a:pt x="357" y="116"/>
                  </a:lnTo>
                  <a:lnTo>
                    <a:pt x="333" y="99"/>
                  </a:lnTo>
                  <a:lnTo>
                    <a:pt x="308" y="89"/>
                  </a:lnTo>
                  <a:lnTo>
                    <a:pt x="277" y="84"/>
                  </a:lnTo>
                  <a:lnTo>
                    <a:pt x="253" y="87"/>
                  </a:lnTo>
                  <a:lnTo>
                    <a:pt x="231" y="94"/>
                  </a:lnTo>
                  <a:lnTo>
                    <a:pt x="210" y="104"/>
                  </a:lnTo>
                  <a:lnTo>
                    <a:pt x="192" y="120"/>
                  </a:lnTo>
                  <a:lnTo>
                    <a:pt x="178" y="139"/>
                  </a:lnTo>
                  <a:lnTo>
                    <a:pt x="168" y="161"/>
                  </a:lnTo>
                  <a:lnTo>
                    <a:pt x="159" y="185"/>
                  </a:lnTo>
                  <a:lnTo>
                    <a:pt x="158" y="212"/>
                  </a:lnTo>
                  <a:lnTo>
                    <a:pt x="158" y="481"/>
                  </a:lnTo>
                  <a:lnTo>
                    <a:pt x="50" y="481"/>
                  </a:lnTo>
                  <a:lnTo>
                    <a:pt x="50" y="146"/>
                  </a:lnTo>
                  <a:lnTo>
                    <a:pt x="50" y="127"/>
                  </a:lnTo>
                  <a:lnTo>
                    <a:pt x="48" y="111"/>
                  </a:lnTo>
                  <a:lnTo>
                    <a:pt x="48" y="103"/>
                  </a:lnTo>
                  <a:lnTo>
                    <a:pt x="46" y="96"/>
                  </a:lnTo>
                  <a:lnTo>
                    <a:pt x="43" y="91"/>
                  </a:lnTo>
                  <a:lnTo>
                    <a:pt x="40" y="87"/>
                  </a:lnTo>
                  <a:lnTo>
                    <a:pt x="35" y="84"/>
                  </a:lnTo>
                  <a:lnTo>
                    <a:pt x="28" y="80"/>
                  </a:lnTo>
                  <a:lnTo>
                    <a:pt x="16" y="80"/>
                  </a:lnTo>
                  <a:lnTo>
                    <a:pt x="0" y="80"/>
                  </a:lnTo>
                  <a:lnTo>
                    <a:pt x="0" y="7"/>
                  </a:lnTo>
                  <a:lnTo>
                    <a:pt x="52" y="0"/>
                  </a:lnTo>
                  <a:lnTo>
                    <a:pt x="77" y="0"/>
                  </a:lnTo>
                  <a:lnTo>
                    <a:pt x="99" y="5"/>
                  </a:lnTo>
                  <a:lnTo>
                    <a:pt x="118" y="14"/>
                  </a:lnTo>
                  <a:lnTo>
                    <a:pt x="134" y="29"/>
                  </a:lnTo>
                  <a:lnTo>
                    <a:pt x="142" y="43"/>
                  </a:lnTo>
                  <a:lnTo>
                    <a:pt x="146" y="60"/>
                  </a:lnTo>
                  <a:lnTo>
                    <a:pt x="147" y="80"/>
                  </a:lnTo>
                  <a:lnTo>
                    <a:pt x="159" y="60"/>
                  </a:lnTo>
                  <a:lnTo>
                    <a:pt x="175" y="43"/>
                  </a:lnTo>
                  <a:lnTo>
                    <a:pt x="193" y="29"/>
                  </a:lnTo>
                  <a:lnTo>
                    <a:pt x="216" y="17"/>
                  </a:lnTo>
                  <a:lnTo>
                    <a:pt x="238" y="9"/>
                  </a:lnTo>
                  <a:lnTo>
                    <a:pt x="262" y="3"/>
                  </a:lnTo>
                  <a:lnTo>
                    <a:pt x="3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17"/>
            <p:cNvSpPr>
              <a:spLocks/>
            </p:cNvSpPr>
            <p:nvPr userDrawn="1"/>
          </p:nvSpPr>
          <p:spPr bwMode="auto">
            <a:xfrm>
              <a:off x="4691" y="1156"/>
              <a:ext cx="981" cy="992"/>
            </a:xfrm>
            <a:custGeom>
              <a:avLst/>
              <a:gdLst>
                <a:gd name="T0" fmla="*/ 629 w 981"/>
                <a:gd name="T1" fmla="*/ 22 h 992"/>
                <a:gd name="T2" fmla="*/ 810 w 981"/>
                <a:gd name="T3" fmla="*/ 123 h 992"/>
                <a:gd name="T4" fmla="*/ 935 w 981"/>
                <a:gd name="T5" fmla="*/ 287 h 992"/>
                <a:gd name="T6" fmla="*/ 981 w 981"/>
                <a:gd name="T7" fmla="*/ 496 h 992"/>
                <a:gd name="T8" fmla="*/ 935 w 981"/>
                <a:gd name="T9" fmla="*/ 705 h 992"/>
                <a:gd name="T10" fmla="*/ 810 w 981"/>
                <a:gd name="T11" fmla="*/ 871 h 992"/>
                <a:gd name="T12" fmla="*/ 629 w 981"/>
                <a:gd name="T13" fmla="*/ 972 h 992"/>
                <a:gd name="T14" fmla="*/ 415 w 981"/>
                <a:gd name="T15" fmla="*/ 987 h 992"/>
                <a:gd name="T16" fmla="*/ 222 w 981"/>
                <a:gd name="T17" fmla="*/ 917 h 992"/>
                <a:gd name="T18" fmla="*/ 79 w 981"/>
                <a:gd name="T19" fmla="*/ 779 h 992"/>
                <a:gd name="T20" fmla="*/ 0 w 981"/>
                <a:gd name="T21" fmla="*/ 590 h 992"/>
                <a:gd name="T22" fmla="*/ 121 w 981"/>
                <a:gd name="T23" fmla="*/ 695 h 992"/>
                <a:gd name="T24" fmla="*/ 244 w 981"/>
                <a:gd name="T25" fmla="*/ 835 h 992"/>
                <a:gd name="T26" fmla="*/ 420 w 981"/>
                <a:gd name="T27" fmla="*/ 907 h 992"/>
                <a:gd name="T28" fmla="*/ 605 w 981"/>
                <a:gd name="T29" fmla="*/ 895 h 992"/>
                <a:gd name="T30" fmla="*/ 759 w 981"/>
                <a:gd name="T31" fmla="*/ 809 h 992"/>
                <a:gd name="T32" fmla="*/ 861 w 981"/>
                <a:gd name="T33" fmla="*/ 672 h 992"/>
                <a:gd name="T34" fmla="*/ 900 w 981"/>
                <a:gd name="T35" fmla="*/ 496 h 992"/>
                <a:gd name="T36" fmla="*/ 861 w 981"/>
                <a:gd name="T37" fmla="*/ 321 h 992"/>
                <a:gd name="T38" fmla="*/ 759 w 981"/>
                <a:gd name="T39" fmla="*/ 183 h 992"/>
                <a:gd name="T40" fmla="*/ 605 w 981"/>
                <a:gd name="T41" fmla="*/ 99 h 992"/>
                <a:gd name="T42" fmla="*/ 425 w 981"/>
                <a:gd name="T43" fmla="*/ 85 h 992"/>
                <a:gd name="T44" fmla="*/ 263 w 981"/>
                <a:gd name="T45" fmla="*/ 145 h 992"/>
                <a:gd name="T46" fmla="*/ 142 w 981"/>
                <a:gd name="T47" fmla="*/ 265 h 992"/>
                <a:gd name="T48" fmla="*/ 116 w 981"/>
                <a:gd name="T49" fmla="*/ 320 h 992"/>
                <a:gd name="T50" fmla="*/ 130 w 981"/>
                <a:gd name="T51" fmla="*/ 369 h 992"/>
                <a:gd name="T52" fmla="*/ 261 w 981"/>
                <a:gd name="T53" fmla="*/ 378 h 992"/>
                <a:gd name="T54" fmla="*/ 347 w 981"/>
                <a:gd name="T55" fmla="*/ 378 h 992"/>
                <a:gd name="T56" fmla="*/ 321 w 981"/>
                <a:gd name="T57" fmla="*/ 458 h 992"/>
                <a:gd name="T58" fmla="*/ 289 w 981"/>
                <a:gd name="T59" fmla="*/ 590 h 992"/>
                <a:gd name="T60" fmla="*/ 318 w 981"/>
                <a:gd name="T61" fmla="*/ 618 h 992"/>
                <a:gd name="T62" fmla="*/ 388 w 981"/>
                <a:gd name="T63" fmla="*/ 609 h 992"/>
                <a:gd name="T64" fmla="*/ 415 w 981"/>
                <a:gd name="T65" fmla="*/ 681 h 992"/>
                <a:gd name="T66" fmla="*/ 326 w 981"/>
                <a:gd name="T67" fmla="*/ 700 h 992"/>
                <a:gd name="T68" fmla="*/ 246 w 981"/>
                <a:gd name="T69" fmla="*/ 672 h 992"/>
                <a:gd name="T70" fmla="*/ 207 w 981"/>
                <a:gd name="T71" fmla="*/ 595 h 992"/>
                <a:gd name="T72" fmla="*/ 236 w 981"/>
                <a:gd name="T73" fmla="*/ 458 h 992"/>
                <a:gd name="T74" fmla="*/ 130 w 981"/>
                <a:gd name="T75" fmla="*/ 455 h 992"/>
                <a:gd name="T76" fmla="*/ 62 w 981"/>
                <a:gd name="T77" fmla="*/ 424 h 992"/>
                <a:gd name="T78" fmla="*/ 29 w 981"/>
                <a:gd name="T79" fmla="*/ 347 h 992"/>
                <a:gd name="T80" fmla="*/ 56 w 981"/>
                <a:gd name="T81" fmla="*/ 250 h 992"/>
                <a:gd name="T82" fmla="*/ 181 w 981"/>
                <a:gd name="T83" fmla="*/ 106 h 992"/>
                <a:gd name="T84" fmla="*/ 354 w 981"/>
                <a:gd name="T85" fmla="*/ 19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81" h="992">
                  <a:moveTo>
                    <a:pt x="485" y="0"/>
                  </a:moveTo>
                  <a:lnTo>
                    <a:pt x="559" y="7"/>
                  </a:lnTo>
                  <a:lnTo>
                    <a:pt x="629" y="22"/>
                  </a:lnTo>
                  <a:lnTo>
                    <a:pt x="694" y="46"/>
                  </a:lnTo>
                  <a:lnTo>
                    <a:pt x="755" y="80"/>
                  </a:lnTo>
                  <a:lnTo>
                    <a:pt x="810" y="123"/>
                  </a:lnTo>
                  <a:lnTo>
                    <a:pt x="859" y="171"/>
                  </a:lnTo>
                  <a:lnTo>
                    <a:pt x="900" y="226"/>
                  </a:lnTo>
                  <a:lnTo>
                    <a:pt x="935" y="287"/>
                  </a:lnTo>
                  <a:lnTo>
                    <a:pt x="960" y="354"/>
                  </a:lnTo>
                  <a:lnTo>
                    <a:pt x="976" y="422"/>
                  </a:lnTo>
                  <a:lnTo>
                    <a:pt x="981" y="496"/>
                  </a:lnTo>
                  <a:lnTo>
                    <a:pt x="976" y="570"/>
                  </a:lnTo>
                  <a:lnTo>
                    <a:pt x="960" y="640"/>
                  </a:lnTo>
                  <a:lnTo>
                    <a:pt x="935" y="705"/>
                  </a:lnTo>
                  <a:lnTo>
                    <a:pt x="900" y="767"/>
                  </a:lnTo>
                  <a:lnTo>
                    <a:pt x="859" y="821"/>
                  </a:lnTo>
                  <a:lnTo>
                    <a:pt x="810" y="871"/>
                  </a:lnTo>
                  <a:lnTo>
                    <a:pt x="755" y="912"/>
                  </a:lnTo>
                  <a:lnTo>
                    <a:pt x="694" y="946"/>
                  </a:lnTo>
                  <a:lnTo>
                    <a:pt x="629" y="972"/>
                  </a:lnTo>
                  <a:lnTo>
                    <a:pt x="559" y="987"/>
                  </a:lnTo>
                  <a:lnTo>
                    <a:pt x="485" y="992"/>
                  </a:lnTo>
                  <a:lnTo>
                    <a:pt x="415" y="987"/>
                  </a:lnTo>
                  <a:lnTo>
                    <a:pt x="347" y="972"/>
                  </a:lnTo>
                  <a:lnTo>
                    <a:pt x="282" y="950"/>
                  </a:lnTo>
                  <a:lnTo>
                    <a:pt x="222" y="917"/>
                  </a:lnTo>
                  <a:lnTo>
                    <a:pt x="169" y="878"/>
                  </a:lnTo>
                  <a:lnTo>
                    <a:pt x="120" y="832"/>
                  </a:lnTo>
                  <a:lnTo>
                    <a:pt x="79" y="779"/>
                  </a:lnTo>
                  <a:lnTo>
                    <a:pt x="44" y="720"/>
                  </a:lnTo>
                  <a:lnTo>
                    <a:pt x="17" y="657"/>
                  </a:lnTo>
                  <a:lnTo>
                    <a:pt x="0" y="590"/>
                  </a:lnTo>
                  <a:lnTo>
                    <a:pt x="79" y="575"/>
                  </a:lnTo>
                  <a:lnTo>
                    <a:pt x="96" y="636"/>
                  </a:lnTo>
                  <a:lnTo>
                    <a:pt x="121" y="695"/>
                  </a:lnTo>
                  <a:lnTo>
                    <a:pt x="156" y="748"/>
                  </a:lnTo>
                  <a:lnTo>
                    <a:pt x="197" y="794"/>
                  </a:lnTo>
                  <a:lnTo>
                    <a:pt x="244" y="835"/>
                  </a:lnTo>
                  <a:lnTo>
                    <a:pt x="297" y="868"/>
                  </a:lnTo>
                  <a:lnTo>
                    <a:pt x="357" y="891"/>
                  </a:lnTo>
                  <a:lnTo>
                    <a:pt x="420" y="907"/>
                  </a:lnTo>
                  <a:lnTo>
                    <a:pt x="485" y="912"/>
                  </a:lnTo>
                  <a:lnTo>
                    <a:pt x="547" y="907"/>
                  </a:lnTo>
                  <a:lnTo>
                    <a:pt x="605" y="895"/>
                  </a:lnTo>
                  <a:lnTo>
                    <a:pt x="661" y="873"/>
                  </a:lnTo>
                  <a:lnTo>
                    <a:pt x="711" y="845"/>
                  </a:lnTo>
                  <a:lnTo>
                    <a:pt x="759" y="809"/>
                  </a:lnTo>
                  <a:lnTo>
                    <a:pt x="798" y="770"/>
                  </a:lnTo>
                  <a:lnTo>
                    <a:pt x="834" y="722"/>
                  </a:lnTo>
                  <a:lnTo>
                    <a:pt x="861" y="672"/>
                  </a:lnTo>
                  <a:lnTo>
                    <a:pt x="883" y="616"/>
                  </a:lnTo>
                  <a:lnTo>
                    <a:pt x="895" y="558"/>
                  </a:lnTo>
                  <a:lnTo>
                    <a:pt x="900" y="496"/>
                  </a:lnTo>
                  <a:lnTo>
                    <a:pt x="895" y="434"/>
                  </a:lnTo>
                  <a:lnTo>
                    <a:pt x="883" y="376"/>
                  </a:lnTo>
                  <a:lnTo>
                    <a:pt x="861" y="321"/>
                  </a:lnTo>
                  <a:lnTo>
                    <a:pt x="834" y="270"/>
                  </a:lnTo>
                  <a:lnTo>
                    <a:pt x="798" y="224"/>
                  </a:lnTo>
                  <a:lnTo>
                    <a:pt x="759" y="183"/>
                  </a:lnTo>
                  <a:lnTo>
                    <a:pt x="711" y="149"/>
                  </a:lnTo>
                  <a:lnTo>
                    <a:pt x="661" y="120"/>
                  </a:lnTo>
                  <a:lnTo>
                    <a:pt x="605" y="99"/>
                  </a:lnTo>
                  <a:lnTo>
                    <a:pt x="547" y="85"/>
                  </a:lnTo>
                  <a:lnTo>
                    <a:pt x="485" y="80"/>
                  </a:lnTo>
                  <a:lnTo>
                    <a:pt x="425" y="85"/>
                  </a:lnTo>
                  <a:lnTo>
                    <a:pt x="367" y="97"/>
                  </a:lnTo>
                  <a:lnTo>
                    <a:pt x="314" y="118"/>
                  </a:lnTo>
                  <a:lnTo>
                    <a:pt x="263" y="145"/>
                  </a:lnTo>
                  <a:lnTo>
                    <a:pt x="217" y="179"/>
                  </a:lnTo>
                  <a:lnTo>
                    <a:pt x="176" y="219"/>
                  </a:lnTo>
                  <a:lnTo>
                    <a:pt x="142" y="265"/>
                  </a:lnTo>
                  <a:lnTo>
                    <a:pt x="140" y="267"/>
                  </a:lnTo>
                  <a:lnTo>
                    <a:pt x="127" y="294"/>
                  </a:lnTo>
                  <a:lnTo>
                    <a:pt x="116" y="320"/>
                  </a:lnTo>
                  <a:lnTo>
                    <a:pt x="115" y="340"/>
                  </a:lnTo>
                  <a:lnTo>
                    <a:pt x="118" y="357"/>
                  </a:lnTo>
                  <a:lnTo>
                    <a:pt x="130" y="369"/>
                  </a:lnTo>
                  <a:lnTo>
                    <a:pt x="149" y="376"/>
                  </a:lnTo>
                  <a:lnTo>
                    <a:pt x="173" y="378"/>
                  </a:lnTo>
                  <a:lnTo>
                    <a:pt x="261" y="378"/>
                  </a:lnTo>
                  <a:lnTo>
                    <a:pt x="304" y="246"/>
                  </a:lnTo>
                  <a:lnTo>
                    <a:pt x="390" y="246"/>
                  </a:lnTo>
                  <a:lnTo>
                    <a:pt x="347" y="378"/>
                  </a:lnTo>
                  <a:lnTo>
                    <a:pt x="444" y="378"/>
                  </a:lnTo>
                  <a:lnTo>
                    <a:pt x="419" y="458"/>
                  </a:lnTo>
                  <a:lnTo>
                    <a:pt x="321" y="458"/>
                  </a:lnTo>
                  <a:lnTo>
                    <a:pt x="289" y="556"/>
                  </a:lnTo>
                  <a:lnTo>
                    <a:pt x="287" y="575"/>
                  </a:lnTo>
                  <a:lnTo>
                    <a:pt x="289" y="590"/>
                  </a:lnTo>
                  <a:lnTo>
                    <a:pt x="294" y="604"/>
                  </a:lnTo>
                  <a:lnTo>
                    <a:pt x="304" y="612"/>
                  </a:lnTo>
                  <a:lnTo>
                    <a:pt x="318" y="618"/>
                  </a:lnTo>
                  <a:lnTo>
                    <a:pt x="330" y="619"/>
                  </a:lnTo>
                  <a:lnTo>
                    <a:pt x="359" y="618"/>
                  </a:lnTo>
                  <a:lnTo>
                    <a:pt x="388" y="609"/>
                  </a:lnTo>
                  <a:lnTo>
                    <a:pt x="396" y="647"/>
                  </a:lnTo>
                  <a:lnTo>
                    <a:pt x="405" y="664"/>
                  </a:lnTo>
                  <a:lnTo>
                    <a:pt x="415" y="681"/>
                  </a:lnTo>
                  <a:lnTo>
                    <a:pt x="386" y="691"/>
                  </a:lnTo>
                  <a:lnTo>
                    <a:pt x="357" y="698"/>
                  </a:lnTo>
                  <a:lnTo>
                    <a:pt x="326" y="700"/>
                  </a:lnTo>
                  <a:lnTo>
                    <a:pt x="297" y="696"/>
                  </a:lnTo>
                  <a:lnTo>
                    <a:pt x="270" y="688"/>
                  </a:lnTo>
                  <a:lnTo>
                    <a:pt x="246" y="672"/>
                  </a:lnTo>
                  <a:lnTo>
                    <a:pt x="227" y="652"/>
                  </a:lnTo>
                  <a:lnTo>
                    <a:pt x="214" y="626"/>
                  </a:lnTo>
                  <a:lnTo>
                    <a:pt x="207" y="595"/>
                  </a:lnTo>
                  <a:lnTo>
                    <a:pt x="205" y="563"/>
                  </a:lnTo>
                  <a:lnTo>
                    <a:pt x="214" y="530"/>
                  </a:lnTo>
                  <a:lnTo>
                    <a:pt x="236" y="458"/>
                  </a:lnTo>
                  <a:lnTo>
                    <a:pt x="173" y="458"/>
                  </a:lnTo>
                  <a:lnTo>
                    <a:pt x="154" y="458"/>
                  </a:lnTo>
                  <a:lnTo>
                    <a:pt x="130" y="455"/>
                  </a:lnTo>
                  <a:lnTo>
                    <a:pt x="106" y="450"/>
                  </a:lnTo>
                  <a:lnTo>
                    <a:pt x="84" y="440"/>
                  </a:lnTo>
                  <a:lnTo>
                    <a:pt x="62" y="424"/>
                  </a:lnTo>
                  <a:lnTo>
                    <a:pt x="46" y="402"/>
                  </a:lnTo>
                  <a:lnTo>
                    <a:pt x="34" y="376"/>
                  </a:lnTo>
                  <a:lnTo>
                    <a:pt x="29" y="347"/>
                  </a:lnTo>
                  <a:lnTo>
                    <a:pt x="33" y="316"/>
                  </a:lnTo>
                  <a:lnTo>
                    <a:pt x="41" y="284"/>
                  </a:lnTo>
                  <a:lnTo>
                    <a:pt x="56" y="250"/>
                  </a:lnTo>
                  <a:lnTo>
                    <a:pt x="92" y="197"/>
                  </a:lnTo>
                  <a:lnTo>
                    <a:pt x="133" y="147"/>
                  </a:lnTo>
                  <a:lnTo>
                    <a:pt x="181" y="106"/>
                  </a:lnTo>
                  <a:lnTo>
                    <a:pt x="234" y="70"/>
                  </a:lnTo>
                  <a:lnTo>
                    <a:pt x="292" y="41"/>
                  </a:lnTo>
                  <a:lnTo>
                    <a:pt x="354" y="19"/>
                  </a:lnTo>
                  <a:lnTo>
                    <a:pt x="419" y="5"/>
                  </a:lnTo>
                  <a:lnTo>
                    <a:pt x="4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18"/>
            <p:cNvSpPr>
              <a:spLocks/>
            </p:cNvSpPr>
            <p:nvPr userDrawn="1"/>
          </p:nvSpPr>
          <p:spPr bwMode="auto">
            <a:xfrm>
              <a:off x="5125" y="1534"/>
              <a:ext cx="396" cy="322"/>
            </a:xfrm>
            <a:custGeom>
              <a:avLst/>
              <a:gdLst>
                <a:gd name="T0" fmla="*/ 58 w 396"/>
                <a:gd name="T1" fmla="*/ 0 h 322"/>
                <a:gd name="T2" fmla="*/ 144 w 396"/>
                <a:gd name="T3" fmla="*/ 0 h 322"/>
                <a:gd name="T4" fmla="*/ 82 w 396"/>
                <a:gd name="T5" fmla="*/ 190 h 322"/>
                <a:gd name="T6" fmla="*/ 80 w 396"/>
                <a:gd name="T7" fmla="*/ 205 h 322"/>
                <a:gd name="T8" fmla="*/ 82 w 396"/>
                <a:gd name="T9" fmla="*/ 219 h 322"/>
                <a:gd name="T10" fmla="*/ 87 w 396"/>
                <a:gd name="T11" fmla="*/ 228 h 322"/>
                <a:gd name="T12" fmla="*/ 96 w 396"/>
                <a:gd name="T13" fmla="*/ 234 h 322"/>
                <a:gd name="T14" fmla="*/ 106 w 396"/>
                <a:gd name="T15" fmla="*/ 240 h 322"/>
                <a:gd name="T16" fmla="*/ 116 w 396"/>
                <a:gd name="T17" fmla="*/ 241 h 322"/>
                <a:gd name="T18" fmla="*/ 140 w 396"/>
                <a:gd name="T19" fmla="*/ 238 h 322"/>
                <a:gd name="T20" fmla="*/ 164 w 396"/>
                <a:gd name="T21" fmla="*/ 226 h 322"/>
                <a:gd name="T22" fmla="*/ 186 w 396"/>
                <a:gd name="T23" fmla="*/ 211 h 322"/>
                <a:gd name="T24" fmla="*/ 203 w 396"/>
                <a:gd name="T25" fmla="*/ 188 h 322"/>
                <a:gd name="T26" fmla="*/ 215 w 396"/>
                <a:gd name="T27" fmla="*/ 164 h 322"/>
                <a:gd name="T28" fmla="*/ 215 w 396"/>
                <a:gd name="T29" fmla="*/ 164 h 322"/>
                <a:gd name="T30" fmla="*/ 268 w 396"/>
                <a:gd name="T31" fmla="*/ 0 h 322"/>
                <a:gd name="T32" fmla="*/ 352 w 396"/>
                <a:gd name="T33" fmla="*/ 0 h 322"/>
                <a:gd name="T34" fmla="*/ 292 w 396"/>
                <a:gd name="T35" fmla="*/ 190 h 322"/>
                <a:gd name="T36" fmla="*/ 289 w 396"/>
                <a:gd name="T37" fmla="*/ 199 h 322"/>
                <a:gd name="T38" fmla="*/ 289 w 396"/>
                <a:gd name="T39" fmla="*/ 205 h 322"/>
                <a:gd name="T40" fmla="*/ 289 w 396"/>
                <a:gd name="T41" fmla="*/ 212 h 322"/>
                <a:gd name="T42" fmla="*/ 289 w 396"/>
                <a:gd name="T43" fmla="*/ 212 h 322"/>
                <a:gd name="T44" fmla="*/ 289 w 396"/>
                <a:gd name="T45" fmla="*/ 214 h 322"/>
                <a:gd name="T46" fmla="*/ 290 w 396"/>
                <a:gd name="T47" fmla="*/ 221 h 322"/>
                <a:gd name="T48" fmla="*/ 294 w 396"/>
                <a:gd name="T49" fmla="*/ 226 h 322"/>
                <a:gd name="T50" fmla="*/ 297 w 396"/>
                <a:gd name="T51" fmla="*/ 231 h 322"/>
                <a:gd name="T52" fmla="*/ 302 w 396"/>
                <a:gd name="T53" fmla="*/ 236 h 322"/>
                <a:gd name="T54" fmla="*/ 306 w 396"/>
                <a:gd name="T55" fmla="*/ 238 h 322"/>
                <a:gd name="T56" fmla="*/ 325 w 396"/>
                <a:gd name="T57" fmla="*/ 248 h 322"/>
                <a:gd name="T58" fmla="*/ 345 w 396"/>
                <a:gd name="T59" fmla="*/ 252 h 322"/>
                <a:gd name="T60" fmla="*/ 367 w 396"/>
                <a:gd name="T61" fmla="*/ 253 h 322"/>
                <a:gd name="T62" fmla="*/ 384 w 396"/>
                <a:gd name="T63" fmla="*/ 252 h 322"/>
                <a:gd name="T64" fmla="*/ 396 w 396"/>
                <a:gd name="T65" fmla="*/ 250 h 322"/>
                <a:gd name="T66" fmla="*/ 393 w 396"/>
                <a:gd name="T67" fmla="*/ 262 h 322"/>
                <a:gd name="T68" fmla="*/ 384 w 396"/>
                <a:gd name="T69" fmla="*/ 279 h 322"/>
                <a:gd name="T70" fmla="*/ 378 w 396"/>
                <a:gd name="T71" fmla="*/ 294 h 322"/>
                <a:gd name="T72" fmla="*/ 367 w 396"/>
                <a:gd name="T73" fmla="*/ 310 h 322"/>
                <a:gd name="T74" fmla="*/ 362 w 396"/>
                <a:gd name="T75" fmla="*/ 318 h 322"/>
                <a:gd name="T76" fmla="*/ 359 w 396"/>
                <a:gd name="T77" fmla="*/ 320 h 322"/>
                <a:gd name="T78" fmla="*/ 354 w 396"/>
                <a:gd name="T79" fmla="*/ 320 h 322"/>
                <a:gd name="T80" fmla="*/ 347 w 396"/>
                <a:gd name="T81" fmla="*/ 322 h 322"/>
                <a:gd name="T82" fmla="*/ 340 w 396"/>
                <a:gd name="T83" fmla="*/ 322 h 322"/>
                <a:gd name="T84" fmla="*/ 321 w 396"/>
                <a:gd name="T85" fmla="*/ 322 h 322"/>
                <a:gd name="T86" fmla="*/ 299 w 396"/>
                <a:gd name="T87" fmla="*/ 318 h 322"/>
                <a:gd name="T88" fmla="*/ 275 w 396"/>
                <a:gd name="T89" fmla="*/ 313 h 322"/>
                <a:gd name="T90" fmla="*/ 258 w 396"/>
                <a:gd name="T91" fmla="*/ 305 h 322"/>
                <a:gd name="T92" fmla="*/ 243 w 396"/>
                <a:gd name="T93" fmla="*/ 293 h 322"/>
                <a:gd name="T94" fmla="*/ 229 w 396"/>
                <a:gd name="T95" fmla="*/ 277 h 322"/>
                <a:gd name="T96" fmla="*/ 193 w 396"/>
                <a:gd name="T97" fmla="*/ 301 h 322"/>
                <a:gd name="T98" fmla="*/ 154 w 396"/>
                <a:gd name="T99" fmla="*/ 317 h 322"/>
                <a:gd name="T100" fmla="*/ 115 w 396"/>
                <a:gd name="T101" fmla="*/ 322 h 322"/>
                <a:gd name="T102" fmla="*/ 85 w 396"/>
                <a:gd name="T103" fmla="*/ 318 h 322"/>
                <a:gd name="T104" fmla="*/ 60 w 396"/>
                <a:gd name="T105" fmla="*/ 310 h 322"/>
                <a:gd name="T106" fmla="*/ 38 w 396"/>
                <a:gd name="T107" fmla="*/ 296 h 322"/>
                <a:gd name="T108" fmla="*/ 19 w 396"/>
                <a:gd name="T109" fmla="*/ 277 h 322"/>
                <a:gd name="T110" fmla="*/ 7 w 396"/>
                <a:gd name="T111" fmla="*/ 252 h 322"/>
                <a:gd name="T112" fmla="*/ 0 w 396"/>
                <a:gd name="T113" fmla="*/ 224 h 322"/>
                <a:gd name="T114" fmla="*/ 0 w 396"/>
                <a:gd name="T115" fmla="*/ 193 h 322"/>
                <a:gd name="T116" fmla="*/ 7 w 396"/>
                <a:gd name="T117" fmla="*/ 164 h 322"/>
                <a:gd name="T118" fmla="*/ 58 w 396"/>
                <a:gd name="T119"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6" h="322">
                  <a:moveTo>
                    <a:pt x="58" y="0"/>
                  </a:moveTo>
                  <a:lnTo>
                    <a:pt x="144" y="0"/>
                  </a:lnTo>
                  <a:lnTo>
                    <a:pt x="82" y="190"/>
                  </a:lnTo>
                  <a:lnTo>
                    <a:pt x="80" y="205"/>
                  </a:lnTo>
                  <a:lnTo>
                    <a:pt x="82" y="219"/>
                  </a:lnTo>
                  <a:lnTo>
                    <a:pt x="87" y="228"/>
                  </a:lnTo>
                  <a:lnTo>
                    <a:pt x="96" y="234"/>
                  </a:lnTo>
                  <a:lnTo>
                    <a:pt x="106" y="240"/>
                  </a:lnTo>
                  <a:lnTo>
                    <a:pt x="116" y="241"/>
                  </a:lnTo>
                  <a:lnTo>
                    <a:pt x="140" y="238"/>
                  </a:lnTo>
                  <a:lnTo>
                    <a:pt x="164" y="226"/>
                  </a:lnTo>
                  <a:lnTo>
                    <a:pt x="186" y="211"/>
                  </a:lnTo>
                  <a:lnTo>
                    <a:pt x="203" y="188"/>
                  </a:lnTo>
                  <a:lnTo>
                    <a:pt x="215" y="164"/>
                  </a:lnTo>
                  <a:lnTo>
                    <a:pt x="215" y="164"/>
                  </a:lnTo>
                  <a:lnTo>
                    <a:pt x="268" y="0"/>
                  </a:lnTo>
                  <a:lnTo>
                    <a:pt x="352" y="0"/>
                  </a:lnTo>
                  <a:lnTo>
                    <a:pt x="292" y="190"/>
                  </a:lnTo>
                  <a:lnTo>
                    <a:pt x="289" y="199"/>
                  </a:lnTo>
                  <a:lnTo>
                    <a:pt x="289" y="205"/>
                  </a:lnTo>
                  <a:lnTo>
                    <a:pt x="289" y="212"/>
                  </a:lnTo>
                  <a:lnTo>
                    <a:pt x="289" y="212"/>
                  </a:lnTo>
                  <a:lnTo>
                    <a:pt x="289" y="214"/>
                  </a:lnTo>
                  <a:lnTo>
                    <a:pt x="290" y="221"/>
                  </a:lnTo>
                  <a:lnTo>
                    <a:pt x="294" y="226"/>
                  </a:lnTo>
                  <a:lnTo>
                    <a:pt x="297" y="231"/>
                  </a:lnTo>
                  <a:lnTo>
                    <a:pt x="302" y="236"/>
                  </a:lnTo>
                  <a:lnTo>
                    <a:pt x="306" y="238"/>
                  </a:lnTo>
                  <a:lnTo>
                    <a:pt x="325" y="248"/>
                  </a:lnTo>
                  <a:lnTo>
                    <a:pt x="345" y="252"/>
                  </a:lnTo>
                  <a:lnTo>
                    <a:pt x="367" y="253"/>
                  </a:lnTo>
                  <a:lnTo>
                    <a:pt x="384" y="252"/>
                  </a:lnTo>
                  <a:lnTo>
                    <a:pt x="396" y="250"/>
                  </a:lnTo>
                  <a:lnTo>
                    <a:pt x="393" y="262"/>
                  </a:lnTo>
                  <a:lnTo>
                    <a:pt x="384" y="279"/>
                  </a:lnTo>
                  <a:lnTo>
                    <a:pt x="378" y="294"/>
                  </a:lnTo>
                  <a:lnTo>
                    <a:pt x="367" y="310"/>
                  </a:lnTo>
                  <a:lnTo>
                    <a:pt x="362" y="318"/>
                  </a:lnTo>
                  <a:lnTo>
                    <a:pt x="359" y="320"/>
                  </a:lnTo>
                  <a:lnTo>
                    <a:pt x="354" y="320"/>
                  </a:lnTo>
                  <a:lnTo>
                    <a:pt x="347" y="322"/>
                  </a:lnTo>
                  <a:lnTo>
                    <a:pt x="340" y="322"/>
                  </a:lnTo>
                  <a:lnTo>
                    <a:pt x="321" y="322"/>
                  </a:lnTo>
                  <a:lnTo>
                    <a:pt x="299" y="318"/>
                  </a:lnTo>
                  <a:lnTo>
                    <a:pt x="275" y="313"/>
                  </a:lnTo>
                  <a:lnTo>
                    <a:pt x="258" y="305"/>
                  </a:lnTo>
                  <a:lnTo>
                    <a:pt x="243" y="293"/>
                  </a:lnTo>
                  <a:lnTo>
                    <a:pt x="229" y="277"/>
                  </a:lnTo>
                  <a:lnTo>
                    <a:pt x="193" y="301"/>
                  </a:lnTo>
                  <a:lnTo>
                    <a:pt x="154" y="317"/>
                  </a:lnTo>
                  <a:lnTo>
                    <a:pt x="115" y="322"/>
                  </a:lnTo>
                  <a:lnTo>
                    <a:pt x="85" y="318"/>
                  </a:lnTo>
                  <a:lnTo>
                    <a:pt x="60" y="310"/>
                  </a:lnTo>
                  <a:lnTo>
                    <a:pt x="38" y="296"/>
                  </a:lnTo>
                  <a:lnTo>
                    <a:pt x="19" y="277"/>
                  </a:lnTo>
                  <a:lnTo>
                    <a:pt x="7" y="252"/>
                  </a:lnTo>
                  <a:lnTo>
                    <a:pt x="0" y="224"/>
                  </a:lnTo>
                  <a:lnTo>
                    <a:pt x="0" y="193"/>
                  </a:lnTo>
                  <a:lnTo>
                    <a:pt x="7" y="164"/>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19"/>
            <p:cNvSpPr>
              <a:spLocks noEditPoints="1"/>
            </p:cNvSpPr>
            <p:nvPr userDrawn="1"/>
          </p:nvSpPr>
          <p:spPr bwMode="auto">
            <a:xfrm>
              <a:off x="5007" y="2496"/>
              <a:ext cx="127" cy="127"/>
            </a:xfrm>
            <a:custGeom>
              <a:avLst/>
              <a:gdLst>
                <a:gd name="T0" fmla="*/ 53 w 127"/>
                <a:gd name="T1" fmla="*/ 65 h 127"/>
                <a:gd name="T2" fmla="*/ 74 w 127"/>
                <a:gd name="T3" fmla="*/ 63 h 127"/>
                <a:gd name="T4" fmla="*/ 80 w 127"/>
                <a:gd name="T5" fmla="*/ 58 h 127"/>
                <a:gd name="T6" fmla="*/ 80 w 127"/>
                <a:gd name="T7" fmla="*/ 48 h 127"/>
                <a:gd name="T8" fmla="*/ 74 w 127"/>
                <a:gd name="T9" fmla="*/ 41 h 127"/>
                <a:gd name="T10" fmla="*/ 53 w 127"/>
                <a:gd name="T11" fmla="*/ 41 h 127"/>
                <a:gd name="T12" fmla="*/ 68 w 127"/>
                <a:gd name="T13" fmla="*/ 32 h 127"/>
                <a:gd name="T14" fmla="*/ 79 w 127"/>
                <a:gd name="T15" fmla="*/ 34 h 127"/>
                <a:gd name="T16" fmla="*/ 87 w 127"/>
                <a:gd name="T17" fmla="*/ 41 h 127"/>
                <a:gd name="T18" fmla="*/ 91 w 127"/>
                <a:gd name="T19" fmla="*/ 53 h 127"/>
                <a:gd name="T20" fmla="*/ 86 w 127"/>
                <a:gd name="T21" fmla="*/ 65 h 127"/>
                <a:gd name="T22" fmla="*/ 75 w 127"/>
                <a:gd name="T23" fmla="*/ 72 h 127"/>
                <a:gd name="T24" fmla="*/ 92 w 127"/>
                <a:gd name="T25" fmla="*/ 94 h 127"/>
                <a:gd name="T26" fmla="*/ 67 w 127"/>
                <a:gd name="T27" fmla="*/ 72 h 127"/>
                <a:gd name="T28" fmla="*/ 53 w 127"/>
                <a:gd name="T29" fmla="*/ 94 h 127"/>
                <a:gd name="T30" fmla="*/ 43 w 127"/>
                <a:gd name="T31" fmla="*/ 32 h 127"/>
                <a:gd name="T32" fmla="*/ 39 w 127"/>
                <a:gd name="T33" fmla="*/ 15 h 127"/>
                <a:gd name="T34" fmla="*/ 16 w 127"/>
                <a:gd name="T35" fmla="*/ 41 h 127"/>
                <a:gd name="T36" fmla="*/ 16 w 127"/>
                <a:gd name="T37" fmla="*/ 84 h 127"/>
                <a:gd name="T38" fmla="*/ 39 w 127"/>
                <a:gd name="T39" fmla="*/ 111 h 127"/>
                <a:gd name="T40" fmla="*/ 72 w 127"/>
                <a:gd name="T41" fmla="*/ 116 h 127"/>
                <a:gd name="T42" fmla="*/ 103 w 127"/>
                <a:gd name="T43" fmla="*/ 101 h 127"/>
                <a:gd name="T44" fmla="*/ 116 w 127"/>
                <a:gd name="T45" fmla="*/ 63 h 127"/>
                <a:gd name="T46" fmla="*/ 103 w 127"/>
                <a:gd name="T47" fmla="*/ 26 h 127"/>
                <a:gd name="T48" fmla="*/ 72 w 127"/>
                <a:gd name="T49" fmla="*/ 10 h 127"/>
                <a:gd name="T50" fmla="*/ 63 w 127"/>
                <a:gd name="T51" fmla="*/ 0 h 127"/>
                <a:gd name="T52" fmla="*/ 99 w 127"/>
                <a:gd name="T53" fmla="*/ 10 h 127"/>
                <a:gd name="T54" fmla="*/ 123 w 127"/>
                <a:gd name="T55" fmla="*/ 41 h 127"/>
                <a:gd name="T56" fmla="*/ 123 w 127"/>
                <a:gd name="T57" fmla="*/ 85 h 127"/>
                <a:gd name="T58" fmla="*/ 99 w 127"/>
                <a:gd name="T59" fmla="*/ 116 h 127"/>
                <a:gd name="T60" fmla="*/ 63 w 127"/>
                <a:gd name="T61" fmla="*/ 127 h 127"/>
                <a:gd name="T62" fmla="*/ 27 w 127"/>
                <a:gd name="T63" fmla="*/ 116 h 127"/>
                <a:gd name="T64" fmla="*/ 4 w 127"/>
                <a:gd name="T65" fmla="*/ 85 h 127"/>
                <a:gd name="T66" fmla="*/ 4 w 127"/>
                <a:gd name="T67" fmla="*/ 41 h 127"/>
                <a:gd name="T68" fmla="*/ 27 w 127"/>
                <a:gd name="T69" fmla="*/ 10 h 127"/>
                <a:gd name="T70" fmla="*/ 63 w 127"/>
                <a:gd name="T71"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7" h="127">
                  <a:moveTo>
                    <a:pt x="53" y="41"/>
                  </a:moveTo>
                  <a:lnTo>
                    <a:pt x="53" y="65"/>
                  </a:lnTo>
                  <a:lnTo>
                    <a:pt x="68" y="65"/>
                  </a:lnTo>
                  <a:lnTo>
                    <a:pt x="74" y="63"/>
                  </a:lnTo>
                  <a:lnTo>
                    <a:pt x="77" y="62"/>
                  </a:lnTo>
                  <a:lnTo>
                    <a:pt x="80" y="58"/>
                  </a:lnTo>
                  <a:lnTo>
                    <a:pt x="80" y="53"/>
                  </a:lnTo>
                  <a:lnTo>
                    <a:pt x="80" y="48"/>
                  </a:lnTo>
                  <a:lnTo>
                    <a:pt x="77" y="44"/>
                  </a:lnTo>
                  <a:lnTo>
                    <a:pt x="74" y="41"/>
                  </a:lnTo>
                  <a:lnTo>
                    <a:pt x="68" y="41"/>
                  </a:lnTo>
                  <a:lnTo>
                    <a:pt x="53" y="41"/>
                  </a:lnTo>
                  <a:close/>
                  <a:moveTo>
                    <a:pt x="43" y="32"/>
                  </a:moveTo>
                  <a:lnTo>
                    <a:pt x="68" y="32"/>
                  </a:lnTo>
                  <a:lnTo>
                    <a:pt x="74" y="32"/>
                  </a:lnTo>
                  <a:lnTo>
                    <a:pt x="79" y="34"/>
                  </a:lnTo>
                  <a:lnTo>
                    <a:pt x="84" y="38"/>
                  </a:lnTo>
                  <a:lnTo>
                    <a:pt x="87" y="41"/>
                  </a:lnTo>
                  <a:lnTo>
                    <a:pt x="89" y="46"/>
                  </a:lnTo>
                  <a:lnTo>
                    <a:pt x="91" y="53"/>
                  </a:lnTo>
                  <a:lnTo>
                    <a:pt x="89" y="60"/>
                  </a:lnTo>
                  <a:lnTo>
                    <a:pt x="86" y="65"/>
                  </a:lnTo>
                  <a:lnTo>
                    <a:pt x="82" y="68"/>
                  </a:lnTo>
                  <a:lnTo>
                    <a:pt x="75" y="72"/>
                  </a:lnTo>
                  <a:lnTo>
                    <a:pt x="92" y="92"/>
                  </a:lnTo>
                  <a:lnTo>
                    <a:pt x="92" y="94"/>
                  </a:lnTo>
                  <a:lnTo>
                    <a:pt x="82" y="94"/>
                  </a:lnTo>
                  <a:lnTo>
                    <a:pt x="67" y="72"/>
                  </a:lnTo>
                  <a:lnTo>
                    <a:pt x="53" y="72"/>
                  </a:lnTo>
                  <a:lnTo>
                    <a:pt x="53" y="94"/>
                  </a:lnTo>
                  <a:lnTo>
                    <a:pt x="43" y="94"/>
                  </a:lnTo>
                  <a:lnTo>
                    <a:pt x="43" y="32"/>
                  </a:lnTo>
                  <a:close/>
                  <a:moveTo>
                    <a:pt x="55" y="10"/>
                  </a:moveTo>
                  <a:lnTo>
                    <a:pt x="39" y="15"/>
                  </a:lnTo>
                  <a:lnTo>
                    <a:pt x="24" y="26"/>
                  </a:lnTo>
                  <a:lnTo>
                    <a:pt x="16" y="41"/>
                  </a:lnTo>
                  <a:lnTo>
                    <a:pt x="12" y="63"/>
                  </a:lnTo>
                  <a:lnTo>
                    <a:pt x="16" y="84"/>
                  </a:lnTo>
                  <a:lnTo>
                    <a:pt x="24" y="101"/>
                  </a:lnTo>
                  <a:lnTo>
                    <a:pt x="39" y="111"/>
                  </a:lnTo>
                  <a:lnTo>
                    <a:pt x="55" y="116"/>
                  </a:lnTo>
                  <a:lnTo>
                    <a:pt x="72" y="116"/>
                  </a:lnTo>
                  <a:lnTo>
                    <a:pt x="89" y="111"/>
                  </a:lnTo>
                  <a:lnTo>
                    <a:pt x="103" y="101"/>
                  </a:lnTo>
                  <a:lnTo>
                    <a:pt x="113" y="84"/>
                  </a:lnTo>
                  <a:lnTo>
                    <a:pt x="116" y="63"/>
                  </a:lnTo>
                  <a:lnTo>
                    <a:pt x="113" y="41"/>
                  </a:lnTo>
                  <a:lnTo>
                    <a:pt x="103" y="26"/>
                  </a:lnTo>
                  <a:lnTo>
                    <a:pt x="89" y="15"/>
                  </a:lnTo>
                  <a:lnTo>
                    <a:pt x="72" y="10"/>
                  </a:lnTo>
                  <a:lnTo>
                    <a:pt x="55" y="10"/>
                  </a:lnTo>
                  <a:close/>
                  <a:moveTo>
                    <a:pt x="63" y="0"/>
                  </a:moveTo>
                  <a:lnTo>
                    <a:pt x="82" y="2"/>
                  </a:lnTo>
                  <a:lnTo>
                    <a:pt x="99" y="10"/>
                  </a:lnTo>
                  <a:lnTo>
                    <a:pt x="115" y="22"/>
                  </a:lnTo>
                  <a:lnTo>
                    <a:pt x="123" y="41"/>
                  </a:lnTo>
                  <a:lnTo>
                    <a:pt x="127" y="63"/>
                  </a:lnTo>
                  <a:lnTo>
                    <a:pt x="123" y="85"/>
                  </a:lnTo>
                  <a:lnTo>
                    <a:pt x="115" y="104"/>
                  </a:lnTo>
                  <a:lnTo>
                    <a:pt x="99" y="116"/>
                  </a:lnTo>
                  <a:lnTo>
                    <a:pt x="82" y="125"/>
                  </a:lnTo>
                  <a:lnTo>
                    <a:pt x="63" y="127"/>
                  </a:lnTo>
                  <a:lnTo>
                    <a:pt x="45" y="125"/>
                  </a:lnTo>
                  <a:lnTo>
                    <a:pt x="27" y="116"/>
                  </a:lnTo>
                  <a:lnTo>
                    <a:pt x="14" y="104"/>
                  </a:lnTo>
                  <a:lnTo>
                    <a:pt x="4" y="85"/>
                  </a:lnTo>
                  <a:lnTo>
                    <a:pt x="0" y="63"/>
                  </a:lnTo>
                  <a:lnTo>
                    <a:pt x="4" y="41"/>
                  </a:lnTo>
                  <a:lnTo>
                    <a:pt x="14" y="22"/>
                  </a:lnTo>
                  <a:lnTo>
                    <a:pt x="27" y="10"/>
                  </a:lnTo>
                  <a:lnTo>
                    <a:pt x="45"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6307400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2_Yellow Section Breaker">
    <p:bg>
      <p:bgPr>
        <a:solidFill>
          <a:schemeClr val="bg1"/>
        </a:solidFill>
        <a:effectLst/>
      </p:bgPr>
    </p:bg>
    <p:spTree>
      <p:nvGrpSpPr>
        <p:cNvPr id="1" name=""/>
        <p:cNvGrpSpPr/>
        <p:nvPr/>
      </p:nvGrpSpPr>
      <p:grpSpPr>
        <a:xfrm>
          <a:off x="0" y="0"/>
          <a:ext cx="0" cy="0"/>
          <a:chOff x="0" y="0"/>
          <a:chExt cx="0" cy="0"/>
        </a:xfrm>
      </p:grpSpPr>
      <p:sp>
        <p:nvSpPr>
          <p:cNvPr id="27" name="Rectangle 26"/>
          <p:cNvSpPr/>
          <p:nvPr/>
        </p:nvSpPr>
        <p:spPr>
          <a:xfrm>
            <a:off x="187326" y="23927"/>
            <a:ext cx="11814176" cy="6492875"/>
          </a:xfrm>
          <a:prstGeom prst="rect">
            <a:avLst/>
          </a:prstGeom>
          <a:solidFill>
            <a:srgbClr val="EBEBEB"/>
          </a:solidFill>
          <a:ln>
            <a:solidFill>
              <a:srgbClr val="EDEDED"/>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noFill/>
            </a:endParaRPr>
          </a:p>
        </p:txBody>
      </p:sp>
      <p:grpSp>
        <p:nvGrpSpPr>
          <p:cNvPr id="24" name="Group 23"/>
          <p:cNvGrpSpPr>
            <a:grpSpLocks noChangeAspect="1"/>
          </p:cNvGrpSpPr>
          <p:nvPr/>
        </p:nvGrpSpPr>
        <p:grpSpPr>
          <a:xfrm>
            <a:off x="-14790" y="-63196"/>
            <a:ext cx="3457994" cy="3490307"/>
            <a:chOff x="0" y="-350837"/>
            <a:chExt cx="1358900" cy="1371600"/>
          </a:xfrm>
          <a:solidFill>
            <a:schemeClr val="tx2"/>
          </a:solidFill>
        </p:grpSpPr>
        <p:sp>
          <p:nvSpPr>
            <p:cNvPr id="25" name="Freeform 24"/>
            <p:cNvSpPr>
              <a:spLocks/>
            </p:cNvSpPr>
            <p:nvPr/>
          </p:nvSpPr>
          <p:spPr bwMode="auto">
            <a:xfrm>
              <a:off x="0" y="-350837"/>
              <a:ext cx="1358900" cy="1371600"/>
            </a:xfrm>
            <a:custGeom>
              <a:avLst/>
              <a:gdLst>
                <a:gd name="T0" fmla="*/ 148 w 300"/>
                <a:gd name="T1" fmla="*/ 0 h 303"/>
                <a:gd name="T2" fmla="*/ 148 w 300"/>
                <a:gd name="T3" fmla="*/ 0 h 303"/>
                <a:gd name="T4" fmla="*/ 17 w 300"/>
                <a:gd name="T5" fmla="*/ 75 h 303"/>
                <a:gd name="T6" fmla="*/ 14 w 300"/>
                <a:gd name="T7" fmla="*/ 122 h 303"/>
                <a:gd name="T8" fmla="*/ 53 w 300"/>
                <a:gd name="T9" fmla="*/ 140 h 303"/>
                <a:gd name="T10" fmla="*/ 72 w 300"/>
                <a:gd name="T11" fmla="*/ 140 h 303"/>
                <a:gd name="T12" fmla="*/ 65 w 300"/>
                <a:gd name="T13" fmla="*/ 161 h 303"/>
                <a:gd name="T14" fmla="*/ 69 w 300"/>
                <a:gd name="T15" fmla="*/ 199 h 303"/>
                <a:gd name="T16" fmla="*/ 100 w 300"/>
                <a:gd name="T17" fmla="*/ 213 h 303"/>
                <a:gd name="T18" fmla="*/ 127 w 300"/>
                <a:gd name="T19" fmla="*/ 207 h 303"/>
                <a:gd name="T20" fmla="*/ 121 w 300"/>
                <a:gd name="T21" fmla="*/ 197 h 303"/>
                <a:gd name="T22" fmla="*/ 118 w 300"/>
                <a:gd name="T23" fmla="*/ 186 h 303"/>
                <a:gd name="T24" fmla="*/ 101 w 300"/>
                <a:gd name="T25" fmla="*/ 189 h 303"/>
                <a:gd name="T26" fmla="*/ 90 w 300"/>
                <a:gd name="T27" fmla="*/ 184 h 303"/>
                <a:gd name="T28" fmla="*/ 88 w 300"/>
                <a:gd name="T29" fmla="*/ 169 h 303"/>
                <a:gd name="T30" fmla="*/ 98 w 300"/>
                <a:gd name="T31" fmla="*/ 140 h 303"/>
                <a:gd name="T32" fmla="*/ 128 w 300"/>
                <a:gd name="T33" fmla="*/ 140 h 303"/>
                <a:gd name="T34" fmla="*/ 135 w 300"/>
                <a:gd name="T35" fmla="*/ 115 h 303"/>
                <a:gd name="T36" fmla="*/ 106 w 300"/>
                <a:gd name="T37" fmla="*/ 115 h 303"/>
                <a:gd name="T38" fmla="*/ 119 w 300"/>
                <a:gd name="T39" fmla="*/ 75 h 303"/>
                <a:gd name="T40" fmla="*/ 93 w 300"/>
                <a:gd name="T41" fmla="*/ 75 h 303"/>
                <a:gd name="T42" fmla="*/ 80 w 300"/>
                <a:gd name="T43" fmla="*/ 115 h 303"/>
                <a:gd name="T44" fmla="*/ 53 w 300"/>
                <a:gd name="T45" fmla="*/ 115 h 303"/>
                <a:gd name="T46" fmla="*/ 36 w 300"/>
                <a:gd name="T47" fmla="*/ 108 h 303"/>
                <a:gd name="T48" fmla="*/ 43 w 300"/>
                <a:gd name="T49" fmla="*/ 80 h 303"/>
                <a:gd name="T50" fmla="*/ 43 w 300"/>
                <a:gd name="T51" fmla="*/ 80 h 303"/>
                <a:gd name="T52" fmla="*/ 148 w 300"/>
                <a:gd name="T53" fmla="*/ 24 h 303"/>
                <a:gd name="T54" fmla="*/ 275 w 300"/>
                <a:gd name="T55" fmla="*/ 151 h 303"/>
                <a:gd name="T56" fmla="*/ 148 w 300"/>
                <a:gd name="T57" fmla="*/ 278 h 303"/>
                <a:gd name="T58" fmla="*/ 24 w 300"/>
                <a:gd name="T59" fmla="*/ 175 h 303"/>
                <a:gd name="T60" fmla="*/ 0 w 300"/>
                <a:gd name="T61" fmla="*/ 180 h 303"/>
                <a:gd name="T62" fmla="*/ 148 w 300"/>
                <a:gd name="T63" fmla="*/ 303 h 303"/>
                <a:gd name="T64" fmla="*/ 300 w 300"/>
                <a:gd name="T65" fmla="*/ 151 h 303"/>
                <a:gd name="T66" fmla="*/ 148 w 300"/>
                <a:gd name="T67"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303">
                  <a:moveTo>
                    <a:pt x="148" y="0"/>
                  </a:moveTo>
                  <a:lnTo>
                    <a:pt x="148" y="0"/>
                  </a:lnTo>
                  <a:cubicBezTo>
                    <a:pt x="92" y="0"/>
                    <a:pt x="43" y="30"/>
                    <a:pt x="17" y="75"/>
                  </a:cubicBezTo>
                  <a:cubicBezTo>
                    <a:pt x="7" y="93"/>
                    <a:pt x="6" y="109"/>
                    <a:pt x="14" y="122"/>
                  </a:cubicBezTo>
                  <a:cubicBezTo>
                    <a:pt x="22" y="137"/>
                    <a:pt x="42" y="140"/>
                    <a:pt x="53" y="140"/>
                  </a:cubicBezTo>
                  <a:lnTo>
                    <a:pt x="72" y="140"/>
                  </a:lnTo>
                  <a:lnTo>
                    <a:pt x="65" y="161"/>
                  </a:lnTo>
                  <a:cubicBezTo>
                    <a:pt x="60" y="175"/>
                    <a:pt x="62" y="189"/>
                    <a:pt x="69" y="199"/>
                  </a:cubicBezTo>
                  <a:cubicBezTo>
                    <a:pt x="76" y="208"/>
                    <a:pt x="87" y="213"/>
                    <a:pt x="100" y="213"/>
                  </a:cubicBezTo>
                  <a:cubicBezTo>
                    <a:pt x="109" y="213"/>
                    <a:pt x="118" y="211"/>
                    <a:pt x="127" y="207"/>
                  </a:cubicBezTo>
                  <a:cubicBezTo>
                    <a:pt x="124" y="204"/>
                    <a:pt x="122" y="201"/>
                    <a:pt x="121" y="197"/>
                  </a:cubicBezTo>
                  <a:cubicBezTo>
                    <a:pt x="120" y="193"/>
                    <a:pt x="119" y="189"/>
                    <a:pt x="118" y="186"/>
                  </a:cubicBezTo>
                  <a:cubicBezTo>
                    <a:pt x="113" y="188"/>
                    <a:pt x="107" y="189"/>
                    <a:pt x="101" y="189"/>
                  </a:cubicBezTo>
                  <a:cubicBezTo>
                    <a:pt x="97" y="189"/>
                    <a:pt x="92" y="187"/>
                    <a:pt x="90" y="184"/>
                  </a:cubicBezTo>
                  <a:cubicBezTo>
                    <a:pt x="87" y="180"/>
                    <a:pt x="87" y="175"/>
                    <a:pt x="88" y="169"/>
                  </a:cubicBezTo>
                  <a:lnTo>
                    <a:pt x="98" y="140"/>
                  </a:lnTo>
                  <a:lnTo>
                    <a:pt x="128" y="140"/>
                  </a:lnTo>
                  <a:lnTo>
                    <a:pt x="135" y="115"/>
                  </a:lnTo>
                  <a:lnTo>
                    <a:pt x="106" y="115"/>
                  </a:lnTo>
                  <a:lnTo>
                    <a:pt x="119" y="75"/>
                  </a:lnTo>
                  <a:lnTo>
                    <a:pt x="93" y="75"/>
                  </a:lnTo>
                  <a:lnTo>
                    <a:pt x="80" y="115"/>
                  </a:lnTo>
                  <a:lnTo>
                    <a:pt x="53" y="115"/>
                  </a:lnTo>
                  <a:cubicBezTo>
                    <a:pt x="44" y="115"/>
                    <a:pt x="38" y="113"/>
                    <a:pt x="36" y="108"/>
                  </a:cubicBezTo>
                  <a:cubicBezTo>
                    <a:pt x="33" y="103"/>
                    <a:pt x="36" y="93"/>
                    <a:pt x="43" y="80"/>
                  </a:cubicBezTo>
                  <a:lnTo>
                    <a:pt x="43" y="80"/>
                  </a:lnTo>
                  <a:cubicBezTo>
                    <a:pt x="66" y="46"/>
                    <a:pt x="104" y="24"/>
                    <a:pt x="148" y="24"/>
                  </a:cubicBezTo>
                  <a:cubicBezTo>
                    <a:pt x="218" y="24"/>
                    <a:pt x="275" y="81"/>
                    <a:pt x="275" y="151"/>
                  </a:cubicBezTo>
                  <a:cubicBezTo>
                    <a:pt x="275" y="221"/>
                    <a:pt x="218" y="278"/>
                    <a:pt x="148" y="278"/>
                  </a:cubicBezTo>
                  <a:cubicBezTo>
                    <a:pt x="86" y="278"/>
                    <a:pt x="35" y="233"/>
                    <a:pt x="24" y="175"/>
                  </a:cubicBezTo>
                  <a:lnTo>
                    <a:pt x="0" y="180"/>
                  </a:lnTo>
                  <a:cubicBezTo>
                    <a:pt x="13" y="250"/>
                    <a:pt x="74" y="303"/>
                    <a:pt x="148" y="303"/>
                  </a:cubicBezTo>
                  <a:cubicBezTo>
                    <a:pt x="232" y="303"/>
                    <a:pt x="300" y="235"/>
                    <a:pt x="300" y="151"/>
                  </a:cubicBezTo>
                  <a:cubicBezTo>
                    <a:pt x="300" y="67"/>
                    <a:pt x="232" y="0"/>
                    <a:pt x="14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CD800"/>
                </a:solidFill>
              </a:endParaRPr>
            </a:p>
          </p:txBody>
        </p:sp>
        <p:sp>
          <p:nvSpPr>
            <p:cNvPr id="26" name="Freeform 25"/>
            <p:cNvSpPr>
              <a:spLocks/>
            </p:cNvSpPr>
            <p:nvPr/>
          </p:nvSpPr>
          <p:spPr bwMode="auto">
            <a:xfrm>
              <a:off x="588963" y="169863"/>
              <a:ext cx="561975" cy="444500"/>
            </a:xfrm>
            <a:custGeom>
              <a:avLst/>
              <a:gdLst>
                <a:gd name="T0" fmla="*/ 115 w 124"/>
                <a:gd name="T1" fmla="*/ 77 h 98"/>
                <a:gd name="T2" fmla="*/ 115 w 124"/>
                <a:gd name="T3" fmla="*/ 77 h 98"/>
                <a:gd name="T4" fmla="*/ 96 w 124"/>
                <a:gd name="T5" fmla="*/ 73 h 98"/>
                <a:gd name="T6" fmla="*/ 91 w 124"/>
                <a:gd name="T7" fmla="*/ 65 h 98"/>
                <a:gd name="T8" fmla="*/ 91 w 124"/>
                <a:gd name="T9" fmla="*/ 65 h 98"/>
                <a:gd name="T10" fmla="*/ 92 w 124"/>
                <a:gd name="T11" fmla="*/ 58 h 98"/>
                <a:gd name="T12" fmla="*/ 110 w 124"/>
                <a:gd name="T13" fmla="*/ 0 h 98"/>
                <a:gd name="T14" fmla="*/ 110 w 124"/>
                <a:gd name="T15" fmla="*/ 0 h 98"/>
                <a:gd name="T16" fmla="*/ 84 w 124"/>
                <a:gd name="T17" fmla="*/ 0 h 98"/>
                <a:gd name="T18" fmla="*/ 84 w 124"/>
                <a:gd name="T19" fmla="*/ 0 h 98"/>
                <a:gd name="T20" fmla="*/ 68 w 124"/>
                <a:gd name="T21" fmla="*/ 50 h 98"/>
                <a:gd name="T22" fmla="*/ 68 w 124"/>
                <a:gd name="T23" fmla="*/ 50 h 98"/>
                <a:gd name="T24" fmla="*/ 38 w 124"/>
                <a:gd name="T25" fmla="*/ 73 h 98"/>
                <a:gd name="T26" fmla="*/ 29 w 124"/>
                <a:gd name="T27" fmla="*/ 69 h 98"/>
                <a:gd name="T28" fmla="*/ 28 w 124"/>
                <a:gd name="T29" fmla="*/ 58 h 98"/>
                <a:gd name="T30" fmla="*/ 47 w 124"/>
                <a:gd name="T31" fmla="*/ 0 h 98"/>
                <a:gd name="T32" fmla="*/ 20 w 124"/>
                <a:gd name="T33" fmla="*/ 0 h 98"/>
                <a:gd name="T34" fmla="*/ 4 w 124"/>
                <a:gd name="T35" fmla="*/ 50 h 98"/>
                <a:gd name="T36" fmla="*/ 8 w 124"/>
                <a:gd name="T37" fmla="*/ 84 h 98"/>
                <a:gd name="T38" fmla="*/ 37 w 124"/>
                <a:gd name="T39" fmla="*/ 98 h 98"/>
                <a:gd name="T40" fmla="*/ 73 w 124"/>
                <a:gd name="T41" fmla="*/ 84 h 98"/>
                <a:gd name="T42" fmla="*/ 87 w 124"/>
                <a:gd name="T43" fmla="*/ 95 h 98"/>
                <a:gd name="T44" fmla="*/ 107 w 124"/>
                <a:gd name="T45" fmla="*/ 98 h 98"/>
                <a:gd name="T46" fmla="*/ 114 w 124"/>
                <a:gd name="T47" fmla="*/ 97 h 98"/>
                <a:gd name="T48" fmla="*/ 115 w 124"/>
                <a:gd name="T49" fmla="*/ 95 h 98"/>
                <a:gd name="T50" fmla="*/ 118 w 124"/>
                <a:gd name="T51" fmla="*/ 90 h 98"/>
                <a:gd name="T52" fmla="*/ 120 w 124"/>
                <a:gd name="T53" fmla="*/ 85 h 98"/>
                <a:gd name="T54" fmla="*/ 123 w 124"/>
                <a:gd name="T55" fmla="*/ 80 h 98"/>
                <a:gd name="T56" fmla="*/ 124 w 124"/>
                <a:gd name="T57" fmla="*/ 76 h 98"/>
                <a:gd name="T58" fmla="*/ 115 w 124"/>
                <a:gd name="T59" fmla="*/ 7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98">
                  <a:moveTo>
                    <a:pt x="115" y="77"/>
                  </a:moveTo>
                  <a:lnTo>
                    <a:pt x="115" y="77"/>
                  </a:lnTo>
                  <a:cubicBezTo>
                    <a:pt x="109" y="77"/>
                    <a:pt x="101" y="76"/>
                    <a:pt x="96" y="73"/>
                  </a:cubicBezTo>
                  <a:cubicBezTo>
                    <a:pt x="94" y="71"/>
                    <a:pt x="92" y="69"/>
                    <a:pt x="91" y="65"/>
                  </a:cubicBezTo>
                  <a:cubicBezTo>
                    <a:pt x="91" y="65"/>
                    <a:pt x="91" y="65"/>
                    <a:pt x="91" y="65"/>
                  </a:cubicBezTo>
                  <a:cubicBezTo>
                    <a:pt x="91" y="63"/>
                    <a:pt x="91" y="60"/>
                    <a:pt x="92" y="58"/>
                  </a:cubicBezTo>
                  <a:lnTo>
                    <a:pt x="110" y="0"/>
                  </a:lnTo>
                  <a:lnTo>
                    <a:pt x="110" y="0"/>
                  </a:lnTo>
                  <a:lnTo>
                    <a:pt x="84" y="0"/>
                  </a:lnTo>
                  <a:lnTo>
                    <a:pt x="84" y="0"/>
                  </a:lnTo>
                  <a:lnTo>
                    <a:pt x="68" y="50"/>
                  </a:lnTo>
                  <a:cubicBezTo>
                    <a:pt x="68" y="50"/>
                    <a:pt x="68" y="50"/>
                    <a:pt x="68" y="50"/>
                  </a:cubicBezTo>
                  <a:cubicBezTo>
                    <a:pt x="64" y="63"/>
                    <a:pt x="50" y="73"/>
                    <a:pt x="38" y="73"/>
                  </a:cubicBezTo>
                  <a:cubicBezTo>
                    <a:pt x="35" y="73"/>
                    <a:pt x="31" y="72"/>
                    <a:pt x="29" y="69"/>
                  </a:cubicBezTo>
                  <a:cubicBezTo>
                    <a:pt x="27" y="67"/>
                    <a:pt x="26" y="63"/>
                    <a:pt x="28" y="58"/>
                  </a:cubicBezTo>
                  <a:lnTo>
                    <a:pt x="47" y="0"/>
                  </a:lnTo>
                  <a:lnTo>
                    <a:pt x="20" y="0"/>
                  </a:lnTo>
                  <a:lnTo>
                    <a:pt x="4" y="50"/>
                  </a:lnTo>
                  <a:cubicBezTo>
                    <a:pt x="0" y="62"/>
                    <a:pt x="2" y="75"/>
                    <a:pt x="8" y="84"/>
                  </a:cubicBezTo>
                  <a:cubicBezTo>
                    <a:pt x="15" y="93"/>
                    <a:pt x="25" y="98"/>
                    <a:pt x="37" y="98"/>
                  </a:cubicBezTo>
                  <a:cubicBezTo>
                    <a:pt x="49" y="98"/>
                    <a:pt x="62" y="93"/>
                    <a:pt x="73" y="84"/>
                  </a:cubicBezTo>
                  <a:cubicBezTo>
                    <a:pt x="76" y="90"/>
                    <a:pt x="81" y="93"/>
                    <a:pt x="87" y="95"/>
                  </a:cubicBezTo>
                  <a:cubicBezTo>
                    <a:pt x="95" y="98"/>
                    <a:pt x="101" y="98"/>
                    <a:pt x="107" y="98"/>
                  </a:cubicBezTo>
                  <a:cubicBezTo>
                    <a:pt x="109" y="98"/>
                    <a:pt x="112" y="97"/>
                    <a:pt x="114" y="97"/>
                  </a:cubicBezTo>
                  <a:cubicBezTo>
                    <a:pt x="114" y="96"/>
                    <a:pt x="115" y="95"/>
                    <a:pt x="115" y="95"/>
                  </a:cubicBezTo>
                  <a:cubicBezTo>
                    <a:pt x="116" y="93"/>
                    <a:pt x="117" y="91"/>
                    <a:pt x="118" y="90"/>
                  </a:cubicBezTo>
                  <a:cubicBezTo>
                    <a:pt x="119" y="88"/>
                    <a:pt x="120" y="87"/>
                    <a:pt x="120" y="85"/>
                  </a:cubicBezTo>
                  <a:cubicBezTo>
                    <a:pt x="121" y="83"/>
                    <a:pt x="122" y="82"/>
                    <a:pt x="123" y="80"/>
                  </a:cubicBezTo>
                  <a:cubicBezTo>
                    <a:pt x="123" y="79"/>
                    <a:pt x="124" y="78"/>
                    <a:pt x="124" y="76"/>
                  </a:cubicBezTo>
                  <a:cubicBezTo>
                    <a:pt x="122" y="77"/>
                    <a:pt x="119" y="77"/>
                    <a:pt x="115" y="7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CD800"/>
                </a:solidFill>
              </a:endParaRPr>
            </a:p>
          </p:txBody>
        </p:sp>
      </p:grpSp>
      <p:sp>
        <p:nvSpPr>
          <p:cNvPr id="11" name="Rectangle 10"/>
          <p:cNvSpPr/>
          <p:nvPr/>
        </p:nvSpPr>
        <p:spPr>
          <a:xfrm rot="10800000">
            <a:off x="-1" y="-1"/>
            <a:ext cx="12188825" cy="1793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FFFF"/>
                </a:solidFill>
              </a:rPr>
              <a:t>v</a:t>
            </a:r>
          </a:p>
        </p:txBody>
      </p:sp>
      <p:sp>
        <p:nvSpPr>
          <p:cNvPr id="12" name="Rectangle 11"/>
          <p:cNvSpPr/>
          <p:nvPr/>
        </p:nvSpPr>
        <p:spPr>
          <a:xfrm rot="16200000">
            <a:off x="8666163" y="3335342"/>
            <a:ext cx="6858002" cy="18732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FFFF"/>
                </a:solidFill>
              </a:rPr>
              <a:t>v</a:t>
            </a:r>
          </a:p>
        </p:txBody>
      </p:sp>
      <p:sp>
        <p:nvSpPr>
          <p:cNvPr id="15" name="Title 1"/>
          <p:cNvSpPr>
            <a:spLocks noGrp="1"/>
          </p:cNvSpPr>
          <p:nvPr>
            <p:ph type="title"/>
          </p:nvPr>
        </p:nvSpPr>
        <p:spPr>
          <a:xfrm>
            <a:off x="923925" y="3768313"/>
            <a:ext cx="10655300" cy="661988"/>
          </a:xfrm>
          <a:prstGeom prst="rect">
            <a:avLst/>
          </a:prstGeom>
        </p:spPr>
        <p:txBody>
          <a:bodyPr anchor="t">
            <a:noAutofit/>
          </a:bodyPr>
          <a:lstStyle>
            <a:lvl1pPr algn="l">
              <a:defRPr sz="3200" b="1" cap="none">
                <a:solidFill>
                  <a:srgbClr val="000000"/>
                </a:solidFill>
              </a:defRPr>
            </a:lvl1pPr>
          </a:lstStyle>
          <a:p>
            <a:r>
              <a:rPr lang="en-US"/>
              <a:t>Click to edit Master title style</a:t>
            </a:r>
            <a:endParaRPr lang="en-US" dirty="0"/>
          </a:p>
        </p:txBody>
      </p:sp>
      <p:sp>
        <p:nvSpPr>
          <p:cNvPr id="16" name="Text Placeholder 2"/>
          <p:cNvSpPr>
            <a:spLocks noGrp="1"/>
          </p:cNvSpPr>
          <p:nvPr>
            <p:ph type="body" idx="1"/>
          </p:nvPr>
        </p:nvSpPr>
        <p:spPr>
          <a:xfrm>
            <a:off x="923925" y="4601601"/>
            <a:ext cx="10655300" cy="1500187"/>
          </a:xfrm>
          <a:prstGeom prst="rect">
            <a:avLst/>
          </a:prstGeom>
        </p:spPr>
        <p:txBody>
          <a:bodyPr anchor="t">
            <a:noAutofit/>
          </a:bodyPr>
          <a:lstStyle>
            <a:lvl1pPr marL="0" indent="0" algn="l">
              <a:buNone/>
              <a:defRPr sz="2400">
                <a:solidFill>
                  <a:srgbClr val="0000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3" name="Rectangle 12"/>
          <p:cNvSpPr/>
          <p:nvPr/>
        </p:nvSpPr>
        <p:spPr>
          <a:xfrm rot="16200000">
            <a:off x="-3350129" y="3335342"/>
            <a:ext cx="6858002" cy="18732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FFFF"/>
                </a:solidFill>
              </a:rPr>
              <a:t>v</a:t>
            </a:r>
          </a:p>
        </p:txBody>
      </p:sp>
    </p:spTree>
    <p:extLst>
      <p:ext uri="{BB962C8B-B14F-4D97-AF65-F5344CB8AC3E}">
        <p14:creationId xmlns:p14="http://schemas.microsoft.com/office/powerpoint/2010/main" val="9056077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1_Yellow Subsection Breaker">
    <p:bg>
      <p:bgPr>
        <a:solidFill>
          <a:schemeClr val="bg1"/>
        </a:solidFill>
        <a:effectLst/>
      </p:bgPr>
    </p:bg>
    <p:spTree>
      <p:nvGrpSpPr>
        <p:cNvPr id="1" name=""/>
        <p:cNvGrpSpPr/>
        <p:nvPr/>
      </p:nvGrpSpPr>
      <p:grpSpPr>
        <a:xfrm>
          <a:off x="0" y="0"/>
          <a:ext cx="0" cy="0"/>
          <a:chOff x="0" y="0"/>
          <a:chExt cx="0" cy="0"/>
        </a:xfrm>
      </p:grpSpPr>
      <p:sp>
        <p:nvSpPr>
          <p:cNvPr id="40" name="Rectangle 39"/>
          <p:cNvSpPr/>
          <p:nvPr/>
        </p:nvSpPr>
        <p:spPr>
          <a:xfrm>
            <a:off x="187324" y="179388"/>
            <a:ext cx="11814175" cy="6492875"/>
          </a:xfrm>
          <a:prstGeom prst="rect">
            <a:avLst/>
          </a:prstGeom>
          <a:solidFill>
            <a:srgbClr val="EBEBE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noFill/>
            </a:endParaRPr>
          </a:p>
        </p:txBody>
      </p:sp>
      <p:sp>
        <p:nvSpPr>
          <p:cNvPr id="22" name="Title 1"/>
          <p:cNvSpPr>
            <a:spLocks noGrp="1"/>
          </p:cNvSpPr>
          <p:nvPr>
            <p:ph type="title"/>
          </p:nvPr>
        </p:nvSpPr>
        <p:spPr>
          <a:xfrm>
            <a:off x="923925" y="3768313"/>
            <a:ext cx="10655300" cy="661988"/>
          </a:xfrm>
          <a:prstGeom prst="rect">
            <a:avLst/>
          </a:prstGeom>
        </p:spPr>
        <p:txBody>
          <a:bodyPr anchor="t">
            <a:noAutofit/>
          </a:bodyPr>
          <a:lstStyle>
            <a:lvl1pPr algn="l">
              <a:defRPr sz="3200" b="1" cap="none">
                <a:solidFill>
                  <a:srgbClr val="000000"/>
                </a:solidFill>
              </a:defRPr>
            </a:lvl1pPr>
          </a:lstStyle>
          <a:p>
            <a:r>
              <a:rPr lang="en-US"/>
              <a:t>Click to edit Master title style</a:t>
            </a:r>
            <a:endParaRPr lang="en-US" dirty="0"/>
          </a:p>
        </p:txBody>
      </p:sp>
      <p:sp>
        <p:nvSpPr>
          <p:cNvPr id="23" name="Text Placeholder 2"/>
          <p:cNvSpPr>
            <a:spLocks noGrp="1"/>
          </p:cNvSpPr>
          <p:nvPr>
            <p:ph type="body" idx="1"/>
          </p:nvPr>
        </p:nvSpPr>
        <p:spPr>
          <a:xfrm>
            <a:off x="923925" y="4601601"/>
            <a:ext cx="10655300" cy="1500187"/>
          </a:xfrm>
          <a:prstGeom prst="rect">
            <a:avLst/>
          </a:prstGeom>
        </p:spPr>
        <p:txBody>
          <a:bodyPr anchor="t">
            <a:noAutofit/>
          </a:bodyPr>
          <a:lstStyle>
            <a:lvl1pPr marL="0" indent="0" algn="l">
              <a:buNone/>
              <a:defRPr sz="2400">
                <a:solidFill>
                  <a:srgbClr val="0000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24" name="Text Placeholder 4"/>
          <p:cNvSpPr>
            <a:spLocks noGrp="1"/>
          </p:cNvSpPr>
          <p:nvPr>
            <p:ph type="body" sz="quarter" idx="10"/>
          </p:nvPr>
        </p:nvSpPr>
        <p:spPr>
          <a:xfrm>
            <a:off x="923925" y="3430588"/>
            <a:ext cx="5300663" cy="322943"/>
          </a:xfrm>
          <a:prstGeom prst="rect">
            <a:avLst/>
          </a:prstGeom>
        </p:spPr>
        <p:txBody>
          <a:bodyPr>
            <a:noAutofit/>
          </a:bodyPr>
          <a:lstStyle>
            <a:lvl1pPr marL="0" indent="0">
              <a:buNone/>
              <a:defRPr sz="1800">
                <a:solidFill>
                  <a:srgbClr val="000000"/>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grpSp>
        <p:nvGrpSpPr>
          <p:cNvPr id="25" name="Group 4"/>
          <p:cNvGrpSpPr>
            <a:grpSpLocks noChangeAspect="1"/>
          </p:cNvGrpSpPr>
          <p:nvPr/>
        </p:nvGrpSpPr>
        <p:grpSpPr bwMode="auto">
          <a:xfrm>
            <a:off x="10430933" y="380390"/>
            <a:ext cx="1148292" cy="299927"/>
            <a:chOff x="44" y="1156"/>
            <a:chExt cx="5628" cy="1470"/>
          </a:xfrm>
          <a:solidFill>
            <a:schemeClr val="bg1"/>
          </a:solidFill>
        </p:grpSpPr>
        <p:sp>
          <p:nvSpPr>
            <p:cNvPr id="26" name="Freeform 25"/>
            <p:cNvSpPr>
              <a:spLocks/>
            </p:cNvSpPr>
            <p:nvPr userDrawn="1"/>
          </p:nvSpPr>
          <p:spPr bwMode="auto">
            <a:xfrm>
              <a:off x="502" y="2133"/>
              <a:ext cx="398" cy="481"/>
            </a:xfrm>
            <a:custGeom>
              <a:avLst/>
              <a:gdLst>
                <a:gd name="T0" fmla="*/ 53 w 398"/>
                <a:gd name="T1" fmla="*/ 0 h 481"/>
                <a:gd name="T2" fmla="*/ 77 w 398"/>
                <a:gd name="T3" fmla="*/ 2 h 481"/>
                <a:gd name="T4" fmla="*/ 99 w 398"/>
                <a:gd name="T5" fmla="*/ 7 h 481"/>
                <a:gd name="T6" fmla="*/ 119 w 398"/>
                <a:gd name="T7" fmla="*/ 17 h 481"/>
                <a:gd name="T8" fmla="*/ 135 w 398"/>
                <a:gd name="T9" fmla="*/ 33 h 481"/>
                <a:gd name="T10" fmla="*/ 145 w 398"/>
                <a:gd name="T11" fmla="*/ 51 h 481"/>
                <a:gd name="T12" fmla="*/ 150 w 398"/>
                <a:gd name="T13" fmla="*/ 77 h 481"/>
                <a:gd name="T14" fmla="*/ 159 w 398"/>
                <a:gd name="T15" fmla="*/ 60 h 481"/>
                <a:gd name="T16" fmla="*/ 172 w 398"/>
                <a:gd name="T17" fmla="*/ 43 h 481"/>
                <a:gd name="T18" fmla="*/ 188 w 398"/>
                <a:gd name="T19" fmla="*/ 29 h 481"/>
                <a:gd name="T20" fmla="*/ 205 w 398"/>
                <a:gd name="T21" fmla="*/ 19 h 481"/>
                <a:gd name="T22" fmla="*/ 225 w 398"/>
                <a:gd name="T23" fmla="*/ 10 h 481"/>
                <a:gd name="T24" fmla="*/ 246 w 398"/>
                <a:gd name="T25" fmla="*/ 3 h 481"/>
                <a:gd name="T26" fmla="*/ 290 w 398"/>
                <a:gd name="T27" fmla="*/ 0 h 481"/>
                <a:gd name="T28" fmla="*/ 319 w 398"/>
                <a:gd name="T29" fmla="*/ 0 h 481"/>
                <a:gd name="T30" fmla="*/ 348 w 398"/>
                <a:gd name="T31" fmla="*/ 7 h 481"/>
                <a:gd name="T32" fmla="*/ 374 w 398"/>
                <a:gd name="T33" fmla="*/ 17 h 481"/>
                <a:gd name="T34" fmla="*/ 398 w 398"/>
                <a:gd name="T35" fmla="*/ 33 h 481"/>
                <a:gd name="T36" fmla="*/ 354 w 398"/>
                <a:gd name="T37" fmla="*/ 115 h 481"/>
                <a:gd name="T38" fmla="*/ 355 w 398"/>
                <a:gd name="T39" fmla="*/ 115 h 481"/>
                <a:gd name="T40" fmla="*/ 318 w 398"/>
                <a:gd name="T41" fmla="*/ 101 h 481"/>
                <a:gd name="T42" fmla="*/ 278 w 398"/>
                <a:gd name="T43" fmla="*/ 96 h 481"/>
                <a:gd name="T44" fmla="*/ 254 w 398"/>
                <a:gd name="T45" fmla="*/ 98 h 481"/>
                <a:gd name="T46" fmla="*/ 232 w 398"/>
                <a:gd name="T47" fmla="*/ 103 h 481"/>
                <a:gd name="T48" fmla="*/ 212 w 398"/>
                <a:gd name="T49" fmla="*/ 111 h 481"/>
                <a:gd name="T50" fmla="*/ 195 w 398"/>
                <a:gd name="T51" fmla="*/ 123 h 481"/>
                <a:gd name="T52" fmla="*/ 179 w 398"/>
                <a:gd name="T53" fmla="*/ 140 h 481"/>
                <a:gd name="T54" fmla="*/ 167 w 398"/>
                <a:gd name="T55" fmla="*/ 159 h 481"/>
                <a:gd name="T56" fmla="*/ 160 w 398"/>
                <a:gd name="T57" fmla="*/ 181 h 481"/>
                <a:gd name="T58" fmla="*/ 157 w 398"/>
                <a:gd name="T59" fmla="*/ 209 h 481"/>
                <a:gd name="T60" fmla="*/ 157 w 398"/>
                <a:gd name="T61" fmla="*/ 481 h 481"/>
                <a:gd name="T62" fmla="*/ 51 w 398"/>
                <a:gd name="T63" fmla="*/ 481 h 481"/>
                <a:gd name="T64" fmla="*/ 51 w 398"/>
                <a:gd name="T65" fmla="*/ 139 h 481"/>
                <a:gd name="T66" fmla="*/ 51 w 398"/>
                <a:gd name="T67" fmla="*/ 111 h 481"/>
                <a:gd name="T68" fmla="*/ 49 w 398"/>
                <a:gd name="T69" fmla="*/ 104 h 481"/>
                <a:gd name="T70" fmla="*/ 48 w 398"/>
                <a:gd name="T71" fmla="*/ 98 h 481"/>
                <a:gd name="T72" fmla="*/ 46 w 398"/>
                <a:gd name="T73" fmla="*/ 91 h 481"/>
                <a:gd name="T74" fmla="*/ 41 w 398"/>
                <a:gd name="T75" fmla="*/ 87 h 481"/>
                <a:gd name="T76" fmla="*/ 37 w 398"/>
                <a:gd name="T77" fmla="*/ 82 h 481"/>
                <a:gd name="T78" fmla="*/ 31 w 398"/>
                <a:gd name="T79" fmla="*/ 80 h 481"/>
                <a:gd name="T80" fmla="*/ 17 w 398"/>
                <a:gd name="T81" fmla="*/ 79 h 481"/>
                <a:gd name="T82" fmla="*/ 2 w 398"/>
                <a:gd name="T83" fmla="*/ 77 h 481"/>
                <a:gd name="T84" fmla="*/ 0 w 398"/>
                <a:gd name="T85" fmla="*/ 5 h 481"/>
                <a:gd name="T86" fmla="*/ 53 w 398"/>
                <a:gd name="T87"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8" h="481">
                  <a:moveTo>
                    <a:pt x="53" y="0"/>
                  </a:moveTo>
                  <a:lnTo>
                    <a:pt x="77" y="2"/>
                  </a:lnTo>
                  <a:lnTo>
                    <a:pt x="99" y="7"/>
                  </a:lnTo>
                  <a:lnTo>
                    <a:pt x="119" y="17"/>
                  </a:lnTo>
                  <a:lnTo>
                    <a:pt x="135" y="33"/>
                  </a:lnTo>
                  <a:lnTo>
                    <a:pt x="145" y="51"/>
                  </a:lnTo>
                  <a:lnTo>
                    <a:pt x="150" y="77"/>
                  </a:lnTo>
                  <a:lnTo>
                    <a:pt x="159" y="60"/>
                  </a:lnTo>
                  <a:lnTo>
                    <a:pt x="172" y="43"/>
                  </a:lnTo>
                  <a:lnTo>
                    <a:pt x="188" y="29"/>
                  </a:lnTo>
                  <a:lnTo>
                    <a:pt x="205" y="19"/>
                  </a:lnTo>
                  <a:lnTo>
                    <a:pt x="225" y="10"/>
                  </a:lnTo>
                  <a:lnTo>
                    <a:pt x="246" y="3"/>
                  </a:lnTo>
                  <a:lnTo>
                    <a:pt x="290" y="0"/>
                  </a:lnTo>
                  <a:lnTo>
                    <a:pt x="319" y="0"/>
                  </a:lnTo>
                  <a:lnTo>
                    <a:pt x="348" y="7"/>
                  </a:lnTo>
                  <a:lnTo>
                    <a:pt x="374" y="17"/>
                  </a:lnTo>
                  <a:lnTo>
                    <a:pt x="398" y="33"/>
                  </a:lnTo>
                  <a:lnTo>
                    <a:pt x="354" y="115"/>
                  </a:lnTo>
                  <a:lnTo>
                    <a:pt x="355" y="115"/>
                  </a:lnTo>
                  <a:lnTo>
                    <a:pt x="318" y="101"/>
                  </a:lnTo>
                  <a:lnTo>
                    <a:pt x="278" y="96"/>
                  </a:lnTo>
                  <a:lnTo>
                    <a:pt x="254" y="98"/>
                  </a:lnTo>
                  <a:lnTo>
                    <a:pt x="232" y="103"/>
                  </a:lnTo>
                  <a:lnTo>
                    <a:pt x="212" y="111"/>
                  </a:lnTo>
                  <a:lnTo>
                    <a:pt x="195" y="123"/>
                  </a:lnTo>
                  <a:lnTo>
                    <a:pt x="179" y="140"/>
                  </a:lnTo>
                  <a:lnTo>
                    <a:pt x="167" y="159"/>
                  </a:lnTo>
                  <a:lnTo>
                    <a:pt x="160" y="181"/>
                  </a:lnTo>
                  <a:lnTo>
                    <a:pt x="157" y="209"/>
                  </a:lnTo>
                  <a:lnTo>
                    <a:pt x="157" y="481"/>
                  </a:lnTo>
                  <a:lnTo>
                    <a:pt x="51" y="481"/>
                  </a:lnTo>
                  <a:lnTo>
                    <a:pt x="51" y="139"/>
                  </a:lnTo>
                  <a:lnTo>
                    <a:pt x="51" y="111"/>
                  </a:lnTo>
                  <a:lnTo>
                    <a:pt x="49" y="104"/>
                  </a:lnTo>
                  <a:lnTo>
                    <a:pt x="48" y="98"/>
                  </a:lnTo>
                  <a:lnTo>
                    <a:pt x="46" y="91"/>
                  </a:lnTo>
                  <a:lnTo>
                    <a:pt x="41" y="87"/>
                  </a:lnTo>
                  <a:lnTo>
                    <a:pt x="37" y="82"/>
                  </a:lnTo>
                  <a:lnTo>
                    <a:pt x="31" y="80"/>
                  </a:lnTo>
                  <a:lnTo>
                    <a:pt x="17" y="79"/>
                  </a:lnTo>
                  <a:lnTo>
                    <a:pt x="2" y="77"/>
                  </a:lnTo>
                  <a:lnTo>
                    <a:pt x="0" y="5"/>
                  </a:lnTo>
                  <a:lnTo>
                    <a:pt x="53"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Freeform 7"/>
            <p:cNvSpPr>
              <a:spLocks noEditPoints="1"/>
            </p:cNvSpPr>
            <p:nvPr userDrawn="1"/>
          </p:nvSpPr>
          <p:spPr bwMode="auto">
            <a:xfrm>
              <a:off x="885" y="2133"/>
              <a:ext cx="514" cy="490"/>
            </a:xfrm>
            <a:custGeom>
              <a:avLst/>
              <a:gdLst>
                <a:gd name="T0" fmla="*/ 229 w 514"/>
                <a:gd name="T1" fmla="*/ 87 h 490"/>
                <a:gd name="T2" fmla="*/ 174 w 514"/>
                <a:gd name="T3" fmla="*/ 111 h 490"/>
                <a:gd name="T4" fmla="*/ 135 w 514"/>
                <a:gd name="T5" fmla="*/ 154 h 490"/>
                <a:gd name="T6" fmla="*/ 111 w 514"/>
                <a:gd name="T7" fmla="*/ 216 h 490"/>
                <a:gd name="T8" fmla="*/ 111 w 514"/>
                <a:gd name="T9" fmla="*/ 293 h 490"/>
                <a:gd name="T10" fmla="*/ 140 w 514"/>
                <a:gd name="T11" fmla="*/ 356 h 490"/>
                <a:gd name="T12" fmla="*/ 179 w 514"/>
                <a:gd name="T13" fmla="*/ 385 h 490"/>
                <a:gd name="T14" fmla="*/ 237 w 514"/>
                <a:gd name="T15" fmla="*/ 395 h 490"/>
                <a:gd name="T16" fmla="*/ 288 w 514"/>
                <a:gd name="T17" fmla="*/ 383 h 490"/>
                <a:gd name="T18" fmla="*/ 328 w 514"/>
                <a:gd name="T19" fmla="*/ 353 h 490"/>
                <a:gd name="T20" fmla="*/ 355 w 514"/>
                <a:gd name="T21" fmla="*/ 286 h 490"/>
                <a:gd name="T22" fmla="*/ 360 w 514"/>
                <a:gd name="T23" fmla="*/ 104 h 490"/>
                <a:gd name="T24" fmla="*/ 309 w 514"/>
                <a:gd name="T25" fmla="*/ 89 h 490"/>
                <a:gd name="T26" fmla="*/ 261 w 514"/>
                <a:gd name="T27" fmla="*/ 84 h 490"/>
                <a:gd name="T28" fmla="*/ 319 w 514"/>
                <a:gd name="T29" fmla="*/ 2 h 490"/>
                <a:gd name="T30" fmla="*/ 416 w 514"/>
                <a:gd name="T31" fmla="*/ 24 h 490"/>
                <a:gd name="T32" fmla="*/ 463 w 514"/>
                <a:gd name="T33" fmla="*/ 342 h 490"/>
                <a:gd name="T34" fmla="*/ 464 w 514"/>
                <a:gd name="T35" fmla="*/ 380 h 490"/>
                <a:gd name="T36" fmla="*/ 469 w 514"/>
                <a:gd name="T37" fmla="*/ 394 h 490"/>
                <a:gd name="T38" fmla="*/ 478 w 514"/>
                <a:gd name="T39" fmla="*/ 402 h 490"/>
                <a:gd name="T40" fmla="*/ 497 w 514"/>
                <a:gd name="T41" fmla="*/ 407 h 490"/>
                <a:gd name="T42" fmla="*/ 514 w 514"/>
                <a:gd name="T43" fmla="*/ 483 h 490"/>
                <a:gd name="T44" fmla="*/ 440 w 514"/>
                <a:gd name="T45" fmla="*/ 484 h 490"/>
                <a:gd name="T46" fmla="*/ 403 w 514"/>
                <a:gd name="T47" fmla="*/ 464 h 490"/>
                <a:gd name="T48" fmla="*/ 382 w 514"/>
                <a:gd name="T49" fmla="*/ 430 h 490"/>
                <a:gd name="T50" fmla="*/ 377 w 514"/>
                <a:gd name="T51" fmla="*/ 387 h 490"/>
                <a:gd name="T52" fmla="*/ 340 w 514"/>
                <a:gd name="T53" fmla="*/ 443 h 490"/>
                <a:gd name="T54" fmla="*/ 280 w 514"/>
                <a:gd name="T55" fmla="*/ 478 h 490"/>
                <a:gd name="T56" fmla="*/ 215 w 514"/>
                <a:gd name="T57" fmla="*/ 490 h 490"/>
                <a:gd name="T58" fmla="*/ 148 w 514"/>
                <a:gd name="T59" fmla="*/ 483 h 490"/>
                <a:gd name="T60" fmla="*/ 95 w 514"/>
                <a:gd name="T61" fmla="*/ 459 h 490"/>
                <a:gd name="T62" fmla="*/ 53 w 514"/>
                <a:gd name="T63" fmla="*/ 421 h 490"/>
                <a:gd name="T64" fmla="*/ 13 w 514"/>
                <a:gd name="T65" fmla="*/ 346 h 490"/>
                <a:gd name="T66" fmla="*/ 0 w 514"/>
                <a:gd name="T67" fmla="*/ 253 h 490"/>
                <a:gd name="T68" fmla="*/ 10 w 514"/>
                <a:gd name="T69" fmla="*/ 180 h 490"/>
                <a:gd name="T70" fmla="*/ 37 w 514"/>
                <a:gd name="T71" fmla="*/ 116 h 490"/>
                <a:gd name="T72" fmla="*/ 78 w 514"/>
                <a:gd name="T73" fmla="*/ 67 h 490"/>
                <a:gd name="T74" fmla="*/ 131 w 514"/>
                <a:gd name="T75" fmla="*/ 29 h 490"/>
                <a:gd name="T76" fmla="*/ 196 w 514"/>
                <a:gd name="T77" fmla="*/ 5 h 490"/>
                <a:gd name="T78" fmla="*/ 270 w 514"/>
                <a:gd name="T79"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4" h="490">
                  <a:moveTo>
                    <a:pt x="261" y="84"/>
                  </a:moveTo>
                  <a:lnTo>
                    <a:pt x="229" y="87"/>
                  </a:lnTo>
                  <a:lnTo>
                    <a:pt x="199" y="96"/>
                  </a:lnTo>
                  <a:lnTo>
                    <a:pt x="174" y="111"/>
                  </a:lnTo>
                  <a:lnTo>
                    <a:pt x="152" y="130"/>
                  </a:lnTo>
                  <a:lnTo>
                    <a:pt x="135" y="154"/>
                  </a:lnTo>
                  <a:lnTo>
                    <a:pt x="119" y="183"/>
                  </a:lnTo>
                  <a:lnTo>
                    <a:pt x="111" y="216"/>
                  </a:lnTo>
                  <a:lnTo>
                    <a:pt x="107" y="253"/>
                  </a:lnTo>
                  <a:lnTo>
                    <a:pt x="111" y="293"/>
                  </a:lnTo>
                  <a:lnTo>
                    <a:pt x="121" y="327"/>
                  </a:lnTo>
                  <a:lnTo>
                    <a:pt x="140" y="356"/>
                  </a:lnTo>
                  <a:lnTo>
                    <a:pt x="157" y="373"/>
                  </a:lnTo>
                  <a:lnTo>
                    <a:pt x="179" y="385"/>
                  </a:lnTo>
                  <a:lnTo>
                    <a:pt x="206" y="392"/>
                  </a:lnTo>
                  <a:lnTo>
                    <a:pt x="237" y="395"/>
                  </a:lnTo>
                  <a:lnTo>
                    <a:pt x="264" y="392"/>
                  </a:lnTo>
                  <a:lnTo>
                    <a:pt x="288" y="383"/>
                  </a:lnTo>
                  <a:lnTo>
                    <a:pt x="311" y="371"/>
                  </a:lnTo>
                  <a:lnTo>
                    <a:pt x="328" y="353"/>
                  </a:lnTo>
                  <a:lnTo>
                    <a:pt x="345" y="322"/>
                  </a:lnTo>
                  <a:lnTo>
                    <a:pt x="355" y="286"/>
                  </a:lnTo>
                  <a:lnTo>
                    <a:pt x="360" y="243"/>
                  </a:lnTo>
                  <a:lnTo>
                    <a:pt x="360" y="104"/>
                  </a:lnTo>
                  <a:lnTo>
                    <a:pt x="334" y="96"/>
                  </a:lnTo>
                  <a:lnTo>
                    <a:pt x="309" y="89"/>
                  </a:lnTo>
                  <a:lnTo>
                    <a:pt x="285" y="86"/>
                  </a:lnTo>
                  <a:lnTo>
                    <a:pt x="261" y="84"/>
                  </a:lnTo>
                  <a:close/>
                  <a:moveTo>
                    <a:pt x="270" y="0"/>
                  </a:moveTo>
                  <a:lnTo>
                    <a:pt x="319" y="2"/>
                  </a:lnTo>
                  <a:lnTo>
                    <a:pt x="369" y="10"/>
                  </a:lnTo>
                  <a:lnTo>
                    <a:pt x="416" y="24"/>
                  </a:lnTo>
                  <a:lnTo>
                    <a:pt x="463" y="43"/>
                  </a:lnTo>
                  <a:lnTo>
                    <a:pt x="463" y="342"/>
                  </a:lnTo>
                  <a:lnTo>
                    <a:pt x="464" y="371"/>
                  </a:lnTo>
                  <a:lnTo>
                    <a:pt x="464" y="380"/>
                  </a:lnTo>
                  <a:lnTo>
                    <a:pt x="466" y="387"/>
                  </a:lnTo>
                  <a:lnTo>
                    <a:pt x="469" y="394"/>
                  </a:lnTo>
                  <a:lnTo>
                    <a:pt x="473" y="399"/>
                  </a:lnTo>
                  <a:lnTo>
                    <a:pt x="478" y="402"/>
                  </a:lnTo>
                  <a:lnTo>
                    <a:pt x="485" y="406"/>
                  </a:lnTo>
                  <a:lnTo>
                    <a:pt x="497" y="407"/>
                  </a:lnTo>
                  <a:lnTo>
                    <a:pt x="514" y="407"/>
                  </a:lnTo>
                  <a:lnTo>
                    <a:pt x="514" y="483"/>
                  </a:lnTo>
                  <a:lnTo>
                    <a:pt x="464" y="488"/>
                  </a:lnTo>
                  <a:lnTo>
                    <a:pt x="440" y="484"/>
                  </a:lnTo>
                  <a:lnTo>
                    <a:pt x="420" y="478"/>
                  </a:lnTo>
                  <a:lnTo>
                    <a:pt x="403" y="464"/>
                  </a:lnTo>
                  <a:lnTo>
                    <a:pt x="389" y="445"/>
                  </a:lnTo>
                  <a:lnTo>
                    <a:pt x="382" y="430"/>
                  </a:lnTo>
                  <a:lnTo>
                    <a:pt x="379" y="411"/>
                  </a:lnTo>
                  <a:lnTo>
                    <a:pt x="377" y="387"/>
                  </a:lnTo>
                  <a:lnTo>
                    <a:pt x="360" y="418"/>
                  </a:lnTo>
                  <a:lnTo>
                    <a:pt x="340" y="443"/>
                  </a:lnTo>
                  <a:lnTo>
                    <a:pt x="312" y="464"/>
                  </a:lnTo>
                  <a:lnTo>
                    <a:pt x="280" y="478"/>
                  </a:lnTo>
                  <a:lnTo>
                    <a:pt x="247" y="488"/>
                  </a:lnTo>
                  <a:lnTo>
                    <a:pt x="215" y="490"/>
                  </a:lnTo>
                  <a:lnTo>
                    <a:pt x="179" y="488"/>
                  </a:lnTo>
                  <a:lnTo>
                    <a:pt x="148" y="483"/>
                  </a:lnTo>
                  <a:lnTo>
                    <a:pt x="119" y="472"/>
                  </a:lnTo>
                  <a:lnTo>
                    <a:pt x="95" y="459"/>
                  </a:lnTo>
                  <a:lnTo>
                    <a:pt x="73" y="442"/>
                  </a:lnTo>
                  <a:lnTo>
                    <a:pt x="53" y="421"/>
                  </a:lnTo>
                  <a:lnTo>
                    <a:pt x="30" y="387"/>
                  </a:lnTo>
                  <a:lnTo>
                    <a:pt x="13" y="346"/>
                  </a:lnTo>
                  <a:lnTo>
                    <a:pt x="3" y="301"/>
                  </a:lnTo>
                  <a:lnTo>
                    <a:pt x="0" y="253"/>
                  </a:lnTo>
                  <a:lnTo>
                    <a:pt x="3" y="214"/>
                  </a:lnTo>
                  <a:lnTo>
                    <a:pt x="10" y="180"/>
                  </a:lnTo>
                  <a:lnTo>
                    <a:pt x="22" y="147"/>
                  </a:lnTo>
                  <a:lnTo>
                    <a:pt x="37" y="116"/>
                  </a:lnTo>
                  <a:lnTo>
                    <a:pt x="56" y="89"/>
                  </a:lnTo>
                  <a:lnTo>
                    <a:pt x="78" y="67"/>
                  </a:lnTo>
                  <a:lnTo>
                    <a:pt x="104" y="46"/>
                  </a:lnTo>
                  <a:lnTo>
                    <a:pt x="131" y="29"/>
                  </a:lnTo>
                  <a:lnTo>
                    <a:pt x="162" y="15"/>
                  </a:lnTo>
                  <a:lnTo>
                    <a:pt x="196" y="5"/>
                  </a:lnTo>
                  <a:lnTo>
                    <a:pt x="232" y="0"/>
                  </a:lnTo>
                  <a:lnTo>
                    <a:pt x="27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Freeform 8"/>
            <p:cNvSpPr>
              <a:spLocks/>
            </p:cNvSpPr>
            <p:nvPr userDrawn="1"/>
          </p:nvSpPr>
          <p:spPr bwMode="auto">
            <a:xfrm>
              <a:off x="1428" y="2133"/>
              <a:ext cx="497" cy="481"/>
            </a:xfrm>
            <a:custGeom>
              <a:avLst/>
              <a:gdLst>
                <a:gd name="T0" fmla="*/ 309 w 497"/>
                <a:gd name="T1" fmla="*/ 0 h 481"/>
                <a:gd name="T2" fmla="*/ 340 w 497"/>
                <a:gd name="T3" fmla="*/ 2 h 481"/>
                <a:gd name="T4" fmla="*/ 367 w 497"/>
                <a:gd name="T5" fmla="*/ 7 h 481"/>
                <a:gd name="T6" fmla="*/ 393 w 497"/>
                <a:gd name="T7" fmla="*/ 15 h 481"/>
                <a:gd name="T8" fmla="*/ 425 w 497"/>
                <a:gd name="T9" fmla="*/ 34 h 481"/>
                <a:gd name="T10" fmla="*/ 451 w 497"/>
                <a:gd name="T11" fmla="*/ 58 h 481"/>
                <a:gd name="T12" fmla="*/ 471 w 497"/>
                <a:gd name="T13" fmla="*/ 87 h 481"/>
                <a:gd name="T14" fmla="*/ 485 w 497"/>
                <a:gd name="T15" fmla="*/ 122 h 481"/>
                <a:gd name="T16" fmla="*/ 494 w 497"/>
                <a:gd name="T17" fmla="*/ 161 h 481"/>
                <a:gd name="T18" fmla="*/ 497 w 497"/>
                <a:gd name="T19" fmla="*/ 204 h 481"/>
                <a:gd name="T20" fmla="*/ 497 w 497"/>
                <a:gd name="T21" fmla="*/ 481 h 481"/>
                <a:gd name="T22" fmla="*/ 389 w 497"/>
                <a:gd name="T23" fmla="*/ 481 h 481"/>
                <a:gd name="T24" fmla="*/ 389 w 497"/>
                <a:gd name="T25" fmla="*/ 204 h 481"/>
                <a:gd name="T26" fmla="*/ 386 w 497"/>
                <a:gd name="T27" fmla="*/ 170 h 481"/>
                <a:gd name="T28" fmla="*/ 376 w 497"/>
                <a:gd name="T29" fmla="*/ 140 h 481"/>
                <a:gd name="T30" fmla="*/ 359 w 497"/>
                <a:gd name="T31" fmla="*/ 116 h 481"/>
                <a:gd name="T32" fmla="*/ 335 w 497"/>
                <a:gd name="T33" fmla="*/ 99 h 481"/>
                <a:gd name="T34" fmla="*/ 309 w 497"/>
                <a:gd name="T35" fmla="*/ 89 h 481"/>
                <a:gd name="T36" fmla="*/ 278 w 497"/>
                <a:gd name="T37" fmla="*/ 84 h 481"/>
                <a:gd name="T38" fmla="*/ 254 w 497"/>
                <a:gd name="T39" fmla="*/ 87 h 481"/>
                <a:gd name="T40" fmla="*/ 231 w 497"/>
                <a:gd name="T41" fmla="*/ 94 h 481"/>
                <a:gd name="T42" fmla="*/ 210 w 497"/>
                <a:gd name="T43" fmla="*/ 104 h 481"/>
                <a:gd name="T44" fmla="*/ 193 w 497"/>
                <a:gd name="T45" fmla="*/ 120 h 481"/>
                <a:gd name="T46" fmla="*/ 179 w 497"/>
                <a:gd name="T47" fmla="*/ 139 h 481"/>
                <a:gd name="T48" fmla="*/ 167 w 497"/>
                <a:gd name="T49" fmla="*/ 161 h 481"/>
                <a:gd name="T50" fmla="*/ 160 w 497"/>
                <a:gd name="T51" fmla="*/ 185 h 481"/>
                <a:gd name="T52" fmla="*/ 159 w 497"/>
                <a:gd name="T53" fmla="*/ 212 h 481"/>
                <a:gd name="T54" fmla="*/ 159 w 497"/>
                <a:gd name="T55" fmla="*/ 481 h 481"/>
                <a:gd name="T56" fmla="*/ 51 w 497"/>
                <a:gd name="T57" fmla="*/ 481 h 481"/>
                <a:gd name="T58" fmla="*/ 51 w 497"/>
                <a:gd name="T59" fmla="*/ 146 h 481"/>
                <a:gd name="T60" fmla="*/ 51 w 497"/>
                <a:gd name="T61" fmla="*/ 127 h 481"/>
                <a:gd name="T62" fmla="*/ 49 w 497"/>
                <a:gd name="T63" fmla="*/ 111 h 481"/>
                <a:gd name="T64" fmla="*/ 49 w 497"/>
                <a:gd name="T65" fmla="*/ 103 h 481"/>
                <a:gd name="T66" fmla="*/ 46 w 497"/>
                <a:gd name="T67" fmla="*/ 96 h 481"/>
                <a:gd name="T68" fmla="*/ 44 w 497"/>
                <a:gd name="T69" fmla="*/ 91 h 481"/>
                <a:gd name="T70" fmla="*/ 39 w 497"/>
                <a:gd name="T71" fmla="*/ 87 h 481"/>
                <a:gd name="T72" fmla="*/ 36 w 497"/>
                <a:gd name="T73" fmla="*/ 84 h 481"/>
                <a:gd name="T74" fmla="*/ 29 w 497"/>
                <a:gd name="T75" fmla="*/ 80 h 481"/>
                <a:gd name="T76" fmla="*/ 17 w 497"/>
                <a:gd name="T77" fmla="*/ 80 h 481"/>
                <a:gd name="T78" fmla="*/ 0 w 497"/>
                <a:gd name="T79" fmla="*/ 80 h 481"/>
                <a:gd name="T80" fmla="*/ 0 w 497"/>
                <a:gd name="T81" fmla="*/ 7 h 481"/>
                <a:gd name="T82" fmla="*/ 53 w 497"/>
                <a:gd name="T83" fmla="*/ 0 h 481"/>
                <a:gd name="T84" fmla="*/ 78 w 497"/>
                <a:gd name="T85" fmla="*/ 0 h 481"/>
                <a:gd name="T86" fmla="*/ 101 w 497"/>
                <a:gd name="T87" fmla="*/ 5 h 481"/>
                <a:gd name="T88" fmla="*/ 119 w 497"/>
                <a:gd name="T89" fmla="*/ 14 h 481"/>
                <a:gd name="T90" fmla="*/ 135 w 497"/>
                <a:gd name="T91" fmla="*/ 29 h 481"/>
                <a:gd name="T92" fmla="*/ 143 w 497"/>
                <a:gd name="T93" fmla="*/ 43 h 481"/>
                <a:gd name="T94" fmla="*/ 147 w 497"/>
                <a:gd name="T95" fmla="*/ 60 h 481"/>
                <a:gd name="T96" fmla="*/ 149 w 497"/>
                <a:gd name="T97" fmla="*/ 80 h 481"/>
                <a:gd name="T98" fmla="*/ 160 w 497"/>
                <a:gd name="T99" fmla="*/ 60 h 481"/>
                <a:gd name="T100" fmla="*/ 176 w 497"/>
                <a:gd name="T101" fmla="*/ 43 h 481"/>
                <a:gd name="T102" fmla="*/ 195 w 497"/>
                <a:gd name="T103" fmla="*/ 29 h 481"/>
                <a:gd name="T104" fmla="*/ 215 w 497"/>
                <a:gd name="T105" fmla="*/ 17 h 481"/>
                <a:gd name="T106" fmla="*/ 239 w 497"/>
                <a:gd name="T107" fmla="*/ 9 h 481"/>
                <a:gd name="T108" fmla="*/ 261 w 497"/>
                <a:gd name="T109" fmla="*/ 3 h 481"/>
                <a:gd name="T110" fmla="*/ 309 w 497"/>
                <a:gd name="T11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97" h="481">
                  <a:moveTo>
                    <a:pt x="309" y="0"/>
                  </a:moveTo>
                  <a:lnTo>
                    <a:pt x="340" y="2"/>
                  </a:lnTo>
                  <a:lnTo>
                    <a:pt x="367" y="7"/>
                  </a:lnTo>
                  <a:lnTo>
                    <a:pt x="393" y="15"/>
                  </a:lnTo>
                  <a:lnTo>
                    <a:pt x="425" y="34"/>
                  </a:lnTo>
                  <a:lnTo>
                    <a:pt x="451" y="58"/>
                  </a:lnTo>
                  <a:lnTo>
                    <a:pt x="471" y="87"/>
                  </a:lnTo>
                  <a:lnTo>
                    <a:pt x="485" y="122"/>
                  </a:lnTo>
                  <a:lnTo>
                    <a:pt x="494" y="161"/>
                  </a:lnTo>
                  <a:lnTo>
                    <a:pt x="497" y="204"/>
                  </a:lnTo>
                  <a:lnTo>
                    <a:pt x="497" y="481"/>
                  </a:lnTo>
                  <a:lnTo>
                    <a:pt x="389" y="481"/>
                  </a:lnTo>
                  <a:lnTo>
                    <a:pt x="389" y="204"/>
                  </a:lnTo>
                  <a:lnTo>
                    <a:pt x="386" y="170"/>
                  </a:lnTo>
                  <a:lnTo>
                    <a:pt x="376" y="140"/>
                  </a:lnTo>
                  <a:lnTo>
                    <a:pt x="359" y="116"/>
                  </a:lnTo>
                  <a:lnTo>
                    <a:pt x="335" y="99"/>
                  </a:lnTo>
                  <a:lnTo>
                    <a:pt x="309" y="89"/>
                  </a:lnTo>
                  <a:lnTo>
                    <a:pt x="278" y="84"/>
                  </a:lnTo>
                  <a:lnTo>
                    <a:pt x="254" y="87"/>
                  </a:lnTo>
                  <a:lnTo>
                    <a:pt x="231" y="94"/>
                  </a:lnTo>
                  <a:lnTo>
                    <a:pt x="210" y="104"/>
                  </a:lnTo>
                  <a:lnTo>
                    <a:pt x="193" y="120"/>
                  </a:lnTo>
                  <a:lnTo>
                    <a:pt x="179" y="139"/>
                  </a:lnTo>
                  <a:lnTo>
                    <a:pt x="167" y="161"/>
                  </a:lnTo>
                  <a:lnTo>
                    <a:pt x="160" y="185"/>
                  </a:lnTo>
                  <a:lnTo>
                    <a:pt x="159" y="212"/>
                  </a:lnTo>
                  <a:lnTo>
                    <a:pt x="159" y="481"/>
                  </a:lnTo>
                  <a:lnTo>
                    <a:pt x="51" y="481"/>
                  </a:lnTo>
                  <a:lnTo>
                    <a:pt x="51" y="146"/>
                  </a:lnTo>
                  <a:lnTo>
                    <a:pt x="51" y="127"/>
                  </a:lnTo>
                  <a:lnTo>
                    <a:pt x="49" y="111"/>
                  </a:lnTo>
                  <a:lnTo>
                    <a:pt x="49" y="103"/>
                  </a:lnTo>
                  <a:lnTo>
                    <a:pt x="46" y="96"/>
                  </a:lnTo>
                  <a:lnTo>
                    <a:pt x="44" y="91"/>
                  </a:lnTo>
                  <a:lnTo>
                    <a:pt x="39" y="87"/>
                  </a:lnTo>
                  <a:lnTo>
                    <a:pt x="36" y="84"/>
                  </a:lnTo>
                  <a:lnTo>
                    <a:pt x="29" y="80"/>
                  </a:lnTo>
                  <a:lnTo>
                    <a:pt x="17" y="80"/>
                  </a:lnTo>
                  <a:lnTo>
                    <a:pt x="0" y="80"/>
                  </a:lnTo>
                  <a:lnTo>
                    <a:pt x="0" y="7"/>
                  </a:lnTo>
                  <a:lnTo>
                    <a:pt x="53" y="0"/>
                  </a:lnTo>
                  <a:lnTo>
                    <a:pt x="78" y="0"/>
                  </a:lnTo>
                  <a:lnTo>
                    <a:pt x="101" y="5"/>
                  </a:lnTo>
                  <a:lnTo>
                    <a:pt x="119" y="14"/>
                  </a:lnTo>
                  <a:lnTo>
                    <a:pt x="135" y="29"/>
                  </a:lnTo>
                  <a:lnTo>
                    <a:pt x="143" y="43"/>
                  </a:lnTo>
                  <a:lnTo>
                    <a:pt x="147" y="60"/>
                  </a:lnTo>
                  <a:lnTo>
                    <a:pt x="149" y="80"/>
                  </a:lnTo>
                  <a:lnTo>
                    <a:pt x="160" y="60"/>
                  </a:lnTo>
                  <a:lnTo>
                    <a:pt x="176" y="43"/>
                  </a:lnTo>
                  <a:lnTo>
                    <a:pt x="195" y="29"/>
                  </a:lnTo>
                  <a:lnTo>
                    <a:pt x="215" y="17"/>
                  </a:lnTo>
                  <a:lnTo>
                    <a:pt x="239" y="9"/>
                  </a:lnTo>
                  <a:lnTo>
                    <a:pt x="261" y="3"/>
                  </a:lnTo>
                  <a:lnTo>
                    <a:pt x="30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Freeform 9"/>
            <p:cNvSpPr>
              <a:spLocks/>
            </p:cNvSpPr>
            <p:nvPr userDrawn="1"/>
          </p:nvSpPr>
          <p:spPr bwMode="auto">
            <a:xfrm>
              <a:off x="1993" y="2131"/>
              <a:ext cx="424" cy="495"/>
            </a:xfrm>
            <a:custGeom>
              <a:avLst/>
              <a:gdLst>
                <a:gd name="T0" fmla="*/ 253 w 424"/>
                <a:gd name="T1" fmla="*/ 2 h 495"/>
                <a:gd name="T2" fmla="*/ 325 w 424"/>
                <a:gd name="T3" fmla="*/ 21 h 495"/>
                <a:gd name="T4" fmla="*/ 380 w 424"/>
                <a:gd name="T5" fmla="*/ 57 h 495"/>
                <a:gd name="T6" fmla="*/ 410 w 424"/>
                <a:gd name="T7" fmla="*/ 110 h 495"/>
                <a:gd name="T8" fmla="*/ 320 w 424"/>
                <a:gd name="T9" fmla="*/ 142 h 495"/>
                <a:gd name="T10" fmla="*/ 310 w 424"/>
                <a:gd name="T11" fmla="*/ 113 h 495"/>
                <a:gd name="T12" fmla="*/ 294 w 424"/>
                <a:gd name="T13" fmla="*/ 100 h 495"/>
                <a:gd name="T14" fmla="*/ 269 w 424"/>
                <a:gd name="T15" fmla="*/ 88 h 495"/>
                <a:gd name="T16" fmla="*/ 212 w 424"/>
                <a:gd name="T17" fmla="*/ 81 h 495"/>
                <a:gd name="T18" fmla="*/ 159 w 424"/>
                <a:gd name="T19" fmla="*/ 91 h 495"/>
                <a:gd name="T20" fmla="*/ 135 w 424"/>
                <a:gd name="T21" fmla="*/ 105 h 495"/>
                <a:gd name="T22" fmla="*/ 123 w 424"/>
                <a:gd name="T23" fmla="*/ 118 h 495"/>
                <a:gd name="T24" fmla="*/ 115 w 424"/>
                <a:gd name="T25" fmla="*/ 146 h 495"/>
                <a:gd name="T26" fmla="*/ 129 w 424"/>
                <a:gd name="T27" fmla="*/ 177 h 495"/>
                <a:gd name="T28" fmla="*/ 166 w 424"/>
                <a:gd name="T29" fmla="*/ 192 h 495"/>
                <a:gd name="T30" fmla="*/ 228 w 424"/>
                <a:gd name="T31" fmla="*/ 204 h 495"/>
                <a:gd name="T32" fmla="*/ 334 w 424"/>
                <a:gd name="T33" fmla="*/ 225 h 495"/>
                <a:gd name="T34" fmla="*/ 388 w 424"/>
                <a:gd name="T35" fmla="*/ 254 h 495"/>
                <a:gd name="T36" fmla="*/ 416 w 424"/>
                <a:gd name="T37" fmla="*/ 296 h 495"/>
                <a:gd name="T38" fmla="*/ 424 w 424"/>
                <a:gd name="T39" fmla="*/ 344 h 495"/>
                <a:gd name="T40" fmla="*/ 416 w 424"/>
                <a:gd name="T41" fmla="*/ 392 h 495"/>
                <a:gd name="T42" fmla="*/ 385 w 424"/>
                <a:gd name="T43" fmla="*/ 439 h 495"/>
                <a:gd name="T44" fmla="*/ 328 w 424"/>
                <a:gd name="T45" fmla="*/ 474 h 495"/>
                <a:gd name="T46" fmla="*/ 257 w 424"/>
                <a:gd name="T47" fmla="*/ 493 h 495"/>
                <a:gd name="T48" fmla="*/ 178 w 424"/>
                <a:gd name="T49" fmla="*/ 493 h 495"/>
                <a:gd name="T50" fmla="*/ 105 w 424"/>
                <a:gd name="T51" fmla="*/ 480 h 495"/>
                <a:gd name="T52" fmla="*/ 47 w 424"/>
                <a:gd name="T53" fmla="*/ 444 h 495"/>
                <a:gd name="T54" fmla="*/ 12 w 424"/>
                <a:gd name="T55" fmla="*/ 396 h 495"/>
                <a:gd name="T56" fmla="*/ 0 w 424"/>
                <a:gd name="T57" fmla="*/ 344 h 495"/>
                <a:gd name="T58" fmla="*/ 110 w 424"/>
                <a:gd name="T59" fmla="*/ 361 h 495"/>
                <a:gd name="T60" fmla="*/ 123 w 424"/>
                <a:gd name="T61" fmla="*/ 384 h 495"/>
                <a:gd name="T62" fmla="*/ 142 w 424"/>
                <a:gd name="T63" fmla="*/ 397 h 495"/>
                <a:gd name="T64" fmla="*/ 175 w 424"/>
                <a:gd name="T65" fmla="*/ 411 h 495"/>
                <a:gd name="T66" fmla="*/ 253 w 424"/>
                <a:gd name="T67" fmla="*/ 413 h 495"/>
                <a:gd name="T68" fmla="*/ 289 w 424"/>
                <a:gd name="T69" fmla="*/ 401 h 495"/>
                <a:gd name="T70" fmla="*/ 308 w 424"/>
                <a:gd name="T71" fmla="*/ 387 h 495"/>
                <a:gd name="T72" fmla="*/ 323 w 424"/>
                <a:gd name="T73" fmla="*/ 363 h 495"/>
                <a:gd name="T74" fmla="*/ 323 w 424"/>
                <a:gd name="T75" fmla="*/ 324 h 495"/>
                <a:gd name="T76" fmla="*/ 298 w 424"/>
                <a:gd name="T77" fmla="*/ 298 h 495"/>
                <a:gd name="T78" fmla="*/ 221 w 424"/>
                <a:gd name="T79" fmla="*/ 279 h 495"/>
                <a:gd name="T80" fmla="*/ 113 w 424"/>
                <a:gd name="T81" fmla="*/ 261 h 495"/>
                <a:gd name="T82" fmla="*/ 53 w 424"/>
                <a:gd name="T83" fmla="*/ 233 h 495"/>
                <a:gd name="T84" fmla="*/ 21 w 424"/>
                <a:gd name="T85" fmla="*/ 195 h 495"/>
                <a:gd name="T86" fmla="*/ 12 w 424"/>
                <a:gd name="T87" fmla="*/ 149 h 495"/>
                <a:gd name="T88" fmla="*/ 19 w 424"/>
                <a:gd name="T89" fmla="*/ 103 h 495"/>
                <a:gd name="T90" fmla="*/ 48 w 424"/>
                <a:gd name="T91" fmla="*/ 57 h 495"/>
                <a:gd name="T92" fmla="*/ 105 w 424"/>
                <a:gd name="T93" fmla="*/ 21 h 495"/>
                <a:gd name="T94" fmla="*/ 175 w 424"/>
                <a:gd name="T95" fmla="*/ 2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4" h="495">
                  <a:moveTo>
                    <a:pt x="212" y="0"/>
                  </a:moveTo>
                  <a:lnTo>
                    <a:pt x="253" y="2"/>
                  </a:lnTo>
                  <a:lnTo>
                    <a:pt x="291" y="9"/>
                  </a:lnTo>
                  <a:lnTo>
                    <a:pt x="325" y="21"/>
                  </a:lnTo>
                  <a:lnTo>
                    <a:pt x="356" y="36"/>
                  </a:lnTo>
                  <a:lnTo>
                    <a:pt x="380" y="57"/>
                  </a:lnTo>
                  <a:lnTo>
                    <a:pt x="398" y="81"/>
                  </a:lnTo>
                  <a:lnTo>
                    <a:pt x="410" y="110"/>
                  </a:lnTo>
                  <a:lnTo>
                    <a:pt x="414" y="142"/>
                  </a:lnTo>
                  <a:lnTo>
                    <a:pt x="320" y="142"/>
                  </a:lnTo>
                  <a:lnTo>
                    <a:pt x="316" y="127"/>
                  </a:lnTo>
                  <a:lnTo>
                    <a:pt x="310" y="113"/>
                  </a:lnTo>
                  <a:lnTo>
                    <a:pt x="303" y="106"/>
                  </a:lnTo>
                  <a:lnTo>
                    <a:pt x="294" y="100"/>
                  </a:lnTo>
                  <a:lnTo>
                    <a:pt x="284" y="94"/>
                  </a:lnTo>
                  <a:lnTo>
                    <a:pt x="269" y="88"/>
                  </a:lnTo>
                  <a:lnTo>
                    <a:pt x="250" y="84"/>
                  </a:lnTo>
                  <a:lnTo>
                    <a:pt x="212" y="81"/>
                  </a:lnTo>
                  <a:lnTo>
                    <a:pt x="176" y="86"/>
                  </a:lnTo>
                  <a:lnTo>
                    <a:pt x="159" y="91"/>
                  </a:lnTo>
                  <a:lnTo>
                    <a:pt x="144" y="98"/>
                  </a:lnTo>
                  <a:lnTo>
                    <a:pt x="135" y="105"/>
                  </a:lnTo>
                  <a:lnTo>
                    <a:pt x="129" y="112"/>
                  </a:lnTo>
                  <a:lnTo>
                    <a:pt x="123" y="118"/>
                  </a:lnTo>
                  <a:lnTo>
                    <a:pt x="117" y="132"/>
                  </a:lnTo>
                  <a:lnTo>
                    <a:pt x="115" y="146"/>
                  </a:lnTo>
                  <a:lnTo>
                    <a:pt x="120" y="165"/>
                  </a:lnTo>
                  <a:lnTo>
                    <a:pt x="129" y="177"/>
                  </a:lnTo>
                  <a:lnTo>
                    <a:pt x="144" y="187"/>
                  </a:lnTo>
                  <a:lnTo>
                    <a:pt x="166" y="192"/>
                  </a:lnTo>
                  <a:lnTo>
                    <a:pt x="193" y="199"/>
                  </a:lnTo>
                  <a:lnTo>
                    <a:pt x="228" y="204"/>
                  </a:lnTo>
                  <a:lnTo>
                    <a:pt x="301" y="216"/>
                  </a:lnTo>
                  <a:lnTo>
                    <a:pt x="334" y="225"/>
                  </a:lnTo>
                  <a:lnTo>
                    <a:pt x="363" y="237"/>
                  </a:lnTo>
                  <a:lnTo>
                    <a:pt x="388" y="254"/>
                  </a:lnTo>
                  <a:lnTo>
                    <a:pt x="407" y="278"/>
                  </a:lnTo>
                  <a:lnTo>
                    <a:pt x="416" y="296"/>
                  </a:lnTo>
                  <a:lnTo>
                    <a:pt x="422" y="319"/>
                  </a:lnTo>
                  <a:lnTo>
                    <a:pt x="424" y="344"/>
                  </a:lnTo>
                  <a:lnTo>
                    <a:pt x="421" y="370"/>
                  </a:lnTo>
                  <a:lnTo>
                    <a:pt x="416" y="392"/>
                  </a:lnTo>
                  <a:lnTo>
                    <a:pt x="405" y="413"/>
                  </a:lnTo>
                  <a:lnTo>
                    <a:pt x="385" y="439"/>
                  </a:lnTo>
                  <a:lnTo>
                    <a:pt x="359" y="459"/>
                  </a:lnTo>
                  <a:lnTo>
                    <a:pt x="328" y="474"/>
                  </a:lnTo>
                  <a:lnTo>
                    <a:pt x="294" y="486"/>
                  </a:lnTo>
                  <a:lnTo>
                    <a:pt x="257" y="493"/>
                  </a:lnTo>
                  <a:lnTo>
                    <a:pt x="217" y="495"/>
                  </a:lnTo>
                  <a:lnTo>
                    <a:pt x="178" y="493"/>
                  </a:lnTo>
                  <a:lnTo>
                    <a:pt x="140" y="488"/>
                  </a:lnTo>
                  <a:lnTo>
                    <a:pt x="105" y="480"/>
                  </a:lnTo>
                  <a:lnTo>
                    <a:pt x="74" y="464"/>
                  </a:lnTo>
                  <a:lnTo>
                    <a:pt x="47" y="444"/>
                  </a:lnTo>
                  <a:lnTo>
                    <a:pt x="24" y="416"/>
                  </a:lnTo>
                  <a:lnTo>
                    <a:pt x="12" y="396"/>
                  </a:lnTo>
                  <a:lnTo>
                    <a:pt x="6" y="372"/>
                  </a:lnTo>
                  <a:lnTo>
                    <a:pt x="0" y="344"/>
                  </a:lnTo>
                  <a:lnTo>
                    <a:pt x="106" y="344"/>
                  </a:lnTo>
                  <a:lnTo>
                    <a:pt x="110" y="361"/>
                  </a:lnTo>
                  <a:lnTo>
                    <a:pt x="117" y="375"/>
                  </a:lnTo>
                  <a:lnTo>
                    <a:pt x="123" y="384"/>
                  </a:lnTo>
                  <a:lnTo>
                    <a:pt x="132" y="392"/>
                  </a:lnTo>
                  <a:lnTo>
                    <a:pt x="142" y="397"/>
                  </a:lnTo>
                  <a:lnTo>
                    <a:pt x="158" y="406"/>
                  </a:lnTo>
                  <a:lnTo>
                    <a:pt x="175" y="411"/>
                  </a:lnTo>
                  <a:lnTo>
                    <a:pt x="214" y="416"/>
                  </a:lnTo>
                  <a:lnTo>
                    <a:pt x="253" y="413"/>
                  </a:lnTo>
                  <a:lnTo>
                    <a:pt x="272" y="408"/>
                  </a:lnTo>
                  <a:lnTo>
                    <a:pt x="289" y="401"/>
                  </a:lnTo>
                  <a:lnTo>
                    <a:pt x="299" y="396"/>
                  </a:lnTo>
                  <a:lnTo>
                    <a:pt x="308" y="387"/>
                  </a:lnTo>
                  <a:lnTo>
                    <a:pt x="315" y="379"/>
                  </a:lnTo>
                  <a:lnTo>
                    <a:pt x="323" y="363"/>
                  </a:lnTo>
                  <a:lnTo>
                    <a:pt x="327" y="343"/>
                  </a:lnTo>
                  <a:lnTo>
                    <a:pt x="323" y="324"/>
                  </a:lnTo>
                  <a:lnTo>
                    <a:pt x="313" y="308"/>
                  </a:lnTo>
                  <a:lnTo>
                    <a:pt x="298" y="298"/>
                  </a:lnTo>
                  <a:lnTo>
                    <a:pt x="263" y="286"/>
                  </a:lnTo>
                  <a:lnTo>
                    <a:pt x="221" y="279"/>
                  </a:lnTo>
                  <a:lnTo>
                    <a:pt x="147" y="269"/>
                  </a:lnTo>
                  <a:lnTo>
                    <a:pt x="113" y="261"/>
                  </a:lnTo>
                  <a:lnTo>
                    <a:pt x="81" y="249"/>
                  </a:lnTo>
                  <a:lnTo>
                    <a:pt x="53" y="233"/>
                  </a:lnTo>
                  <a:lnTo>
                    <a:pt x="31" y="213"/>
                  </a:lnTo>
                  <a:lnTo>
                    <a:pt x="21" y="195"/>
                  </a:lnTo>
                  <a:lnTo>
                    <a:pt x="14" y="173"/>
                  </a:lnTo>
                  <a:lnTo>
                    <a:pt x="12" y="149"/>
                  </a:lnTo>
                  <a:lnTo>
                    <a:pt x="14" y="124"/>
                  </a:lnTo>
                  <a:lnTo>
                    <a:pt x="19" y="103"/>
                  </a:lnTo>
                  <a:lnTo>
                    <a:pt x="29" y="82"/>
                  </a:lnTo>
                  <a:lnTo>
                    <a:pt x="48" y="57"/>
                  </a:lnTo>
                  <a:lnTo>
                    <a:pt x="74" y="36"/>
                  </a:lnTo>
                  <a:lnTo>
                    <a:pt x="105" y="21"/>
                  </a:lnTo>
                  <a:lnTo>
                    <a:pt x="139" y="9"/>
                  </a:lnTo>
                  <a:lnTo>
                    <a:pt x="175" y="2"/>
                  </a:lnTo>
                  <a:lnTo>
                    <a:pt x="21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10"/>
            <p:cNvSpPr>
              <a:spLocks/>
            </p:cNvSpPr>
            <p:nvPr userDrawn="1"/>
          </p:nvSpPr>
          <p:spPr bwMode="auto">
            <a:xfrm>
              <a:off x="3102" y="2133"/>
              <a:ext cx="496" cy="481"/>
            </a:xfrm>
            <a:custGeom>
              <a:avLst/>
              <a:gdLst>
                <a:gd name="T0" fmla="*/ 308 w 496"/>
                <a:gd name="T1" fmla="*/ 0 h 481"/>
                <a:gd name="T2" fmla="*/ 338 w 496"/>
                <a:gd name="T3" fmla="*/ 2 h 481"/>
                <a:gd name="T4" fmla="*/ 366 w 496"/>
                <a:gd name="T5" fmla="*/ 7 h 481"/>
                <a:gd name="T6" fmla="*/ 391 w 496"/>
                <a:gd name="T7" fmla="*/ 15 h 481"/>
                <a:gd name="T8" fmla="*/ 424 w 496"/>
                <a:gd name="T9" fmla="*/ 34 h 481"/>
                <a:gd name="T10" fmla="*/ 450 w 496"/>
                <a:gd name="T11" fmla="*/ 58 h 481"/>
                <a:gd name="T12" fmla="*/ 470 w 496"/>
                <a:gd name="T13" fmla="*/ 87 h 481"/>
                <a:gd name="T14" fmla="*/ 484 w 496"/>
                <a:gd name="T15" fmla="*/ 122 h 481"/>
                <a:gd name="T16" fmla="*/ 492 w 496"/>
                <a:gd name="T17" fmla="*/ 161 h 481"/>
                <a:gd name="T18" fmla="*/ 496 w 496"/>
                <a:gd name="T19" fmla="*/ 204 h 481"/>
                <a:gd name="T20" fmla="*/ 496 w 496"/>
                <a:gd name="T21" fmla="*/ 481 h 481"/>
                <a:gd name="T22" fmla="*/ 388 w 496"/>
                <a:gd name="T23" fmla="*/ 481 h 481"/>
                <a:gd name="T24" fmla="*/ 388 w 496"/>
                <a:gd name="T25" fmla="*/ 204 h 481"/>
                <a:gd name="T26" fmla="*/ 385 w 496"/>
                <a:gd name="T27" fmla="*/ 170 h 481"/>
                <a:gd name="T28" fmla="*/ 374 w 496"/>
                <a:gd name="T29" fmla="*/ 140 h 481"/>
                <a:gd name="T30" fmla="*/ 357 w 496"/>
                <a:gd name="T31" fmla="*/ 116 h 481"/>
                <a:gd name="T32" fmla="*/ 333 w 496"/>
                <a:gd name="T33" fmla="*/ 99 h 481"/>
                <a:gd name="T34" fmla="*/ 308 w 496"/>
                <a:gd name="T35" fmla="*/ 89 h 481"/>
                <a:gd name="T36" fmla="*/ 277 w 496"/>
                <a:gd name="T37" fmla="*/ 84 h 481"/>
                <a:gd name="T38" fmla="*/ 253 w 496"/>
                <a:gd name="T39" fmla="*/ 87 h 481"/>
                <a:gd name="T40" fmla="*/ 229 w 496"/>
                <a:gd name="T41" fmla="*/ 94 h 481"/>
                <a:gd name="T42" fmla="*/ 210 w 496"/>
                <a:gd name="T43" fmla="*/ 104 h 481"/>
                <a:gd name="T44" fmla="*/ 192 w 496"/>
                <a:gd name="T45" fmla="*/ 120 h 481"/>
                <a:gd name="T46" fmla="*/ 178 w 496"/>
                <a:gd name="T47" fmla="*/ 139 h 481"/>
                <a:gd name="T48" fmla="*/ 166 w 496"/>
                <a:gd name="T49" fmla="*/ 161 h 481"/>
                <a:gd name="T50" fmla="*/ 159 w 496"/>
                <a:gd name="T51" fmla="*/ 185 h 481"/>
                <a:gd name="T52" fmla="*/ 157 w 496"/>
                <a:gd name="T53" fmla="*/ 212 h 481"/>
                <a:gd name="T54" fmla="*/ 157 w 496"/>
                <a:gd name="T55" fmla="*/ 481 h 481"/>
                <a:gd name="T56" fmla="*/ 50 w 496"/>
                <a:gd name="T57" fmla="*/ 481 h 481"/>
                <a:gd name="T58" fmla="*/ 50 w 496"/>
                <a:gd name="T59" fmla="*/ 146 h 481"/>
                <a:gd name="T60" fmla="*/ 50 w 496"/>
                <a:gd name="T61" fmla="*/ 127 h 481"/>
                <a:gd name="T62" fmla="*/ 48 w 496"/>
                <a:gd name="T63" fmla="*/ 111 h 481"/>
                <a:gd name="T64" fmla="*/ 48 w 496"/>
                <a:gd name="T65" fmla="*/ 103 h 481"/>
                <a:gd name="T66" fmla="*/ 45 w 496"/>
                <a:gd name="T67" fmla="*/ 96 h 481"/>
                <a:gd name="T68" fmla="*/ 43 w 496"/>
                <a:gd name="T69" fmla="*/ 91 h 481"/>
                <a:gd name="T70" fmla="*/ 39 w 496"/>
                <a:gd name="T71" fmla="*/ 87 h 481"/>
                <a:gd name="T72" fmla="*/ 34 w 496"/>
                <a:gd name="T73" fmla="*/ 84 h 481"/>
                <a:gd name="T74" fmla="*/ 28 w 496"/>
                <a:gd name="T75" fmla="*/ 80 h 481"/>
                <a:gd name="T76" fmla="*/ 16 w 496"/>
                <a:gd name="T77" fmla="*/ 80 h 481"/>
                <a:gd name="T78" fmla="*/ 0 w 496"/>
                <a:gd name="T79" fmla="*/ 80 h 481"/>
                <a:gd name="T80" fmla="*/ 0 w 496"/>
                <a:gd name="T81" fmla="*/ 7 h 481"/>
                <a:gd name="T82" fmla="*/ 51 w 496"/>
                <a:gd name="T83" fmla="*/ 0 h 481"/>
                <a:gd name="T84" fmla="*/ 77 w 496"/>
                <a:gd name="T85" fmla="*/ 0 h 481"/>
                <a:gd name="T86" fmla="*/ 99 w 496"/>
                <a:gd name="T87" fmla="*/ 5 h 481"/>
                <a:gd name="T88" fmla="*/ 118 w 496"/>
                <a:gd name="T89" fmla="*/ 14 h 481"/>
                <a:gd name="T90" fmla="*/ 133 w 496"/>
                <a:gd name="T91" fmla="*/ 29 h 481"/>
                <a:gd name="T92" fmla="*/ 142 w 496"/>
                <a:gd name="T93" fmla="*/ 43 h 481"/>
                <a:gd name="T94" fmla="*/ 145 w 496"/>
                <a:gd name="T95" fmla="*/ 60 h 481"/>
                <a:gd name="T96" fmla="*/ 147 w 496"/>
                <a:gd name="T97" fmla="*/ 80 h 481"/>
                <a:gd name="T98" fmla="*/ 159 w 496"/>
                <a:gd name="T99" fmla="*/ 60 h 481"/>
                <a:gd name="T100" fmla="*/ 174 w 496"/>
                <a:gd name="T101" fmla="*/ 43 h 481"/>
                <a:gd name="T102" fmla="*/ 193 w 496"/>
                <a:gd name="T103" fmla="*/ 29 h 481"/>
                <a:gd name="T104" fmla="*/ 214 w 496"/>
                <a:gd name="T105" fmla="*/ 17 h 481"/>
                <a:gd name="T106" fmla="*/ 238 w 496"/>
                <a:gd name="T107" fmla="*/ 9 h 481"/>
                <a:gd name="T108" fmla="*/ 260 w 496"/>
                <a:gd name="T109" fmla="*/ 3 h 481"/>
                <a:gd name="T110" fmla="*/ 308 w 496"/>
                <a:gd name="T11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96" h="481">
                  <a:moveTo>
                    <a:pt x="308" y="0"/>
                  </a:moveTo>
                  <a:lnTo>
                    <a:pt x="338" y="2"/>
                  </a:lnTo>
                  <a:lnTo>
                    <a:pt x="366" y="7"/>
                  </a:lnTo>
                  <a:lnTo>
                    <a:pt x="391" y="15"/>
                  </a:lnTo>
                  <a:lnTo>
                    <a:pt x="424" y="34"/>
                  </a:lnTo>
                  <a:lnTo>
                    <a:pt x="450" y="58"/>
                  </a:lnTo>
                  <a:lnTo>
                    <a:pt x="470" y="87"/>
                  </a:lnTo>
                  <a:lnTo>
                    <a:pt x="484" y="122"/>
                  </a:lnTo>
                  <a:lnTo>
                    <a:pt x="492" y="161"/>
                  </a:lnTo>
                  <a:lnTo>
                    <a:pt x="496" y="204"/>
                  </a:lnTo>
                  <a:lnTo>
                    <a:pt x="496" y="481"/>
                  </a:lnTo>
                  <a:lnTo>
                    <a:pt x="388" y="481"/>
                  </a:lnTo>
                  <a:lnTo>
                    <a:pt x="388" y="204"/>
                  </a:lnTo>
                  <a:lnTo>
                    <a:pt x="385" y="170"/>
                  </a:lnTo>
                  <a:lnTo>
                    <a:pt x="374" y="140"/>
                  </a:lnTo>
                  <a:lnTo>
                    <a:pt x="357" y="116"/>
                  </a:lnTo>
                  <a:lnTo>
                    <a:pt x="333" y="99"/>
                  </a:lnTo>
                  <a:lnTo>
                    <a:pt x="308" y="89"/>
                  </a:lnTo>
                  <a:lnTo>
                    <a:pt x="277" y="84"/>
                  </a:lnTo>
                  <a:lnTo>
                    <a:pt x="253" y="87"/>
                  </a:lnTo>
                  <a:lnTo>
                    <a:pt x="229" y="94"/>
                  </a:lnTo>
                  <a:lnTo>
                    <a:pt x="210" y="104"/>
                  </a:lnTo>
                  <a:lnTo>
                    <a:pt x="192" y="120"/>
                  </a:lnTo>
                  <a:lnTo>
                    <a:pt x="178" y="139"/>
                  </a:lnTo>
                  <a:lnTo>
                    <a:pt x="166" y="161"/>
                  </a:lnTo>
                  <a:lnTo>
                    <a:pt x="159" y="185"/>
                  </a:lnTo>
                  <a:lnTo>
                    <a:pt x="157" y="212"/>
                  </a:lnTo>
                  <a:lnTo>
                    <a:pt x="157" y="481"/>
                  </a:lnTo>
                  <a:lnTo>
                    <a:pt x="50" y="481"/>
                  </a:lnTo>
                  <a:lnTo>
                    <a:pt x="50" y="146"/>
                  </a:lnTo>
                  <a:lnTo>
                    <a:pt x="50" y="127"/>
                  </a:lnTo>
                  <a:lnTo>
                    <a:pt x="48" y="111"/>
                  </a:lnTo>
                  <a:lnTo>
                    <a:pt x="48" y="103"/>
                  </a:lnTo>
                  <a:lnTo>
                    <a:pt x="45" y="96"/>
                  </a:lnTo>
                  <a:lnTo>
                    <a:pt x="43" y="91"/>
                  </a:lnTo>
                  <a:lnTo>
                    <a:pt x="39" y="87"/>
                  </a:lnTo>
                  <a:lnTo>
                    <a:pt x="34" y="84"/>
                  </a:lnTo>
                  <a:lnTo>
                    <a:pt x="28" y="80"/>
                  </a:lnTo>
                  <a:lnTo>
                    <a:pt x="16" y="80"/>
                  </a:lnTo>
                  <a:lnTo>
                    <a:pt x="0" y="80"/>
                  </a:lnTo>
                  <a:lnTo>
                    <a:pt x="0" y="7"/>
                  </a:lnTo>
                  <a:lnTo>
                    <a:pt x="51" y="0"/>
                  </a:lnTo>
                  <a:lnTo>
                    <a:pt x="77" y="0"/>
                  </a:lnTo>
                  <a:lnTo>
                    <a:pt x="99" y="5"/>
                  </a:lnTo>
                  <a:lnTo>
                    <a:pt x="118" y="14"/>
                  </a:lnTo>
                  <a:lnTo>
                    <a:pt x="133" y="29"/>
                  </a:lnTo>
                  <a:lnTo>
                    <a:pt x="142" y="43"/>
                  </a:lnTo>
                  <a:lnTo>
                    <a:pt x="145" y="60"/>
                  </a:lnTo>
                  <a:lnTo>
                    <a:pt x="147" y="80"/>
                  </a:lnTo>
                  <a:lnTo>
                    <a:pt x="159" y="60"/>
                  </a:lnTo>
                  <a:lnTo>
                    <a:pt x="174" y="43"/>
                  </a:lnTo>
                  <a:lnTo>
                    <a:pt x="193" y="29"/>
                  </a:lnTo>
                  <a:lnTo>
                    <a:pt x="214" y="17"/>
                  </a:lnTo>
                  <a:lnTo>
                    <a:pt x="238" y="9"/>
                  </a:lnTo>
                  <a:lnTo>
                    <a:pt x="260" y="3"/>
                  </a:lnTo>
                  <a:lnTo>
                    <a:pt x="308"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Freeform 11"/>
            <p:cNvSpPr>
              <a:spLocks/>
            </p:cNvSpPr>
            <p:nvPr userDrawn="1"/>
          </p:nvSpPr>
          <p:spPr bwMode="auto">
            <a:xfrm>
              <a:off x="3676" y="1931"/>
              <a:ext cx="128" cy="128"/>
            </a:xfrm>
            <a:custGeom>
              <a:avLst/>
              <a:gdLst>
                <a:gd name="T0" fmla="*/ 63 w 128"/>
                <a:gd name="T1" fmla="*/ 0 h 128"/>
                <a:gd name="T2" fmla="*/ 87 w 128"/>
                <a:gd name="T3" fmla="*/ 5 h 128"/>
                <a:gd name="T4" fmla="*/ 108 w 128"/>
                <a:gd name="T5" fmla="*/ 17 h 128"/>
                <a:gd name="T6" fmla="*/ 120 w 128"/>
                <a:gd name="T7" fmla="*/ 29 h 128"/>
                <a:gd name="T8" fmla="*/ 125 w 128"/>
                <a:gd name="T9" fmla="*/ 45 h 128"/>
                <a:gd name="T10" fmla="*/ 128 w 128"/>
                <a:gd name="T11" fmla="*/ 63 h 128"/>
                <a:gd name="T12" fmla="*/ 125 w 128"/>
                <a:gd name="T13" fmla="*/ 82 h 128"/>
                <a:gd name="T14" fmla="*/ 120 w 128"/>
                <a:gd name="T15" fmla="*/ 99 h 128"/>
                <a:gd name="T16" fmla="*/ 108 w 128"/>
                <a:gd name="T17" fmla="*/ 111 h 128"/>
                <a:gd name="T18" fmla="*/ 87 w 128"/>
                <a:gd name="T19" fmla="*/ 123 h 128"/>
                <a:gd name="T20" fmla="*/ 65 w 128"/>
                <a:gd name="T21" fmla="*/ 128 h 128"/>
                <a:gd name="T22" fmla="*/ 41 w 128"/>
                <a:gd name="T23" fmla="*/ 125 h 128"/>
                <a:gd name="T24" fmla="*/ 21 w 128"/>
                <a:gd name="T25" fmla="*/ 113 h 128"/>
                <a:gd name="T26" fmla="*/ 9 w 128"/>
                <a:gd name="T27" fmla="*/ 99 h 128"/>
                <a:gd name="T28" fmla="*/ 2 w 128"/>
                <a:gd name="T29" fmla="*/ 84 h 128"/>
                <a:gd name="T30" fmla="*/ 0 w 128"/>
                <a:gd name="T31" fmla="*/ 63 h 128"/>
                <a:gd name="T32" fmla="*/ 2 w 128"/>
                <a:gd name="T33" fmla="*/ 45 h 128"/>
                <a:gd name="T34" fmla="*/ 9 w 128"/>
                <a:gd name="T35" fmla="*/ 29 h 128"/>
                <a:gd name="T36" fmla="*/ 19 w 128"/>
                <a:gd name="T37" fmla="*/ 17 h 128"/>
                <a:gd name="T38" fmla="*/ 41 w 128"/>
                <a:gd name="T39" fmla="*/ 5 h 128"/>
                <a:gd name="T40" fmla="*/ 63 w 128"/>
                <a:gd name="T4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28">
                  <a:moveTo>
                    <a:pt x="63" y="0"/>
                  </a:moveTo>
                  <a:lnTo>
                    <a:pt x="87" y="5"/>
                  </a:lnTo>
                  <a:lnTo>
                    <a:pt x="108" y="17"/>
                  </a:lnTo>
                  <a:lnTo>
                    <a:pt x="120" y="29"/>
                  </a:lnTo>
                  <a:lnTo>
                    <a:pt x="125" y="45"/>
                  </a:lnTo>
                  <a:lnTo>
                    <a:pt x="128" y="63"/>
                  </a:lnTo>
                  <a:lnTo>
                    <a:pt x="125" y="82"/>
                  </a:lnTo>
                  <a:lnTo>
                    <a:pt x="120" y="99"/>
                  </a:lnTo>
                  <a:lnTo>
                    <a:pt x="108" y="111"/>
                  </a:lnTo>
                  <a:lnTo>
                    <a:pt x="87" y="123"/>
                  </a:lnTo>
                  <a:lnTo>
                    <a:pt x="65" y="128"/>
                  </a:lnTo>
                  <a:lnTo>
                    <a:pt x="41" y="125"/>
                  </a:lnTo>
                  <a:lnTo>
                    <a:pt x="21" y="113"/>
                  </a:lnTo>
                  <a:lnTo>
                    <a:pt x="9" y="99"/>
                  </a:lnTo>
                  <a:lnTo>
                    <a:pt x="2" y="84"/>
                  </a:lnTo>
                  <a:lnTo>
                    <a:pt x="0" y="63"/>
                  </a:lnTo>
                  <a:lnTo>
                    <a:pt x="2" y="45"/>
                  </a:lnTo>
                  <a:lnTo>
                    <a:pt x="9" y="29"/>
                  </a:lnTo>
                  <a:lnTo>
                    <a:pt x="19" y="17"/>
                  </a:lnTo>
                  <a:lnTo>
                    <a:pt x="41" y="5"/>
                  </a:lnTo>
                  <a:lnTo>
                    <a:pt x="63"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Rectangle 12"/>
            <p:cNvSpPr>
              <a:spLocks noChangeArrowheads="1"/>
            </p:cNvSpPr>
            <p:nvPr userDrawn="1"/>
          </p:nvSpPr>
          <p:spPr bwMode="auto">
            <a:xfrm>
              <a:off x="3686" y="2142"/>
              <a:ext cx="106" cy="472"/>
            </a:xfrm>
            <a:prstGeom prst="rect">
              <a:avLst/>
            </a:prstGeom>
            <a:solidFill>
              <a:schemeClr val="tx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Freeform 13"/>
            <p:cNvSpPr>
              <a:spLocks noEditPoints="1"/>
            </p:cNvSpPr>
            <p:nvPr userDrawn="1"/>
          </p:nvSpPr>
          <p:spPr bwMode="auto">
            <a:xfrm>
              <a:off x="3869" y="2133"/>
              <a:ext cx="499" cy="490"/>
            </a:xfrm>
            <a:custGeom>
              <a:avLst/>
              <a:gdLst>
                <a:gd name="T0" fmla="*/ 219 w 499"/>
                <a:gd name="T1" fmla="*/ 96 h 490"/>
                <a:gd name="T2" fmla="*/ 171 w 499"/>
                <a:gd name="T3" fmla="*/ 115 h 490"/>
                <a:gd name="T4" fmla="*/ 132 w 499"/>
                <a:gd name="T5" fmla="*/ 152 h 490"/>
                <a:gd name="T6" fmla="*/ 110 w 499"/>
                <a:gd name="T7" fmla="*/ 207 h 490"/>
                <a:gd name="T8" fmla="*/ 110 w 499"/>
                <a:gd name="T9" fmla="*/ 279 h 490"/>
                <a:gd name="T10" fmla="*/ 134 w 499"/>
                <a:gd name="T11" fmla="*/ 337 h 490"/>
                <a:gd name="T12" fmla="*/ 173 w 499"/>
                <a:gd name="T13" fmla="*/ 375 h 490"/>
                <a:gd name="T14" fmla="*/ 224 w 499"/>
                <a:gd name="T15" fmla="*/ 394 h 490"/>
                <a:gd name="T16" fmla="*/ 277 w 499"/>
                <a:gd name="T17" fmla="*/ 394 h 490"/>
                <a:gd name="T18" fmla="*/ 327 w 499"/>
                <a:gd name="T19" fmla="*/ 373 h 490"/>
                <a:gd name="T20" fmla="*/ 366 w 499"/>
                <a:gd name="T21" fmla="*/ 336 h 490"/>
                <a:gd name="T22" fmla="*/ 390 w 499"/>
                <a:gd name="T23" fmla="*/ 279 h 490"/>
                <a:gd name="T24" fmla="*/ 390 w 499"/>
                <a:gd name="T25" fmla="*/ 207 h 490"/>
                <a:gd name="T26" fmla="*/ 364 w 499"/>
                <a:gd name="T27" fmla="*/ 151 h 490"/>
                <a:gd name="T28" fmla="*/ 325 w 499"/>
                <a:gd name="T29" fmla="*/ 113 h 490"/>
                <a:gd name="T30" fmla="*/ 272 w 499"/>
                <a:gd name="T31" fmla="*/ 94 h 490"/>
                <a:gd name="T32" fmla="*/ 245 w 499"/>
                <a:gd name="T33" fmla="*/ 0 h 490"/>
                <a:gd name="T34" fmla="*/ 340 w 499"/>
                <a:gd name="T35" fmla="*/ 14 h 490"/>
                <a:gd name="T36" fmla="*/ 422 w 499"/>
                <a:gd name="T37" fmla="*/ 58 h 490"/>
                <a:gd name="T38" fmla="*/ 463 w 499"/>
                <a:gd name="T39" fmla="*/ 106 h 490"/>
                <a:gd name="T40" fmla="*/ 491 w 499"/>
                <a:gd name="T41" fmla="*/ 168 h 490"/>
                <a:gd name="T42" fmla="*/ 499 w 499"/>
                <a:gd name="T43" fmla="*/ 243 h 490"/>
                <a:gd name="T44" fmla="*/ 489 w 499"/>
                <a:gd name="T45" fmla="*/ 318 h 490"/>
                <a:gd name="T46" fmla="*/ 462 w 499"/>
                <a:gd name="T47" fmla="*/ 380 h 490"/>
                <a:gd name="T48" fmla="*/ 421 w 499"/>
                <a:gd name="T49" fmla="*/ 430 h 490"/>
                <a:gd name="T50" fmla="*/ 340 w 499"/>
                <a:gd name="T51" fmla="*/ 474 h 490"/>
                <a:gd name="T52" fmla="*/ 250 w 499"/>
                <a:gd name="T53" fmla="*/ 490 h 490"/>
                <a:gd name="T54" fmla="*/ 157 w 499"/>
                <a:gd name="T55" fmla="*/ 474 h 490"/>
                <a:gd name="T56" fmla="*/ 79 w 499"/>
                <a:gd name="T57" fmla="*/ 430 h 490"/>
                <a:gd name="T58" fmla="*/ 38 w 499"/>
                <a:gd name="T59" fmla="*/ 380 h 490"/>
                <a:gd name="T60" fmla="*/ 11 w 499"/>
                <a:gd name="T61" fmla="*/ 318 h 490"/>
                <a:gd name="T62" fmla="*/ 0 w 499"/>
                <a:gd name="T63" fmla="*/ 243 h 490"/>
                <a:gd name="T64" fmla="*/ 11 w 499"/>
                <a:gd name="T65" fmla="*/ 168 h 490"/>
                <a:gd name="T66" fmla="*/ 36 w 499"/>
                <a:gd name="T67" fmla="*/ 108 h 490"/>
                <a:gd name="T68" fmla="*/ 77 w 499"/>
                <a:gd name="T69" fmla="*/ 60 h 490"/>
                <a:gd name="T70" fmla="*/ 156 w 499"/>
                <a:gd name="T71" fmla="*/ 14 h 490"/>
                <a:gd name="T72" fmla="*/ 245 w 499"/>
                <a:gd name="T73"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9" h="490">
                  <a:moveTo>
                    <a:pt x="245" y="94"/>
                  </a:moveTo>
                  <a:lnTo>
                    <a:pt x="219" y="96"/>
                  </a:lnTo>
                  <a:lnTo>
                    <a:pt x="193" y="104"/>
                  </a:lnTo>
                  <a:lnTo>
                    <a:pt x="171" y="115"/>
                  </a:lnTo>
                  <a:lnTo>
                    <a:pt x="149" y="132"/>
                  </a:lnTo>
                  <a:lnTo>
                    <a:pt x="132" y="152"/>
                  </a:lnTo>
                  <a:lnTo>
                    <a:pt x="118" y="178"/>
                  </a:lnTo>
                  <a:lnTo>
                    <a:pt x="110" y="207"/>
                  </a:lnTo>
                  <a:lnTo>
                    <a:pt x="106" y="243"/>
                  </a:lnTo>
                  <a:lnTo>
                    <a:pt x="110" y="279"/>
                  </a:lnTo>
                  <a:lnTo>
                    <a:pt x="118" y="310"/>
                  </a:lnTo>
                  <a:lnTo>
                    <a:pt x="134" y="337"/>
                  </a:lnTo>
                  <a:lnTo>
                    <a:pt x="151" y="358"/>
                  </a:lnTo>
                  <a:lnTo>
                    <a:pt x="173" y="375"/>
                  </a:lnTo>
                  <a:lnTo>
                    <a:pt x="198" y="387"/>
                  </a:lnTo>
                  <a:lnTo>
                    <a:pt x="224" y="394"/>
                  </a:lnTo>
                  <a:lnTo>
                    <a:pt x="251" y="395"/>
                  </a:lnTo>
                  <a:lnTo>
                    <a:pt x="277" y="394"/>
                  </a:lnTo>
                  <a:lnTo>
                    <a:pt x="303" y="387"/>
                  </a:lnTo>
                  <a:lnTo>
                    <a:pt x="327" y="373"/>
                  </a:lnTo>
                  <a:lnTo>
                    <a:pt x="349" y="358"/>
                  </a:lnTo>
                  <a:lnTo>
                    <a:pt x="366" y="336"/>
                  </a:lnTo>
                  <a:lnTo>
                    <a:pt x="380" y="310"/>
                  </a:lnTo>
                  <a:lnTo>
                    <a:pt x="390" y="279"/>
                  </a:lnTo>
                  <a:lnTo>
                    <a:pt x="393" y="243"/>
                  </a:lnTo>
                  <a:lnTo>
                    <a:pt x="390" y="207"/>
                  </a:lnTo>
                  <a:lnTo>
                    <a:pt x="380" y="176"/>
                  </a:lnTo>
                  <a:lnTo>
                    <a:pt x="364" y="151"/>
                  </a:lnTo>
                  <a:lnTo>
                    <a:pt x="347" y="128"/>
                  </a:lnTo>
                  <a:lnTo>
                    <a:pt x="325" y="113"/>
                  </a:lnTo>
                  <a:lnTo>
                    <a:pt x="299" y="101"/>
                  </a:lnTo>
                  <a:lnTo>
                    <a:pt x="272" y="94"/>
                  </a:lnTo>
                  <a:lnTo>
                    <a:pt x="245" y="94"/>
                  </a:lnTo>
                  <a:close/>
                  <a:moveTo>
                    <a:pt x="245" y="0"/>
                  </a:moveTo>
                  <a:lnTo>
                    <a:pt x="294" y="3"/>
                  </a:lnTo>
                  <a:lnTo>
                    <a:pt x="340" y="14"/>
                  </a:lnTo>
                  <a:lnTo>
                    <a:pt x="385" y="33"/>
                  </a:lnTo>
                  <a:lnTo>
                    <a:pt x="422" y="58"/>
                  </a:lnTo>
                  <a:lnTo>
                    <a:pt x="445" y="80"/>
                  </a:lnTo>
                  <a:lnTo>
                    <a:pt x="463" y="106"/>
                  </a:lnTo>
                  <a:lnTo>
                    <a:pt x="479" y="135"/>
                  </a:lnTo>
                  <a:lnTo>
                    <a:pt x="491" y="168"/>
                  </a:lnTo>
                  <a:lnTo>
                    <a:pt x="497" y="204"/>
                  </a:lnTo>
                  <a:lnTo>
                    <a:pt x="499" y="243"/>
                  </a:lnTo>
                  <a:lnTo>
                    <a:pt x="497" y="282"/>
                  </a:lnTo>
                  <a:lnTo>
                    <a:pt x="489" y="318"/>
                  </a:lnTo>
                  <a:lnTo>
                    <a:pt x="477" y="351"/>
                  </a:lnTo>
                  <a:lnTo>
                    <a:pt x="462" y="380"/>
                  </a:lnTo>
                  <a:lnTo>
                    <a:pt x="443" y="406"/>
                  </a:lnTo>
                  <a:lnTo>
                    <a:pt x="421" y="430"/>
                  </a:lnTo>
                  <a:lnTo>
                    <a:pt x="383" y="455"/>
                  </a:lnTo>
                  <a:lnTo>
                    <a:pt x="340" y="474"/>
                  </a:lnTo>
                  <a:lnTo>
                    <a:pt x="296" y="486"/>
                  </a:lnTo>
                  <a:lnTo>
                    <a:pt x="250" y="490"/>
                  </a:lnTo>
                  <a:lnTo>
                    <a:pt x="204" y="486"/>
                  </a:lnTo>
                  <a:lnTo>
                    <a:pt x="157" y="474"/>
                  </a:lnTo>
                  <a:lnTo>
                    <a:pt x="115" y="455"/>
                  </a:lnTo>
                  <a:lnTo>
                    <a:pt x="79" y="430"/>
                  </a:lnTo>
                  <a:lnTo>
                    <a:pt x="57" y="406"/>
                  </a:lnTo>
                  <a:lnTo>
                    <a:pt x="38" y="380"/>
                  </a:lnTo>
                  <a:lnTo>
                    <a:pt x="23" y="351"/>
                  </a:lnTo>
                  <a:lnTo>
                    <a:pt x="11" y="318"/>
                  </a:lnTo>
                  <a:lnTo>
                    <a:pt x="2" y="282"/>
                  </a:lnTo>
                  <a:lnTo>
                    <a:pt x="0" y="243"/>
                  </a:lnTo>
                  <a:lnTo>
                    <a:pt x="2" y="204"/>
                  </a:lnTo>
                  <a:lnTo>
                    <a:pt x="11" y="168"/>
                  </a:lnTo>
                  <a:lnTo>
                    <a:pt x="21" y="137"/>
                  </a:lnTo>
                  <a:lnTo>
                    <a:pt x="36" y="108"/>
                  </a:lnTo>
                  <a:lnTo>
                    <a:pt x="55" y="82"/>
                  </a:lnTo>
                  <a:lnTo>
                    <a:pt x="77" y="60"/>
                  </a:lnTo>
                  <a:lnTo>
                    <a:pt x="113" y="34"/>
                  </a:lnTo>
                  <a:lnTo>
                    <a:pt x="156" y="14"/>
                  </a:lnTo>
                  <a:lnTo>
                    <a:pt x="200" y="3"/>
                  </a:lnTo>
                  <a:lnTo>
                    <a:pt x="24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14"/>
            <p:cNvSpPr>
              <a:spLocks/>
            </p:cNvSpPr>
            <p:nvPr userDrawn="1"/>
          </p:nvSpPr>
          <p:spPr bwMode="auto">
            <a:xfrm>
              <a:off x="44" y="1928"/>
              <a:ext cx="509" cy="686"/>
            </a:xfrm>
            <a:custGeom>
              <a:avLst/>
              <a:gdLst>
                <a:gd name="T0" fmla="*/ 0 w 509"/>
                <a:gd name="T1" fmla="*/ 0 h 686"/>
                <a:gd name="T2" fmla="*/ 509 w 509"/>
                <a:gd name="T3" fmla="*/ 0 h 686"/>
                <a:gd name="T4" fmla="*/ 509 w 509"/>
                <a:gd name="T5" fmla="*/ 101 h 686"/>
                <a:gd name="T6" fmla="*/ 311 w 509"/>
                <a:gd name="T7" fmla="*/ 101 h 686"/>
                <a:gd name="T8" fmla="*/ 311 w 509"/>
                <a:gd name="T9" fmla="*/ 686 h 686"/>
                <a:gd name="T10" fmla="*/ 198 w 509"/>
                <a:gd name="T11" fmla="*/ 686 h 686"/>
                <a:gd name="T12" fmla="*/ 198 w 509"/>
                <a:gd name="T13" fmla="*/ 101 h 686"/>
                <a:gd name="T14" fmla="*/ 0 w 509"/>
                <a:gd name="T15" fmla="*/ 101 h 686"/>
                <a:gd name="T16" fmla="*/ 0 w 509"/>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9" h="686">
                  <a:moveTo>
                    <a:pt x="0" y="0"/>
                  </a:moveTo>
                  <a:lnTo>
                    <a:pt x="509" y="0"/>
                  </a:lnTo>
                  <a:lnTo>
                    <a:pt x="509" y="101"/>
                  </a:lnTo>
                  <a:lnTo>
                    <a:pt x="311" y="101"/>
                  </a:lnTo>
                  <a:lnTo>
                    <a:pt x="311" y="686"/>
                  </a:lnTo>
                  <a:lnTo>
                    <a:pt x="198" y="686"/>
                  </a:lnTo>
                  <a:lnTo>
                    <a:pt x="198" y="101"/>
                  </a:lnTo>
                  <a:lnTo>
                    <a:pt x="0" y="101"/>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Freeform 15"/>
            <p:cNvSpPr>
              <a:spLocks/>
            </p:cNvSpPr>
            <p:nvPr userDrawn="1"/>
          </p:nvSpPr>
          <p:spPr bwMode="auto">
            <a:xfrm>
              <a:off x="2497" y="1928"/>
              <a:ext cx="535" cy="695"/>
            </a:xfrm>
            <a:custGeom>
              <a:avLst/>
              <a:gdLst>
                <a:gd name="T0" fmla="*/ 0 w 535"/>
                <a:gd name="T1" fmla="*/ 0 h 695"/>
                <a:gd name="T2" fmla="*/ 115 w 535"/>
                <a:gd name="T3" fmla="*/ 0 h 695"/>
                <a:gd name="T4" fmla="*/ 115 w 535"/>
                <a:gd name="T5" fmla="*/ 453 h 695"/>
                <a:gd name="T6" fmla="*/ 118 w 535"/>
                <a:gd name="T7" fmla="*/ 489 h 695"/>
                <a:gd name="T8" fmla="*/ 130 w 535"/>
                <a:gd name="T9" fmla="*/ 520 h 695"/>
                <a:gd name="T10" fmla="*/ 147 w 535"/>
                <a:gd name="T11" fmla="*/ 546 h 695"/>
                <a:gd name="T12" fmla="*/ 171 w 535"/>
                <a:gd name="T13" fmla="*/ 566 h 695"/>
                <a:gd name="T14" fmla="*/ 200 w 535"/>
                <a:gd name="T15" fmla="*/ 582 h 695"/>
                <a:gd name="T16" fmla="*/ 233 w 535"/>
                <a:gd name="T17" fmla="*/ 590 h 695"/>
                <a:gd name="T18" fmla="*/ 269 w 535"/>
                <a:gd name="T19" fmla="*/ 594 h 695"/>
                <a:gd name="T20" fmla="*/ 304 w 535"/>
                <a:gd name="T21" fmla="*/ 590 h 695"/>
                <a:gd name="T22" fmla="*/ 337 w 535"/>
                <a:gd name="T23" fmla="*/ 582 h 695"/>
                <a:gd name="T24" fmla="*/ 364 w 535"/>
                <a:gd name="T25" fmla="*/ 566 h 695"/>
                <a:gd name="T26" fmla="*/ 388 w 535"/>
                <a:gd name="T27" fmla="*/ 546 h 695"/>
                <a:gd name="T28" fmla="*/ 407 w 535"/>
                <a:gd name="T29" fmla="*/ 520 h 695"/>
                <a:gd name="T30" fmla="*/ 417 w 535"/>
                <a:gd name="T31" fmla="*/ 489 h 695"/>
                <a:gd name="T32" fmla="*/ 422 w 535"/>
                <a:gd name="T33" fmla="*/ 453 h 695"/>
                <a:gd name="T34" fmla="*/ 422 w 535"/>
                <a:gd name="T35" fmla="*/ 0 h 695"/>
                <a:gd name="T36" fmla="*/ 535 w 535"/>
                <a:gd name="T37" fmla="*/ 0 h 695"/>
                <a:gd name="T38" fmla="*/ 535 w 535"/>
                <a:gd name="T39" fmla="*/ 455 h 695"/>
                <a:gd name="T40" fmla="*/ 532 w 535"/>
                <a:gd name="T41" fmla="*/ 499 h 695"/>
                <a:gd name="T42" fmla="*/ 521 w 535"/>
                <a:gd name="T43" fmla="*/ 539 h 695"/>
                <a:gd name="T44" fmla="*/ 504 w 535"/>
                <a:gd name="T45" fmla="*/ 575 h 695"/>
                <a:gd name="T46" fmla="*/ 482 w 535"/>
                <a:gd name="T47" fmla="*/ 606 h 695"/>
                <a:gd name="T48" fmla="*/ 457 w 535"/>
                <a:gd name="T49" fmla="*/ 633 h 695"/>
                <a:gd name="T50" fmla="*/ 426 w 535"/>
                <a:gd name="T51" fmla="*/ 655 h 695"/>
                <a:gd name="T52" fmla="*/ 390 w 535"/>
                <a:gd name="T53" fmla="*/ 672 h 695"/>
                <a:gd name="T54" fmla="*/ 352 w 535"/>
                <a:gd name="T55" fmla="*/ 684 h 695"/>
                <a:gd name="T56" fmla="*/ 311 w 535"/>
                <a:gd name="T57" fmla="*/ 693 h 695"/>
                <a:gd name="T58" fmla="*/ 269 w 535"/>
                <a:gd name="T59" fmla="*/ 695 h 695"/>
                <a:gd name="T60" fmla="*/ 226 w 535"/>
                <a:gd name="T61" fmla="*/ 693 h 695"/>
                <a:gd name="T62" fmla="*/ 185 w 535"/>
                <a:gd name="T63" fmla="*/ 684 h 695"/>
                <a:gd name="T64" fmla="*/ 146 w 535"/>
                <a:gd name="T65" fmla="*/ 672 h 695"/>
                <a:gd name="T66" fmla="*/ 110 w 535"/>
                <a:gd name="T67" fmla="*/ 655 h 695"/>
                <a:gd name="T68" fmla="*/ 79 w 535"/>
                <a:gd name="T69" fmla="*/ 633 h 695"/>
                <a:gd name="T70" fmla="*/ 52 w 535"/>
                <a:gd name="T71" fmla="*/ 606 h 695"/>
                <a:gd name="T72" fmla="*/ 31 w 535"/>
                <a:gd name="T73" fmla="*/ 575 h 695"/>
                <a:gd name="T74" fmla="*/ 14 w 535"/>
                <a:gd name="T75" fmla="*/ 539 h 695"/>
                <a:gd name="T76" fmla="*/ 4 w 535"/>
                <a:gd name="T77" fmla="*/ 499 h 695"/>
                <a:gd name="T78" fmla="*/ 0 w 535"/>
                <a:gd name="T79" fmla="*/ 455 h 695"/>
                <a:gd name="T80" fmla="*/ 0 w 535"/>
                <a:gd name="T81"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5" h="695">
                  <a:moveTo>
                    <a:pt x="0" y="0"/>
                  </a:moveTo>
                  <a:lnTo>
                    <a:pt x="115" y="0"/>
                  </a:lnTo>
                  <a:lnTo>
                    <a:pt x="115" y="453"/>
                  </a:lnTo>
                  <a:lnTo>
                    <a:pt x="118" y="489"/>
                  </a:lnTo>
                  <a:lnTo>
                    <a:pt x="130" y="520"/>
                  </a:lnTo>
                  <a:lnTo>
                    <a:pt x="147" y="546"/>
                  </a:lnTo>
                  <a:lnTo>
                    <a:pt x="171" y="566"/>
                  </a:lnTo>
                  <a:lnTo>
                    <a:pt x="200" y="582"/>
                  </a:lnTo>
                  <a:lnTo>
                    <a:pt x="233" y="590"/>
                  </a:lnTo>
                  <a:lnTo>
                    <a:pt x="269" y="594"/>
                  </a:lnTo>
                  <a:lnTo>
                    <a:pt x="304" y="590"/>
                  </a:lnTo>
                  <a:lnTo>
                    <a:pt x="337" y="582"/>
                  </a:lnTo>
                  <a:lnTo>
                    <a:pt x="364" y="566"/>
                  </a:lnTo>
                  <a:lnTo>
                    <a:pt x="388" y="546"/>
                  </a:lnTo>
                  <a:lnTo>
                    <a:pt x="407" y="520"/>
                  </a:lnTo>
                  <a:lnTo>
                    <a:pt x="417" y="489"/>
                  </a:lnTo>
                  <a:lnTo>
                    <a:pt x="422" y="453"/>
                  </a:lnTo>
                  <a:lnTo>
                    <a:pt x="422" y="0"/>
                  </a:lnTo>
                  <a:lnTo>
                    <a:pt x="535" y="0"/>
                  </a:lnTo>
                  <a:lnTo>
                    <a:pt x="535" y="455"/>
                  </a:lnTo>
                  <a:lnTo>
                    <a:pt x="532" y="499"/>
                  </a:lnTo>
                  <a:lnTo>
                    <a:pt x="521" y="539"/>
                  </a:lnTo>
                  <a:lnTo>
                    <a:pt x="504" y="575"/>
                  </a:lnTo>
                  <a:lnTo>
                    <a:pt x="482" y="606"/>
                  </a:lnTo>
                  <a:lnTo>
                    <a:pt x="457" y="633"/>
                  </a:lnTo>
                  <a:lnTo>
                    <a:pt x="426" y="655"/>
                  </a:lnTo>
                  <a:lnTo>
                    <a:pt x="390" y="672"/>
                  </a:lnTo>
                  <a:lnTo>
                    <a:pt x="352" y="684"/>
                  </a:lnTo>
                  <a:lnTo>
                    <a:pt x="311" y="693"/>
                  </a:lnTo>
                  <a:lnTo>
                    <a:pt x="269" y="695"/>
                  </a:lnTo>
                  <a:lnTo>
                    <a:pt x="226" y="693"/>
                  </a:lnTo>
                  <a:lnTo>
                    <a:pt x="185" y="684"/>
                  </a:lnTo>
                  <a:lnTo>
                    <a:pt x="146" y="672"/>
                  </a:lnTo>
                  <a:lnTo>
                    <a:pt x="110" y="655"/>
                  </a:lnTo>
                  <a:lnTo>
                    <a:pt x="79" y="633"/>
                  </a:lnTo>
                  <a:lnTo>
                    <a:pt x="52" y="606"/>
                  </a:lnTo>
                  <a:lnTo>
                    <a:pt x="31" y="575"/>
                  </a:lnTo>
                  <a:lnTo>
                    <a:pt x="14" y="539"/>
                  </a:lnTo>
                  <a:lnTo>
                    <a:pt x="4" y="499"/>
                  </a:lnTo>
                  <a:lnTo>
                    <a:pt x="0" y="455"/>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16"/>
            <p:cNvSpPr>
              <a:spLocks/>
            </p:cNvSpPr>
            <p:nvPr userDrawn="1"/>
          </p:nvSpPr>
          <p:spPr bwMode="auto">
            <a:xfrm>
              <a:off x="4402" y="2133"/>
              <a:ext cx="552" cy="490"/>
            </a:xfrm>
            <a:custGeom>
              <a:avLst/>
              <a:gdLst>
                <a:gd name="T0" fmla="*/ 339 w 552"/>
                <a:gd name="T1" fmla="*/ 2 h 490"/>
                <a:gd name="T2" fmla="*/ 392 w 552"/>
                <a:gd name="T3" fmla="*/ 15 h 490"/>
                <a:gd name="T4" fmla="*/ 450 w 552"/>
                <a:gd name="T5" fmla="*/ 58 h 490"/>
                <a:gd name="T6" fmla="*/ 484 w 552"/>
                <a:gd name="T7" fmla="*/ 122 h 490"/>
                <a:gd name="T8" fmla="*/ 496 w 552"/>
                <a:gd name="T9" fmla="*/ 204 h 490"/>
                <a:gd name="T10" fmla="*/ 496 w 552"/>
                <a:gd name="T11" fmla="*/ 296 h 490"/>
                <a:gd name="T12" fmla="*/ 498 w 552"/>
                <a:gd name="T13" fmla="*/ 389 h 490"/>
                <a:gd name="T14" fmla="*/ 511 w 552"/>
                <a:gd name="T15" fmla="*/ 411 h 490"/>
                <a:gd name="T16" fmla="*/ 552 w 552"/>
                <a:gd name="T17" fmla="*/ 414 h 490"/>
                <a:gd name="T18" fmla="*/ 521 w 552"/>
                <a:gd name="T19" fmla="*/ 488 h 490"/>
                <a:gd name="T20" fmla="*/ 468 w 552"/>
                <a:gd name="T21" fmla="*/ 490 h 490"/>
                <a:gd name="T22" fmla="*/ 426 w 552"/>
                <a:gd name="T23" fmla="*/ 472 h 490"/>
                <a:gd name="T24" fmla="*/ 398 w 552"/>
                <a:gd name="T25" fmla="*/ 437 h 490"/>
                <a:gd name="T26" fmla="*/ 388 w 552"/>
                <a:gd name="T27" fmla="*/ 375 h 490"/>
                <a:gd name="T28" fmla="*/ 385 w 552"/>
                <a:gd name="T29" fmla="*/ 170 h 490"/>
                <a:gd name="T30" fmla="*/ 357 w 552"/>
                <a:gd name="T31" fmla="*/ 116 h 490"/>
                <a:gd name="T32" fmla="*/ 308 w 552"/>
                <a:gd name="T33" fmla="*/ 89 h 490"/>
                <a:gd name="T34" fmla="*/ 253 w 552"/>
                <a:gd name="T35" fmla="*/ 87 h 490"/>
                <a:gd name="T36" fmla="*/ 210 w 552"/>
                <a:gd name="T37" fmla="*/ 104 h 490"/>
                <a:gd name="T38" fmla="*/ 178 w 552"/>
                <a:gd name="T39" fmla="*/ 139 h 490"/>
                <a:gd name="T40" fmla="*/ 159 w 552"/>
                <a:gd name="T41" fmla="*/ 185 h 490"/>
                <a:gd name="T42" fmla="*/ 158 w 552"/>
                <a:gd name="T43" fmla="*/ 481 h 490"/>
                <a:gd name="T44" fmla="*/ 50 w 552"/>
                <a:gd name="T45" fmla="*/ 146 h 490"/>
                <a:gd name="T46" fmla="*/ 48 w 552"/>
                <a:gd name="T47" fmla="*/ 111 h 490"/>
                <a:gd name="T48" fmla="*/ 46 w 552"/>
                <a:gd name="T49" fmla="*/ 96 h 490"/>
                <a:gd name="T50" fmla="*/ 40 w 552"/>
                <a:gd name="T51" fmla="*/ 87 h 490"/>
                <a:gd name="T52" fmla="*/ 28 w 552"/>
                <a:gd name="T53" fmla="*/ 80 h 490"/>
                <a:gd name="T54" fmla="*/ 0 w 552"/>
                <a:gd name="T55" fmla="*/ 80 h 490"/>
                <a:gd name="T56" fmla="*/ 52 w 552"/>
                <a:gd name="T57" fmla="*/ 0 h 490"/>
                <a:gd name="T58" fmla="*/ 99 w 552"/>
                <a:gd name="T59" fmla="*/ 5 h 490"/>
                <a:gd name="T60" fmla="*/ 134 w 552"/>
                <a:gd name="T61" fmla="*/ 29 h 490"/>
                <a:gd name="T62" fmla="*/ 146 w 552"/>
                <a:gd name="T63" fmla="*/ 60 h 490"/>
                <a:gd name="T64" fmla="*/ 159 w 552"/>
                <a:gd name="T65" fmla="*/ 60 h 490"/>
                <a:gd name="T66" fmla="*/ 193 w 552"/>
                <a:gd name="T67" fmla="*/ 29 h 490"/>
                <a:gd name="T68" fmla="*/ 238 w 552"/>
                <a:gd name="T69" fmla="*/ 9 h 490"/>
                <a:gd name="T70" fmla="*/ 308 w 552"/>
                <a:gd name="T71"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2" h="490">
                  <a:moveTo>
                    <a:pt x="308" y="0"/>
                  </a:moveTo>
                  <a:lnTo>
                    <a:pt x="339" y="2"/>
                  </a:lnTo>
                  <a:lnTo>
                    <a:pt x="368" y="7"/>
                  </a:lnTo>
                  <a:lnTo>
                    <a:pt x="392" y="15"/>
                  </a:lnTo>
                  <a:lnTo>
                    <a:pt x="424" y="34"/>
                  </a:lnTo>
                  <a:lnTo>
                    <a:pt x="450" y="58"/>
                  </a:lnTo>
                  <a:lnTo>
                    <a:pt x="470" y="87"/>
                  </a:lnTo>
                  <a:lnTo>
                    <a:pt x="484" y="122"/>
                  </a:lnTo>
                  <a:lnTo>
                    <a:pt x="492" y="161"/>
                  </a:lnTo>
                  <a:lnTo>
                    <a:pt x="496" y="204"/>
                  </a:lnTo>
                  <a:lnTo>
                    <a:pt x="496" y="296"/>
                  </a:lnTo>
                  <a:lnTo>
                    <a:pt x="496" y="296"/>
                  </a:lnTo>
                  <a:lnTo>
                    <a:pt x="496" y="370"/>
                  </a:lnTo>
                  <a:lnTo>
                    <a:pt x="498" y="389"/>
                  </a:lnTo>
                  <a:lnTo>
                    <a:pt x="503" y="402"/>
                  </a:lnTo>
                  <a:lnTo>
                    <a:pt x="511" y="411"/>
                  </a:lnTo>
                  <a:lnTo>
                    <a:pt x="528" y="416"/>
                  </a:lnTo>
                  <a:lnTo>
                    <a:pt x="552" y="414"/>
                  </a:lnTo>
                  <a:lnTo>
                    <a:pt x="552" y="483"/>
                  </a:lnTo>
                  <a:lnTo>
                    <a:pt x="521" y="488"/>
                  </a:lnTo>
                  <a:lnTo>
                    <a:pt x="494" y="490"/>
                  </a:lnTo>
                  <a:lnTo>
                    <a:pt x="468" y="490"/>
                  </a:lnTo>
                  <a:lnTo>
                    <a:pt x="446" y="483"/>
                  </a:lnTo>
                  <a:lnTo>
                    <a:pt x="426" y="472"/>
                  </a:lnTo>
                  <a:lnTo>
                    <a:pt x="410" y="457"/>
                  </a:lnTo>
                  <a:lnTo>
                    <a:pt x="398" y="437"/>
                  </a:lnTo>
                  <a:lnTo>
                    <a:pt x="390" y="409"/>
                  </a:lnTo>
                  <a:lnTo>
                    <a:pt x="388" y="375"/>
                  </a:lnTo>
                  <a:lnTo>
                    <a:pt x="388" y="204"/>
                  </a:lnTo>
                  <a:lnTo>
                    <a:pt x="385" y="170"/>
                  </a:lnTo>
                  <a:lnTo>
                    <a:pt x="375" y="140"/>
                  </a:lnTo>
                  <a:lnTo>
                    <a:pt x="357" y="116"/>
                  </a:lnTo>
                  <a:lnTo>
                    <a:pt x="333" y="99"/>
                  </a:lnTo>
                  <a:lnTo>
                    <a:pt x="308" y="89"/>
                  </a:lnTo>
                  <a:lnTo>
                    <a:pt x="277" y="84"/>
                  </a:lnTo>
                  <a:lnTo>
                    <a:pt x="253" y="87"/>
                  </a:lnTo>
                  <a:lnTo>
                    <a:pt x="231" y="94"/>
                  </a:lnTo>
                  <a:lnTo>
                    <a:pt x="210" y="104"/>
                  </a:lnTo>
                  <a:lnTo>
                    <a:pt x="192" y="120"/>
                  </a:lnTo>
                  <a:lnTo>
                    <a:pt x="178" y="139"/>
                  </a:lnTo>
                  <a:lnTo>
                    <a:pt x="168" y="161"/>
                  </a:lnTo>
                  <a:lnTo>
                    <a:pt x="159" y="185"/>
                  </a:lnTo>
                  <a:lnTo>
                    <a:pt x="158" y="212"/>
                  </a:lnTo>
                  <a:lnTo>
                    <a:pt x="158" y="481"/>
                  </a:lnTo>
                  <a:lnTo>
                    <a:pt x="50" y="481"/>
                  </a:lnTo>
                  <a:lnTo>
                    <a:pt x="50" y="146"/>
                  </a:lnTo>
                  <a:lnTo>
                    <a:pt x="50" y="127"/>
                  </a:lnTo>
                  <a:lnTo>
                    <a:pt x="48" y="111"/>
                  </a:lnTo>
                  <a:lnTo>
                    <a:pt x="48" y="103"/>
                  </a:lnTo>
                  <a:lnTo>
                    <a:pt x="46" y="96"/>
                  </a:lnTo>
                  <a:lnTo>
                    <a:pt x="43" y="91"/>
                  </a:lnTo>
                  <a:lnTo>
                    <a:pt x="40" y="87"/>
                  </a:lnTo>
                  <a:lnTo>
                    <a:pt x="35" y="84"/>
                  </a:lnTo>
                  <a:lnTo>
                    <a:pt x="28" y="80"/>
                  </a:lnTo>
                  <a:lnTo>
                    <a:pt x="16" y="80"/>
                  </a:lnTo>
                  <a:lnTo>
                    <a:pt x="0" y="80"/>
                  </a:lnTo>
                  <a:lnTo>
                    <a:pt x="0" y="7"/>
                  </a:lnTo>
                  <a:lnTo>
                    <a:pt x="52" y="0"/>
                  </a:lnTo>
                  <a:lnTo>
                    <a:pt x="77" y="0"/>
                  </a:lnTo>
                  <a:lnTo>
                    <a:pt x="99" y="5"/>
                  </a:lnTo>
                  <a:lnTo>
                    <a:pt x="118" y="14"/>
                  </a:lnTo>
                  <a:lnTo>
                    <a:pt x="134" y="29"/>
                  </a:lnTo>
                  <a:lnTo>
                    <a:pt x="142" y="43"/>
                  </a:lnTo>
                  <a:lnTo>
                    <a:pt x="146" y="60"/>
                  </a:lnTo>
                  <a:lnTo>
                    <a:pt x="147" y="80"/>
                  </a:lnTo>
                  <a:lnTo>
                    <a:pt x="159" y="60"/>
                  </a:lnTo>
                  <a:lnTo>
                    <a:pt x="175" y="43"/>
                  </a:lnTo>
                  <a:lnTo>
                    <a:pt x="193" y="29"/>
                  </a:lnTo>
                  <a:lnTo>
                    <a:pt x="216" y="17"/>
                  </a:lnTo>
                  <a:lnTo>
                    <a:pt x="238" y="9"/>
                  </a:lnTo>
                  <a:lnTo>
                    <a:pt x="262" y="3"/>
                  </a:lnTo>
                  <a:lnTo>
                    <a:pt x="308"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Freeform 17"/>
            <p:cNvSpPr>
              <a:spLocks/>
            </p:cNvSpPr>
            <p:nvPr userDrawn="1"/>
          </p:nvSpPr>
          <p:spPr bwMode="auto">
            <a:xfrm>
              <a:off x="4691" y="1156"/>
              <a:ext cx="981" cy="992"/>
            </a:xfrm>
            <a:custGeom>
              <a:avLst/>
              <a:gdLst>
                <a:gd name="T0" fmla="*/ 629 w 981"/>
                <a:gd name="T1" fmla="*/ 22 h 992"/>
                <a:gd name="T2" fmla="*/ 810 w 981"/>
                <a:gd name="T3" fmla="*/ 123 h 992"/>
                <a:gd name="T4" fmla="*/ 935 w 981"/>
                <a:gd name="T5" fmla="*/ 287 h 992"/>
                <a:gd name="T6" fmla="*/ 981 w 981"/>
                <a:gd name="T7" fmla="*/ 496 h 992"/>
                <a:gd name="T8" fmla="*/ 935 w 981"/>
                <a:gd name="T9" fmla="*/ 705 h 992"/>
                <a:gd name="T10" fmla="*/ 810 w 981"/>
                <a:gd name="T11" fmla="*/ 871 h 992"/>
                <a:gd name="T12" fmla="*/ 629 w 981"/>
                <a:gd name="T13" fmla="*/ 972 h 992"/>
                <a:gd name="T14" fmla="*/ 415 w 981"/>
                <a:gd name="T15" fmla="*/ 987 h 992"/>
                <a:gd name="T16" fmla="*/ 222 w 981"/>
                <a:gd name="T17" fmla="*/ 917 h 992"/>
                <a:gd name="T18" fmla="*/ 79 w 981"/>
                <a:gd name="T19" fmla="*/ 779 h 992"/>
                <a:gd name="T20" fmla="*/ 0 w 981"/>
                <a:gd name="T21" fmla="*/ 590 h 992"/>
                <a:gd name="T22" fmla="*/ 121 w 981"/>
                <a:gd name="T23" fmla="*/ 695 h 992"/>
                <a:gd name="T24" fmla="*/ 244 w 981"/>
                <a:gd name="T25" fmla="*/ 835 h 992"/>
                <a:gd name="T26" fmla="*/ 420 w 981"/>
                <a:gd name="T27" fmla="*/ 907 h 992"/>
                <a:gd name="T28" fmla="*/ 605 w 981"/>
                <a:gd name="T29" fmla="*/ 895 h 992"/>
                <a:gd name="T30" fmla="*/ 759 w 981"/>
                <a:gd name="T31" fmla="*/ 809 h 992"/>
                <a:gd name="T32" fmla="*/ 861 w 981"/>
                <a:gd name="T33" fmla="*/ 672 h 992"/>
                <a:gd name="T34" fmla="*/ 900 w 981"/>
                <a:gd name="T35" fmla="*/ 496 h 992"/>
                <a:gd name="T36" fmla="*/ 861 w 981"/>
                <a:gd name="T37" fmla="*/ 321 h 992"/>
                <a:gd name="T38" fmla="*/ 759 w 981"/>
                <a:gd name="T39" fmla="*/ 183 h 992"/>
                <a:gd name="T40" fmla="*/ 605 w 981"/>
                <a:gd name="T41" fmla="*/ 99 h 992"/>
                <a:gd name="T42" fmla="*/ 425 w 981"/>
                <a:gd name="T43" fmla="*/ 85 h 992"/>
                <a:gd name="T44" fmla="*/ 263 w 981"/>
                <a:gd name="T45" fmla="*/ 145 h 992"/>
                <a:gd name="T46" fmla="*/ 142 w 981"/>
                <a:gd name="T47" fmla="*/ 265 h 992"/>
                <a:gd name="T48" fmla="*/ 116 w 981"/>
                <a:gd name="T49" fmla="*/ 320 h 992"/>
                <a:gd name="T50" fmla="*/ 130 w 981"/>
                <a:gd name="T51" fmla="*/ 369 h 992"/>
                <a:gd name="T52" fmla="*/ 261 w 981"/>
                <a:gd name="T53" fmla="*/ 378 h 992"/>
                <a:gd name="T54" fmla="*/ 347 w 981"/>
                <a:gd name="T55" fmla="*/ 378 h 992"/>
                <a:gd name="T56" fmla="*/ 321 w 981"/>
                <a:gd name="T57" fmla="*/ 458 h 992"/>
                <a:gd name="T58" fmla="*/ 289 w 981"/>
                <a:gd name="T59" fmla="*/ 590 h 992"/>
                <a:gd name="T60" fmla="*/ 318 w 981"/>
                <a:gd name="T61" fmla="*/ 618 h 992"/>
                <a:gd name="T62" fmla="*/ 388 w 981"/>
                <a:gd name="T63" fmla="*/ 609 h 992"/>
                <a:gd name="T64" fmla="*/ 415 w 981"/>
                <a:gd name="T65" fmla="*/ 681 h 992"/>
                <a:gd name="T66" fmla="*/ 326 w 981"/>
                <a:gd name="T67" fmla="*/ 700 h 992"/>
                <a:gd name="T68" fmla="*/ 246 w 981"/>
                <a:gd name="T69" fmla="*/ 672 h 992"/>
                <a:gd name="T70" fmla="*/ 207 w 981"/>
                <a:gd name="T71" fmla="*/ 595 h 992"/>
                <a:gd name="T72" fmla="*/ 236 w 981"/>
                <a:gd name="T73" fmla="*/ 458 h 992"/>
                <a:gd name="T74" fmla="*/ 130 w 981"/>
                <a:gd name="T75" fmla="*/ 455 h 992"/>
                <a:gd name="T76" fmla="*/ 62 w 981"/>
                <a:gd name="T77" fmla="*/ 424 h 992"/>
                <a:gd name="T78" fmla="*/ 29 w 981"/>
                <a:gd name="T79" fmla="*/ 347 h 992"/>
                <a:gd name="T80" fmla="*/ 56 w 981"/>
                <a:gd name="T81" fmla="*/ 250 h 992"/>
                <a:gd name="T82" fmla="*/ 181 w 981"/>
                <a:gd name="T83" fmla="*/ 106 h 992"/>
                <a:gd name="T84" fmla="*/ 354 w 981"/>
                <a:gd name="T85" fmla="*/ 19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81" h="992">
                  <a:moveTo>
                    <a:pt x="485" y="0"/>
                  </a:moveTo>
                  <a:lnTo>
                    <a:pt x="559" y="7"/>
                  </a:lnTo>
                  <a:lnTo>
                    <a:pt x="629" y="22"/>
                  </a:lnTo>
                  <a:lnTo>
                    <a:pt x="694" y="46"/>
                  </a:lnTo>
                  <a:lnTo>
                    <a:pt x="755" y="80"/>
                  </a:lnTo>
                  <a:lnTo>
                    <a:pt x="810" y="123"/>
                  </a:lnTo>
                  <a:lnTo>
                    <a:pt x="859" y="171"/>
                  </a:lnTo>
                  <a:lnTo>
                    <a:pt x="900" y="226"/>
                  </a:lnTo>
                  <a:lnTo>
                    <a:pt x="935" y="287"/>
                  </a:lnTo>
                  <a:lnTo>
                    <a:pt x="960" y="354"/>
                  </a:lnTo>
                  <a:lnTo>
                    <a:pt x="976" y="422"/>
                  </a:lnTo>
                  <a:lnTo>
                    <a:pt x="981" y="496"/>
                  </a:lnTo>
                  <a:lnTo>
                    <a:pt x="976" y="570"/>
                  </a:lnTo>
                  <a:lnTo>
                    <a:pt x="960" y="640"/>
                  </a:lnTo>
                  <a:lnTo>
                    <a:pt x="935" y="705"/>
                  </a:lnTo>
                  <a:lnTo>
                    <a:pt x="900" y="767"/>
                  </a:lnTo>
                  <a:lnTo>
                    <a:pt x="859" y="821"/>
                  </a:lnTo>
                  <a:lnTo>
                    <a:pt x="810" y="871"/>
                  </a:lnTo>
                  <a:lnTo>
                    <a:pt x="755" y="912"/>
                  </a:lnTo>
                  <a:lnTo>
                    <a:pt x="694" y="946"/>
                  </a:lnTo>
                  <a:lnTo>
                    <a:pt x="629" y="972"/>
                  </a:lnTo>
                  <a:lnTo>
                    <a:pt x="559" y="987"/>
                  </a:lnTo>
                  <a:lnTo>
                    <a:pt x="485" y="992"/>
                  </a:lnTo>
                  <a:lnTo>
                    <a:pt x="415" y="987"/>
                  </a:lnTo>
                  <a:lnTo>
                    <a:pt x="347" y="972"/>
                  </a:lnTo>
                  <a:lnTo>
                    <a:pt x="282" y="950"/>
                  </a:lnTo>
                  <a:lnTo>
                    <a:pt x="222" y="917"/>
                  </a:lnTo>
                  <a:lnTo>
                    <a:pt x="169" y="878"/>
                  </a:lnTo>
                  <a:lnTo>
                    <a:pt x="120" y="832"/>
                  </a:lnTo>
                  <a:lnTo>
                    <a:pt x="79" y="779"/>
                  </a:lnTo>
                  <a:lnTo>
                    <a:pt x="44" y="720"/>
                  </a:lnTo>
                  <a:lnTo>
                    <a:pt x="17" y="657"/>
                  </a:lnTo>
                  <a:lnTo>
                    <a:pt x="0" y="590"/>
                  </a:lnTo>
                  <a:lnTo>
                    <a:pt x="79" y="575"/>
                  </a:lnTo>
                  <a:lnTo>
                    <a:pt x="96" y="636"/>
                  </a:lnTo>
                  <a:lnTo>
                    <a:pt x="121" y="695"/>
                  </a:lnTo>
                  <a:lnTo>
                    <a:pt x="156" y="748"/>
                  </a:lnTo>
                  <a:lnTo>
                    <a:pt x="197" y="794"/>
                  </a:lnTo>
                  <a:lnTo>
                    <a:pt x="244" y="835"/>
                  </a:lnTo>
                  <a:lnTo>
                    <a:pt x="297" y="868"/>
                  </a:lnTo>
                  <a:lnTo>
                    <a:pt x="357" y="891"/>
                  </a:lnTo>
                  <a:lnTo>
                    <a:pt x="420" y="907"/>
                  </a:lnTo>
                  <a:lnTo>
                    <a:pt x="485" y="912"/>
                  </a:lnTo>
                  <a:lnTo>
                    <a:pt x="547" y="907"/>
                  </a:lnTo>
                  <a:lnTo>
                    <a:pt x="605" y="895"/>
                  </a:lnTo>
                  <a:lnTo>
                    <a:pt x="661" y="873"/>
                  </a:lnTo>
                  <a:lnTo>
                    <a:pt x="711" y="845"/>
                  </a:lnTo>
                  <a:lnTo>
                    <a:pt x="759" y="809"/>
                  </a:lnTo>
                  <a:lnTo>
                    <a:pt x="798" y="770"/>
                  </a:lnTo>
                  <a:lnTo>
                    <a:pt x="834" y="722"/>
                  </a:lnTo>
                  <a:lnTo>
                    <a:pt x="861" y="672"/>
                  </a:lnTo>
                  <a:lnTo>
                    <a:pt x="883" y="616"/>
                  </a:lnTo>
                  <a:lnTo>
                    <a:pt x="895" y="558"/>
                  </a:lnTo>
                  <a:lnTo>
                    <a:pt x="900" y="496"/>
                  </a:lnTo>
                  <a:lnTo>
                    <a:pt x="895" y="434"/>
                  </a:lnTo>
                  <a:lnTo>
                    <a:pt x="883" y="376"/>
                  </a:lnTo>
                  <a:lnTo>
                    <a:pt x="861" y="321"/>
                  </a:lnTo>
                  <a:lnTo>
                    <a:pt x="834" y="270"/>
                  </a:lnTo>
                  <a:lnTo>
                    <a:pt x="798" y="224"/>
                  </a:lnTo>
                  <a:lnTo>
                    <a:pt x="759" y="183"/>
                  </a:lnTo>
                  <a:lnTo>
                    <a:pt x="711" y="149"/>
                  </a:lnTo>
                  <a:lnTo>
                    <a:pt x="661" y="120"/>
                  </a:lnTo>
                  <a:lnTo>
                    <a:pt x="605" y="99"/>
                  </a:lnTo>
                  <a:lnTo>
                    <a:pt x="547" y="85"/>
                  </a:lnTo>
                  <a:lnTo>
                    <a:pt x="485" y="80"/>
                  </a:lnTo>
                  <a:lnTo>
                    <a:pt x="425" y="85"/>
                  </a:lnTo>
                  <a:lnTo>
                    <a:pt x="367" y="97"/>
                  </a:lnTo>
                  <a:lnTo>
                    <a:pt x="314" y="118"/>
                  </a:lnTo>
                  <a:lnTo>
                    <a:pt x="263" y="145"/>
                  </a:lnTo>
                  <a:lnTo>
                    <a:pt x="217" y="179"/>
                  </a:lnTo>
                  <a:lnTo>
                    <a:pt x="176" y="219"/>
                  </a:lnTo>
                  <a:lnTo>
                    <a:pt x="142" y="265"/>
                  </a:lnTo>
                  <a:lnTo>
                    <a:pt x="140" y="267"/>
                  </a:lnTo>
                  <a:lnTo>
                    <a:pt x="127" y="294"/>
                  </a:lnTo>
                  <a:lnTo>
                    <a:pt x="116" y="320"/>
                  </a:lnTo>
                  <a:lnTo>
                    <a:pt x="115" y="340"/>
                  </a:lnTo>
                  <a:lnTo>
                    <a:pt x="118" y="357"/>
                  </a:lnTo>
                  <a:lnTo>
                    <a:pt x="130" y="369"/>
                  </a:lnTo>
                  <a:lnTo>
                    <a:pt x="149" y="376"/>
                  </a:lnTo>
                  <a:lnTo>
                    <a:pt x="173" y="378"/>
                  </a:lnTo>
                  <a:lnTo>
                    <a:pt x="261" y="378"/>
                  </a:lnTo>
                  <a:lnTo>
                    <a:pt x="304" y="246"/>
                  </a:lnTo>
                  <a:lnTo>
                    <a:pt x="390" y="246"/>
                  </a:lnTo>
                  <a:lnTo>
                    <a:pt x="347" y="378"/>
                  </a:lnTo>
                  <a:lnTo>
                    <a:pt x="444" y="378"/>
                  </a:lnTo>
                  <a:lnTo>
                    <a:pt x="419" y="458"/>
                  </a:lnTo>
                  <a:lnTo>
                    <a:pt x="321" y="458"/>
                  </a:lnTo>
                  <a:lnTo>
                    <a:pt x="289" y="556"/>
                  </a:lnTo>
                  <a:lnTo>
                    <a:pt x="287" y="575"/>
                  </a:lnTo>
                  <a:lnTo>
                    <a:pt x="289" y="590"/>
                  </a:lnTo>
                  <a:lnTo>
                    <a:pt x="294" y="604"/>
                  </a:lnTo>
                  <a:lnTo>
                    <a:pt x="304" y="612"/>
                  </a:lnTo>
                  <a:lnTo>
                    <a:pt x="318" y="618"/>
                  </a:lnTo>
                  <a:lnTo>
                    <a:pt x="330" y="619"/>
                  </a:lnTo>
                  <a:lnTo>
                    <a:pt x="359" y="618"/>
                  </a:lnTo>
                  <a:lnTo>
                    <a:pt x="388" y="609"/>
                  </a:lnTo>
                  <a:lnTo>
                    <a:pt x="396" y="647"/>
                  </a:lnTo>
                  <a:lnTo>
                    <a:pt x="405" y="664"/>
                  </a:lnTo>
                  <a:lnTo>
                    <a:pt x="415" y="681"/>
                  </a:lnTo>
                  <a:lnTo>
                    <a:pt x="386" y="691"/>
                  </a:lnTo>
                  <a:lnTo>
                    <a:pt x="357" y="698"/>
                  </a:lnTo>
                  <a:lnTo>
                    <a:pt x="326" y="700"/>
                  </a:lnTo>
                  <a:lnTo>
                    <a:pt x="297" y="696"/>
                  </a:lnTo>
                  <a:lnTo>
                    <a:pt x="270" y="688"/>
                  </a:lnTo>
                  <a:lnTo>
                    <a:pt x="246" y="672"/>
                  </a:lnTo>
                  <a:lnTo>
                    <a:pt x="227" y="652"/>
                  </a:lnTo>
                  <a:lnTo>
                    <a:pt x="214" y="626"/>
                  </a:lnTo>
                  <a:lnTo>
                    <a:pt x="207" y="595"/>
                  </a:lnTo>
                  <a:lnTo>
                    <a:pt x="205" y="563"/>
                  </a:lnTo>
                  <a:lnTo>
                    <a:pt x="214" y="530"/>
                  </a:lnTo>
                  <a:lnTo>
                    <a:pt x="236" y="458"/>
                  </a:lnTo>
                  <a:lnTo>
                    <a:pt x="173" y="458"/>
                  </a:lnTo>
                  <a:lnTo>
                    <a:pt x="154" y="458"/>
                  </a:lnTo>
                  <a:lnTo>
                    <a:pt x="130" y="455"/>
                  </a:lnTo>
                  <a:lnTo>
                    <a:pt x="106" y="450"/>
                  </a:lnTo>
                  <a:lnTo>
                    <a:pt x="84" y="440"/>
                  </a:lnTo>
                  <a:lnTo>
                    <a:pt x="62" y="424"/>
                  </a:lnTo>
                  <a:lnTo>
                    <a:pt x="46" y="402"/>
                  </a:lnTo>
                  <a:lnTo>
                    <a:pt x="34" y="376"/>
                  </a:lnTo>
                  <a:lnTo>
                    <a:pt x="29" y="347"/>
                  </a:lnTo>
                  <a:lnTo>
                    <a:pt x="33" y="316"/>
                  </a:lnTo>
                  <a:lnTo>
                    <a:pt x="41" y="284"/>
                  </a:lnTo>
                  <a:lnTo>
                    <a:pt x="56" y="250"/>
                  </a:lnTo>
                  <a:lnTo>
                    <a:pt x="92" y="197"/>
                  </a:lnTo>
                  <a:lnTo>
                    <a:pt x="133" y="147"/>
                  </a:lnTo>
                  <a:lnTo>
                    <a:pt x="181" y="106"/>
                  </a:lnTo>
                  <a:lnTo>
                    <a:pt x="234" y="70"/>
                  </a:lnTo>
                  <a:lnTo>
                    <a:pt x="292" y="41"/>
                  </a:lnTo>
                  <a:lnTo>
                    <a:pt x="354" y="19"/>
                  </a:lnTo>
                  <a:lnTo>
                    <a:pt x="419" y="5"/>
                  </a:lnTo>
                  <a:lnTo>
                    <a:pt x="48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Freeform 18"/>
            <p:cNvSpPr>
              <a:spLocks/>
            </p:cNvSpPr>
            <p:nvPr userDrawn="1"/>
          </p:nvSpPr>
          <p:spPr bwMode="auto">
            <a:xfrm>
              <a:off x="5125" y="1534"/>
              <a:ext cx="396" cy="322"/>
            </a:xfrm>
            <a:custGeom>
              <a:avLst/>
              <a:gdLst>
                <a:gd name="T0" fmla="*/ 58 w 396"/>
                <a:gd name="T1" fmla="*/ 0 h 322"/>
                <a:gd name="T2" fmla="*/ 144 w 396"/>
                <a:gd name="T3" fmla="*/ 0 h 322"/>
                <a:gd name="T4" fmla="*/ 82 w 396"/>
                <a:gd name="T5" fmla="*/ 190 h 322"/>
                <a:gd name="T6" fmla="*/ 80 w 396"/>
                <a:gd name="T7" fmla="*/ 205 h 322"/>
                <a:gd name="T8" fmla="*/ 82 w 396"/>
                <a:gd name="T9" fmla="*/ 219 h 322"/>
                <a:gd name="T10" fmla="*/ 87 w 396"/>
                <a:gd name="T11" fmla="*/ 228 h 322"/>
                <a:gd name="T12" fmla="*/ 96 w 396"/>
                <a:gd name="T13" fmla="*/ 234 h 322"/>
                <a:gd name="T14" fmla="*/ 106 w 396"/>
                <a:gd name="T15" fmla="*/ 240 h 322"/>
                <a:gd name="T16" fmla="*/ 116 w 396"/>
                <a:gd name="T17" fmla="*/ 241 h 322"/>
                <a:gd name="T18" fmla="*/ 140 w 396"/>
                <a:gd name="T19" fmla="*/ 238 h 322"/>
                <a:gd name="T20" fmla="*/ 164 w 396"/>
                <a:gd name="T21" fmla="*/ 226 h 322"/>
                <a:gd name="T22" fmla="*/ 186 w 396"/>
                <a:gd name="T23" fmla="*/ 211 h 322"/>
                <a:gd name="T24" fmla="*/ 203 w 396"/>
                <a:gd name="T25" fmla="*/ 188 h 322"/>
                <a:gd name="T26" fmla="*/ 215 w 396"/>
                <a:gd name="T27" fmla="*/ 164 h 322"/>
                <a:gd name="T28" fmla="*/ 215 w 396"/>
                <a:gd name="T29" fmla="*/ 164 h 322"/>
                <a:gd name="T30" fmla="*/ 268 w 396"/>
                <a:gd name="T31" fmla="*/ 0 h 322"/>
                <a:gd name="T32" fmla="*/ 352 w 396"/>
                <a:gd name="T33" fmla="*/ 0 h 322"/>
                <a:gd name="T34" fmla="*/ 292 w 396"/>
                <a:gd name="T35" fmla="*/ 190 h 322"/>
                <a:gd name="T36" fmla="*/ 289 w 396"/>
                <a:gd name="T37" fmla="*/ 199 h 322"/>
                <a:gd name="T38" fmla="*/ 289 w 396"/>
                <a:gd name="T39" fmla="*/ 205 h 322"/>
                <a:gd name="T40" fmla="*/ 289 w 396"/>
                <a:gd name="T41" fmla="*/ 212 h 322"/>
                <a:gd name="T42" fmla="*/ 289 w 396"/>
                <a:gd name="T43" fmla="*/ 212 h 322"/>
                <a:gd name="T44" fmla="*/ 289 w 396"/>
                <a:gd name="T45" fmla="*/ 214 h 322"/>
                <a:gd name="T46" fmla="*/ 290 w 396"/>
                <a:gd name="T47" fmla="*/ 221 h 322"/>
                <a:gd name="T48" fmla="*/ 294 w 396"/>
                <a:gd name="T49" fmla="*/ 226 h 322"/>
                <a:gd name="T50" fmla="*/ 297 w 396"/>
                <a:gd name="T51" fmla="*/ 231 h 322"/>
                <a:gd name="T52" fmla="*/ 302 w 396"/>
                <a:gd name="T53" fmla="*/ 236 h 322"/>
                <a:gd name="T54" fmla="*/ 306 w 396"/>
                <a:gd name="T55" fmla="*/ 238 h 322"/>
                <a:gd name="T56" fmla="*/ 325 w 396"/>
                <a:gd name="T57" fmla="*/ 248 h 322"/>
                <a:gd name="T58" fmla="*/ 345 w 396"/>
                <a:gd name="T59" fmla="*/ 252 h 322"/>
                <a:gd name="T60" fmla="*/ 367 w 396"/>
                <a:gd name="T61" fmla="*/ 253 h 322"/>
                <a:gd name="T62" fmla="*/ 384 w 396"/>
                <a:gd name="T63" fmla="*/ 252 h 322"/>
                <a:gd name="T64" fmla="*/ 396 w 396"/>
                <a:gd name="T65" fmla="*/ 250 h 322"/>
                <a:gd name="T66" fmla="*/ 393 w 396"/>
                <a:gd name="T67" fmla="*/ 262 h 322"/>
                <a:gd name="T68" fmla="*/ 384 w 396"/>
                <a:gd name="T69" fmla="*/ 279 h 322"/>
                <a:gd name="T70" fmla="*/ 378 w 396"/>
                <a:gd name="T71" fmla="*/ 294 h 322"/>
                <a:gd name="T72" fmla="*/ 367 w 396"/>
                <a:gd name="T73" fmla="*/ 310 h 322"/>
                <a:gd name="T74" fmla="*/ 362 w 396"/>
                <a:gd name="T75" fmla="*/ 318 h 322"/>
                <a:gd name="T76" fmla="*/ 359 w 396"/>
                <a:gd name="T77" fmla="*/ 320 h 322"/>
                <a:gd name="T78" fmla="*/ 354 w 396"/>
                <a:gd name="T79" fmla="*/ 320 h 322"/>
                <a:gd name="T80" fmla="*/ 347 w 396"/>
                <a:gd name="T81" fmla="*/ 322 h 322"/>
                <a:gd name="T82" fmla="*/ 340 w 396"/>
                <a:gd name="T83" fmla="*/ 322 h 322"/>
                <a:gd name="T84" fmla="*/ 321 w 396"/>
                <a:gd name="T85" fmla="*/ 322 h 322"/>
                <a:gd name="T86" fmla="*/ 299 w 396"/>
                <a:gd name="T87" fmla="*/ 318 h 322"/>
                <a:gd name="T88" fmla="*/ 275 w 396"/>
                <a:gd name="T89" fmla="*/ 313 h 322"/>
                <a:gd name="T90" fmla="*/ 258 w 396"/>
                <a:gd name="T91" fmla="*/ 305 h 322"/>
                <a:gd name="T92" fmla="*/ 243 w 396"/>
                <a:gd name="T93" fmla="*/ 293 h 322"/>
                <a:gd name="T94" fmla="*/ 229 w 396"/>
                <a:gd name="T95" fmla="*/ 277 h 322"/>
                <a:gd name="T96" fmla="*/ 193 w 396"/>
                <a:gd name="T97" fmla="*/ 301 h 322"/>
                <a:gd name="T98" fmla="*/ 154 w 396"/>
                <a:gd name="T99" fmla="*/ 317 h 322"/>
                <a:gd name="T100" fmla="*/ 115 w 396"/>
                <a:gd name="T101" fmla="*/ 322 h 322"/>
                <a:gd name="T102" fmla="*/ 85 w 396"/>
                <a:gd name="T103" fmla="*/ 318 h 322"/>
                <a:gd name="T104" fmla="*/ 60 w 396"/>
                <a:gd name="T105" fmla="*/ 310 h 322"/>
                <a:gd name="T106" fmla="*/ 38 w 396"/>
                <a:gd name="T107" fmla="*/ 296 h 322"/>
                <a:gd name="T108" fmla="*/ 19 w 396"/>
                <a:gd name="T109" fmla="*/ 277 h 322"/>
                <a:gd name="T110" fmla="*/ 7 w 396"/>
                <a:gd name="T111" fmla="*/ 252 h 322"/>
                <a:gd name="T112" fmla="*/ 0 w 396"/>
                <a:gd name="T113" fmla="*/ 224 h 322"/>
                <a:gd name="T114" fmla="*/ 0 w 396"/>
                <a:gd name="T115" fmla="*/ 193 h 322"/>
                <a:gd name="T116" fmla="*/ 7 w 396"/>
                <a:gd name="T117" fmla="*/ 164 h 322"/>
                <a:gd name="T118" fmla="*/ 58 w 396"/>
                <a:gd name="T119"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6" h="322">
                  <a:moveTo>
                    <a:pt x="58" y="0"/>
                  </a:moveTo>
                  <a:lnTo>
                    <a:pt x="144" y="0"/>
                  </a:lnTo>
                  <a:lnTo>
                    <a:pt x="82" y="190"/>
                  </a:lnTo>
                  <a:lnTo>
                    <a:pt x="80" y="205"/>
                  </a:lnTo>
                  <a:lnTo>
                    <a:pt x="82" y="219"/>
                  </a:lnTo>
                  <a:lnTo>
                    <a:pt x="87" y="228"/>
                  </a:lnTo>
                  <a:lnTo>
                    <a:pt x="96" y="234"/>
                  </a:lnTo>
                  <a:lnTo>
                    <a:pt x="106" y="240"/>
                  </a:lnTo>
                  <a:lnTo>
                    <a:pt x="116" y="241"/>
                  </a:lnTo>
                  <a:lnTo>
                    <a:pt x="140" y="238"/>
                  </a:lnTo>
                  <a:lnTo>
                    <a:pt x="164" y="226"/>
                  </a:lnTo>
                  <a:lnTo>
                    <a:pt x="186" y="211"/>
                  </a:lnTo>
                  <a:lnTo>
                    <a:pt x="203" y="188"/>
                  </a:lnTo>
                  <a:lnTo>
                    <a:pt x="215" y="164"/>
                  </a:lnTo>
                  <a:lnTo>
                    <a:pt x="215" y="164"/>
                  </a:lnTo>
                  <a:lnTo>
                    <a:pt x="268" y="0"/>
                  </a:lnTo>
                  <a:lnTo>
                    <a:pt x="352" y="0"/>
                  </a:lnTo>
                  <a:lnTo>
                    <a:pt x="292" y="190"/>
                  </a:lnTo>
                  <a:lnTo>
                    <a:pt x="289" y="199"/>
                  </a:lnTo>
                  <a:lnTo>
                    <a:pt x="289" y="205"/>
                  </a:lnTo>
                  <a:lnTo>
                    <a:pt x="289" y="212"/>
                  </a:lnTo>
                  <a:lnTo>
                    <a:pt x="289" y="212"/>
                  </a:lnTo>
                  <a:lnTo>
                    <a:pt x="289" y="214"/>
                  </a:lnTo>
                  <a:lnTo>
                    <a:pt x="290" y="221"/>
                  </a:lnTo>
                  <a:lnTo>
                    <a:pt x="294" y="226"/>
                  </a:lnTo>
                  <a:lnTo>
                    <a:pt x="297" y="231"/>
                  </a:lnTo>
                  <a:lnTo>
                    <a:pt x="302" y="236"/>
                  </a:lnTo>
                  <a:lnTo>
                    <a:pt x="306" y="238"/>
                  </a:lnTo>
                  <a:lnTo>
                    <a:pt x="325" y="248"/>
                  </a:lnTo>
                  <a:lnTo>
                    <a:pt x="345" y="252"/>
                  </a:lnTo>
                  <a:lnTo>
                    <a:pt x="367" y="253"/>
                  </a:lnTo>
                  <a:lnTo>
                    <a:pt x="384" y="252"/>
                  </a:lnTo>
                  <a:lnTo>
                    <a:pt x="396" y="250"/>
                  </a:lnTo>
                  <a:lnTo>
                    <a:pt x="393" y="262"/>
                  </a:lnTo>
                  <a:lnTo>
                    <a:pt x="384" y="279"/>
                  </a:lnTo>
                  <a:lnTo>
                    <a:pt x="378" y="294"/>
                  </a:lnTo>
                  <a:lnTo>
                    <a:pt x="367" y="310"/>
                  </a:lnTo>
                  <a:lnTo>
                    <a:pt x="362" y="318"/>
                  </a:lnTo>
                  <a:lnTo>
                    <a:pt x="359" y="320"/>
                  </a:lnTo>
                  <a:lnTo>
                    <a:pt x="354" y="320"/>
                  </a:lnTo>
                  <a:lnTo>
                    <a:pt x="347" y="322"/>
                  </a:lnTo>
                  <a:lnTo>
                    <a:pt x="340" y="322"/>
                  </a:lnTo>
                  <a:lnTo>
                    <a:pt x="321" y="322"/>
                  </a:lnTo>
                  <a:lnTo>
                    <a:pt x="299" y="318"/>
                  </a:lnTo>
                  <a:lnTo>
                    <a:pt x="275" y="313"/>
                  </a:lnTo>
                  <a:lnTo>
                    <a:pt x="258" y="305"/>
                  </a:lnTo>
                  <a:lnTo>
                    <a:pt x="243" y="293"/>
                  </a:lnTo>
                  <a:lnTo>
                    <a:pt x="229" y="277"/>
                  </a:lnTo>
                  <a:lnTo>
                    <a:pt x="193" y="301"/>
                  </a:lnTo>
                  <a:lnTo>
                    <a:pt x="154" y="317"/>
                  </a:lnTo>
                  <a:lnTo>
                    <a:pt x="115" y="322"/>
                  </a:lnTo>
                  <a:lnTo>
                    <a:pt x="85" y="318"/>
                  </a:lnTo>
                  <a:lnTo>
                    <a:pt x="60" y="310"/>
                  </a:lnTo>
                  <a:lnTo>
                    <a:pt x="38" y="296"/>
                  </a:lnTo>
                  <a:lnTo>
                    <a:pt x="19" y="277"/>
                  </a:lnTo>
                  <a:lnTo>
                    <a:pt x="7" y="252"/>
                  </a:lnTo>
                  <a:lnTo>
                    <a:pt x="0" y="224"/>
                  </a:lnTo>
                  <a:lnTo>
                    <a:pt x="0" y="193"/>
                  </a:lnTo>
                  <a:lnTo>
                    <a:pt x="7" y="164"/>
                  </a:lnTo>
                  <a:lnTo>
                    <a:pt x="5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Freeform 19"/>
            <p:cNvSpPr>
              <a:spLocks noEditPoints="1"/>
            </p:cNvSpPr>
            <p:nvPr userDrawn="1"/>
          </p:nvSpPr>
          <p:spPr bwMode="auto">
            <a:xfrm>
              <a:off x="5007" y="2496"/>
              <a:ext cx="127" cy="127"/>
            </a:xfrm>
            <a:custGeom>
              <a:avLst/>
              <a:gdLst>
                <a:gd name="T0" fmla="*/ 53 w 127"/>
                <a:gd name="T1" fmla="*/ 65 h 127"/>
                <a:gd name="T2" fmla="*/ 74 w 127"/>
                <a:gd name="T3" fmla="*/ 63 h 127"/>
                <a:gd name="T4" fmla="*/ 80 w 127"/>
                <a:gd name="T5" fmla="*/ 58 h 127"/>
                <a:gd name="T6" fmla="*/ 80 w 127"/>
                <a:gd name="T7" fmla="*/ 48 h 127"/>
                <a:gd name="T8" fmla="*/ 74 w 127"/>
                <a:gd name="T9" fmla="*/ 41 h 127"/>
                <a:gd name="T10" fmla="*/ 53 w 127"/>
                <a:gd name="T11" fmla="*/ 41 h 127"/>
                <a:gd name="T12" fmla="*/ 68 w 127"/>
                <a:gd name="T13" fmla="*/ 32 h 127"/>
                <a:gd name="T14" fmla="*/ 79 w 127"/>
                <a:gd name="T15" fmla="*/ 34 h 127"/>
                <a:gd name="T16" fmla="*/ 87 w 127"/>
                <a:gd name="T17" fmla="*/ 41 h 127"/>
                <a:gd name="T18" fmla="*/ 91 w 127"/>
                <a:gd name="T19" fmla="*/ 53 h 127"/>
                <a:gd name="T20" fmla="*/ 86 w 127"/>
                <a:gd name="T21" fmla="*/ 65 h 127"/>
                <a:gd name="T22" fmla="*/ 75 w 127"/>
                <a:gd name="T23" fmla="*/ 72 h 127"/>
                <a:gd name="T24" fmla="*/ 92 w 127"/>
                <a:gd name="T25" fmla="*/ 94 h 127"/>
                <a:gd name="T26" fmla="*/ 67 w 127"/>
                <a:gd name="T27" fmla="*/ 72 h 127"/>
                <a:gd name="T28" fmla="*/ 53 w 127"/>
                <a:gd name="T29" fmla="*/ 94 h 127"/>
                <a:gd name="T30" fmla="*/ 43 w 127"/>
                <a:gd name="T31" fmla="*/ 32 h 127"/>
                <a:gd name="T32" fmla="*/ 39 w 127"/>
                <a:gd name="T33" fmla="*/ 15 h 127"/>
                <a:gd name="T34" fmla="*/ 16 w 127"/>
                <a:gd name="T35" fmla="*/ 41 h 127"/>
                <a:gd name="T36" fmla="*/ 16 w 127"/>
                <a:gd name="T37" fmla="*/ 84 h 127"/>
                <a:gd name="T38" fmla="*/ 39 w 127"/>
                <a:gd name="T39" fmla="*/ 111 h 127"/>
                <a:gd name="T40" fmla="*/ 72 w 127"/>
                <a:gd name="T41" fmla="*/ 116 h 127"/>
                <a:gd name="T42" fmla="*/ 103 w 127"/>
                <a:gd name="T43" fmla="*/ 101 h 127"/>
                <a:gd name="T44" fmla="*/ 116 w 127"/>
                <a:gd name="T45" fmla="*/ 63 h 127"/>
                <a:gd name="T46" fmla="*/ 103 w 127"/>
                <a:gd name="T47" fmla="*/ 26 h 127"/>
                <a:gd name="T48" fmla="*/ 72 w 127"/>
                <a:gd name="T49" fmla="*/ 10 h 127"/>
                <a:gd name="T50" fmla="*/ 63 w 127"/>
                <a:gd name="T51" fmla="*/ 0 h 127"/>
                <a:gd name="T52" fmla="*/ 99 w 127"/>
                <a:gd name="T53" fmla="*/ 10 h 127"/>
                <a:gd name="T54" fmla="*/ 123 w 127"/>
                <a:gd name="T55" fmla="*/ 41 h 127"/>
                <a:gd name="T56" fmla="*/ 123 w 127"/>
                <a:gd name="T57" fmla="*/ 85 h 127"/>
                <a:gd name="T58" fmla="*/ 99 w 127"/>
                <a:gd name="T59" fmla="*/ 116 h 127"/>
                <a:gd name="T60" fmla="*/ 63 w 127"/>
                <a:gd name="T61" fmla="*/ 127 h 127"/>
                <a:gd name="T62" fmla="*/ 27 w 127"/>
                <a:gd name="T63" fmla="*/ 116 h 127"/>
                <a:gd name="T64" fmla="*/ 4 w 127"/>
                <a:gd name="T65" fmla="*/ 85 h 127"/>
                <a:gd name="T66" fmla="*/ 4 w 127"/>
                <a:gd name="T67" fmla="*/ 41 h 127"/>
                <a:gd name="T68" fmla="*/ 27 w 127"/>
                <a:gd name="T69" fmla="*/ 10 h 127"/>
                <a:gd name="T70" fmla="*/ 63 w 127"/>
                <a:gd name="T71"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7" h="127">
                  <a:moveTo>
                    <a:pt x="53" y="41"/>
                  </a:moveTo>
                  <a:lnTo>
                    <a:pt x="53" y="65"/>
                  </a:lnTo>
                  <a:lnTo>
                    <a:pt x="68" y="65"/>
                  </a:lnTo>
                  <a:lnTo>
                    <a:pt x="74" y="63"/>
                  </a:lnTo>
                  <a:lnTo>
                    <a:pt x="77" y="62"/>
                  </a:lnTo>
                  <a:lnTo>
                    <a:pt x="80" y="58"/>
                  </a:lnTo>
                  <a:lnTo>
                    <a:pt x="80" y="53"/>
                  </a:lnTo>
                  <a:lnTo>
                    <a:pt x="80" y="48"/>
                  </a:lnTo>
                  <a:lnTo>
                    <a:pt x="77" y="44"/>
                  </a:lnTo>
                  <a:lnTo>
                    <a:pt x="74" y="41"/>
                  </a:lnTo>
                  <a:lnTo>
                    <a:pt x="68" y="41"/>
                  </a:lnTo>
                  <a:lnTo>
                    <a:pt x="53" y="41"/>
                  </a:lnTo>
                  <a:close/>
                  <a:moveTo>
                    <a:pt x="43" y="32"/>
                  </a:moveTo>
                  <a:lnTo>
                    <a:pt x="68" y="32"/>
                  </a:lnTo>
                  <a:lnTo>
                    <a:pt x="74" y="32"/>
                  </a:lnTo>
                  <a:lnTo>
                    <a:pt x="79" y="34"/>
                  </a:lnTo>
                  <a:lnTo>
                    <a:pt x="84" y="38"/>
                  </a:lnTo>
                  <a:lnTo>
                    <a:pt x="87" y="41"/>
                  </a:lnTo>
                  <a:lnTo>
                    <a:pt x="89" y="46"/>
                  </a:lnTo>
                  <a:lnTo>
                    <a:pt x="91" y="53"/>
                  </a:lnTo>
                  <a:lnTo>
                    <a:pt x="89" y="60"/>
                  </a:lnTo>
                  <a:lnTo>
                    <a:pt x="86" y="65"/>
                  </a:lnTo>
                  <a:lnTo>
                    <a:pt x="82" y="68"/>
                  </a:lnTo>
                  <a:lnTo>
                    <a:pt x="75" y="72"/>
                  </a:lnTo>
                  <a:lnTo>
                    <a:pt x="92" y="92"/>
                  </a:lnTo>
                  <a:lnTo>
                    <a:pt x="92" y="94"/>
                  </a:lnTo>
                  <a:lnTo>
                    <a:pt x="82" y="94"/>
                  </a:lnTo>
                  <a:lnTo>
                    <a:pt x="67" y="72"/>
                  </a:lnTo>
                  <a:lnTo>
                    <a:pt x="53" y="72"/>
                  </a:lnTo>
                  <a:lnTo>
                    <a:pt x="53" y="94"/>
                  </a:lnTo>
                  <a:lnTo>
                    <a:pt x="43" y="94"/>
                  </a:lnTo>
                  <a:lnTo>
                    <a:pt x="43" y="32"/>
                  </a:lnTo>
                  <a:close/>
                  <a:moveTo>
                    <a:pt x="55" y="10"/>
                  </a:moveTo>
                  <a:lnTo>
                    <a:pt x="39" y="15"/>
                  </a:lnTo>
                  <a:lnTo>
                    <a:pt x="24" y="26"/>
                  </a:lnTo>
                  <a:lnTo>
                    <a:pt x="16" y="41"/>
                  </a:lnTo>
                  <a:lnTo>
                    <a:pt x="12" y="63"/>
                  </a:lnTo>
                  <a:lnTo>
                    <a:pt x="16" y="84"/>
                  </a:lnTo>
                  <a:lnTo>
                    <a:pt x="24" y="101"/>
                  </a:lnTo>
                  <a:lnTo>
                    <a:pt x="39" y="111"/>
                  </a:lnTo>
                  <a:lnTo>
                    <a:pt x="55" y="116"/>
                  </a:lnTo>
                  <a:lnTo>
                    <a:pt x="72" y="116"/>
                  </a:lnTo>
                  <a:lnTo>
                    <a:pt x="89" y="111"/>
                  </a:lnTo>
                  <a:lnTo>
                    <a:pt x="103" y="101"/>
                  </a:lnTo>
                  <a:lnTo>
                    <a:pt x="113" y="84"/>
                  </a:lnTo>
                  <a:lnTo>
                    <a:pt x="116" y="63"/>
                  </a:lnTo>
                  <a:lnTo>
                    <a:pt x="113" y="41"/>
                  </a:lnTo>
                  <a:lnTo>
                    <a:pt x="103" y="26"/>
                  </a:lnTo>
                  <a:lnTo>
                    <a:pt x="89" y="15"/>
                  </a:lnTo>
                  <a:lnTo>
                    <a:pt x="72" y="10"/>
                  </a:lnTo>
                  <a:lnTo>
                    <a:pt x="55" y="10"/>
                  </a:lnTo>
                  <a:close/>
                  <a:moveTo>
                    <a:pt x="63" y="0"/>
                  </a:moveTo>
                  <a:lnTo>
                    <a:pt x="82" y="2"/>
                  </a:lnTo>
                  <a:lnTo>
                    <a:pt x="99" y="10"/>
                  </a:lnTo>
                  <a:lnTo>
                    <a:pt x="115" y="22"/>
                  </a:lnTo>
                  <a:lnTo>
                    <a:pt x="123" y="41"/>
                  </a:lnTo>
                  <a:lnTo>
                    <a:pt x="127" y="63"/>
                  </a:lnTo>
                  <a:lnTo>
                    <a:pt x="123" y="85"/>
                  </a:lnTo>
                  <a:lnTo>
                    <a:pt x="115" y="104"/>
                  </a:lnTo>
                  <a:lnTo>
                    <a:pt x="99" y="116"/>
                  </a:lnTo>
                  <a:lnTo>
                    <a:pt x="82" y="125"/>
                  </a:lnTo>
                  <a:lnTo>
                    <a:pt x="63" y="127"/>
                  </a:lnTo>
                  <a:lnTo>
                    <a:pt x="45" y="125"/>
                  </a:lnTo>
                  <a:lnTo>
                    <a:pt x="27" y="116"/>
                  </a:lnTo>
                  <a:lnTo>
                    <a:pt x="14" y="104"/>
                  </a:lnTo>
                  <a:lnTo>
                    <a:pt x="4" y="85"/>
                  </a:lnTo>
                  <a:lnTo>
                    <a:pt x="0" y="63"/>
                  </a:lnTo>
                  <a:lnTo>
                    <a:pt x="4" y="41"/>
                  </a:lnTo>
                  <a:lnTo>
                    <a:pt x="14" y="22"/>
                  </a:lnTo>
                  <a:lnTo>
                    <a:pt x="27" y="10"/>
                  </a:lnTo>
                  <a:lnTo>
                    <a:pt x="45" y="2"/>
                  </a:lnTo>
                  <a:lnTo>
                    <a:pt x="63"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Tree>
    <p:extLst>
      <p:ext uri="{BB962C8B-B14F-4D97-AF65-F5344CB8AC3E}">
        <p14:creationId xmlns:p14="http://schemas.microsoft.com/office/powerpoint/2010/main" val="4251340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9751266"/>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_Yellow Logo Transition">
    <p:bg>
      <p:bgPr>
        <a:solidFill>
          <a:schemeClr val="bg1"/>
        </a:solidFill>
        <a:effectLst/>
      </p:bgPr>
    </p:bg>
    <p:spTree>
      <p:nvGrpSpPr>
        <p:cNvPr id="1" name=""/>
        <p:cNvGrpSpPr/>
        <p:nvPr/>
      </p:nvGrpSpPr>
      <p:grpSpPr>
        <a:xfrm>
          <a:off x="0" y="0"/>
          <a:ext cx="0" cy="0"/>
          <a:chOff x="0" y="0"/>
          <a:chExt cx="0" cy="0"/>
        </a:xfrm>
      </p:grpSpPr>
      <p:sp>
        <p:nvSpPr>
          <p:cNvPr id="52" name="Rectangle 51"/>
          <p:cNvSpPr/>
          <p:nvPr/>
        </p:nvSpPr>
        <p:spPr>
          <a:xfrm>
            <a:off x="187324" y="179388"/>
            <a:ext cx="11814175" cy="6492875"/>
          </a:xfrm>
          <a:prstGeom prst="rect">
            <a:avLst/>
          </a:prstGeom>
          <a:solidFill>
            <a:srgbClr val="EBEBE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noFill/>
            </a:endParaRPr>
          </a:p>
        </p:txBody>
      </p:sp>
      <p:sp>
        <p:nvSpPr>
          <p:cNvPr id="3" name="Text Placeholder 2"/>
          <p:cNvSpPr>
            <a:spLocks noGrp="1"/>
          </p:cNvSpPr>
          <p:nvPr>
            <p:ph type="body" idx="1"/>
          </p:nvPr>
        </p:nvSpPr>
        <p:spPr>
          <a:xfrm>
            <a:off x="919000" y="2675732"/>
            <a:ext cx="10350826" cy="1500187"/>
          </a:xfrm>
          <a:prstGeom prst="rect">
            <a:avLst/>
          </a:prstGeom>
        </p:spPr>
        <p:txBody>
          <a:bodyPr anchor="ctr">
            <a:noAutofit/>
          </a:bodyPr>
          <a:lstStyle>
            <a:lvl1pPr marL="0" indent="0" algn="l">
              <a:buNone/>
              <a:defRPr sz="3200">
                <a:solidFill>
                  <a:srgbClr val="0000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22" name="Group 4"/>
          <p:cNvGrpSpPr>
            <a:grpSpLocks noChangeAspect="1"/>
          </p:cNvGrpSpPr>
          <p:nvPr/>
        </p:nvGrpSpPr>
        <p:grpSpPr bwMode="auto">
          <a:xfrm>
            <a:off x="10430933" y="380390"/>
            <a:ext cx="1148292" cy="299927"/>
            <a:chOff x="44" y="1156"/>
            <a:chExt cx="5628" cy="1470"/>
          </a:xfrm>
          <a:solidFill>
            <a:schemeClr val="bg1"/>
          </a:solidFill>
        </p:grpSpPr>
        <p:sp>
          <p:nvSpPr>
            <p:cNvPr id="23" name="Freeform 22"/>
            <p:cNvSpPr>
              <a:spLocks/>
            </p:cNvSpPr>
            <p:nvPr userDrawn="1"/>
          </p:nvSpPr>
          <p:spPr bwMode="auto">
            <a:xfrm>
              <a:off x="502" y="2133"/>
              <a:ext cx="398" cy="481"/>
            </a:xfrm>
            <a:custGeom>
              <a:avLst/>
              <a:gdLst>
                <a:gd name="T0" fmla="*/ 53 w 398"/>
                <a:gd name="T1" fmla="*/ 0 h 481"/>
                <a:gd name="T2" fmla="*/ 77 w 398"/>
                <a:gd name="T3" fmla="*/ 2 h 481"/>
                <a:gd name="T4" fmla="*/ 99 w 398"/>
                <a:gd name="T5" fmla="*/ 7 h 481"/>
                <a:gd name="T6" fmla="*/ 119 w 398"/>
                <a:gd name="T7" fmla="*/ 17 h 481"/>
                <a:gd name="T8" fmla="*/ 135 w 398"/>
                <a:gd name="T9" fmla="*/ 33 h 481"/>
                <a:gd name="T10" fmla="*/ 145 w 398"/>
                <a:gd name="T11" fmla="*/ 51 h 481"/>
                <a:gd name="T12" fmla="*/ 150 w 398"/>
                <a:gd name="T13" fmla="*/ 77 h 481"/>
                <a:gd name="T14" fmla="*/ 159 w 398"/>
                <a:gd name="T15" fmla="*/ 60 h 481"/>
                <a:gd name="T16" fmla="*/ 172 w 398"/>
                <a:gd name="T17" fmla="*/ 43 h 481"/>
                <a:gd name="T18" fmla="*/ 188 w 398"/>
                <a:gd name="T19" fmla="*/ 29 h 481"/>
                <a:gd name="T20" fmla="*/ 205 w 398"/>
                <a:gd name="T21" fmla="*/ 19 h 481"/>
                <a:gd name="T22" fmla="*/ 225 w 398"/>
                <a:gd name="T23" fmla="*/ 10 h 481"/>
                <a:gd name="T24" fmla="*/ 246 w 398"/>
                <a:gd name="T25" fmla="*/ 3 h 481"/>
                <a:gd name="T26" fmla="*/ 290 w 398"/>
                <a:gd name="T27" fmla="*/ 0 h 481"/>
                <a:gd name="T28" fmla="*/ 319 w 398"/>
                <a:gd name="T29" fmla="*/ 0 h 481"/>
                <a:gd name="T30" fmla="*/ 348 w 398"/>
                <a:gd name="T31" fmla="*/ 7 h 481"/>
                <a:gd name="T32" fmla="*/ 374 w 398"/>
                <a:gd name="T33" fmla="*/ 17 h 481"/>
                <a:gd name="T34" fmla="*/ 398 w 398"/>
                <a:gd name="T35" fmla="*/ 33 h 481"/>
                <a:gd name="T36" fmla="*/ 354 w 398"/>
                <a:gd name="T37" fmla="*/ 115 h 481"/>
                <a:gd name="T38" fmla="*/ 355 w 398"/>
                <a:gd name="T39" fmla="*/ 115 h 481"/>
                <a:gd name="T40" fmla="*/ 318 w 398"/>
                <a:gd name="T41" fmla="*/ 101 h 481"/>
                <a:gd name="T42" fmla="*/ 278 w 398"/>
                <a:gd name="T43" fmla="*/ 96 h 481"/>
                <a:gd name="T44" fmla="*/ 254 w 398"/>
                <a:gd name="T45" fmla="*/ 98 h 481"/>
                <a:gd name="T46" fmla="*/ 232 w 398"/>
                <a:gd name="T47" fmla="*/ 103 h 481"/>
                <a:gd name="T48" fmla="*/ 212 w 398"/>
                <a:gd name="T49" fmla="*/ 111 h 481"/>
                <a:gd name="T50" fmla="*/ 195 w 398"/>
                <a:gd name="T51" fmla="*/ 123 h 481"/>
                <a:gd name="T52" fmla="*/ 179 w 398"/>
                <a:gd name="T53" fmla="*/ 140 h 481"/>
                <a:gd name="T54" fmla="*/ 167 w 398"/>
                <a:gd name="T55" fmla="*/ 159 h 481"/>
                <a:gd name="T56" fmla="*/ 160 w 398"/>
                <a:gd name="T57" fmla="*/ 181 h 481"/>
                <a:gd name="T58" fmla="*/ 157 w 398"/>
                <a:gd name="T59" fmla="*/ 209 h 481"/>
                <a:gd name="T60" fmla="*/ 157 w 398"/>
                <a:gd name="T61" fmla="*/ 481 h 481"/>
                <a:gd name="T62" fmla="*/ 51 w 398"/>
                <a:gd name="T63" fmla="*/ 481 h 481"/>
                <a:gd name="T64" fmla="*/ 51 w 398"/>
                <a:gd name="T65" fmla="*/ 139 h 481"/>
                <a:gd name="T66" fmla="*/ 51 w 398"/>
                <a:gd name="T67" fmla="*/ 111 h 481"/>
                <a:gd name="T68" fmla="*/ 49 w 398"/>
                <a:gd name="T69" fmla="*/ 104 h 481"/>
                <a:gd name="T70" fmla="*/ 48 w 398"/>
                <a:gd name="T71" fmla="*/ 98 h 481"/>
                <a:gd name="T72" fmla="*/ 46 w 398"/>
                <a:gd name="T73" fmla="*/ 91 h 481"/>
                <a:gd name="T74" fmla="*/ 41 w 398"/>
                <a:gd name="T75" fmla="*/ 87 h 481"/>
                <a:gd name="T76" fmla="*/ 37 w 398"/>
                <a:gd name="T77" fmla="*/ 82 h 481"/>
                <a:gd name="T78" fmla="*/ 31 w 398"/>
                <a:gd name="T79" fmla="*/ 80 h 481"/>
                <a:gd name="T80" fmla="*/ 17 w 398"/>
                <a:gd name="T81" fmla="*/ 79 h 481"/>
                <a:gd name="T82" fmla="*/ 2 w 398"/>
                <a:gd name="T83" fmla="*/ 77 h 481"/>
                <a:gd name="T84" fmla="*/ 0 w 398"/>
                <a:gd name="T85" fmla="*/ 5 h 481"/>
                <a:gd name="T86" fmla="*/ 53 w 398"/>
                <a:gd name="T87"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8" h="481">
                  <a:moveTo>
                    <a:pt x="53" y="0"/>
                  </a:moveTo>
                  <a:lnTo>
                    <a:pt x="77" y="2"/>
                  </a:lnTo>
                  <a:lnTo>
                    <a:pt x="99" y="7"/>
                  </a:lnTo>
                  <a:lnTo>
                    <a:pt x="119" y="17"/>
                  </a:lnTo>
                  <a:lnTo>
                    <a:pt x="135" y="33"/>
                  </a:lnTo>
                  <a:lnTo>
                    <a:pt x="145" y="51"/>
                  </a:lnTo>
                  <a:lnTo>
                    <a:pt x="150" y="77"/>
                  </a:lnTo>
                  <a:lnTo>
                    <a:pt x="159" y="60"/>
                  </a:lnTo>
                  <a:lnTo>
                    <a:pt x="172" y="43"/>
                  </a:lnTo>
                  <a:lnTo>
                    <a:pt x="188" y="29"/>
                  </a:lnTo>
                  <a:lnTo>
                    <a:pt x="205" y="19"/>
                  </a:lnTo>
                  <a:lnTo>
                    <a:pt x="225" y="10"/>
                  </a:lnTo>
                  <a:lnTo>
                    <a:pt x="246" y="3"/>
                  </a:lnTo>
                  <a:lnTo>
                    <a:pt x="290" y="0"/>
                  </a:lnTo>
                  <a:lnTo>
                    <a:pt x="319" y="0"/>
                  </a:lnTo>
                  <a:lnTo>
                    <a:pt x="348" y="7"/>
                  </a:lnTo>
                  <a:lnTo>
                    <a:pt x="374" y="17"/>
                  </a:lnTo>
                  <a:lnTo>
                    <a:pt x="398" y="33"/>
                  </a:lnTo>
                  <a:lnTo>
                    <a:pt x="354" y="115"/>
                  </a:lnTo>
                  <a:lnTo>
                    <a:pt x="355" y="115"/>
                  </a:lnTo>
                  <a:lnTo>
                    <a:pt x="318" y="101"/>
                  </a:lnTo>
                  <a:lnTo>
                    <a:pt x="278" y="96"/>
                  </a:lnTo>
                  <a:lnTo>
                    <a:pt x="254" y="98"/>
                  </a:lnTo>
                  <a:lnTo>
                    <a:pt x="232" y="103"/>
                  </a:lnTo>
                  <a:lnTo>
                    <a:pt x="212" y="111"/>
                  </a:lnTo>
                  <a:lnTo>
                    <a:pt x="195" y="123"/>
                  </a:lnTo>
                  <a:lnTo>
                    <a:pt x="179" y="140"/>
                  </a:lnTo>
                  <a:lnTo>
                    <a:pt x="167" y="159"/>
                  </a:lnTo>
                  <a:lnTo>
                    <a:pt x="160" y="181"/>
                  </a:lnTo>
                  <a:lnTo>
                    <a:pt x="157" y="209"/>
                  </a:lnTo>
                  <a:lnTo>
                    <a:pt x="157" y="481"/>
                  </a:lnTo>
                  <a:lnTo>
                    <a:pt x="51" y="481"/>
                  </a:lnTo>
                  <a:lnTo>
                    <a:pt x="51" y="139"/>
                  </a:lnTo>
                  <a:lnTo>
                    <a:pt x="51" y="111"/>
                  </a:lnTo>
                  <a:lnTo>
                    <a:pt x="49" y="104"/>
                  </a:lnTo>
                  <a:lnTo>
                    <a:pt x="48" y="98"/>
                  </a:lnTo>
                  <a:lnTo>
                    <a:pt x="46" y="91"/>
                  </a:lnTo>
                  <a:lnTo>
                    <a:pt x="41" y="87"/>
                  </a:lnTo>
                  <a:lnTo>
                    <a:pt x="37" y="82"/>
                  </a:lnTo>
                  <a:lnTo>
                    <a:pt x="31" y="80"/>
                  </a:lnTo>
                  <a:lnTo>
                    <a:pt x="17" y="79"/>
                  </a:lnTo>
                  <a:lnTo>
                    <a:pt x="2" y="77"/>
                  </a:lnTo>
                  <a:lnTo>
                    <a:pt x="0" y="5"/>
                  </a:lnTo>
                  <a:lnTo>
                    <a:pt x="53"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Freeform 7"/>
            <p:cNvSpPr>
              <a:spLocks noEditPoints="1"/>
            </p:cNvSpPr>
            <p:nvPr userDrawn="1"/>
          </p:nvSpPr>
          <p:spPr bwMode="auto">
            <a:xfrm>
              <a:off x="885" y="2133"/>
              <a:ext cx="514" cy="490"/>
            </a:xfrm>
            <a:custGeom>
              <a:avLst/>
              <a:gdLst>
                <a:gd name="T0" fmla="*/ 229 w 514"/>
                <a:gd name="T1" fmla="*/ 87 h 490"/>
                <a:gd name="T2" fmla="*/ 174 w 514"/>
                <a:gd name="T3" fmla="*/ 111 h 490"/>
                <a:gd name="T4" fmla="*/ 135 w 514"/>
                <a:gd name="T5" fmla="*/ 154 h 490"/>
                <a:gd name="T6" fmla="*/ 111 w 514"/>
                <a:gd name="T7" fmla="*/ 216 h 490"/>
                <a:gd name="T8" fmla="*/ 111 w 514"/>
                <a:gd name="T9" fmla="*/ 293 h 490"/>
                <a:gd name="T10" fmla="*/ 140 w 514"/>
                <a:gd name="T11" fmla="*/ 356 h 490"/>
                <a:gd name="T12" fmla="*/ 179 w 514"/>
                <a:gd name="T13" fmla="*/ 385 h 490"/>
                <a:gd name="T14" fmla="*/ 237 w 514"/>
                <a:gd name="T15" fmla="*/ 395 h 490"/>
                <a:gd name="T16" fmla="*/ 288 w 514"/>
                <a:gd name="T17" fmla="*/ 383 h 490"/>
                <a:gd name="T18" fmla="*/ 328 w 514"/>
                <a:gd name="T19" fmla="*/ 353 h 490"/>
                <a:gd name="T20" fmla="*/ 355 w 514"/>
                <a:gd name="T21" fmla="*/ 286 h 490"/>
                <a:gd name="T22" fmla="*/ 360 w 514"/>
                <a:gd name="T23" fmla="*/ 104 h 490"/>
                <a:gd name="T24" fmla="*/ 309 w 514"/>
                <a:gd name="T25" fmla="*/ 89 h 490"/>
                <a:gd name="T26" fmla="*/ 261 w 514"/>
                <a:gd name="T27" fmla="*/ 84 h 490"/>
                <a:gd name="T28" fmla="*/ 319 w 514"/>
                <a:gd name="T29" fmla="*/ 2 h 490"/>
                <a:gd name="T30" fmla="*/ 416 w 514"/>
                <a:gd name="T31" fmla="*/ 24 h 490"/>
                <a:gd name="T32" fmla="*/ 463 w 514"/>
                <a:gd name="T33" fmla="*/ 342 h 490"/>
                <a:gd name="T34" fmla="*/ 464 w 514"/>
                <a:gd name="T35" fmla="*/ 380 h 490"/>
                <a:gd name="T36" fmla="*/ 469 w 514"/>
                <a:gd name="T37" fmla="*/ 394 h 490"/>
                <a:gd name="T38" fmla="*/ 478 w 514"/>
                <a:gd name="T39" fmla="*/ 402 h 490"/>
                <a:gd name="T40" fmla="*/ 497 w 514"/>
                <a:gd name="T41" fmla="*/ 407 h 490"/>
                <a:gd name="T42" fmla="*/ 514 w 514"/>
                <a:gd name="T43" fmla="*/ 483 h 490"/>
                <a:gd name="T44" fmla="*/ 440 w 514"/>
                <a:gd name="T45" fmla="*/ 484 h 490"/>
                <a:gd name="T46" fmla="*/ 403 w 514"/>
                <a:gd name="T47" fmla="*/ 464 h 490"/>
                <a:gd name="T48" fmla="*/ 382 w 514"/>
                <a:gd name="T49" fmla="*/ 430 h 490"/>
                <a:gd name="T50" fmla="*/ 377 w 514"/>
                <a:gd name="T51" fmla="*/ 387 h 490"/>
                <a:gd name="T52" fmla="*/ 340 w 514"/>
                <a:gd name="T53" fmla="*/ 443 h 490"/>
                <a:gd name="T54" fmla="*/ 280 w 514"/>
                <a:gd name="T55" fmla="*/ 478 h 490"/>
                <a:gd name="T56" fmla="*/ 215 w 514"/>
                <a:gd name="T57" fmla="*/ 490 h 490"/>
                <a:gd name="T58" fmla="*/ 148 w 514"/>
                <a:gd name="T59" fmla="*/ 483 h 490"/>
                <a:gd name="T60" fmla="*/ 95 w 514"/>
                <a:gd name="T61" fmla="*/ 459 h 490"/>
                <a:gd name="T62" fmla="*/ 53 w 514"/>
                <a:gd name="T63" fmla="*/ 421 h 490"/>
                <a:gd name="T64" fmla="*/ 13 w 514"/>
                <a:gd name="T65" fmla="*/ 346 h 490"/>
                <a:gd name="T66" fmla="*/ 0 w 514"/>
                <a:gd name="T67" fmla="*/ 253 h 490"/>
                <a:gd name="T68" fmla="*/ 10 w 514"/>
                <a:gd name="T69" fmla="*/ 180 h 490"/>
                <a:gd name="T70" fmla="*/ 37 w 514"/>
                <a:gd name="T71" fmla="*/ 116 h 490"/>
                <a:gd name="T72" fmla="*/ 78 w 514"/>
                <a:gd name="T73" fmla="*/ 67 h 490"/>
                <a:gd name="T74" fmla="*/ 131 w 514"/>
                <a:gd name="T75" fmla="*/ 29 h 490"/>
                <a:gd name="T76" fmla="*/ 196 w 514"/>
                <a:gd name="T77" fmla="*/ 5 h 490"/>
                <a:gd name="T78" fmla="*/ 270 w 514"/>
                <a:gd name="T79"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4" h="490">
                  <a:moveTo>
                    <a:pt x="261" y="84"/>
                  </a:moveTo>
                  <a:lnTo>
                    <a:pt x="229" y="87"/>
                  </a:lnTo>
                  <a:lnTo>
                    <a:pt x="199" y="96"/>
                  </a:lnTo>
                  <a:lnTo>
                    <a:pt x="174" y="111"/>
                  </a:lnTo>
                  <a:lnTo>
                    <a:pt x="152" y="130"/>
                  </a:lnTo>
                  <a:lnTo>
                    <a:pt x="135" y="154"/>
                  </a:lnTo>
                  <a:lnTo>
                    <a:pt x="119" y="183"/>
                  </a:lnTo>
                  <a:lnTo>
                    <a:pt x="111" y="216"/>
                  </a:lnTo>
                  <a:lnTo>
                    <a:pt x="107" y="253"/>
                  </a:lnTo>
                  <a:lnTo>
                    <a:pt x="111" y="293"/>
                  </a:lnTo>
                  <a:lnTo>
                    <a:pt x="121" y="327"/>
                  </a:lnTo>
                  <a:lnTo>
                    <a:pt x="140" y="356"/>
                  </a:lnTo>
                  <a:lnTo>
                    <a:pt x="157" y="373"/>
                  </a:lnTo>
                  <a:lnTo>
                    <a:pt x="179" y="385"/>
                  </a:lnTo>
                  <a:lnTo>
                    <a:pt x="206" y="392"/>
                  </a:lnTo>
                  <a:lnTo>
                    <a:pt x="237" y="395"/>
                  </a:lnTo>
                  <a:lnTo>
                    <a:pt x="264" y="392"/>
                  </a:lnTo>
                  <a:lnTo>
                    <a:pt x="288" y="383"/>
                  </a:lnTo>
                  <a:lnTo>
                    <a:pt x="311" y="371"/>
                  </a:lnTo>
                  <a:lnTo>
                    <a:pt x="328" y="353"/>
                  </a:lnTo>
                  <a:lnTo>
                    <a:pt x="345" y="322"/>
                  </a:lnTo>
                  <a:lnTo>
                    <a:pt x="355" y="286"/>
                  </a:lnTo>
                  <a:lnTo>
                    <a:pt x="360" y="243"/>
                  </a:lnTo>
                  <a:lnTo>
                    <a:pt x="360" y="104"/>
                  </a:lnTo>
                  <a:lnTo>
                    <a:pt x="334" y="96"/>
                  </a:lnTo>
                  <a:lnTo>
                    <a:pt x="309" y="89"/>
                  </a:lnTo>
                  <a:lnTo>
                    <a:pt x="285" y="86"/>
                  </a:lnTo>
                  <a:lnTo>
                    <a:pt x="261" y="84"/>
                  </a:lnTo>
                  <a:close/>
                  <a:moveTo>
                    <a:pt x="270" y="0"/>
                  </a:moveTo>
                  <a:lnTo>
                    <a:pt x="319" y="2"/>
                  </a:lnTo>
                  <a:lnTo>
                    <a:pt x="369" y="10"/>
                  </a:lnTo>
                  <a:lnTo>
                    <a:pt x="416" y="24"/>
                  </a:lnTo>
                  <a:lnTo>
                    <a:pt x="463" y="43"/>
                  </a:lnTo>
                  <a:lnTo>
                    <a:pt x="463" y="342"/>
                  </a:lnTo>
                  <a:lnTo>
                    <a:pt x="464" y="371"/>
                  </a:lnTo>
                  <a:lnTo>
                    <a:pt x="464" y="380"/>
                  </a:lnTo>
                  <a:lnTo>
                    <a:pt x="466" y="387"/>
                  </a:lnTo>
                  <a:lnTo>
                    <a:pt x="469" y="394"/>
                  </a:lnTo>
                  <a:lnTo>
                    <a:pt x="473" y="399"/>
                  </a:lnTo>
                  <a:lnTo>
                    <a:pt x="478" y="402"/>
                  </a:lnTo>
                  <a:lnTo>
                    <a:pt x="485" y="406"/>
                  </a:lnTo>
                  <a:lnTo>
                    <a:pt x="497" y="407"/>
                  </a:lnTo>
                  <a:lnTo>
                    <a:pt x="514" y="407"/>
                  </a:lnTo>
                  <a:lnTo>
                    <a:pt x="514" y="483"/>
                  </a:lnTo>
                  <a:lnTo>
                    <a:pt x="464" y="488"/>
                  </a:lnTo>
                  <a:lnTo>
                    <a:pt x="440" y="484"/>
                  </a:lnTo>
                  <a:lnTo>
                    <a:pt x="420" y="478"/>
                  </a:lnTo>
                  <a:lnTo>
                    <a:pt x="403" y="464"/>
                  </a:lnTo>
                  <a:lnTo>
                    <a:pt x="389" y="445"/>
                  </a:lnTo>
                  <a:lnTo>
                    <a:pt x="382" y="430"/>
                  </a:lnTo>
                  <a:lnTo>
                    <a:pt x="379" y="411"/>
                  </a:lnTo>
                  <a:lnTo>
                    <a:pt x="377" y="387"/>
                  </a:lnTo>
                  <a:lnTo>
                    <a:pt x="360" y="418"/>
                  </a:lnTo>
                  <a:lnTo>
                    <a:pt x="340" y="443"/>
                  </a:lnTo>
                  <a:lnTo>
                    <a:pt x="312" y="464"/>
                  </a:lnTo>
                  <a:lnTo>
                    <a:pt x="280" y="478"/>
                  </a:lnTo>
                  <a:lnTo>
                    <a:pt x="247" y="488"/>
                  </a:lnTo>
                  <a:lnTo>
                    <a:pt x="215" y="490"/>
                  </a:lnTo>
                  <a:lnTo>
                    <a:pt x="179" y="488"/>
                  </a:lnTo>
                  <a:lnTo>
                    <a:pt x="148" y="483"/>
                  </a:lnTo>
                  <a:lnTo>
                    <a:pt x="119" y="472"/>
                  </a:lnTo>
                  <a:lnTo>
                    <a:pt x="95" y="459"/>
                  </a:lnTo>
                  <a:lnTo>
                    <a:pt x="73" y="442"/>
                  </a:lnTo>
                  <a:lnTo>
                    <a:pt x="53" y="421"/>
                  </a:lnTo>
                  <a:lnTo>
                    <a:pt x="30" y="387"/>
                  </a:lnTo>
                  <a:lnTo>
                    <a:pt x="13" y="346"/>
                  </a:lnTo>
                  <a:lnTo>
                    <a:pt x="3" y="301"/>
                  </a:lnTo>
                  <a:lnTo>
                    <a:pt x="0" y="253"/>
                  </a:lnTo>
                  <a:lnTo>
                    <a:pt x="3" y="214"/>
                  </a:lnTo>
                  <a:lnTo>
                    <a:pt x="10" y="180"/>
                  </a:lnTo>
                  <a:lnTo>
                    <a:pt x="22" y="147"/>
                  </a:lnTo>
                  <a:lnTo>
                    <a:pt x="37" y="116"/>
                  </a:lnTo>
                  <a:lnTo>
                    <a:pt x="56" y="89"/>
                  </a:lnTo>
                  <a:lnTo>
                    <a:pt x="78" y="67"/>
                  </a:lnTo>
                  <a:lnTo>
                    <a:pt x="104" y="46"/>
                  </a:lnTo>
                  <a:lnTo>
                    <a:pt x="131" y="29"/>
                  </a:lnTo>
                  <a:lnTo>
                    <a:pt x="162" y="15"/>
                  </a:lnTo>
                  <a:lnTo>
                    <a:pt x="196" y="5"/>
                  </a:lnTo>
                  <a:lnTo>
                    <a:pt x="232" y="0"/>
                  </a:lnTo>
                  <a:lnTo>
                    <a:pt x="27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Freeform 8"/>
            <p:cNvSpPr>
              <a:spLocks/>
            </p:cNvSpPr>
            <p:nvPr userDrawn="1"/>
          </p:nvSpPr>
          <p:spPr bwMode="auto">
            <a:xfrm>
              <a:off x="1428" y="2133"/>
              <a:ext cx="497" cy="481"/>
            </a:xfrm>
            <a:custGeom>
              <a:avLst/>
              <a:gdLst>
                <a:gd name="T0" fmla="*/ 309 w 497"/>
                <a:gd name="T1" fmla="*/ 0 h 481"/>
                <a:gd name="T2" fmla="*/ 340 w 497"/>
                <a:gd name="T3" fmla="*/ 2 h 481"/>
                <a:gd name="T4" fmla="*/ 367 w 497"/>
                <a:gd name="T5" fmla="*/ 7 h 481"/>
                <a:gd name="T6" fmla="*/ 393 w 497"/>
                <a:gd name="T7" fmla="*/ 15 h 481"/>
                <a:gd name="T8" fmla="*/ 425 w 497"/>
                <a:gd name="T9" fmla="*/ 34 h 481"/>
                <a:gd name="T10" fmla="*/ 451 w 497"/>
                <a:gd name="T11" fmla="*/ 58 h 481"/>
                <a:gd name="T12" fmla="*/ 471 w 497"/>
                <a:gd name="T13" fmla="*/ 87 h 481"/>
                <a:gd name="T14" fmla="*/ 485 w 497"/>
                <a:gd name="T15" fmla="*/ 122 h 481"/>
                <a:gd name="T16" fmla="*/ 494 w 497"/>
                <a:gd name="T17" fmla="*/ 161 h 481"/>
                <a:gd name="T18" fmla="*/ 497 w 497"/>
                <a:gd name="T19" fmla="*/ 204 h 481"/>
                <a:gd name="T20" fmla="*/ 497 w 497"/>
                <a:gd name="T21" fmla="*/ 481 h 481"/>
                <a:gd name="T22" fmla="*/ 389 w 497"/>
                <a:gd name="T23" fmla="*/ 481 h 481"/>
                <a:gd name="T24" fmla="*/ 389 w 497"/>
                <a:gd name="T25" fmla="*/ 204 h 481"/>
                <a:gd name="T26" fmla="*/ 386 w 497"/>
                <a:gd name="T27" fmla="*/ 170 h 481"/>
                <a:gd name="T28" fmla="*/ 376 w 497"/>
                <a:gd name="T29" fmla="*/ 140 h 481"/>
                <a:gd name="T30" fmla="*/ 359 w 497"/>
                <a:gd name="T31" fmla="*/ 116 h 481"/>
                <a:gd name="T32" fmla="*/ 335 w 497"/>
                <a:gd name="T33" fmla="*/ 99 h 481"/>
                <a:gd name="T34" fmla="*/ 309 w 497"/>
                <a:gd name="T35" fmla="*/ 89 h 481"/>
                <a:gd name="T36" fmla="*/ 278 w 497"/>
                <a:gd name="T37" fmla="*/ 84 h 481"/>
                <a:gd name="T38" fmla="*/ 254 w 497"/>
                <a:gd name="T39" fmla="*/ 87 h 481"/>
                <a:gd name="T40" fmla="*/ 231 w 497"/>
                <a:gd name="T41" fmla="*/ 94 h 481"/>
                <a:gd name="T42" fmla="*/ 210 w 497"/>
                <a:gd name="T43" fmla="*/ 104 h 481"/>
                <a:gd name="T44" fmla="*/ 193 w 497"/>
                <a:gd name="T45" fmla="*/ 120 h 481"/>
                <a:gd name="T46" fmla="*/ 179 w 497"/>
                <a:gd name="T47" fmla="*/ 139 h 481"/>
                <a:gd name="T48" fmla="*/ 167 w 497"/>
                <a:gd name="T49" fmla="*/ 161 h 481"/>
                <a:gd name="T50" fmla="*/ 160 w 497"/>
                <a:gd name="T51" fmla="*/ 185 h 481"/>
                <a:gd name="T52" fmla="*/ 159 w 497"/>
                <a:gd name="T53" fmla="*/ 212 h 481"/>
                <a:gd name="T54" fmla="*/ 159 w 497"/>
                <a:gd name="T55" fmla="*/ 481 h 481"/>
                <a:gd name="T56" fmla="*/ 51 w 497"/>
                <a:gd name="T57" fmla="*/ 481 h 481"/>
                <a:gd name="T58" fmla="*/ 51 w 497"/>
                <a:gd name="T59" fmla="*/ 146 h 481"/>
                <a:gd name="T60" fmla="*/ 51 w 497"/>
                <a:gd name="T61" fmla="*/ 127 h 481"/>
                <a:gd name="T62" fmla="*/ 49 w 497"/>
                <a:gd name="T63" fmla="*/ 111 h 481"/>
                <a:gd name="T64" fmla="*/ 49 w 497"/>
                <a:gd name="T65" fmla="*/ 103 h 481"/>
                <a:gd name="T66" fmla="*/ 46 w 497"/>
                <a:gd name="T67" fmla="*/ 96 h 481"/>
                <a:gd name="T68" fmla="*/ 44 w 497"/>
                <a:gd name="T69" fmla="*/ 91 h 481"/>
                <a:gd name="T70" fmla="*/ 39 w 497"/>
                <a:gd name="T71" fmla="*/ 87 h 481"/>
                <a:gd name="T72" fmla="*/ 36 w 497"/>
                <a:gd name="T73" fmla="*/ 84 h 481"/>
                <a:gd name="T74" fmla="*/ 29 w 497"/>
                <a:gd name="T75" fmla="*/ 80 h 481"/>
                <a:gd name="T76" fmla="*/ 17 w 497"/>
                <a:gd name="T77" fmla="*/ 80 h 481"/>
                <a:gd name="T78" fmla="*/ 0 w 497"/>
                <a:gd name="T79" fmla="*/ 80 h 481"/>
                <a:gd name="T80" fmla="*/ 0 w 497"/>
                <a:gd name="T81" fmla="*/ 7 h 481"/>
                <a:gd name="T82" fmla="*/ 53 w 497"/>
                <a:gd name="T83" fmla="*/ 0 h 481"/>
                <a:gd name="T84" fmla="*/ 78 w 497"/>
                <a:gd name="T85" fmla="*/ 0 h 481"/>
                <a:gd name="T86" fmla="*/ 101 w 497"/>
                <a:gd name="T87" fmla="*/ 5 h 481"/>
                <a:gd name="T88" fmla="*/ 119 w 497"/>
                <a:gd name="T89" fmla="*/ 14 h 481"/>
                <a:gd name="T90" fmla="*/ 135 w 497"/>
                <a:gd name="T91" fmla="*/ 29 h 481"/>
                <a:gd name="T92" fmla="*/ 143 w 497"/>
                <a:gd name="T93" fmla="*/ 43 h 481"/>
                <a:gd name="T94" fmla="*/ 147 w 497"/>
                <a:gd name="T95" fmla="*/ 60 h 481"/>
                <a:gd name="T96" fmla="*/ 149 w 497"/>
                <a:gd name="T97" fmla="*/ 80 h 481"/>
                <a:gd name="T98" fmla="*/ 160 w 497"/>
                <a:gd name="T99" fmla="*/ 60 h 481"/>
                <a:gd name="T100" fmla="*/ 176 w 497"/>
                <a:gd name="T101" fmla="*/ 43 h 481"/>
                <a:gd name="T102" fmla="*/ 195 w 497"/>
                <a:gd name="T103" fmla="*/ 29 h 481"/>
                <a:gd name="T104" fmla="*/ 215 w 497"/>
                <a:gd name="T105" fmla="*/ 17 h 481"/>
                <a:gd name="T106" fmla="*/ 239 w 497"/>
                <a:gd name="T107" fmla="*/ 9 h 481"/>
                <a:gd name="T108" fmla="*/ 261 w 497"/>
                <a:gd name="T109" fmla="*/ 3 h 481"/>
                <a:gd name="T110" fmla="*/ 309 w 497"/>
                <a:gd name="T11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97" h="481">
                  <a:moveTo>
                    <a:pt x="309" y="0"/>
                  </a:moveTo>
                  <a:lnTo>
                    <a:pt x="340" y="2"/>
                  </a:lnTo>
                  <a:lnTo>
                    <a:pt x="367" y="7"/>
                  </a:lnTo>
                  <a:lnTo>
                    <a:pt x="393" y="15"/>
                  </a:lnTo>
                  <a:lnTo>
                    <a:pt x="425" y="34"/>
                  </a:lnTo>
                  <a:lnTo>
                    <a:pt x="451" y="58"/>
                  </a:lnTo>
                  <a:lnTo>
                    <a:pt x="471" y="87"/>
                  </a:lnTo>
                  <a:lnTo>
                    <a:pt x="485" y="122"/>
                  </a:lnTo>
                  <a:lnTo>
                    <a:pt x="494" y="161"/>
                  </a:lnTo>
                  <a:lnTo>
                    <a:pt x="497" y="204"/>
                  </a:lnTo>
                  <a:lnTo>
                    <a:pt x="497" y="481"/>
                  </a:lnTo>
                  <a:lnTo>
                    <a:pt x="389" y="481"/>
                  </a:lnTo>
                  <a:lnTo>
                    <a:pt x="389" y="204"/>
                  </a:lnTo>
                  <a:lnTo>
                    <a:pt x="386" y="170"/>
                  </a:lnTo>
                  <a:lnTo>
                    <a:pt x="376" y="140"/>
                  </a:lnTo>
                  <a:lnTo>
                    <a:pt x="359" y="116"/>
                  </a:lnTo>
                  <a:lnTo>
                    <a:pt x="335" y="99"/>
                  </a:lnTo>
                  <a:lnTo>
                    <a:pt x="309" y="89"/>
                  </a:lnTo>
                  <a:lnTo>
                    <a:pt x="278" y="84"/>
                  </a:lnTo>
                  <a:lnTo>
                    <a:pt x="254" y="87"/>
                  </a:lnTo>
                  <a:lnTo>
                    <a:pt x="231" y="94"/>
                  </a:lnTo>
                  <a:lnTo>
                    <a:pt x="210" y="104"/>
                  </a:lnTo>
                  <a:lnTo>
                    <a:pt x="193" y="120"/>
                  </a:lnTo>
                  <a:lnTo>
                    <a:pt x="179" y="139"/>
                  </a:lnTo>
                  <a:lnTo>
                    <a:pt x="167" y="161"/>
                  </a:lnTo>
                  <a:lnTo>
                    <a:pt x="160" y="185"/>
                  </a:lnTo>
                  <a:lnTo>
                    <a:pt x="159" y="212"/>
                  </a:lnTo>
                  <a:lnTo>
                    <a:pt x="159" y="481"/>
                  </a:lnTo>
                  <a:lnTo>
                    <a:pt x="51" y="481"/>
                  </a:lnTo>
                  <a:lnTo>
                    <a:pt x="51" y="146"/>
                  </a:lnTo>
                  <a:lnTo>
                    <a:pt x="51" y="127"/>
                  </a:lnTo>
                  <a:lnTo>
                    <a:pt x="49" y="111"/>
                  </a:lnTo>
                  <a:lnTo>
                    <a:pt x="49" y="103"/>
                  </a:lnTo>
                  <a:lnTo>
                    <a:pt x="46" y="96"/>
                  </a:lnTo>
                  <a:lnTo>
                    <a:pt x="44" y="91"/>
                  </a:lnTo>
                  <a:lnTo>
                    <a:pt x="39" y="87"/>
                  </a:lnTo>
                  <a:lnTo>
                    <a:pt x="36" y="84"/>
                  </a:lnTo>
                  <a:lnTo>
                    <a:pt x="29" y="80"/>
                  </a:lnTo>
                  <a:lnTo>
                    <a:pt x="17" y="80"/>
                  </a:lnTo>
                  <a:lnTo>
                    <a:pt x="0" y="80"/>
                  </a:lnTo>
                  <a:lnTo>
                    <a:pt x="0" y="7"/>
                  </a:lnTo>
                  <a:lnTo>
                    <a:pt x="53" y="0"/>
                  </a:lnTo>
                  <a:lnTo>
                    <a:pt x="78" y="0"/>
                  </a:lnTo>
                  <a:lnTo>
                    <a:pt x="101" y="5"/>
                  </a:lnTo>
                  <a:lnTo>
                    <a:pt x="119" y="14"/>
                  </a:lnTo>
                  <a:lnTo>
                    <a:pt x="135" y="29"/>
                  </a:lnTo>
                  <a:lnTo>
                    <a:pt x="143" y="43"/>
                  </a:lnTo>
                  <a:lnTo>
                    <a:pt x="147" y="60"/>
                  </a:lnTo>
                  <a:lnTo>
                    <a:pt x="149" y="80"/>
                  </a:lnTo>
                  <a:lnTo>
                    <a:pt x="160" y="60"/>
                  </a:lnTo>
                  <a:lnTo>
                    <a:pt x="176" y="43"/>
                  </a:lnTo>
                  <a:lnTo>
                    <a:pt x="195" y="29"/>
                  </a:lnTo>
                  <a:lnTo>
                    <a:pt x="215" y="17"/>
                  </a:lnTo>
                  <a:lnTo>
                    <a:pt x="239" y="9"/>
                  </a:lnTo>
                  <a:lnTo>
                    <a:pt x="261" y="3"/>
                  </a:lnTo>
                  <a:lnTo>
                    <a:pt x="30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Freeform 9"/>
            <p:cNvSpPr>
              <a:spLocks/>
            </p:cNvSpPr>
            <p:nvPr userDrawn="1"/>
          </p:nvSpPr>
          <p:spPr bwMode="auto">
            <a:xfrm>
              <a:off x="1993" y="2131"/>
              <a:ext cx="424" cy="495"/>
            </a:xfrm>
            <a:custGeom>
              <a:avLst/>
              <a:gdLst>
                <a:gd name="T0" fmla="*/ 253 w 424"/>
                <a:gd name="T1" fmla="*/ 2 h 495"/>
                <a:gd name="T2" fmla="*/ 325 w 424"/>
                <a:gd name="T3" fmla="*/ 21 h 495"/>
                <a:gd name="T4" fmla="*/ 380 w 424"/>
                <a:gd name="T5" fmla="*/ 57 h 495"/>
                <a:gd name="T6" fmla="*/ 410 w 424"/>
                <a:gd name="T7" fmla="*/ 110 h 495"/>
                <a:gd name="T8" fmla="*/ 320 w 424"/>
                <a:gd name="T9" fmla="*/ 142 h 495"/>
                <a:gd name="T10" fmla="*/ 310 w 424"/>
                <a:gd name="T11" fmla="*/ 113 h 495"/>
                <a:gd name="T12" fmla="*/ 294 w 424"/>
                <a:gd name="T13" fmla="*/ 100 h 495"/>
                <a:gd name="T14" fmla="*/ 269 w 424"/>
                <a:gd name="T15" fmla="*/ 88 h 495"/>
                <a:gd name="T16" fmla="*/ 212 w 424"/>
                <a:gd name="T17" fmla="*/ 81 h 495"/>
                <a:gd name="T18" fmla="*/ 159 w 424"/>
                <a:gd name="T19" fmla="*/ 91 h 495"/>
                <a:gd name="T20" fmla="*/ 135 w 424"/>
                <a:gd name="T21" fmla="*/ 105 h 495"/>
                <a:gd name="T22" fmla="*/ 123 w 424"/>
                <a:gd name="T23" fmla="*/ 118 h 495"/>
                <a:gd name="T24" fmla="*/ 115 w 424"/>
                <a:gd name="T25" fmla="*/ 146 h 495"/>
                <a:gd name="T26" fmla="*/ 129 w 424"/>
                <a:gd name="T27" fmla="*/ 177 h 495"/>
                <a:gd name="T28" fmla="*/ 166 w 424"/>
                <a:gd name="T29" fmla="*/ 192 h 495"/>
                <a:gd name="T30" fmla="*/ 228 w 424"/>
                <a:gd name="T31" fmla="*/ 204 h 495"/>
                <a:gd name="T32" fmla="*/ 334 w 424"/>
                <a:gd name="T33" fmla="*/ 225 h 495"/>
                <a:gd name="T34" fmla="*/ 388 w 424"/>
                <a:gd name="T35" fmla="*/ 254 h 495"/>
                <a:gd name="T36" fmla="*/ 416 w 424"/>
                <a:gd name="T37" fmla="*/ 296 h 495"/>
                <a:gd name="T38" fmla="*/ 424 w 424"/>
                <a:gd name="T39" fmla="*/ 344 h 495"/>
                <a:gd name="T40" fmla="*/ 416 w 424"/>
                <a:gd name="T41" fmla="*/ 392 h 495"/>
                <a:gd name="T42" fmla="*/ 385 w 424"/>
                <a:gd name="T43" fmla="*/ 439 h 495"/>
                <a:gd name="T44" fmla="*/ 328 w 424"/>
                <a:gd name="T45" fmla="*/ 474 h 495"/>
                <a:gd name="T46" fmla="*/ 257 w 424"/>
                <a:gd name="T47" fmla="*/ 493 h 495"/>
                <a:gd name="T48" fmla="*/ 178 w 424"/>
                <a:gd name="T49" fmla="*/ 493 h 495"/>
                <a:gd name="T50" fmla="*/ 105 w 424"/>
                <a:gd name="T51" fmla="*/ 480 h 495"/>
                <a:gd name="T52" fmla="*/ 47 w 424"/>
                <a:gd name="T53" fmla="*/ 444 h 495"/>
                <a:gd name="T54" fmla="*/ 12 w 424"/>
                <a:gd name="T55" fmla="*/ 396 h 495"/>
                <a:gd name="T56" fmla="*/ 0 w 424"/>
                <a:gd name="T57" fmla="*/ 344 h 495"/>
                <a:gd name="T58" fmla="*/ 110 w 424"/>
                <a:gd name="T59" fmla="*/ 361 h 495"/>
                <a:gd name="T60" fmla="*/ 123 w 424"/>
                <a:gd name="T61" fmla="*/ 384 h 495"/>
                <a:gd name="T62" fmla="*/ 142 w 424"/>
                <a:gd name="T63" fmla="*/ 397 h 495"/>
                <a:gd name="T64" fmla="*/ 175 w 424"/>
                <a:gd name="T65" fmla="*/ 411 h 495"/>
                <a:gd name="T66" fmla="*/ 253 w 424"/>
                <a:gd name="T67" fmla="*/ 413 h 495"/>
                <a:gd name="T68" fmla="*/ 289 w 424"/>
                <a:gd name="T69" fmla="*/ 401 h 495"/>
                <a:gd name="T70" fmla="*/ 308 w 424"/>
                <a:gd name="T71" fmla="*/ 387 h 495"/>
                <a:gd name="T72" fmla="*/ 323 w 424"/>
                <a:gd name="T73" fmla="*/ 363 h 495"/>
                <a:gd name="T74" fmla="*/ 323 w 424"/>
                <a:gd name="T75" fmla="*/ 324 h 495"/>
                <a:gd name="T76" fmla="*/ 298 w 424"/>
                <a:gd name="T77" fmla="*/ 298 h 495"/>
                <a:gd name="T78" fmla="*/ 221 w 424"/>
                <a:gd name="T79" fmla="*/ 279 h 495"/>
                <a:gd name="T80" fmla="*/ 113 w 424"/>
                <a:gd name="T81" fmla="*/ 261 h 495"/>
                <a:gd name="T82" fmla="*/ 53 w 424"/>
                <a:gd name="T83" fmla="*/ 233 h 495"/>
                <a:gd name="T84" fmla="*/ 21 w 424"/>
                <a:gd name="T85" fmla="*/ 195 h 495"/>
                <a:gd name="T86" fmla="*/ 12 w 424"/>
                <a:gd name="T87" fmla="*/ 149 h 495"/>
                <a:gd name="T88" fmla="*/ 19 w 424"/>
                <a:gd name="T89" fmla="*/ 103 h 495"/>
                <a:gd name="T90" fmla="*/ 48 w 424"/>
                <a:gd name="T91" fmla="*/ 57 h 495"/>
                <a:gd name="T92" fmla="*/ 105 w 424"/>
                <a:gd name="T93" fmla="*/ 21 h 495"/>
                <a:gd name="T94" fmla="*/ 175 w 424"/>
                <a:gd name="T95" fmla="*/ 2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4" h="495">
                  <a:moveTo>
                    <a:pt x="212" y="0"/>
                  </a:moveTo>
                  <a:lnTo>
                    <a:pt x="253" y="2"/>
                  </a:lnTo>
                  <a:lnTo>
                    <a:pt x="291" y="9"/>
                  </a:lnTo>
                  <a:lnTo>
                    <a:pt x="325" y="21"/>
                  </a:lnTo>
                  <a:lnTo>
                    <a:pt x="356" y="36"/>
                  </a:lnTo>
                  <a:lnTo>
                    <a:pt x="380" y="57"/>
                  </a:lnTo>
                  <a:lnTo>
                    <a:pt x="398" y="81"/>
                  </a:lnTo>
                  <a:lnTo>
                    <a:pt x="410" y="110"/>
                  </a:lnTo>
                  <a:lnTo>
                    <a:pt x="414" y="142"/>
                  </a:lnTo>
                  <a:lnTo>
                    <a:pt x="320" y="142"/>
                  </a:lnTo>
                  <a:lnTo>
                    <a:pt x="316" y="127"/>
                  </a:lnTo>
                  <a:lnTo>
                    <a:pt x="310" y="113"/>
                  </a:lnTo>
                  <a:lnTo>
                    <a:pt x="303" y="106"/>
                  </a:lnTo>
                  <a:lnTo>
                    <a:pt x="294" y="100"/>
                  </a:lnTo>
                  <a:lnTo>
                    <a:pt x="284" y="94"/>
                  </a:lnTo>
                  <a:lnTo>
                    <a:pt x="269" y="88"/>
                  </a:lnTo>
                  <a:lnTo>
                    <a:pt x="250" y="84"/>
                  </a:lnTo>
                  <a:lnTo>
                    <a:pt x="212" y="81"/>
                  </a:lnTo>
                  <a:lnTo>
                    <a:pt x="176" y="86"/>
                  </a:lnTo>
                  <a:lnTo>
                    <a:pt x="159" y="91"/>
                  </a:lnTo>
                  <a:lnTo>
                    <a:pt x="144" y="98"/>
                  </a:lnTo>
                  <a:lnTo>
                    <a:pt x="135" y="105"/>
                  </a:lnTo>
                  <a:lnTo>
                    <a:pt x="129" y="112"/>
                  </a:lnTo>
                  <a:lnTo>
                    <a:pt x="123" y="118"/>
                  </a:lnTo>
                  <a:lnTo>
                    <a:pt x="117" y="132"/>
                  </a:lnTo>
                  <a:lnTo>
                    <a:pt x="115" y="146"/>
                  </a:lnTo>
                  <a:lnTo>
                    <a:pt x="120" y="165"/>
                  </a:lnTo>
                  <a:lnTo>
                    <a:pt x="129" y="177"/>
                  </a:lnTo>
                  <a:lnTo>
                    <a:pt x="144" y="187"/>
                  </a:lnTo>
                  <a:lnTo>
                    <a:pt x="166" y="192"/>
                  </a:lnTo>
                  <a:lnTo>
                    <a:pt x="193" y="199"/>
                  </a:lnTo>
                  <a:lnTo>
                    <a:pt x="228" y="204"/>
                  </a:lnTo>
                  <a:lnTo>
                    <a:pt x="301" y="216"/>
                  </a:lnTo>
                  <a:lnTo>
                    <a:pt x="334" y="225"/>
                  </a:lnTo>
                  <a:lnTo>
                    <a:pt x="363" y="237"/>
                  </a:lnTo>
                  <a:lnTo>
                    <a:pt x="388" y="254"/>
                  </a:lnTo>
                  <a:lnTo>
                    <a:pt x="407" y="278"/>
                  </a:lnTo>
                  <a:lnTo>
                    <a:pt x="416" y="296"/>
                  </a:lnTo>
                  <a:lnTo>
                    <a:pt x="422" y="319"/>
                  </a:lnTo>
                  <a:lnTo>
                    <a:pt x="424" y="344"/>
                  </a:lnTo>
                  <a:lnTo>
                    <a:pt x="421" y="370"/>
                  </a:lnTo>
                  <a:lnTo>
                    <a:pt x="416" y="392"/>
                  </a:lnTo>
                  <a:lnTo>
                    <a:pt x="405" y="413"/>
                  </a:lnTo>
                  <a:lnTo>
                    <a:pt x="385" y="439"/>
                  </a:lnTo>
                  <a:lnTo>
                    <a:pt x="359" y="459"/>
                  </a:lnTo>
                  <a:lnTo>
                    <a:pt x="328" y="474"/>
                  </a:lnTo>
                  <a:lnTo>
                    <a:pt x="294" y="486"/>
                  </a:lnTo>
                  <a:lnTo>
                    <a:pt x="257" y="493"/>
                  </a:lnTo>
                  <a:lnTo>
                    <a:pt x="217" y="495"/>
                  </a:lnTo>
                  <a:lnTo>
                    <a:pt x="178" y="493"/>
                  </a:lnTo>
                  <a:lnTo>
                    <a:pt x="140" y="488"/>
                  </a:lnTo>
                  <a:lnTo>
                    <a:pt x="105" y="480"/>
                  </a:lnTo>
                  <a:lnTo>
                    <a:pt x="74" y="464"/>
                  </a:lnTo>
                  <a:lnTo>
                    <a:pt x="47" y="444"/>
                  </a:lnTo>
                  <a:lnTo>
                    <a:pt x="24" y="416"/>
                  </a:lnTo>
                  <a:lnTo>
                    <a:pt x="12" y="396"/>
                  </a:lnTo>
                  <a:lnTo>
                    <a:pt x="6" y="372"/>
                  </a:lnTo>
                  <a:lnTo>
                    <a:pt x="0" y="344"/>
                  </a:lnTo>
                  <a:lnTo>
                    <a:pt x="106" y="344"/>
                  </a:lnTo>
                  <a:lnTo>
                    <a:pt x="110" y="361"/>
                  </a:lnTo>
                  <a:lnTo>
                    <a:pt x="117" y="375"/>
                  </a:lnTo>
                  <a:lnTo>
                    <a:pt x="123" y="384"/>
                  </a:lnTo>
                  <a:lnTo>
                    <a:pt x="132" y="392"/>
                  </a:lnTo>
                  <a:lnTo>
                    <a:pt x="142" y="397"/>
                  </a:lnTo>
                  <a:lnTo>
                    <a:pt x="158" y="406"/>
                  </a:lnTo>
                  <a:lnTo>
                    <a:pt x="175" y="411"/>
                  </a:lnTo>
                  <a:lnTo>
                    <a:pt x="214" y="416"/>
                  </a:lnTo>
                  <a:lnTo>
                    <a:pt x="253" y="413"/>
                  </a:lnTo>
                  <a:lnTo>
                    <a:pt x="272" y="408"/>
                  </a:lnTo>
                  <a:lnTo>
                    <a:pt x="289" y="401"/>
                  </a:lnTo>
                  <a:lnTo>
                    <a:pt x="299" y="396"/>
                  </a:lnTo>
                  <a:lnTo>
                    <a:pt x="308" y="387"/>
                  </a:lnTo>
                  <a:lnTo>
                    <a:pt x="315" y="379"/>
                  </a:lnTo>
                  <a:lnTo>
                    <a:pt x="323" y="363"/>
                  </a:lnTo>
                  <a:lnTo>
                    <a:pt x="327" y="343"/>
                  </a:lnTo>
                  <a:lnTo>
                    <a:pt x="323" y="324"/>
                  </a:lnTo>
                  <a:lnTo>
                    <a:pt x="313" y="308"/>
                  </a:lnTo>
                  <a:lnTo>
                    <a:pt x="298" y="298"/>
                  </a:lnTo>
                  <a:lnTo>
                    <a:pt x="263" y="286"/>
                  </a:lnTo>
                  <a:lnTo>
                    <a:pt x="221" y="279"/>
                  </a:lnTo>
                  <a:lnTo>
                    <a:pt x="147" y="269"/>
                  </a:lnTo>
                  <a:lnTo>
                    <a:pt x="113" y="261"/>
                  </a:lnTo>
                  <a:lnTo>
                    <a:pt x="81" y="249"/>
                  </a:lnTo>
                  <a:lnTo>
                    <a:pt x="53" y="233"/>
                  </a:lnTo>
                  <a:lnTo>
                    <a:pt x="31" y="213"/>
                  </a:lnTo>
                  <a:lnTo>
                    <a:pt x="21" y="195"/>
                  </a:lnTo>
                  <a:lnTo>
                    <a:pt x="14" y="173"/>
                  </a:lnTo>
                  <a:lnTo>
                    <a:pt x="12" y="149"/>
                  </a:lnTo>
                  <a:lnTo>
                    <a:pt x="14" y="124"/>
                  </a:lnTo>
                  <a:lnTo>
                    <a:pt x="19" y="103"/>
                  </a:lnTo>
                  <a:lnTo>
                    <a:pt x="29" y="82"/>
                  </a:lnTo>
                  <a:lnTo>
                    <a:pt x="48" y="57"/>
                  </a:lnTo>
                  <a:lnTo>
                    <a:pt x="74" y="36"/>
                  </a:lnTo>
                  <a:lnTo>
                    <a:pt x="105" y="21"/>
                  </a:lnTo>
                  <a:lnTo>
                    <a:pt x="139" y="9"/>
                  </a:lnTo>
                  <a:lnTo>
                    <a:pt x="175" y="2"/>
                  </a:lnTo>
                  <a:lnTo>
                    <a:pt x="21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Freeform 10"/>
            <p:cNvSpPr>
              <a:spLocks/>
            </p:cNvSpPr>
            <p:nvPr userDrawn="1"/>
          </p:nvSpPr>
          <p:spPr bwMode="auto">
            <a:xfrm>
              <a:off x="3102" y="2133"/>
              <a:ext cx="496" cy="481"/>
            </a:xfrm>
            <a:custGeom>
              <a:avLst/>
              <a:gdLst>
                <a:gd name="T0" fmla="*/ 308 w 496"/>
                <a:gd name="T1" fmla="*/ 0 h 481"/>
                <a:gd name="T2" fmla="*/ 338 w 496"/>
                <a:gd name="T3" fmla="*/ 2 h 481"/>
                <a:gd name="T4" fmla="*/ 366 w 496"/>
                <a:gd name="T5" fmla="*/ 7 h 481"/>
                <a:gd name="T6" fmla="*/ 391 w 496"/>
                <a:gd name="T7" fmla="*/ 15 h 481"/>
                <a:gd name="T8" fmla="*/ 424 w 496"/>
                <a:gd name="T9" fmla="*/ 34 h 481"/>
                <a:gd name="T10" fmla="*/ 450 w 496"/>
                <a:gd name="T11" fmla="*/ 58 h 481"/>
                <a:gd name="T12" fmla="*/ 470 w 496"/>
                <a:gd name="T13" fmla="*/ 87 h 481"/>
                <a:gd name="T14" fmla="*/ 484 w 496"/>
                <a:gd name="T15" fmla="*/ 122 h 481"/>
                <a:gd name="T16" fmla="*/ 492 w 496"/>
                <a:gd name="T17" fmla="*/ 161 h 481"/>
                <a:gd name="T18" fmla="*/ 496 w 496"/>
                <a:gd name="T19" fmla="*/ 204 h 481"/>
                <a:gd name="T20" fmla="*/ 496 w 496"/>
                <a:gd name="T21" fmla="*/ 481 h 481"/>
                <a:gd name="T22" fmla="*/ 388 w 496"/>
                <a:gd name="T23" fmla="*/ 481 h 481"/>
                <a:gd name="T24" fmla="*/ 388 w 496"/>
                <a:gd name="T25" fmla="*/ 204 h 481"/>
                <a:gd name="T26" fmla="*/ 385 w 496"/>
                <a:gd name="T27" fmla="*/ 170 h 481"/>
                <a:gd name="T28" fmla="*/ 374 w 496"/>
                <a:gd name="T29" fmla="*/ 140 h 481"/>
                <a:gd name="T30" fmla="*/ 357 w 496"/>
                <a:gd name="T31" fmla="*/ 116 h 481"/>
                <a:gd name="T32" fmla="*/ 333 w 496"/>
                <a:gd name="T33" fmla="*/ 99 h 481"/>
                <a:gd name="T34" fmla="*/ 308 w 496"/>
                <a:gd name="T35" fmla="*/ 89 h 481"/>
                <a:gd name="T36" fmla="*/ 277 w 496"/>
                <a:gd name="T37" fmla="*/ 84 h 481"/>
                <a:gd name="T38" fmla="*/ 253 w 496"/>
                <a:gd name="T39" fmla="*/ 87 h 481"/>
                <a:gd name="T40" fmla="*/ 229 w 496"/>
                <a:gd name="T41" fmla="*/ 94 h 481"/>
                <a:gd name="T42" fmla="*/ 210 w 496"/>
                <a:gd name="T43" fmla="*/ 104 h 481"/>
                <a:gd name="T44" fmla="*/ 192 w 496"/>
                <a:gd name="T45" fmla="*/ 120 h 481"/>
                <a:gd name="T46" fmla="*/ 178 w 496"/>
                <a:gd name="T47" fmla="*/ 139 h 481"/>
                <a:gd name="T48" fmla="*/ 166 w 496"/>
                <a:gd name="T49" fmla="*/ 161 h 481"/>
                <a:gd name="T50" fmla="*/ 159 w 496"/>
                <a:gd name="T51" fmla="*/ 185 h 481"/>
                <a:gd name="T52" fmla="*/ 157 w 496"/>
                <a:gd name="T53" fmla="*/ 212 h 481"/>
                <a:gd name="T54" fmla="*/ 157 w 496"/>
                <a:gd name="T55" fmla="*/ 481 h 481"/>
                <a:gd name="T56" fmla="*/ 50 w 496"/>
                <a:gd name="T57" fmla="*/ 481 h 481"/>
                <a:gd name="T58" fmla="*/ 50 w 496"/>
                <a:gd name="T59" fmla="*/ 146 h 481"/>
                <a:gd name="T60" fmla="*/ 50 w 496"/>
                <a:gd name="T61" fmla="*/ 127 h 481"/>
                <a:gd name="T62" fmla="*/ 48 w 496"/>
                <a:gd name="T63" fmla="*/ 111 h 481"/>
                <a:gd name="T64" fmla="*/ 48 w 496"/>
                <a:gd name="T65" fmla="*/ 103 h 481"/>
                <a:gd name="T66" fmla="*/ 45 w 496"/>
                <a:gd name="T67" fmla="*/ 96 h 481"/>
                <a:gd name="T68" fmla="*/ 43 w 496"/>
                <a:gd name="T69" fmla="*/ 91 h 481"/>
                <a:gd name="T70" fmla="*/ 39 w 496"/>
                <a:gd name="T71" fmla="*/ 87 h 481"/>
                <a:gd name="T72" fmla="*/ 34 w 496"/>
                <a:gd name="T73" fmla="*/ 84 h 481"/>
                <a:gd name="T74" fmla="*/ 28 w 496"/>
                <a:gd name="T75" fmla="*/ 80 h 481"/>
                <a:gd name="T76" fmla="*/ 16 w 496"/>
                <a:gd name="T77" fmla="*/ 80 h 481"/>
                <a:gd name="T78" fmla="*/ 0 w 496"/>
                <a:gd name="T79" fmla="*/ 80 h 481"/>
                <a:gd name="T80" fmla="*/ 0 w 496"/>
                <a:gd name="T81" fmla="*/ 7 h 481"/>
                <a:gd name="T82" fmla="*/ 51 w 496"/>
                <a:gd name="T83" fmla="*/ 0 h 481"/>
                <a:gd name="T84" fmla="*/ 77 w 496"/>
                <a:gd name="T85" fmla="*/ 0 h 481"/>
                <a:gd name="T86" fmla="*/ 99 w 496"/>
                <a:gd name="T87" fmla="*/ 5 h 481"/>
                <a:gd name="T88" fmla="*/ 118 w 496"/>
                <a:gd name="T89" fmla="*/ 14 h 481"/>
                <a:gd name="T90" fmla="*/ 133 w 496"/>
                <a:gd name="T91" fmla="*/ 29 h 481"/>
                <a:gd name="T92" fmla="*/ 142 w 496"/>
                <a:gd name="T93" fmla="*/ 43 h 481"/>
                <a:gd name="T94" fmla="*/ 145 w 496"/>
                <a:gd name="T95" fmla="*/ 60 h 481"/>
                <a:gd name="T96" fmla="*/ 147 w 496"/>
                <a:gd name="T97" fmla="*/ 80 h 481"/>
                <a:gd name="T98" fmla="*/ 159 w 496"/>
                <a:gd name="T99" fmla="*/ 60 h 481"/>
                <a:gd name="T100" fmla="*/ 174 w 496"/>
                <a:gd name="T101" fmla="*/ 43 h 481"/>
                <a:gd name="T102" fmla="*/ 193 w 496"/>
                <a:gd name="T103" fmla="*/ 29 h 481"/>
                <a:gd name="T104" fmla="*/ 214 w 496"/>
                <a:gd name="T105" fmla="*/ 17 h 481"/>
                <a:gd name="T106" fmla="*/ 238 w 496"/>
                <a:gd name="T107" fmla="*/ 9 h 481"/>
                <a:gd name="T108" fmla="*/ 260 w 496"/>
                <a:gd name="T109" fmla="*/ 3 h 481"/>
                <a:gd name="T110" fmla="*/ 308 w 496"/>
                <a:gd name="T11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96" h="481">
                  <a:moveTo>
                    <a:pt x="308" y="0"/>
                  </a:moveTo>
                  <a:lnTo>
                    <a:pt x="338" y="2"/>
                  </a:lnTo>
                  <a:lnTo>
                    <a:pt x="366" y="7"/>
                  </a:lnTo>
                  <a:lnTo>
                    <a:pt x="391" y="15"/>
                  </a:lnTo>
                  <a:lnTo>
                    <a:pt x="424" y="34"/>
                  </a:lnTo>
                  <a:lnTo>
                    <a:pt x="450" y="58"/>
                  </a:lnTo>
                  <a:lnTo>
                    <a:pt x="470" y="87"/>
                  </a:lnTo>
                  <a:lnTo>
                    <a:pt x="484" y="122"/>
                  </a:lnTo>
                  <a:lnTo>
                    <a:pt x="492" y="161"/>
                  </a:lnTo>
                  <a:lnTo>
                    <a:pt x="496" y="204"/>
                  </a:lnTo>
                  <a:lnTo>
                    <a:pt x="496" y="481"/>
                  </a:lnTo>
                  <a:lnTo>
                    <a:pt x="388" y="481"/>
                  </a:lnTo>
                  <a:lnTo>
                    <a:pt x="388" y="204"/>
                  </a:lnTo>
                  <a:lnTo>
                    <a:pt x="385" y="170"/>
                  </a:lnTo>
                  <a:lnTo>
                    <a:pt x="374" y="140"/>
                  </a:lnTo>
                  <a:lnTo>
                    <a:pt x="357" y="116"/>
                  </a:lnTo>
                  <a:lnTo>
                    <a:pt x="333" y="99"/>
                  </a:lnTo>
                  <a:lnTo>
                    <a:pt x="308" y="89"/>
                  </a:lnTo>
                  <a:lnTo>
                    <a:pt x="277" y="84"/>
                  </a:lnTo>
                  <a:lnTo>
                    <a:pt x="253" y="87"/>
                  </a:lnTo>
                  <a:lnTo>
                    <a:pt x="229" y="94"/>
                  </a:lnTo>
                  <a:lnTo>
                    <a:pt x="210" y="104"/>
                  </a:lnTo>
                  <a:lnTo>
                    <a:pt x="192" y="120"/>
                  </a:lnTo>
                  <a:lnTo>
                    <a:pt x="178" y="139"/>
                  </a:lnTo>
                  <a:lnTo>
                    <a:pt x="166" y="161"/>
                  </a:lnTo>
                  <a:lnTo>
                    <a:pt x="159" y="185"/>
                  </a:lnTo>
                  <a:lnTo>
                    <a:pt x="157" y="212"/>
                  </a:lnTo>
                  <a:lnTo>
                    <a:pt x="157" y="481"/>
                  </a:lnTo>
                  <a:lnTo>
                    <a:pt x="50" y="481"/>
                  </a:lnTo>
                  <a:lnTo>
                    <a:pt x="50" y="146"/>
                  </a:lnTo>
                  <a:lnTo>
                    <a:pt x="50" y="127"/>
                  </a:lnTo>
                  <a:lnTo>
                    <a:pt x="48" y="111"/>
                  </a:lnTo>
                  <a:lnTo>
                    <a:pt x="48" y="103"/>
                  </a:lnTo>
                  <a:lnTo>
                    <a:pt x="45" y="96"/>
                  </a:lnTo>
                  <a:lnTo>
                    <a:pt x="43" y="91"/>
                  </a:lnTo>
                  <a:lnTo>
                    <a:pt x="39" y="87"/>
                  </a:lnTo>
                  <a:lnTo>
                    <a:pt x="34" y="84"/>
                  </a:lnTo>
                  <a:lnTo>
                    <a:pt x="28" y="80"/>
                  </a:lnTo>
                  <a:lnTo>
                    <a:pt x="16" y="80"/>
                  </a:lnTo>
                  <a:lnTo>
                    <a:pt x="0" y="80"/>
                  </a:lnTo>
                  <a:lnTo>
                    <a:pt x="0" y="7"/>
                  </a:lnTo>
                  <a:lnTo>
                    <a:pt x="51" y="0"/>
                  </a:lnTo>
                  <a:lnTo>
                    <a:pt x="77" y="0"/>
                  </a:lnTo>
                  <a:lnTo>
                    <a:pt x="99" y="5"/>
                  </a:lnTo>
                  <a:lnTo>
                    <a:pt x="118" y="14"/>
                  </a:lnTo>
                  <a:lnTo>
                    <a:pt x="133" y="29"/>
                  </a:lnTo>
                  <a:lnTo>
                    <a:pt x="142" y="43"/>
                  </a:lnTo>
                  <a:lnTo>
                    <a:pt x="145" y="60"/>
                  </a:lnTo>
                  <a:lnTo>
                    <a:pt x="147" y="80"/>
                  </a:lnTo>
                  <a:lnTo>
                    <a:pt x="159" y="60"/>
                  </a:lnTo>
                  <a:lnTo>
                    <a:pt x="174" y="43"/>
                  </a:lnTo>
                  <a:lnTo>
                    <a:pt x="193" y="29"/>
                  </a:lnTo>
                  <a:lnTo>
                    <a:pt x="214" y="17"/>
                  </a:lnTo>
                  <a:lnTo>
                    <a:pt x="238" y="9"/>
                  </a:lnTo>
                  <a:lnTo>
                    <a:pt x="260" y="3"/>
                  </a:lnTo>
                  <a:lnTo>
                    <a:pt x="308"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Freeform 11"/>
            <p:cNvSpPr>
              <a:spLocks/>
            </p:cNvSpPr>
            <p:nvPr userDrawn="1"/>
          </p:nvSpPr>
          <p:spPr bwMode="auto">
            <a:xfrm>
              <a:off x="3676" y="1931"/>
              <a:ext cx="128" cy="128"/>
            </a:xfrm>
            <a:custGeom>
              <a:avLst/>
              <a:gdLst>
                <a:gd name="T0" fmla="*/ 63 w 128"/>
                <a:gd name="T1" fmla="*/ 0 h 128"/>
                <a:gd name="T2" fmla="*/ 87 w 128"/>
                <a:gd name="T3" fmla="*/ 5 h 128"/>
                <a:gd name="T4" fmla="*/ 108 w 128"/>
                <a:gd name="T5" fmla="*/ 17 h 128"/>
                <a:gd name="T6" fmla="*/ 120 w 128"/>
                <a:gd name="T7" fmla="*/ 29 h 128"/>
                <a:gd name="T8" fmla="*/ 125 w 128"/>
                <a:gd name="T9" fmla="*/ 45 h 128"/>
                <a:gd name="T10" fmla="*/ 128 w 128"/>
                <a:gd name="T11" fmla="*/ 63 h 128"/>
                <a:gd name="T12" fmla="*/ 125 w 128"/>
                <a:gd name="T13" fmla="*/ 82 h 128"/>
                <a:gd name="T14" fmla="*/ 120 w 128"/>
                <a:gd name="T15" fmla="*/ 99 h 128"/>
                <a:gd name="T16" fmla="*/ 108 w 128"/>
                <a:gd name="T17" fmla="*/ 111 h 128"/>
                <a:gd name="T18" fmla="*/ 87 w 128"/>
                <a:gd name="T19" fmla="*/ 123 h 128"/>
                <a:gd name="T20" fmla="*/ 65 w 128"/>
                <a:gd name="T21" fmla="*/ 128 h 128"/>
                <a:gd name="T22" fmla="*/ 41 w 128"/>
                <a:gd name="T23" fmla="*/ 125 h 128"/>
                <a:gd name="T24" fmla="*/ 21 w 128"/>
                <a:gd name="T25" fmla="*/ 113 h 128"/>
                <a:gd name="T26" fmla="*/ 9 w 128"/>
                <a:gd name="T27" fmla="*/ 99 h 128"/>
                <a:gd name="T28" fmla="*/ 2 w 128"/>
                <a:gd name="T29" fmla="*/ 84 h 128"/>
                <a:gd name="T30" fmla="*/ 0 w 128"/>
                <a:gd name="T31" fmla="*/ 63 h 128"/>
                <a:gd name="T32" fmla="*/ 2 w 128"/>
                <a:gd name="T33" fmla="*/ 45 h 128"/>
                <a:gd name="T34" fmla="*/ 9 w 128"/>
                <a:gd name="T35" fmla="*/ 29 h 128"/>
                <a:gd name="T36" fmla="*/ 19 w 128"/>
                <a:gd name="T37" fmla="*/ 17 h 128"/>
                <a:gd name="T38" fmla="*/ 41 w 128"/>
                <a:gd name="T39" fmla="*/ 5 h 128"/>
                <a:gd name="T40" fmla="*/ 63 w 128"/>
                <a:gd name="T4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28">
                  <a:moveTo>
                    <a:pt x="63" y="0"/>
                  </a:moveTo>
                  <a:lnTo>
                    <a:pt x="87" y="5"/>
                  </a:lnTo>
                  <a:lnTo>
                    <a:pt x="108" y="17"/>
                  </a:lnTo>
                  <a:lnTo>
                    <a:pt x="120" y="29"/>
                  </a:lnTo>
                  <a:lnTo>
                    <a:pt x="125" y="45"/>
                  </a:lnTo>
                  <a:lnTo>
                    <a:pt x="128" y="63"/>
                  </a:lnTo>
                  <a:lnTo>
                    <a:pt x="125" y="82"/>
                  </a:lnTo>
                  <a:lnTo>
                    <a:pt x="120" y="99"/>
                  </a:lnTo>
                  <a:lnTo>
                    <a:pt x="108" y="111"/>
                  </a:lnTo>
                  <a:lnTo>
                    <a:pt x="87" y="123"/>
                  </a:lnTo>
                  <a:lnTo>
                    <a:pt x="65" y="128"/>
                  </a:lnTo>
                  <a:lnTo>
                    <a:pt x="41" y="125"/>
                  </a:lnTo>
                  <a:lnTo>
                    <a:pt x="21" y="113"/>
                  </a:lnTo>
                  <a:lnTo>
                    <a:pt x="9" y="99"/>
                  </a:lnTo>
                  <a:lnTo>
                    <a:pt x="2" y="84"/>
                  </a:lnTo>
                  <a:lnTo>
                    <a:pt x="0" y="63"/>
                  </a:lnTo>
                  <a:lnTo>
                    <a:pt x="2" y="45"/>
                  </a:lnTo>
                  <a:lnTo>
                    <a:pt x="9" y="29"/>
                  </a:lnTo>
                  <a:lnTo>
                    <a:pt x="19" y="17"/>
                  </a:lnTo>
                  <a:lnTo>
                    <a:pt x="41" y="5"/>
                  </a:lnTo>
                  <a:lnTo>
                    <a:pt x="63"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Rectangle 12"/>
            <p:cNvSpPr>
              <a:spLocks noChangeArrowheads="1"/>
            </p:cNvSpPr>
            <p:nvPr userDrawn="1"/>
          </p:nvSpPr>
          <p:spPr bwMode="auto">
            <a:xfrm>
              <a:off x="3686" y="2142"/>
              <a:ext cx="106" cy="472"/>
            </a:xfrm>
            <a:prstGeom prst="rect">
              <a:avLst/>
            </a:prstGeom>
            <a:solidFill>
              <a:schemeClr val="tx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13"/>
            <p:cNvSpPr>
              <a:spLocks noEditPoints="1"/>
            </p:cNvSpPr>
            <p:nvPr userDrawn="1"/>
          </p:nvSpPr>
          <p:spPr bwMode="auto">
            <a:xfrm>
              <a:off x="3869" y="2133"/>
              <a:ext cx="499" cy="490"/>
            </a:xfrm>
            <a:custGeom>
              <a:avLst/>
              <a:gdLst>
                <a:gd name="T0" fmla="*/ 219 w 499"/>
                <a:gd name="T1" fmla="*/ 96 h 490"/>
                <a:gd name="T2" fmla="*/ 171 w 499"/>
                <a:gd name="T3" fmla="*/ 115 h 490"/>
                <a:gd name="T4" fmla="*/ 132 w 499"/>
                <a:gd name="T5" fmla="*/ 152 h 490"/>
                <a:gd name="T6" fmla="*/ 110 w 499"/>
                <a:gd name="T7" fmla="*/ 207 h 490"/>
                <a:gd name="T8" fmla="*/ 110 w 499"/>
                <a:gd name="T9" fmla="*/ 279 h 490"/>
                <a:gd name="T10" fmla="*/ 134 w 499"/>
                <a:gd name="T11" fmla="*/ 337 h 490"/>
                <a:gd name="T12" fmla="*/ 173 w 499"/>
                <a:gd name="T13" fmla="*/ 375 h 490"/>
                <a:gd name="T14" fmla="*/ 224 w 499"/>
                <a:gd name="T15" fmla="*/ 394 h 490"/>
                <a:gd name="T16" fmla="*/ 277 w 499"/>
                <a:gd name="T17" fmla="*/ 394 h 490"/>
                <a:gd name="T18" fmla="*/ 327 w 499"/>
                <a:gd name="T19" fmla="*/ 373 h 490"/>
                <a:gd name="T20" fmla="*/ 366 w 499"/>
                <a:gd name="T21" fmla="*/ 336 h 490"/>
                <a:gd name="T22" fmla="*/ 390 w 499"/>
                <a:gd name="T23" fmla="*/ 279 h 490"/>
                <a:gd name="T24" fmla="*/ 390 w 499"/>
                <a:gd name="T25" fmla="*/ 207 h 490"/>
                <a:gd name="T26" fmla="*/ 364 w 499"/>
                <a:gd name="T27" fmla="*/ 151 h 490"/>
                <a:gd name="T28" fmla="*/ 325 w 499"/>
                <a:gd name="T29" fmla="*/ 113 h 490"/>
                <a:gd name="T30" fmla="*/ 272 w 499"/>
                <a:gd name="T31" fmla="*/ 94 h 490"/>
                <a:gd name="T32" fmla="*/ 245 w 499"/>
                <a:gd name="T33" fmla="*/ 0 h 490"/>
                <a:gd name="T34" fmla="*/ 340 w 499"/>
                <a:gd name="T35" fmla="*/ 14 h 490"/>
                <a:gd name="T36" fmla="*/ 422 w 499"/>
                <a:gd name="T37" fmla="*/ 58 h 490"/>
                <a:gd name="T38" fmla="*/ 463 w 499"/>
                <a:gd name="T39" fmla="*/ 106 h 490"/>
                <a:gd name="T40" fmla="*/ 491 w 499"/>
                <a:gd name="T41" fmla="*/ 168 h 490"/>
                <a:gd name="T42" fmla="*/ 499 w 499"/>
                <a:gd name="T43" fmla="*/ 243 h 490"/>
                <a:gd name="T44" fmla="*/ 489 w 499"/>
                <a:gd name="T45" fmla="*/ 318 h 490"/>
                <a:gd name="T46" fmla="*/ 462 w 499"/>
                <a:gd name="T47" fmla="*/ 380 h 490"/>
                <a:gd name="T48" fmla="*/ 421 w 499"/>
                <a:gd name="T49" fmla="*/ 430 h 490"/>
                <a:gd name="T50" fmla="*/ 340 w 499"/>
                <a:gd name="T51" fmla="*/ 474 h 490"/>
                <a:gd name="T52" fmla="*/ 250 w 499"/>
                <a:gd name="T53" fmla="*/ 490 h 490"/>
                <a:gd name="T54" fmla="*/ 157 w 499"/>
                <a:gd name="T55" fmla="*/ 474 h 490"/>
                <a:gd name="T56" fmla="*/ 79 w 499"/>
                <a:gd name="T57" fmla="*/ 430 h 490"/>
                <a:gd name="T58" fmla="*/ 38 w 499"/>
                <a:gd name="T59" fmla="*/ 380 h 490"/>
                <a:gd name="T60" fmla="*/ 11 w 499"/>
                <a:gd name="T61" fmla="*/ 318 h 490"/>
                <a:gd name="T62" fmla="*/ 0 w 499"/>
                <a:gd name="T63" fmla="*/ 243 h 490"/>
                <a:gd name="T64" fmla="*/ 11 w 499"/>
                <a:gd name="T65" fmla="*/ 168 h 490"/>
                <a:gd name="T66" fmla="*/ 36 w 499"/>
                <a:gd name="T67" fmla="*/ 108 h 490"/>
                <a:gd name="T68" fmla="*/ 77 w 499"/>
                <a:gd name="T69" fmla="*/ 60 h 490"/>
                <a:gd name="T70" fmla="*/ 156 w 499"/>
                <a:gd name="T71" fmla="*/ 14 h 490"/>
                <a:gd name="T72" fmla="*/ 245 w 499"/>
                <a:gd name="T73"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9" h="490">
                  <a:moveTo>
                    <a:pt x="245" y="94"/>
                  </a:moveTo>
                  <a:lnTo>
                    <a:pt x="219" y="96"/>
                  </a:lnTo>
                  <a:lnTo>
                    <a:pt x="193" y="104"/>
                  </a:lnTo>
                  <a:lnTo>
                    <a:pt x="171" y="115"/>
                  </a:lnTo>
                  <a:lnTo>
                    <a:pt x="149" y="132"/>
                  </a:lnTo>
                  <a:lnTo>
                    <a:pt x="132" y="152"/>
                  </a:lnTo>
                  <a:lnTo>
                    <a:pt x="118" y="178"/>
                  </a:lnTo>
                  <a:lnTo>
                    <a:pt x="110" y="207"/>
                  </a:lnTo>
                  <a:lnTo>
                    <a:pt x="106" y="243"/>
                  </a:lnTo>
                  <a:lnTo>
                    <a:pt x="110" y="279"/>
                  </a:lnTo>
                  <a:lnTo>
                    <a:pt x="118" y="310"/>
                  </a:lnTo>
                  <a:lnTo>
                    <a:pt x="134" y="337"/>
                  </a:lnTo>
                  <a:lnTo>
                    <a:pt x="151" y="358"/>
                  </a:lnTo>
                  <a:lnTo>
                    <a:pt x="173" y="375"/>
                  </a:lnTo>
                  <a:lnTo>
                    <a:pt x="198" y="387"/>
                  </a:lnTo>
                  <a:lnTo>
                    <a:pt x="224" y="394"/>
                  </a:lnTo>
                  <a:lnTo>
                    <a:pt x="251" y="395"/>
                  </a:lnTo>
                  <a:lnTo>
                    <a:pt x="277" y="394"/>
                  </a:lnTo>
                  <a:lnTo>
                    <a:pt x="303" y="387"/>
                  </a:lnTo>
                  <a:lnTo>
                    <a:pt x="327" y="373"/>
                  </a:lnTo>
                  <a:lnTo>
                    <a:pt x="349" y="358"/>
                  </a:lnTo>
                  <a:lnTo>
                    <a:pt x="366" y="336"/>
                  </a:lnTo>
                  <a:lnTo>
                    <a:pt x="380" y="310"/>
                  </a:lnTo>
                  <a:lnTo>
                    <a:pt x="390" y="279"/>
                  </a:lnTo>
                  <a:lnTo>
                    <a:pt x="393" y="243"/>
                  </a:lnTo>
                  <a:lnTo>
                    <a:pt x="390" y="207"/>
                  </a:lnTo>
                  <a:lnTo>
                    <a:pt x="380" y="176"/>
                  </a:lnTo>
                  <a:lnTo>
                    <a:pt x="364" y="151"/>
                  </a:lnTo>
                  <a:lnTo>
                    <a:pt x="347" y="128"/>
                  </a:lnTo>
                  <a:lnTo>
                    <a:pt x="325" y="113"/>
                  </a:lnTo>
                  <a:lnTo>
                    <a:pt x="299" y="101"/>
                  </a:lnTo>
                  <a:lnTo>
                    <a:pt x="272" y="94"/>
                  </a:lnTo>
                  <a:lnTo>
                    <a:pt x="245" y="94"/>
                  </a:lnTo>
                  <a:close/>
                  <a:moveTo>
                    <a:pt x="245" y="0"/>
                  </a:moveTo>
                  <a:lnTo>
                    <a:pt x="294" y="3"/>
                  </a:lnTo>
                  <a:lnTo>
                    <a:pt x="340" y="14"/>
                  </a:lnTo>
                  <a:lnTo>
                    <a:pt x="385" y="33"/>
                  </a:lnTo>
                  <a:lnTo>
                    <a:pt x="422" y="58"/>
                  </a:lnTo>
                  <a:lnTo>
                    <a:pt x="445" y="80"/>
                  </a:lnTo>
                  <a:lnTo>
                    <a:pt x="463" y="106"/>
                  </a:lnTo>
                  <a:lnTo>
                    <a:pt x="479" y="135"/>
                  </a:lnTo>
                  <a:lnTo>
                    <a:pt x="491" y="168"/>
                  </a:lnTo>
                  <a:lnTo>
                    <a:pt x="497" y="204"/>
                  </a:lnTo>
                  <a:lnTo>
                    <a:pt x="499" y="243"/>
                  </a:lnTo>
                  <a:lnTo>
                    <a:pt x="497" y="282"/>
                  </a:lnTo>
                  <a:lnTo>
                    <a:pt x="489" y="318"/>
                  </a:lnTo>
                  <a:lnTo>
                    <a:pt x="477" y="351"/>
                  </a:lnTo>
                  <a:lnTo>
                    <a:pt x="462" y="380"/>
                  </a:lnTo>
                  <a:lnTo>
                    <a:pt x="443" y="406"/>
                  </a:lnTo>
                  <a:lnTo>
                    <a:pt x="421" y="430"/>
                  </a:lnTo>
                  <a:lnTo>
                    <a:pt x="383" y="455"/>
                  </a:lnTo>
                  <a:lnTo>
                    <a:pt x="340" y="474"/>
                  </a:lnTo>
                  <a:lnTo>
                    <a:pt x="296" y="486"/>
                  </a:lnTo>
                  <a:lnTo>
                    <a:pt x="250" y="490"/>
                  </a:lnTo>
                  <a:lnTo>
                    <a:pt x="204" y="486"/>
                  </a:lnTo>
                  <a:lnTo>
                    <a:pt x="157" y="474"/>
                  </a:lnTo>
                  <a:lnTo>
                    <a:pt x="115" y="455"/>
                  </a:lnTo>
                  <a:lnTo>
                    <a:pt x="79" y="430"/>
                  </a:lnTo>
                  <a:lnTo>
                    <a:pt x="57" y="406"/>
                  </a:lnTo>
                  <a:lnTo>
                    <a:pt x="38" y="380"/>
                  </a:lnTo>
                  <a:lnTo>
                    <a:pt x="23" y="351"/>
                  </a:lnTo>
                  <a:lnTo>
                    <a:pt x="11" y="318"/>
                  </a:lnTo>
                  <a:lnTo>
                    <a:pt x="2" y="282"/>
                  </a:lnTo>
                  <a:lnTo>
                    <a:pt x="0" y="243"/>
                  </a:lnTo>
                  <a:lnTo>
                    <a:pt x="2" y="204"/>
                  </a:lnTo>
                  <a:lnTo>
                    <a:pt x="11" y="168"/>
                  </a:lnTo>
                  <a:lnTo>
                    <a:pt x="21" y="137"/>
                  </a:lnTo>
                  <a:lnTo>
                    <a:pt x="36" y="108"/>
                  </a:lnTo>
                  <a:lnTo>
                    <a:pt x="55" y="82"/>
                  </a:lnTo>
                  <a:lnTo>
                    <a:pt x="77" y="60"/>
                  </a:lnTo>
                  <a:lnTo>
                    <a:pt x="113" y="34"/>
                  </a:lnTo>
                  <a:lnTo>
                    <a:pt x="156" y="14"/>
                  </a:lnTo>
                  <a:lnTo>
                    <a:pt x="200" y="3"/>
                  </a:lnTo>
                  <a:lnTo>
                    <a:pt x="24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Freeform 14"/>
            <p:cNvSpPr>
              <a:spLocks/>
            </p:cNvSpPr>
            <p:nvPr userDrawn="1"/>
          </p:nvSpPr>
          <p:spPr bwMode="auto">
            <a:xfrm>
              <a:off x="44" y="1928"/>
              <a:ext cx="509" cy="686"/>
            </a:xfrm>
            <a:custGeom>
              <a:avLst/>
              <a:gdLst>
                <a:gd name="T0" fmla="*/ 0 w 509"/>
                <a:gd name="T1" fmla="*/ 0 h 686"/>
                <a:gd name="T2" fmla="*/ 509 w 509"/>
                <a:gd name="T3" fmla="*/ 0 h 686"/>
                <a:gd name="T4" fmla="*/ 509 w 509"/>
                <a:gd name="T5" fmla="*/ 101 h 686"/>
                <a:gd name="T6" fmla="*/ 311 w 509"/>
                <a:gd name="T7" fmla="*/ 101 h 686"/>
                <a:gd name="T8" fmla="*/ 311 w 509"/>
                <a:gd name="T9" fmla="*/ 686 h 686"/>
                <a:gd name="T10" fmla="*/ 198 w 509"/>
                <a:gd name="T11" fmla="*/ 686 h 686"/>
                <a:gd name="T12" fmla="*/ 198 w 509"/>
                <a:gd name="T13" fmla="*/ 101 h 686"/>
                <a:gd name="T14" fmla="*/ 0 w 509"/>
                <a:gd name="T15" fmla="*/ 101 h 686"/>
                <a:gd name="T16" fmla="*/ 0 w 509"/>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9" h="686">
                  <a:moveTo>
                    <a:pt x="0" y="0"/>
                  </a:moveTo>
                  <a:lnTo>
                    <a:pt x="509" y="0"/>
                  </a:lnTo>
                  <a:lnTo>
                    <a:pt x="509" y="101"/>
                  </a:lnTo>
                  <a:lnTo>
                    <a:pt x="311" y="101"/>
                  </a:lnTo>
                  <a:lnTo>
                    <a:pt x="311" y="686"/>
                  </a:lnTo>
                  <a:lnTo>
                    <a:pt x="198" y="686"/>
                  </a:lnTo>
                  <a:lnTo>
                    <a:pt x="198" y="101"/>
                  </a:lnTo>
                  <a:lnTo>
                    <a:pt x="0" y="101"/>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Freeform 15"/>
            <p:cNvSpPr>
              <a:spLocks/>
            </p:cNvSpPr>
            <p:nvPr userDrawn="1"/>
          </p:nvSpPr>
          <p:spPr bwMode="auto">
            <a:xfrm>
              <a:off x="2497" y="1928"/>
              <a:ext cx="535" cy="695"/>
            </a:xfrm>
            <a:custGeom>
              <a:avLst/>
              <a:gdLst>
                <a:gd name="T0" fmla="*/ 0 w 535"/>
                <a:gd name="T1" fmla="*/ 0 h 695"/>
                <a:gd name="T2" fmla="*/ 115 w 535"/>
                <a:gd name="T3" fmla="*/ 0 h 695"/>
                <a:gd name="T4" fmla="*/ 115 w 535"/>
                <a:gd name="T5" fmla="*/ 453 h 695"/>
                <a:gd name="T6" fmla="*/ 118 w 535"/>
                <a:gd name="T7" fmla="*/ 489 h 695"/>
                <a:gd name="T8" fmla="*/ 130 w 535"/>
                <a:gd name="T9" fmla="*/ 520 h 695"/>
                <a:gd name="T10" fmla="*/ 147 w 535"/>
                <a:gd name="T11" fmla="*/ 546 h 695"/>
                <a:gd name="T12" fmla="*/ 171 w 535"/>
                <a:gd name="T13" fmla="*/ 566 h 695"/>
                <a:gd name="T14" fmla="*/ 200 w 535"/>
                <a:gd name="T15" fmla="*/ 582 h 695"/>
                <a:gd name="T16" fmla="*/ 233 w 535"/>
                <a:gd name="T17" fmla="*/ 590 h 695"/>
                <a:gd name="T18" fmla="*/ 269 w 535"/>
                <a:gd name="T19" fmla="*/ 594 h 695"/>
                <a:gd name="T20" fmla="*/ 304 w 535"/>
                <a:gd name="T21" fmla="*/ 590 h 695"/>
                <a:gd name="T22" fmla="*/ 337 w 535"/>
                <a:gd name="T23" fmla="*/ 582 h 695"/>
                <a:gd name="T24" fmla="*/ 364 w 535"/>
                <a:gd name="T25" fmla="*/ 566 h 695"/>
                <a:gd name="T26" fmla="*/ 388 w 535"/>
                <a:gd name="T27" fmla="*/ 546 h 695"/>
                <a:gd name="T28" fmla="*/ 407 w 535"/>
                <a:gd name="T29" fmla="*/ 520 h 695"/>
                <a:gd name="T30" fmla="*/ 417 w 535"/>
                <a:gd name="T31" fmla="*/ 489 h 695"/>
                <a:gd name="T32" fmla="*/ 422 w 535"/>
                <a:gd name="T33" fmla="*/ 453 h 695"/>
                <a:gd name="T34" fmla="*/ 422 w 535"/>
                <a:gd name="T35" fmla="*/ 0 h 695"/>
                <a:gd name="T36" fmla="*/ 535 w 535"/>
                <a:gd name="T37" fmla="*/ 0 h 695"/>
                <a:gd name="T38" fmla="*/ 535 w 535"/>
                <a:gd name="T39" fmla="*/ 455 h 695"/>
                <a:gd name="T40" fmla="*/ 532 w 535"/>
                <a:gd name="T41" fmla="*/ 499 h 695"/>
                <a:gd name="T42" fmla="*/ 521 w 535"/>
                <a:gd name="T43" fmla="*/ 539 h 695"/>
                <a:gd name="T44" fmla="*/ 504 w 535"/>
                <a:gd name="T45" fmla="*/ 575 h 695"/>
                <a:gd name="T46" fmla="*/ 482 w 535"/>
                <a:gd name="T47" fmla="*/ 606 h 695"/>
                <a:gd name="T48" fmla="*/ 457 w 535"/>
                <a:gd name="T49" fmla="*/ 633 h 695"/>
                <a:gd name="T50" fmla="*/ 426 w 535"/>
                <a:gd name="T51" fmla="*/ 655 h 695"/>
                <a:gd name="T52" fmla="*/ 390 w 535"/>
                <a:gd name="T53" fmla="*/ 672 h 695"/>
                <a:gd name="T54" fmla="*/ 352 w 535"/>
                <a:gd name="T55" fmla="*/ 684 h 695"/>
                <a:gd name="T56" fmla="*/ 311 w 535"/>
                <a:gd name="T57" fmla="*/ 693 h 695"/>
                <a:gd name="T58" fmla="*/ 269 w 535"/>
                <a:gd name="T59" fmla="*/ 695 h 695"/>
                <a:gd name="T60" fmla="*/ 226 w 535"/>
                <a:gd name="T61" fmla="*/ 693 h 695"/>
                <a:gd name="T62" fmla="*/ 185 w 535"/>
                <a:gd name="T63" fmla="*/ 684 h 695"/>
                <a:gd name="T64" fmla="*/ 146 w 535"/>
                <a:gd name="T65" fmla="*/ 672 h 695"/>
                <a:gd name="T66" fmla="*/ 110 w 535"/>
                <a:gd name="T67" fmla="*/ 655 h 695"/>
                <a:gd name="T68" fmla="*/ 79 w 535"/>
                <a:gd name="T69" fmla="*/ 633 h 695"/>
                <a:gd name="T70" fmla="*/ 52 w 535"/>
                <a:gd name="T71" fmla="*/ 606 h 695"/>
                <a:gd name="T72" fmla="*/ 31 w 535"/>
                <a:gd name="T73" fmla="*/ 575 h 695"/>
                <a:gd name="T74" fmla="*/ 14 w 535"/>
                <a:gd name="T75" fmla="*/ 539 h 695"/>
                <a:gd name="T76" fmla="*/ 4 w 535"/>
                <a:gd name="T77" fmla="*/ 499 h 695"/>
                <a:gd name="T78" fmla="*/ 0 w 535"/>
                <a:gd name="T79" fmla="*/ 455 h 695"/>
                <a:gd name="T80" fmla="*/ 0 w 535"/>
                <a:gd name="T81"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5" h="695">
                  <a:moveTo>
                    <a:pt x="0" y="0"/>
                  </a:moveTo>
                  <a:lnTo>
                    <a:pt x="115" y="0"/>
                  </a:lnTo>
                  <a:lnTo>
                    <a:pt x="115" y="453"/>
                  </a:lnTo>
                  <a:lnTo>
                    <a:pt x="118" y="489"/>
                  </a:lnTo>
                  <a:lnTo>
                    <a:pt x="130" y="520"/>
                  </a:lnTo>
                  <a:lnTo>
                    <a:pt x="147" y="546"/>
                  </a:lnTo>
                  <a:lnTo>
                    <a:pt x="171" y="566"/>
                  </a:lnTo>
                  <a:lnTo>
                    <a:pt x="200" y="582"/>
                  </a:lnTo>
                  <a:lnTo>
                    <a:pt x="233" y="590"/>
                  </a:lnTo>
                  <a:lnTo>
                    <a:pt x="269" y="594"/>
                  </a:lnTo>
                  <a:lnTo>
                    <a:pt x="304" y="590"/>
                  </a:lnTo>
                  <a:lnTo>
                    <a:pt x="337" y="582"/>
                  </a:lnTo>
                  <a:lnTo>
                    <a:pt x="364" y="566"/>
                  </a:lnTo>
                  <a:lnTo>
                    <a:pt x="388" y="546"/>
                  </a:lnTo>
                  <a:lnTo>
                    <a:pt x="407" y="520"/>
                  </a:lnTo>
                  <a:lnTo>
                    <a:pt x="417" y="489"/>
                  </a:lnTo>
                  <a:lnTo>
                    <a:pt x="422" y="453"/>
                  </a:lnTo>
                  <a:lnTo>
                    <a:pt x="422" y="0"/>
                  </a:lnTo>
                  <a:lnTo>
                    <a:pt x="535" y="0"/>
                  </a:lnTo>
                  <a:lnTo>
                    <a:pt x="535" y="455"/>
                  </a:lnTo>
                  <a:lnTo>
                    <a:pt x="532" y="499"/>
                  </a:lnTo>
                  <a:lnTo>
                    <a:pt x="521" y="539"/>
                  </a:lnTo>
                  <a:lnTo>
                    <a:pt x="504" y="575"/>
                  </a:lnTo>
                  <a:lnTo>
                    <a:pt x="482" y="606"/>
                  </a:lnTo>
                  <a:lnTo>
                    <a:pt x="457" y="633"/>
                  </a:lnTo>
                  <a:lnTo>
                    <a:pt x="426" y="655"/>
                  </a:lnTo>
                  <a:lnTo>
                    <a:pt x="390" y="672"/>
                  </a:lnTo>
                  <a:lnTo>
                    <a:pt x="352" y="684"/>
                  </a:lnTo>
                  <a:lnTo>
                    <a:pt x="311" y="693"/>
                  </a:lnTo>
                  <a:lnTo>
                    <a:pt x="269" y="695"/>
                  </a:lnTo>
                  <a:lnTo>
                    <a:pt x="226" y="693"/>
                  </a:lnTo>
                  <a:lnTo>
                    <a:pt x="185" y="684"/>
                  </a:lnTo>
                  <a:lnTo>
                    <a:pt x="146" y="672"/>
                  </a:lnTo>
                  <a:lnTo>
                    <a:pt x="110" y="655"/>
                  </a:lnTo>
                  <a:lnTo>
                    <a:pt x="79" y="633"/>
                  </a:lnTo>
                  <a:lnTo>
                    <a:pt x="52" y="606"/>
                  </a:lnTo>
                  <a:lnTo>
                    <a:pt x="31" y="575"/>
                  </a:lnTo>
                  <a:lnTo>
                    <a:pt x="14" y="539"/>
                  </a:lnTo>
                  <a:lnTo>
                    <a:pt x="4" y="499"/>
                  </a:lnTo>
                  <a:lnTo>
                    <a:pt x="0" y="455"/>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Freeform 16"/>
            <p:cNvSpPr>
              <a:spLocks/>
            </p:cNvSpPr>
            <p:nvPr userDrawn="1"/>
          </p:nvSpPr>
          <p:spPr bwMode="auto">
            <a:xfrm>
              <a:off x="4402" y="2133"/>
              <a:ext cx="552" cy="490"/>
            </a:xfrm>
            <a:custGeom>
              <a:avLst/>
              <a:gdLst>
                <a:gd name="T0" fmla="*/ 339 w 552"/>
                <a:gd name="T1" fmla="*/ 2 h 490"/>
                <a:gd name="T2" fmla="*/ 392 w 552"/>
                <a:gd name="T3" fmla="*/ 15 h 490"/>
                <a:gd name="T4" fmla="*/ 450 w 552"/>
                <a:gd name="T5" fmla="*/ 58 h 490"/>
                <a:gd name="T6" fmla="*/ 484 w 552"/>
                <a:gd name="T7" fmla="*/ 122 h 490"/>
                <a:gd name="T8" fmla="*/ 496 w 552"/>
                <a:gd name="T9" fmla="*/ 204 h 490"/>
                <a:gd name="T10" fmla="*/ 496 w 552"/>
                <a:gd name="T11" fmla="*/ 296 h 490"/>
                <a:gd name="T12" fmla="*/ 498 w 552"/>
                <a:gd name="T13" fmla="*/ 389 h 490"/>
                <a:gd name="T14" fmla="*/ 511 w 552"/>
                <a:gd name="T15" fmla="*/ 411 h 490"/>
                <a:gd name="T16" fmla="*/ 552 w 552"/>
                <a:gd name="T17" fmla="*/ 414 h 490"/>
                <a:gd name="T18" fmla="*/ 521 w 552"/>
                <a:gd name="T19" fmla="*/ 488 h 490"/>
                <a:gd name="T20" fmla="*/ 468 w 552"/>
                <a:gd name="T21" fmla="*/ 490 h 490"/>
                <a:gd name="T22" fmla="*/ 426 w 552"/>
                <a:gd name="T23" fmla="*/ 472 h 490"/>
                <a:gd name="T24" fmla="*/ 398 w 552"/>
                <a:gd name="T25" fmla="*/ 437 h 490"/>
                <a:gd name="T26" fmla="*/ 388 w 552"/>
                <a:gd name="T27" fmla="*/ 375 h 490"/>
                <a:gd name="T28" fmla="*/ 385 w 552"/>
                <a:gd name="T29" fmla="*/ 170 h 490"/>
                <a:gd name="T30" fmla="*/ 357 w 552"/>
                <a:gd name="T31" fmla="*/ 116 h 490"/>
                <a:gd name="T32" fmla="*/ 308 w 552"/>
                <a:gd name="T33" fmla="*/ 89 h 490"/>
                <a:gd name="T34" fmla="*/ 253 w 552"/>
                <a:gd name="T35" fmla="*/ 87 h 490"/>
                <a:gd name="T36" fmla="*/ 210 w 552"/>
                <a:gd name="T37" fmla="*/ 104 h 490"/>
                <a:gd name="T38" fmla="*/ 178 w 552"/>
                <a:gd name="T39" fmla="*/ 139 h 490"/>
                <a:gd name="T40" fmla="*/ 159 w 552"/>
                <a:gd name="T41" fmla="*/ 185 h 490"/>
                <a:gd name="T42" fmla="*/ 158 w 552"/>
                <a:gd name="T43" fmla="*/ 481 h 490"/>
                <a:gd name="T44" fmla="*/ 50 w 552"/>
                <a:gd name="T45" fmla="*/ 146 h 490"/>
                <a:gd name="T46" fmla="*/ 48 w 552"/>
                <a:gd name="T47" fmla="*/ 111 h 490"/>
                <a:gd name="T48" fmla="*/ 46 w 552"/>
                <a:gd name="T49" fmla="*/ 96 h 490"/>
                <a:gd name="T50" fmla="*/ 40 w 552"/>
                <a:gd name="T51" fmla="*/ 87 h 490"/>
                <a:gd name="T52" fmla="*/ 28 w 552"/>
                <a:gd name="T53" fmla="*/ 80 h 490"/>
                <a:gd name="T54" fmla="*/ 0 w 552"/>
                <a:gd name="T55" fmla="*/ 80 h 490"/>
                <a:gd name="T56" fmla="*/ 52 w 552"/>
                <a:gd name="T57" fmla="*/ 0 h 490"/>
                <a:gd name="T58" fmla="*/ 99 w 552"/>
                <a:gd name="T59" fmla="*/ 5 h 490"/>
                <a:gd name="T60" fmla="*/ 134 w 552"/>
                <a:gd name="T61" fmla="*/ 29 h 490"/>
                <a:gd name="T62" fmla="*/ 146 w 552"/>
                <a:gd name="T63" fmla="*/ 60 h 490"/>
                <a:gd name="T64" fmla="*/ 159 w 552"/>
                <a:gd name="T65" fmla="*/ 60 h 490"/>
                <a:gd name="T66" fmla="*/ 193 w 552"/>
                <a:gd name="T67" fmla="*/ 29 h 490"/>
                <a:gd name="T68" fmla="*/ 238 w 552"/>
                <a:gd name="T69" fmla="*/ 9 h 490"/>
                <a:gd name="T70" fmla="*/ 308 w 552"/>
                <a:gd name="T71"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2" h="490">
                  <a:moveTo>
                    <a:pt x="308" y="0"/>
                  </a:moveTo>
                  <a:lnTo>
                    <a:pt x="339" y="2"/>
                  </a:lnTo>
                  <a:lnTo>
                    <a:pt x="368" y="7"/>
                  </a:lnTo>
                  <a:lnTo>
                    <a:pt x="392" y="15"/>
                  </a:lnTo>
                  <a:lnTo>
                    <a:pt x="424" y="34"/>
                  </a:lnTo>
                  <a:lnTo>
                    <a:pt x="450" y="58"/>
                  </a:lnTo>
                  <a:lnTo>
                    <a:pt x="470" y="87"/>
                  </a:lnTo>
                  <a:lnTo>
                    <a:pt x="484" y="122"/>
                  </a:lnTo>
                  <a:lnTo>
                    <a:pt x="492" y="161"/>
                  </a:lnTo>
                  <a:lnTo>
                    <a:pt x="496" y="204"/>
                  </a:lnTo>
                  <a:lnTo>
                    <a:pt x="496" y="296"/>
                  </a:lnTo>
                  <a:lnTo>
                    <a:pt x="496" y="296"/>
                  </a:lnTo>
                  <a:lnTo>
                    <a:pt x="496" y="370"/>
                  </a:lnTo>
                  <a:lnTo>
                    <a:pt x="498" y="389"/>
                  </a:lnTo>
                  <a:lnTo>
                    <a:pt x="503" y="402"/>
                  </a:lnTo>
                  <a:lnTo>
                    <a:pt x="511" y="411"/>
                  </a:lnTo>
                  <a:lnTo>
                    <a:pt x="528" y="416"/>
                  </a:lnTo>
                  <a:lnTo>
                    <a:pt x="552" y="414"/>
                  </a:lnTo>
                  <a:lnTo>
                    <a:pt x="552" y="483"/>
                  </a:lnTo>
                  <a:lnTo>
                    <a:pt x="521" y="488"/>
                  </a:lnTo>
                  <a:lnTo>
                    <a:pt x="494" y="490"/>
                  </a:lnTo>
                  <a:lnTo>
                    <a:pt x="468" y="490"/>
                  </a:lnTo>
                  <a:lnTo>
                    <a:pt x="446" y="483"/>
                  </a:lnTo>
                  <a:lnTo>
                    <a:pt x="426" y="472"/>
                  </a:lnTo>
                  <a:lnTo>
                    <a:pt x="410" y="457"/>
                  </a:lnTo>
                  <a:lnTo>
                    <a:pt x="398" y="437"/>
                  </a:lnTo>
                  <a:lnTo>
                    <a:pt x="390" y="409"/>
                  </a:lnTo>
                  <a:lnTo>
                    <a:pt x="388" y="375"/>
                  </a:lnTo>
                  <a:lnTo>
                    <a:pt x="388" y="204"/>
                  </a:lnTo>
                  <a:lnTo>
                    <a:pt x="385" y="170"/>
                  </a:lnTo>
                  <a:lnTo>
                    <a:pt x="375" y="140"/>
                  </a:lnTo>
                  <a:lnTo>
                    <a:pt x="357" y="116"/>
                  </a:lnTo>
                  <a:lnTo>
                    <a:pt x="333" y="99"/>
                  </a:lnTo>
                  <a:lnTo>
                    <a:pt x="308" y="89"/>
                  </a:lnTo>
                  <a:lnTo>
                    <a:pt x="277" y="84"/>
                  </a:lnTo>
                  <a:lnTo>
                    <a:pt x="253" y="87"/>
                  </a:lnTo>
                  <a:lnTo>
                    <a:pt x="231" y="94"/>
                  </a:lnTo>
                  <a:lnTo>
                    <a:pt x="210" y="104"/>
                  </a:lnTo>
                  <a:lnTo>
                    <a:pt x="192" y="120"/>
                  </a:lnTo>
                  <a:lnTo>
                    <a:pt x="178" y="139"/>
                  </a:lnTo>
                  <a:lnTo>
                    <a:pt x="168" y="161"/>
                  </a:lnTo>
                  <a:lnTo>
                    <a:pt x="159" y="185"/>
                  </a:lnTo>
                  <a:lnTo>
                    <a:pt x="158" y="212"/>
                  </a:lnTo>
                  <a:lnTo>
                    <a:pt x="158" y="481"/>
                  </a:lnTo>
                  <a:lnTo>
                    <a:pt x="50" y="481"/>
                  </a:lnTo>
                  <a:lnTo>
                    <a:pt x="50" y="146"/>
                  </a:lnTo>
                  <a:lnTo>
                    <a:pt x="50" y="127"/>
                  </a:lnTo>
                  <a:lnTo>
                    <a:pt x="48" y="111"/>
                  </a:lnTo>
                  <a:lnTo>
                    <a:pt x="48" y="103"/>
                  </a:lnTo>
                  <a:lnTo>
                    <a:pt x="46" y="96"/>
                  </a:lnTo>
                  <a:lnTo>
                    <a:pt x="43" y="91"/>
                  </a:lnTo>
                  <a:lnTo>
                    <a:pt x="40" y="87"/>
                  </a:lnTo>
                  <a:lnTo>
                    <a:pt x="35" y="84"/>
                  </a:lnTo>
                  <a:lnTo>
                    <a:pt x="28" y="80"/>
                  </a:lnTo>
                  <a:lnTo>
                    <a:pt x="16" y="80"/>
                  </a:lnTo>
                  <a:lnTo>
                    <a:pt x="0" y="80"/>
                  </a:lnTo>
                  <a:lnTo>
                    <a:pt x="0" y="7"/>
                  </a:lnTo>
                  <a:lnTo>
                    <a:pt x="52" y="0"/>
                  </a:lnTo>
                  <a:lnTo>
                    <a:pt x="77" y="0"/>
                  </a:lnTo>
                  <a:lnTo>
                    <a:pt x="99" y="5"/>
                  </a:lnTo>
                  <a:lnTo>
                    <a:pt x="118" y="14"/>
                  </a:lnTo>
                  <a:lnTo>
                    <a:pt x="134" y="29"/>
                  </a:lnTo>
                  <a:lnTo>
                    <a:pt x="142" y="43"/>
                  </a:lnTo>
                  <a:lnTo>
                    <a:pt x="146" y="60"/>
                  </a:lnTo>
                  <a:lnTo>
                    <a:pt x="147" y="80"/>
                  </a:lnTo>
                  <a:lnTo>
                    <a:pt x="159" y="60"/>
                  </a:lnTo>
                  <a:lnTo>
                    <a:pt x="175" y="43"/>
                  </a:lnTo>
                  <a:lnTo>
                    <a:pt x="193" y="29"/>
                  </a:lnTo>
                  <a:lnTo>
                    <a:pt x="216" y="17"/>
                  </a:lnTo>
                  <a:lnTo>
                    <a:pt x="238" y="9"/>
                  </a:lnTo>
                  <a:lnTo>
                    <a:pt x="262" y="3"/>
                  </a:lnTo>
                  <a:lnTo>
                    <a:pt x="308"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17"/>
            <p:cNvSpPr>
              <a:spLocks/>
            </p:cNvSpPr>
            <p:nvPr userDrawn="1"/>
          </p:nvSpPr>
          <p:spPr bwMode="auto">
            <a:xfrm>
              <a:off x="4691" y="1156"/>
              <a:ext cx="981" cy="992"/>
            </a:xfrm>
            <a:custGeom>
              <a:avLst/>
              <a:gdLst>
                <a:gd name="T0" fmla="*/ 629 w 981"/>
                <a:gd name="T1" fmla="*/ 22 h 992"/>
                <a:gd name="T2" fmla="*/ 810 w 981"/>
                <a:gd name="T3" fmla="*/ 123 h 992"/>
                <a:gd name="T4" fmla="*/ 935 w 981"/>
                <a:gd name="T5" fmla="*/ 287 h 992"/>
                <a:gd name="T6" fmla="*/ 981 w 981"/>
                <a:gd name="T7" fmla="*/ 496 h 992"/>
                <a:gd name="T8" fmla="*/ 935 w 981"/>
                <a:gd name="T9" fmla="*/ 705 h 992"/>
                <a:gd name="T10" fmla="*/ 810 w 981"/>
                <a:gd name="T11" fmla="*/ 871 h 992"/>
                <a:gd name="T12" fmla="*/ 629 w 981"/>
                <a:gd name="T13" fmla="*/ 972 h 992"/>
                <a:gd name="T14" fmla="*/ 415 w 981"/>
                <a:gd name="T15" fmla="*/ 987 h 992"/>
                <a:gd name="T16" fmla="*/ 222 w 981"/>
                <a:gd name="T17" fmla="*/ 917 h 992"/>
                <a:gd name="T18" fmla="*/ 79 w 981"/>
                <a:gd name="T19" fmla="*/ 779 h 992"/>
                <a:gd name="T20" fmla="*/ 0 w 981"/>
                <a:gd name="T21" fmla="*/ 590 h 992"/>
                <a:gd name="T22" fmla="*/ 121 w 981"/>
                <a:gd name="T23" fmla="*/ 695 h 992"/>
                <a:gd name="T24" fmla="*/ 244 w 981"/>
                <a:gd name="T25" fmla="*/ 835 h 992"/>
                <a:gd name="T26" fmla="*/ 420 w 981"/>
                <a:gd name="T27" fmla="*/ 907 h 992"/>
                <a:gd name="T28" fmla="*/ 605 w 981"/>
                <a:gd name="T29" fmla="*/ 895 h 992"/>
                <a:gd name="T30" fmla="*/ 759 w 981"/>
                <a:gd name="T31" fmla="*/ 809 h 992"/>
                <a:gd name="T32" fmla="*/ 861 w 981"/>
                <a:gd name="T33" fmla="*/ 672 h 992"/>
                <a:gd name="T34" fmla="*/ 900 w 981"/>
                <a:gd name="T35" fmla="*/ 496 h 992"/>
                <a:gd name="T36" fmla="*/ 861 w 981"/>
                <a:gd name="T37" fmla="*/ 321 h 992"/>
                <a:gd name="T38" fmla="*/ 759 w 981"/>
                <a:gd name="T39" fmla="*/ 183 h 992"/>
                <a:gd name="T40" fmla="*/ 605 w 981"/>
                <a:gd name="T41" fmla="*/ 99 h 992"/>
                <a:gd name="T42" fmla="*/ 425 w 981"/>
                <a:gd name="T43" fmla="*/ 85 h 992"/>
                <a:gd name="T44" fmla="*/ 263 w 981"/>
                <a:gd name="T45" fmla="*/ 145 h 992"/>
                <a:gd name="T46" fmla="*/ 142 w 981"/>
                <a:gd name="T47" fmla="*/ 265 h 992"/>
                <a:gd name="T48" fmla="*/ 116 w 981"/>
                <a:gd name="T49" fmla="*/ 320 h 992"/>
                <a:gd name="T50" fmla="*/ 130 w 981"/>
                <a:gd name="T51" fmla="*/ 369 h 992"/>
                <a:gd name="T52" fmla="*/ 261 w 981"/>
                <a:gd name="T53" fmla="*/ 378 h 992"/>
                <a:gd name="T54" fmla="*/ 347 w 981"/>
                <a:gd name="T55" fmla="*/ 378 h 992"/>
                <a:gd name="T56" fmla="*/ 321 w 981"/>
                <a:gd name="T57" fmla="*/ 458 h 992"/>
                <a:gd name="T58" fmla="*/ 289 w 981"/>
                <a:gd name="T59" fmla="*/ 590 h 992"/>
                <a:gd name="T60" fmla="*/ 318 w 981"/>
                <a:gd name="T61" fmla="*/ 618 h 992"/>
                <a:gd name="T62" fmla="*/ 388 w 981"/>
                <a:gd name="T63" fmla="*/ 609 h 992"/>
                <a:gd name="T64" fmla="*/ 415 w 981"/>
                <a:gd name="T65" fmla="*/ 681 h 992"/>
                <a:gd name="T66" fmla="*/ 326 w 981"/>
                <a:gd name="T67" fmla="*/ 700 h 992"/>
                <a:gd name="T68" fmla="*/ 246 w 981"/>
                <a:gd name="T69" fmla="*/ 672 h 992"/>
                <a:gd name="T70" fmla="*/ 207 w 981"/>
                <a:gd name="T71" fmla="*/ 595 h 992"/>
                <a:gd name="T72" fmla="*/ 236 w 981"/>
                <a:gd name="T73" fmla="*/ 458 h 992"/>
                <a:gd name="T74" fmla="*/ 130 w 981"/>
                <a:gd name="T75" fmla="*/ 455 h 992"/>
                <a:gd name="T76" fmla="*/ 62 w 981"/>
                <a:gd name="T77" fmla="*/ 424 h 992"/>
                <a:gd name="T78" fmla="*/ 29 w 981"/>
                <a:gd name="T79" fmla="*/ 347 h 992"/>
                <a:gd name="T80" fmla="*/ 56 w 981"/>
                <a:gd name="T81" fmla="*/ 250 h 992"/>
                <a:gd name="T82" fmla="*/ 181 w 981"/>
                <a:gd name="T83" fmla="*/ 106 h 992"/>
                <a:gd name="T84" fmla="*/ 354 w 981"/>
                <a:gd name="T85" fmla="*/ 19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81" h="992">
                  <a:moveTo>
                    <a:pt x="485" y="0"/>
                  </a:moveTo>
                  <a:lnTo>
                    <a:pt x="559" y="7"/>
                  </a:lnTo>
                  <a:lnTo>
                    <a:pt x="629" y="22"/>
                  </a:lnTo>
                  <a:lnTo>
                    <a:pt x="694" y="46"/>
                  </a:lnTo>
                  <a:lnTo>
                    <a:pt x="755" y="80"/>
                  </a:lnTo>
                  <a:lnTo>
                    <a:pt x="810" y="123"/>
                  </a:lnTo>
                  <a:lnTo>
                    <a:pt x="859" y="171"/>
                  </a:lnTo>
                  <a:lnTo>
                    <a:pt x="900" y="226"/>
                  </a:lnTo>
                  <a:lnTo>
                    <a:pt x="935" y="287"/>
                  </a:lnTo>
                  <a:lnTo>
                    <a:pt x="960" y="354"/>
                  </a:lnTo>
                  <a:lnTo>
                    <a:pt x="976" y="422"/>
                  </a:lnTo>
                  <a:lnTo>
                    <a:pt x="981" y="496"/>
                  </a:lnTo>
                  <a:lnTo>
                    <a:pt x="976" y="570"/>
                  </a:lnTo>
                  <a:lnTo>
                    <a:pt x="960" y="640"/>
                  </a:lnTo>
                  <a:lnTo>
                    <a:pt x="935" y="705"/>
                  </a:lnTo>
                  <a:lnTo>
                    <a:pt x="900" y="767"/>
                  </a:lnTo>
                  <a:lnTo>
                    <a:pt x="859" y="821"/>
                  </a:lnTo>
                  <a:lnTo>
                    <a:pt x="810" y="871"/>
                  </a:lnTo>
                  <a:lnTo>
                    <a:pt x="755" y="912"/>
                  </a:lnTo>
                  <a:lnTo>
                    <a:pt x="694" y="946"/>
                  </a:lnTo>
                  <a:lnTo>
                    <a:pt x="629" y="972"/>
                  </a:lnTo>
                  <a:lnTo>
                    <a:pt x="559" y="987"/>
                  </a:lnTo>
                  <a:lnTo>
                    <a:pt x="485" y="992"/>
                  </a:lnTo>
                  <a:lnTo>
                    <a:pt x="415" y="987"/>
                  </a:lnTo>
                  <a:lnTo>
                    <a:pt x="347" y="972"/>
                  </a:lnTo>
                  <a:lnTo>
                    <a:pt x="282" y="950"/>
                  </a:lnTo>
                  <a:lnTo>
                    <a:pt x="222" y="917"/>
                  </a:lnTo>
                  <a:lnTo>
                    <a:pt x="169" y="878"/>
                  </a:lnTo>
                  <a:lnTo>
                    <a:pt x="120" y="832"/>
                  </a:lnTo>
                  <a:lnTo>
                    <a:pt x="79" y="779"/>
                  </a:lnTo>
                  <a:lnTo>
                    <a:pt x="44" y="720"/>
                  </a:lnTo>
                  <a:lnTo>
                    <a:pt x="17" y="657"/>
                  </a:lnTo>
                  <a:lnTo>
                    <a:pt x="0" y="590"/>
                  </a:lnTo>
                  <a:lnTo>
                    <a:pt x="79" y="575"/>
                  </a:lnTo>
                  <a:lnTo>
                    <a:pt x="96" y="636"/>
                  </a:lnTo>
                  <a:lnTo>
                    <a:pt x="121" y="695"/>
                  </a:lnTo>
                  <a:lnTo>
                    <a:pt x="156" y="748"/>
                  </a:lnTo>
                  <a:lnTo>
                    <a:pt x="197" y="794"/>
                  </a:lnTo>
                  <a:lnTo>
                    <a:pt x="244" y="835"/>
                  </a:lnTo>
                  <a:lnTo>
                    <a:pt x="297" y="868"/>
                  </a:lnTo>
                  <a:lnTo>
                    <a:pt x="357" y="891"/>
                  </a:lnTo>
                  <a:lnTo>
                    <a:pt x="420" y="907"/>
                  </a:lnTo>
                  <a:lnTo>
                    <a:pt x="485" y="912"/>
                  </a:lnTo>
                  <a:lnTo>
                    <a:pt x="547" y="907"/>
                  </a:lnTo>
                  <a:lnTo>
                    <a:pt x="605" y="895"/>
                  </a:lnTo>
                  <a:lnTo>
                    <a:pt x="661" y="873"/>
                  </a:lnTo>
                  <a:lnTo>
                    <a:pt x="711" y="845"/>
                  </a:lnTo>
                  <a:lnTo>
                    <a:pt x="759" y="809"/>
                  </a:lnTo>
                  <a:lnTo>
                    <a:pt x="798" y="770"/>
                  </a:lnTo>
                  <a:lnTo>
                    <a:pt x="834" y="722"/>
                  </a:lnTo>
                  <a:lnTo>
                    <a:pt x="861" y="672"/>
                  </a:lnTo>
                  <a:lnTo>
                    <a:pt x="883" y="616"/>
                  </a:lnTo>
                  <a:lnTo>
                    <a:pt x="895" y="558"/>
                  </a:lnTo>
                  <a:lnTo>
                    <a:pt x="900" y="496"/>
                  </a:lnTo>
                  <a:lnTo>
                    <a:pt x="895" y="434"/>
                  </a:lnTo>
                  <a:lnTo>
                    <a:pt x="883" y="376"/>
                  </a:lnTo>
                  <a:lnTo>
                    <a:pt x="861" y="321"/>
                  </a:lnTo>
                  <a:lnTo>
                    <a:pt x="834" y="270"/>
                  </a:lnTo>
                  <a:lnTo>
                    <a:pt x="798" y="224"/>
                  </a:lnTo>
                  <a:lnTo>
                    <a:pt x="759" y="183"/>
                  </a:lnTo>
                  <a:lnTo>
                    <a:pt x="711" y="149"/>
                  </a:lnTo>
                  <a:lnTo>
                    <a:pt x="661" y="120"/>
                  </a:lnTo>
                  <a:lnTo>
                    <a:pt x="605" y="99"/>
                  </a:lnTo>
                  <a:lnTo>
                    <a:pt x="547" y="85"/>
                  </a:lnTo>
                  <a:lnTo>
                    <a:pt x="485" y="80"/>
                  </a:lnTo>
                  <a:lnTo>
                    <a:pt x="425" y="85"/>
                  </a:lnTo>
                  <a:lnTo>
                    <a:pt x="367" y="97"/>
                  </a:lnTo>
                  <a:lnTo>
                    <a:pt x="314" y="118"/>
                  </a:lnTo>
                  <a:lnTo>
                    <a:pt x="263" y="145"/>
                  </a:lnTo>
                  <a:lnTo>
                    <a:pt x="217" y="179"/>
                  </a:lnTo>
                  <a:lnTo>
                    <a:pt x="176" y="219"/>
                  </a:lnTo>
                  <a:lnTo>
                    <a:pt x="142" y="265"/>
                  </a:lnTo>
                  <a:lnTo>
                    <a:pt x="140" y="267"/>
                  </a:lnTo>
                  <a:lnTo>
                    <a:pt x="127" y="294"/>
                  </a:lnTo>
                  <a:lnTo>
                    <a:pt x="116" y="320"/>
                  </a:lnTo>
                  <a:lnTo>
                    <a:pt x="115" y="340"/>
                  </a:lnTo>
                  <a:lnTo>
                    <a:pt x="118" y="357"/>
                  </a:lnTo>
                  <a:lnTo>
                    <a:pt x="130" y="369"/>
                  </a:lnTo>
                  <a:lnTo>
                    <a:pt x="149" y="376"/>
                  </a:lnTo>
                  <a:lnTo>
                    <a:pt x="173" y="378"/>
                  </a:lnTo>
                  <a:lnTo>
                    <a:pt x="261" y="378"/>
                  </a:lnTo>
                  <a:lnTo>
                    <a:pt x="304" y="246"/>
                  </a:lnTo>
                  <a:lnTo>
                    <a:pt x="390" y="246"/>
                  </a:lnTo>
                  <a:lnTo>
                    <a:pt x="347" y="378"/>
                  </a:lnTo>
                  <a:lnTo>
                    <a:pt x="444" y="378"/>
                  </a:lnTo>
                  <a:lnTo>
                    <a:pt x="419" y="458"/>
                  </a:lnTo>
                  <a:lnTo>
                    <a:pt x="321" y="458"/>
                  </a:lnTo>
                  <a:lnTo>
                    <a:pt x="289" y="556"/>
                  </a:lnTo>
                  <a:lnTo>
                    <a:pt x="287" y="575"/>
                  </a:lnTo>
                  <a:lnTo>
                    <a:pt x="289" y="590"/>
                  </a:lnTo>
                  <a:lnTo>
                    <a:pt x="294" y="604"/>
                  </a:lnTo>
                  <a:lnTo>
                    <a:pt x="304" y="612"/>
                  </a:lnTo>
                  <a:lnTo>
                    <a:pt x="318" y="618"/>
                  </a:lnTo>
                  <a:lnTo>
                    <a:pt x="330" y="619"/>
                  </a:lnTo>
                  <a:lnTo>
                    <a:pt x="359" y="618"/>
                  </a:lnTo>
                  <a:lnTo>
                    <a:pt x="388" y="609"/>
                  </a:lnTo>
                  <a:lnTo>
                    <a:pt x="396" y="647"/>
                  </a:lnTo>
                  <a:lnTo>
                    <a:pt x="405" y="664"/>
                  </a:lnTo>
                  <a:lnTo>
                    <a:pt x="415" y="681"/>
                  </a:lnTo>
                  <a:lnTo>
                    <a:pt x="386" y="691"/>
                  </a:lnTo>
                  <a:lnTo>
                    <a:pt x="357" y="698"/>
                  </a:lnTo>
                  <a:lnTo>
                    <a:pt x="326" y="700"/>
                  </a:lnTo>
                  <a:lnTo>
                    <a:pt x="297" y="696"/>
                  </a:lnTo>
                  <a:lnTo>
                    <a:pt x="270" y="688"/>
                  </a:lnTo>
                  <a:lnTo>
                    <a:pt x="246" y="672"/>
                  </a:lnTo>
                  <a:lnTo>
                    <a:pt x="227" y="652"/>
                  </a:lnTo>
                  <a:lnTo>
                    <a:pt x="214" y="626"/>
                  </a:lnTo>
                  <a:lnTo>
                    <a:pt x="207" y="595"/>
                  </a:lnTo>
                  <a:lnTo>
                    <a:pt x="205" y="563"/>
                  </a:lnTo>
                  <a:lnTo>
                    <a:pt x="214" y="530"/>
                  </a:lnTo>
                  <a:lnTo>
                    <a:pt x="236" y="458"/>
                  </a:lnTo>
                  <a:lnTo>
                    <a:pt x="173" y="458"/>
                  </a:lnTo>
                  <a:lnTo>
                    <a:pt x="154" y="458"/>
                  </a:lnTo>
                  <a:lnTo>
                    <a:pt x="130" y="455"/>
                  </a:lnTo>
                  <a:lnTo>
                    <a:pt x="106" y="450"/>
                  </a:lnTo>
                  <a:lnTo>
                    <a:pt x="84" y="440"/>
                  </a:lnTo>
                  <a:lnTo>
                    <a:pt x="62" y="424"/>
                  </a:lnTo>
                  <a:lnTo>
                    <a:pt x="46" y="402"/>
                  </a:lnTo>
                  <a:lnTo>
                    <a:pt x="34" y="376"/>
                  </a:lnTo>
                  <a:lnTo>
                    <a:pt x="29" y="347"/>
                  </a:lnTo>
                  <a:lnTo>
                    <a:pt x="33" y="316"/>
                  </a:lnTo>
                  <a:lnTo>
                    <a:pt x="41" y="284"/>
                  </a:lnTo>
                  <a:lnTo>
                    <a:pt x="56" y="250"/>
                  </a:lnTo>
                  <a:lnTo>
                    <a:pt x="92" y="197"/>
                  </a:lnTo>
                  <a:lnTo>
                    <a:pt x="133" y="147"/>
                  </a:lnTo>
                  <a:lnTo>
                    <a:pt x="181" y="106"/>
                  </a:lnTo>
                  <a:lnTo>
                    <a:pt x="234" y="70"/>
                  </a:lnTo>
                  <a:lnTo>
                    <a:pt x="292" y="41"/>
                  </a:lnTo>
                  <a:lnTo>
                    <a:pt x="354" y="19"/>
                  </a:lnTo>
                  <a:lnTo>
                    <a:pt x="419" y="5"/>
                  </a:lnTo>
                  <a:lnTo>
                    <a:pt x="48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Freeform 18"/>
            <p:cNvSpPr>
              <a:spLocks/>
            </p:cNvSpPr>
            <p:nvPr userDrawn="1"/>
          </p:nvSpPr>
          <p:spPr bwMode="auto">
            <a:xfrm>
              <a:off x="5125" y="1534"/>
              <a:ext cx="396" cy="322"/>
            </a:xfrm>
            <a:custGeom>
              <a:avLst/>
              <a:gdLst>
                <a:gd name="T0" fmla="*/ 58 w 396"/>
                <a:gd name="T1" fmla="*/ 0 h 322"/>
                <a:gd name="T2" fmla="*/ 144 w 396"/>
                <a:gd name="T3" fmla="*/ 0 h 322"/>
                <a:gd name="T4" fmla="*/ 82 w 396"/>
                <a:gd name="T5" fmla="*/ 190 h 322"/>
                <a:gd name="T6" fmla="*/ 80 w 396"/>
                <a:gd name="T7" fmla="*/ 205 h 322"/>
                <a:gd name="T8" fmla="*/ 82 w 396"/>
                <a:gd name="T9" fmla="*/ 219 h 322"/>
                <a:gd name="T10" fmla="*/ 87 w 396"/>
                <a:gd name="T11" fmla="*/ 228 h 322"/>
                <a:gd name="T12" fmla="*/ 96 w 396"/>
                <a:gd name="T13" fmla="*/ 234 h 322"/>
                <a:gd name="T14" fmla="*/ 106 w 396"/>
                <a:gd name="T15" fmla="*/ 240 h 322"/>
                <a:gd name="T16" fmla="*/ 116 w 396"/>
                <a:gd name="T17" fmla="*/ 241 h 322"/>
                <a:gd name="T18" fmla="*/ 140 w 396"/>
                <a:gd name="T19" fmla="*/ 238 h 322"/>
                <a:gd name="T20" fmla="*/ 164 w 396"/>
                <a:gd name="T21" fmla="*/ 226 h 322"/>
                <a:gd name="T22" fmla="*/ 186 w 396"/>
                <a:gd name="T23" fmla="*/ 211 h 322"/>
                <a:gd name="T24" fmla="*/ 203 w 396"/>
                <a:gd name="T25" fmla="*/ 188 h 322"/>
                <a:gd name="T26" fmla="*/ 215 w 396"/>
                <a:gd name="T27" fmla="*/ 164 h 322"/>
                <a:gd name="T28" fmla="*/ 215 w 396"/>
                <a:gd name="T29" fmla="*/ 164 h 322"/>
                <a:gd name="T30" fmla="*/ 268 w 396"/>
                <a:gd name="T31" fmla="*/ 0 h 322"/>
                <a:gd name="T32" fmla="*/ 352 w 396"/>
                <a:gd name="T33" fmla="*/ 0 h 322"/>
                <a:gd name="T34" fmla="*/ 292 w 396"/>
                <a:gd name="T35" fmla="*/ 190 h 322"/>
                <a:gd name="T36" fmla="*/ 289 w 396"/>
                <a:gd name="T37" fmla="*/ 199 h 322"/>
                <a:gd name="T38" fmla="*/ 289 w 396"/>
                <a:gd name="T39" fmla="*/ 205 h 322"/>
                <a:gd name="T40" fmla="*/ 289 w 396"/>
                <a:gd name="T41" fmla="*/ 212 h 322"/>
                <a:gd name="T42" fmla="*/ 289 w 396"/>
                <a:gd name="T43" fmla="*/ 212 h 322"/>
                <a:gd name="T44" fmla="*/ 289 w 396"/>
                <a:gd name="T45" fmla="*/ 214 h 322"/>
                <a:gd name="T46" fmla="*/ 290 w 396"/>
                <a:gd name="T47" fmla="*/ 221 h 322"/>
                <a:gd name="T48" fmla="*/ 294 w 396"/>
                <a:gd name="T49" fmla="*/ 226 h 322"/>
                <a:gd name="T50" fmla="*/ 297 w 396"/>
                <a:gd name="T51" fmla="*/ 231 h 322"/>
                <a:gd name="T52" fmla="*/ 302 w 396"/>
                <a:gd name="T53" fmla="*/ 236 h 322"/>
                <a:gd name="T54" fmla="*/ 306 w 396"/>
                <a:gd name="T55" fmla="*/ 238 h 322"/>
                <a:gd name="T56" fmla="*/ 325 w 396"/>
                <a:gd name="T57" fmla="*/ 248 h 322"/>
                <a:gd name="T58" fmla="*/ 345 w 396"/>
                <a:gd name="T59" fmla="*/ 252 h 322"/>
                <a:gd name="T60" fmla="*/ 367 w 396"/>
                <a:gd name="T61" fmla="*/ 253 h 322"/>
                <a:gd name="T62" fmla="*/ 384 w 396"/>
                <a:gd name="T63" fmla="*/ 252 h 322"/>
                <a:gd name="T64" fmla="*/ 396 w 396"/>
                <a:gd name="T65" fmla="*/ 250 h 322"/>
                <a:gd name="T66" fmla="*/ 393 w 396"/>
                <a:gd name="T67" fmla="*/ 262 h 322"/>
                <a:gd name="T68" fmla="*/ 384 w 396"/>
                <a:gd name="T69" fmla="*/ 279 h 322"/>
                <a:gd name="T70" fmla="*/ 378 w 396"/>
                <a:gd name="T71" fmla="*/ 294 h 322"/>
                <a:gd name="T72" fmla="*/ 367 w 396"/>
                <a:gd name="T73" fmla="*/ 310 h 322"/>
                <a:gd name="T74" fmla="*/ 362 w 396"/>
                <a:gd name="T75" fmla="*/ 318 h 322"/>
                <a:gd name="T76" fmla="*/ 359 w 396"/>
                <a:gd name="T77" fmla="*/ 320 h 322"/>
                <a:gd name="T78" fmla="*/ 354 w 396"/>
                <a:gd name="T79" fmla="*/ 320 h 322"/>
                <a:gd name="T80" fmla="*/ 347 w 396"/>
                <a:gd name="T81" fmla="*/ 322 h 322"/>
                <a:gd name="T82" fmla="*/ 340 w 396"/>
                <a:gd name="T83" fmla="*/ 322 h 322"/>
                <a:gd name="T84" fmla="*/ 321 w 396"/>
                <a:gd name="T85" fmla="*/ 322 h 322"/>
                <a:gd name="T86" fmla="*/ 299 w 396"/>
                <a:gd name="T87" fmla="*/ 318 h 322"/>
                <a:gd name="T88" fmla="*/ 275 w 396"/>
                <a:gd name="T89" fmla="*/ 313 h 322"/>
                <a:gd name="T90" fmla="*/ 258 w 396"/>
                <a:gd name="T91" fmla="*/ 305 h 322"/>
                <a:gd name="T92" fmla="*/ 243 w 396"/>
                <a:gd name="T93" fmla="*/ 293 h 322"/>
                <a:gd name="T94" fmla="*/ 229 w 396"/>
                <a:gd name="T95" fmla="*/ 277 h 322"/>
                <a:gd name="T96" fmla="*/ 193 w 396"/>
                <a:gd name="T97" fmla="*/ 301 h 322"/>
                <a:gd name="T98" fmla="*/ 154 w 396"/>
                <a:gd name="T99" fmla="*/ 317 h 322"/>
                <a:gd name="T100" fmla="*/ 115 w 396"/>
                <a:gd name="T101" fmla="*/ 322 h 322"/>
                <a:gd name="T102" fmla="*/ 85 w 396"/>
                <a:gd name="T103" fmla="*/ 318 h 322"/>
                <a:gd name="T104" fmla="*/ 60 w 396"/>
                <a:gd name="T105" fmla="*/ 310 h 322"/>
                <a:gd name="T106" fmla="*/ 38 w 396"/>
                <a:gd name="T107" fmla="*/ 296 h 322"/>
                <a:gd name="T108" fmla="*/ 19 w 396"/>
                <a:gd name="T109" fmla="*/ 277 h 322"/>
                <a:gd name="T110" fmla="*/ 7 w 396"/>
                <a:gd name="T111" fmla="*/ 252 h 322"/>
                <a:gd name="T112" fmla="*/ 0 w 396"/>
                <a:gd name="T113" fmla="*/ 224 h 322"/>
                <a:gd name="T114" fmla="*/ 0 w 396"/>
                <a:gd name="T115" fmla="*/ 193 h 322"/>
                <a:gd name="T116" fmla="*/ 7 w 396"/>
                <a:gd name="T117" fmla="*/ 164 h 322"/>
                <a:gd name="T118" fmla="*/ 58 w 396"/>
                <a:gd name="T119"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6" h="322">
                  <a:moveTo>
                    <a:pt x="58" y="0"/>
                  </a:moveTo>
                  <a:lnTo>
                    <a:pt x="144" y="0"/>
                  </a:lnTo>
                  <a:lnTo>
                    <a:pt x="82" y="190"/>
                  </a:lnTo>
                  <a:lnTo>
                    <a:pt x="80" y="205"/>
                  </a:lnTo>
                  <a:lnTo>
                    <a:pt x="82" y="219"/>
                  </a:lnTo>
                  <a:lnTo>
                    <a:pt x="87" y="228"/>
                  </a:lnTo>
                  <a:lnTo>
                    <a:pt x="96" y="234"/>
                  </a:lnTo>
                  <a:lnTo>
                    <a:pt x="106" y="240"/>
                  </a:lnTo>
                  <a:lnTo>
                    <a:pt x="116" y="241"/>
                  </a:lnTo>
                  <a:lnTo>
                    <a:pt x="140" y="238"/>
                  </a:lnTo>
                  <a:lnTo>
                    <a:pt x="164" y="226"/>
                  </a:lnTo>
                  <a:lnTo>
                    <a:pt x="186" y="211"/>
                  </a:lnTo>
                  <a:lnTo>
                    <a:pt x="203" y="188"/>
                  </a:lnTo>
                  <a:lnTo>
                    <a:pt x="215" y="164"/>
                  </a:lnTo>
                  <a:lnTo>
                    <a:pt x="215" y="164"/>
                  </a:lnTo>
                  <a:lnTo>
                    <a:pt x="268" y="0"/>
                  </a:lnTo>
                  <a:lnTo>
                    <a:pt x="352" y="0"/>
                  </a:lnTo>
                  <a:lnTo>
                    <a:pt x="292" y="190"/>
                  </a:lnTo>
                  <a:lnTo>
                    <a:pt x="289" y="199"/>
                  </a:lnTo>
                  <a:lnTo>
                    <a:pt x="289" y="205"/>
                  </a:lnTo>
                  <a:lnTo>
                    <a:pt x="289" y="212"/>
                  </a:lnTo>
                  <a:lnTo>
                    <a:pt x="289" y="212"/>
                  </a:lnTo>
                  <a:lnTo>
                    <a:pt x="289" y="214"/>
                  </a:lnTo>
                  <a:lnTo>
                    <a:pt x="290" y="221"/>
                  </a:lnTo>
                  <a:lnTo>
                    <a:pt x="294" y="226"/>
                  </a:lnTo>
                  <a:lnTo>
                    <a:pt x="297" y="231"/>
                  </a:lnTo>
                  <a:lnTo>
                    <a:pt x="302" y="236"/>
                  </a:lnTo>
                  <a:lnTo>
                    <a:pt x="306" y="238"/>
                  </a:lnTo>
                  <a:lnTo>
                    <a:pt x="325" y="248"/>
                  </a:lnTo>
                  <a:lnTo>
                    <a:pt x="345" y="252"/>
                  </a:lnTo>
                  <a:lnTo>
                    <a:pt x="367" y="253"/>
                  </a:lnTo>
                  <a:lnTo>
                    <a:pt x="384" y="252"/>
                  </a:lnTo>
                  <a:lnTo>
                    <a:pt x="396" y="250"/>
                  </a:lnTo>
                  <a:lnTo>
                    <a:pt x="393" y="262"/>
                  </a:lnTo>
                  <a:lnTo>
                    <a:pt x="384" y="279"/>
                  </a:lnTo>
                  <a:lnTo>
                    <a:pt x="378" y="294"/>
                  </a:lnTo>
                  <a:lnTo>
                    <a:pt x="367" y="310"/>
                  </a:lnTo>
                  <a:lnTo>
                    <a:pt x="362" y="318"/>
                  </a:lnTo>
                  <a:lnTo>
                    <a:pt x="359" y="320"/>
                  </a:lnTo>
                  <a:lnTo>
                    <a:pt x="354" y="320"/>
                  </a:lnTo>
                  <a:lnTo>
                    <a:pt x="347" y="322"/>
                  </a:lnTo>
                  <a:lnTo>
                    <a:pt x="340" y="322"/>
                  </a:lnTo>
                  <a:lnTo>
                    <a:pt x="321" y="322"/>
                  </a:lnTo>
                  <a:lnTo>
                    <a:pt x="299" y="318"/>
                  </a:lnTo>
                  <a:lnTo>
                    <a:pt x="275" y="313"/>
                  </a:lnTo>
                  <a:lnTo>
                    <a:pt x="258" y="305"/>
                  </a:lnTo>
                  <a:lnTo>
                    <a:pt x="243" y="293"/>
                  </a:lnTo>
                  <a:lnTo>
                    <a:pt x="229" y="277"/>
                  </a:lnTo>
                  <a:lnTo>
                    <a:pt x="193" y="301"/>
                  </a:lnTo>
                  <a:lnTo>
                    <a:pt x="154" y="317"/>
                  </a:lnTo>
                  <a:lnTo>
                    <a:pt x="115" y="322"/>
                  </a:lnTo>
                  <a:lnTo>
                    <a:pt x="85" y="318"/>
                  </a:lnTo>
                  <a:lnTo>
                    <a:pt x="60" y="310"/>
                  </a:lnTo>
                  <a:lnTo>
                    <a:pt x="38" y="296"/>
                  </a:lnTo>
                  <a:lnTo>
                    <a:pt x="19" y="277"/>
                  </a:lnTo>
                  <a:lnTo>
                    <a:pt x="7" y="252"/>
                  </a:lnTo>
                  <a:lnTo>
                    <a:pt x="0" y="224"/>
                  </a:lnTo>
                  <a:lnTo>
                    <a:pt x="0" y="193"/>
                  </a:lnTo>
                  <a:lnTo>
                    <a:pt x="7" y="164"/>
                  </a:lnTo>
                  <a:lnTo>
                    <a:pt x="5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19"/>
            <p:cNvSpPr>
              <a:spLocks noEditPoints="1"/>
            </p:cNvSpPr>
            <p:nvPr userDrawn="1"/>
          </p:nvSpPr>
          <p:spPr bwMode="auto">
            <a:xfrm>
              <a:off x="5007" y="2496"/>
              <a:ext cx="127" cy="127"/>
            </a:xfrm>
            <a:custGeom>
              <a:avLst/>
              <a:gdLst>
                <a:gd name="T0" fmla="*/ 53 w 127"/>
                <a:gd name="T1" fmla="*/ 65 h 127"/>
                <a:gd name="T2" fmla="*/ 74 w 127"/>
                <a:gd name="T3" fmla="*/ 63 h 127"/>
                <a:gd name="T4" fmla="*/ 80 w 127"/>
                <a:gd name="T5" fmla="*/ 58 h 127"/>
                <a:gd name="T6" fmla="*/ 80 w 127"/>
                <a:gd name="T7" fmla="*/ 48 h 127"/>
                <a:gd name="T8" fmla="*/ 74 w 127"/>
                <a:gd name="T9" fmla="*/ 41 h 127"/>
                <a:gd name="T10" fmla="*/ 53 w 127"/>
                <a:gd name="T11" fmla="*/ 41 h 127"/>
                <a:gd name="T12" fmla="*/ 68 w 127"/>
                <a:gd name="T13" fmla="*/ 32 h 127"/>
                <a:gd name="T14" fmla="*/ 79 w 127"/>
                <a:gd name="T15" fmla="*/ 34 h 127"/>
                <a:gd name="T16" fmla="*/ 87 w 127"/>
                <a:gd name="T17" fmla="*/ 41 h 127"/>
                <a:gd name="T18" fmla="*/ 91 w 127"/>
                <a:gd name="T19" fmla="*/ 53 h 127"/>
                <a:gd name="T20" fmla="*/ 86 w 127"/>
                <a:gd name="T21" fmla="*/ 65 h 127"/>
                <a:gd name="T22" fmla="*/ 75 w 127"/>
                <a:gd name="T23" fmla="*/ 72 h 127"/>
                <a:gd name="T24" fmla="*/ 92 w 127"/>
                <a:gd name="T25" fmla="*/ 94 h 127"/>
                <a:gd name="T26" fmla="*/ 67 w 127"/>
                <a:gd name="T27" fmla="*/ 72 h 127"/>
                <a:gd name="T28" fmla="*/ 53 w 127"/>
                <a:gd name="T29" fmla="*/ 94 h 127"/>
                <a:gd name="T30" fmla="*/ 43 w 127"/>
                <a:gd name="T31" fmla="*/ 32 h 127"/>
                <a:gd name="T32" fmla="*/ 39 w 127"/>
                <a:gd name="T33" fmla="*/ 15 h 127"/>
                <a:gd name="T34" fmla="*/ 16 w 127"/>
                <a:gd name="T35" fmla="*/ 41 h 127"/>
                <a:gd name="T36" fmla="*/ 16 w 127"/>
                <a:gd name="T37" fmla="*/ 84 h 127"/>
                <a:gd name="T38" fmla="*/ 39 w 127"/>
                <a:gd name="T39" fmla="*/ 111 h 127"/>
                <a:gd name="T40" fmla="*/ 72 w 127"/>
                <a:gd name="T41" fmla="*/ 116 h 127"/>
                <a:gd name="T42" fmla="*/ 103 w 127"/>
                <a:gd name="T43" fmla="*/ 101 h 127"/>
                <a:gd name="T44" fmla="*/ 116 w 127"/>
                <a:gd name="T45" fmla="*/ 63 h 127"/>
                <a:gd name="T46" fmla="*/ 103 w 127"/>
                <a:gd name="T47" fmla="*/ 26 h 127"/>
                <a:gd name="T48" fmla="*/ 72 w 127"/>
                <a:gd name="T49" fmla="*/ 10 h 127"/>
                <a:gd name="T50" fmla="*/ 63 w 127"/>
                <a:gd name="T51" fmla="*/ 0 h 127"/>
                <a:gd name="T52" fmla="*/ 99 w 127"/>
                <a:gd name="T53" fmla="*/ 10 h 127"/>
                <a:gd name="T54" fmla="*/ 123 w 127"/>
                <a:gd name="T55" fmla="*/ 41 h 127"/>
                <a:gd name="T56" fmla="*/ 123 w 127"/>
                <a:gd name="T57" fmla="*/ 85 h 127"/>
                <a:gd name="T58" fmla="*/ 99 w 127"/>
                <a:gd name="T59" fmla="*/ 116 h 127"/>
                <a:gd name="T60" fmla="*/ 63 w 127"/>
                <a:gd name="T61" fmla="*/ 127 h 127"/>
                <a:gd name="T62" fmla="*/ 27 w 127"/>
                <a:gd name="T63" fmla="*/ 116 h 127"/>
                <a:gd name="T64" fmla="*/ 4 w 127"/>
                <a:gd name="T65" fmla="*/ 85 h 127"/>
                <a:gd name="T66" fmla="*/ 4 w 127"/>
                <a:gd name="T67" fmla="*/ 41 h 127"/>
                <a:gd name="T68" fmla="*/ 27 w 127"/>
                <a:gd name="T69" fmla="*/ 10 h 127"/>
                <a:gd name="T70" fmla="*/ 63 w 127"/>
                <a:gd name="T71"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7" h="127">
                  <a:moveTo>
                    <a:pt x="53" y="41"/>
                  </a:moveTo>
                  <a:lnTo>
                    <a:pt x="53" y="65"/>
                  </a:lnTo>
                  <a:lnTo>
                    <a:pt x="68" y="65"/>
                  </a:lnTo>
                  <a:lnTo>
                    <a:pt x="74" y="63"/>
                  </a:lnTo>
                  <a:lnTo>
                    <a:pt x="77" y="62"/>
                  </a:lnTo>
                  <a:lnTo>
                    <a:pt x="80" y="58"/>
                  </a:lnTo>
                  <a:lnTo>
                    <a:pt x="80" y="53"/>
                  </a:lnTo>
                  <a:lnTo>
                    <a:pt x="80" y="48"/>
                  </a:lnTo>
                  <a:lnTo>
                    <a:pt x="77" y="44"/>
                  </a:lnTo>
                  <a:lnTo>
                    <a:pt x="74" y="41"/>
                  </a:lnTo>
                  <a:lnTo>
                    <a:pt x="68" y="41"/>
                  </a:lnTo>
                  <a:lnTo>
                    <a:pt x="53" y="41"/>
                  </a:lnTo>
                  <a:close/>
                  <a:moveTo>
                    <a:pt x="43" y="32"/>
                  </a:moveTo>
                  <a:lnTo>
                    <a:pt x="68" y="32"/>
                  </a:lnTo>
                  <a:lnTo>
                    <a:pt x="74" y="32"/>
                  </a:lnTo>
                  <a:lnTo>
                    <a:pt x="79" y="34"/>
                  </a:lnTo>
                  <a:lnTo>
                    <a:pt x="84" y="38"/>
                  </a:lnTo>
                  <a:lnTo>
                    <a:pt x="87" y="41"/>
                  </a:lnTo>
                  <a:lnTo>
                    <a:pt x="89" y="46"/>
                  </a:lnTo>
                  <a:lnTo>
                    <a:pt x="91" y="53"/>
                  </a:lnTo>
                  <a:lnTo>
                    <a:pt x="89" y="60"/>
                  </a:lnTo>
                  <a:lnTo>
                    <a:pt x="86" y="65"/>
                  </a:lnTo>
                  <a:lnTo>
                    <a:pt x="82" y="68"/>
                  </a:lnTo>
                  <a:lnTo>
                    <a:pt x="75" y="72"/>
                  </a:lnTo>
                  <a:lnTo>
                    <a:pt x="92" y="92"/>
                  </a:lnTo>
                  <a:lnTo>
                    <a:pt x="92" y="94"/>
                  </a:lnTo>
                  <a:lnTo>
                    <a:pt x="82" y="94"/>
                  </a:lnTo>
                  <a:lnTo>
                    <a:pt x="67" y="72"/>
                  </a:lnTo>
                  <a:lnTo>
                    <a:pt x="53" y="72"/>
                  </a:lnTo>
                  <a:lnTo>
                    <a:pt x="53" y="94"/>
                  </a:lnTo>
                  <a:lnTo>
                    <a:pt x="43" y="94"/>
                  </a:lnTo>
                  <a:lnTo>
                    <a:pt x="43" y="32"/>
                  </a:lnTo>
                  <a:close/>
                  <a:moveTo>
                    <a:pt x="55" y="10"/>
                  </a:moveTo>
                  <a:lnTo>
                    <a:pt x="39" y="15"/>
                  </a:lnTo>
                  <a:lnTo>
                    <a:pt x="24" y="26"/>
                  </a:lnTo>
                  <a:lnTo>
                    <a:pt x="16" y="41"/>
                  </a:lnTo>
                  <a:lnTo>
                    <a:pt x="12" y="63"/>
                  </a:lnTo>
                  <a:lnTo>
                    <a:pt x="16" y="84"/>
                  </a:lnTo>
                  <a:lnTo>
                    <a:pt x="24" y="101"/>
                  </a:lnTo>
                  <a:lnTo>
                    <a:pt x="39" y="111"/>
                  </a:lnTo>
                  <a:lnTo>
                    <a:pt x="55" y="116"/>
                  </a:lnTo>
                  <a:lnTo>
                    <a:pt x="72" y="116"/>
                  </a:lnTo>
                  <a:lnTo>
                    <a:pt x="89" y="111"/>
                  </a:lnTo>
                  <a:lnTo>
                    <a:pt x="103" y="101"/>
                  </a:lnTo>
                  <a:lnTo>
                    <a:pt x="113" y="84"/>
                  </a:lnTo>
                  <a:lnTo>
                    <a:pt x="116" y="63"/>
                  </a:lnTo>
                  <a:lnTo>
                    <a:pt x="113" y="41"/>
                  </a:lnTo>
                  <a:lnTo>
                    <a:pt x="103" y="26"/>
                  </a:lnTo>
                  <a:lnTo>
                    <a:pt x="89" y="15"/>
                  </a:lnTo>
                  <a:lnTo>
                    <a:pt x="72" y="10"/>
                  </a:lnTo>
                  <a:lnTo>
                    <a:pt x="55" y="10"/>
                  </a:lnTo>
                  <a:close/>
                  <a:moveTo>
                    <a:pt x="63" y="0"/>
                  </a:moveTo>
                  <a:lnTo>
                    <a:pt x="82" y="2"/>
                  </a:lnTo>
                  <a:lnTo>
                    <a:pt x="99" y="10"/>
                  </a:lnTo>
                  <a:lnTo>
                    <a:pt x="115" y="22"/>
                  </a:lnTo>
                  <a:lnTo>
                    <a:pt x="123" y="41"/>
                  </a:lnTo>
                  <a:lnTo>
                    <a:pt x="127" y="63"/>
                  </a:lnTo>
                  <a:lnTo>
                    <a:pt x="123" y="85"/>
                  </a:lnTo>
                  <a:lnTo>
                    <a:pt x="115" y="104"/>
                  </a:lnTo>
                  <a:lnTo>
                    <a:pt x="99" y="116"/>
                  </a:lnTo>
                  <a:lnTo>
                    <a:pt x="82" y="125"/>
                  </a:lnTo>
                  <a:lnTo>
                    <a:pt x="63" y="127"/>
                  </a:lnTo>
                  <a:lnTo>
                    <a:pt x="45" y="125"/>
                  </a:lnTo>
                  <a:lnTo>
                    <a:pt x="27" y="116"/>
                  </a:lnTo>
                  <a:lnTo>
                    <a:pt x="14" y="104"/>
                  </a:lnTo>
                  <a:lnTo>
                    <a:pt x="4" y="85"/>
                  </a:lnTo>
                  <a:lnTo>
                    <a:pt x="0" y="63"/>
                  </a:lnTo>
                  <a:lnTo>
                    <a:pt x="4" y="41"/>
                  </a:lnTo>
                  <a:lnTo>
                    <a:pt x="14" y="22"/>
                  </a:lnTo>
                  <a:lnTo>
                    <a:pt x="27" y="10"/>
                  </a:lnTo>
                  <a:lnTo>
                    <a:pt x="45" y="2"/>
                  </a:lnTo>
                  <a:lnTo>
                    <a:pt x="63"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Tree>
    <p:extLst>
      <p:ext uri="{BB962C8B-B14F-4D97-AF65-F5344CB8AC3E}">
        <p14:creationId xmlns:p14="http://schemas.microsoft.com/office/powerpoint/2010/main" val="2526297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03029147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727142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8676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6506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5540466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16372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3/11/2022</a:t>
            </a:fld>
            <a:endParaRPr lang="en-US" dirty="0"/>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4355381"/>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 id="2147483843" r:id="rId14"/>
    <p:sldLayoutId id="2147483844" r:id="rId15"/>
    <p:sldLayoutId id="2147483845" r:id="rId16"/>
    <p:sldLayoutId id="2147483846" r:id="rId17"/>
    <p:sldLayoutId id="2147483735" r:id="rId18"/>
    <p:sldLayoutId id="2147483719" r:id="rId19"/>
    <p:sldLayoutId id="2147483736" r:id="rId20"/>
    <p:sldLayoutId id="2147483722" r:id="rId21"/>
    <p:sldLayoutId id="2147483723" r:id="rId22"/>
    <p:sldLayoutId id="2147483725" r:id="rId23"/>
    <p:sldLayoutId id="2147483726" r:id="rId24"/>
    <p:sldLayoutId id="2147483738" r:id="rId25"/>
    <p:sldLayoutId id="2147483729" r:id="rId26"/>
    <p:sldLayoutId id="2147483730" r:id="rId27"/>
    <p:sldLayoutId id="2147483740" r:id="rId28"/>
    <p:sldLayoutId id="2147483741" r:id="rId29"/>
    <p:sldLayoutId id="2147483742" r:id="rId30"/>
  </p:sldLayoutIdLst>
  <p:hf hdr="0" ftr="0" dt="0"/>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eoplematters.in/article/industrial-relations/3-years-of-digital-india-heres-what-has-worked-and-what-hasnt-18332"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image" Target="../media/image13.wmf"/><Relationship Id="rId5" Type="http://schemas.openxmlformats.org/officeDocument/2006/relationships/oleObject" Target="../embeddings/oleObject1.bin"/><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Test-driven_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3.87.73.19:8080/job/ECommerce-SpecflowAutomationProject/" TargetMode="External"/><Relationship Id="rId2" Type="http://schemas.openxmlformats.org/officeDocument/2006/relationships/hyperlink" Target="https://github.com/Deepika-TestAutomationUser/ECommerce-SpecFlowAutomation-Project/tree/master" TargetMode="External"/><Relationship Id="rId1" Type="http://schemas.openxmlformats.org/officeDocument/2006/relationships/slideLayout" Target="../slideLayouts/slideLayout17.xml"/><Relationship Id="rId5" Type="http://schemas.openxmlformats.org/officeDocument/2006/relationships/hyperlink" Target="https://testautomationproject.atlassian.net/browse/QQAUT-2" TargetMode="External"/><Relationship Id="rId4" Type="http://schemas.openxmlformats.org/officeDocument/2006/relationships/hyperlink" Target="https://930065949252.signin.aws.amazon.com/conso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hyperlink" Target="https://specflow.org/documentation/Step-definitions/" TargetMode="Externa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comments" Target="../comments/comment1.xm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C7B66-9637-463C-B84C-C1D33057EA0C}"/>
              </a:ext>
            </a:extLst>
          </p:cNvPr>
          <p:cNvSpPr>
            <a:spLocks noGrp="1"/>
          </p:cNvSpPr>
          <p:nvPr>
            <p:ph type="ctrTitle"/>
          </p:nvPr>
        </p:nvSpPr>
        <p:spPr>
          <a:xfrm>
            <a:off x="1380423" y="362374"/>
            <a:ext cx="7764913" cy="1646302"/>
          </a:xfrm>
        </p:spPr>
        <p:txBody>
          <a:bodyPr>
            <a:normAutofit/>
          </a:bodyPr>
          <a:lstStyle/>
          <a:p>
            <a:r>
              <a:rPr lang="en-IN" sz="4000" b="1" dirty="0"/>
              <a:t>Test Automation –Ecommerce Site</a:t>
            </a:r>
          </a:p>
        </p:txBody>
      </p:sp>
      <p:sp>
        <p:nvSpPr>
          <p:cNvPr id="3" name="Subtitle 2">
            <a:extLst>
              <a:ext uri="{FF2B5EF4-FFF2-40B4-BE49-F238E27FC236}">
                <a16:creationId xmlns:a16="http://schemas.microsoft.com/office/drawing/2014/main" id="{5EFEA7AC-AA64-4840-AA60-FC742DD582A1}"/>
              </a:ext>
            </a:extLst>
          </p:cNvPr>
          <p:cNvSpPr>
            <a:spLocks noGrp="1"/>
          </p:cNvSpPr>
          <p:nvPr>
            <p:ph type="subTitle" idx="1"/>
          </p:nvPr>
        </p:nvSpPr>
        <p:spPr>
          <a:xfrm>
            <a:off x="1380423" y="2332101"/>
            <a:ext cx="7764913" cy="1096899"/>
          </a:xfrm>
        </p:spPr>
        <p:txBody>
          <a:bodyPr/>
          <a:lstStyle/>
          <a:p>
            <a:r>
              <a:rPr lang="en-IN" b="1" dirty="0">
                <a:solidFill>
                  <a:schemeClr val="bg1"/>
                </a:solidFill>
              </a:rPr>
              <a:t>User Guide and Design Document</a:t>
            </a:r>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1CA39305-4FF7-4042-A84A-DBC39BC6FFCF}"/>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6" name="TextBox 5">
            <a:extLst>
              <a:ext uri="{FF2B5EF4-FFF2-40B4-BE49-F238E27FC236}">
                <a16:creationId xmlns:a16="http://schemas.microsoft.com/office/drawing/2014/main" id="{6CADECAB-7321-4820-8DD6-9DF72EF195C3}"/>
              </a:ext>
            </a:extLst>
          </p:cNvPr>
          <p:cNvSpPr txBox="1"/>
          <p:nvPr/>
        </p:nvSpPr>
        <p:spPr>
          <a:xfrm>
            <a:off x="1818640" y="5257800"/>
            <a:ext cx="3444240" cy="646331"/>
          </a:xfrm>
          <a:prstGeom prst="rect">
            <a:avLst/>
          </a:prstGeom>
          <a:noFill/>
        </p:spPr>
        <p:txBody>
          <a:bodyPr wrap="square" rtlCol="0">
            <a:spAutoFit/>
          </a:bodyPr>
          <a:lstStyle/>
          <a:p>
            <a:r>
              <a:rPr lang="en-IN" dirty="0">
                <a:solidFill>
                  <a:schemeClr val="bg1"/>
                </a:solidFill>
              </a:rPr>
              <a:t>Created By,</a:t>
            </a:r>
          </a:p>
          <a:p>
            <a:r>
              <a:rPr lang="en-IN" dirty="0" err="1">
                <a:solidFill>
                  <a:schemeClr val="bg1"/>
                </a:solidFill>
              </a:rPr>
              <a:t>Deepikadevi</a:t>
            </a:r>
            <a:r>
              <a:rPr lang="en-IN" dirty="0">
                <a:solidFill>
                  <a:schemeClr val="bg1"/>
                </a:solidFill>
              </a:rPr>
              <a:t> </a:t>
            </a:r>
            <a:r>
              <a:rPr lang="en-IN" dirty="0" err="1">
                <a:solidFill>
                  <a:schemeClr val="bg1"/>
                </a:solidFill>
              </a:rPr>
              <a:t>Thiyagarajan</a:t>
            </a:r>
            <a:endParaRPr lang="en-IN" dirty="0">
              <a:solidFill>
                <a:schemeClr val="bg1"/>
              </a:solidFill>
            </a:endParaRPr>
          </a:p>
        </p:txBody>
      </p:sp>
    </p:spTree>
    <p:extLst>
      <p:ext uri="{BB962C8B-B14F-4D97-AF65-F5344CB8AC3E}">
        <p14:creationId xmlns:p14="http://schemas.microsoft.com/office/powerpoint/2010/main" val="384023002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lumMod val="20000"/>
                <a:lumOff val="80000"/>
              </a:schemeClr>
            </a:gs>
            <a:gs pos="100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t>Test Explorer Execution  - </a:t>
            </a:r>
            <a:r>
              <a:rPr lang="en-US" b="1" dirty="0" err="1"/>
              <a:t>Goto</a:t>
            </a:r>
            <a:r>
              <a:rPr lang="en-US" b="1" dirty="0"/>
              <a:t> Test -&gt;Test Explorer-&gt; Build-&gt;Run desired tests</a:t>
            </a:r>
          </a:p>
        </p:txBody>
      </p:sp>
      <p:pic>
        <p:nvPicPr>
          <p:cNvPr id="5" name="Content Placeholder 4">
            <a:extLst>
              <a:ext uri="{FF2B5EF4-FFF2-40B4-BE49-F238E27FC236}">
                <a16:creationId xmlns:a16="http://schemas.microsoft.com/office/drawing/2014/main" id="{30286F81-1D23-4A6E-A73F-E46F05EDD9F6}"/>
              </a:ext>
            </a:extLst>
          </p:cNvPr>
          <p:cNvPicPr>
            <a:picLocks noGrp="1" noChangeAspect="1"/>
          </p:cNvPicPr>
          <p:nvPr>
            <p:ph idx="1"/>
          </p:nvPr>
        </p:nvPicPr>
        <p:blipFill>
          <a:blip r:embed="rId2"/>
          <a:stretch>
            <a:fillRect/>
          </a:stretch>
        </p:blipFill>
        <p:spPr>
          <a:xfrm>
            <a:off x="1438382" y="1825625"/>
            <a:ext cx="9072081" cy="4351338"/>
          </a:xfrm>
        </p:spPr>
      </p:pic>
    </p:spTree>
    <p:extLst>
      <p:ext uri="{BB962C8B-B14F-4D97-AF65-F5344CB8AC3E}">
        <p14:creationId xmlns:p14="http://schemas.microsoft.com/office/powerpoint/2010/main" val="883003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lumMod val="20000"/>
                <a:lumOff val="80000"/>
              </a:schemeClr>
            </a:gs>
            <a:gs pos="100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Spec Runner result</a:t>
            </a:r>
          </a:p>
        </p:txBody>
      </p:sp>
      <p:pic>
        <p:nvPicPr>
          <p:cNvPr id="7" name="Content Placeholder 6">
            <a:extLst>
              <a:ext uri="{FF2B5EF4-FFF2-40B4-BE49-F238E27FC236}">
                <a16:creationId xmlns:a16="http://schemas.microsoft.com/office/drawing/2014/main" id="{8849E81B-1473-4253-9A6D-30D35123D675}"/>
              </a:ext>
            </a:extLst>
          </p:cNvPr>
          <p:cNvPicPr>
            <a:picLocks noGrp="1" noChangeAspect="1"/>
          </p:cNvPicPr>
          <p:nvPr>
            <p:ph idx="1"/>
          </p:nvPr>
        </p:nvPicPr>
        <p:blipFill>
          <a:blip r:embed="rId4"/>
          <a:stretch>
            <a:fillRect/>
          </a:stretch>
        </p:blipFill>
        <p:spPr>
          <a:xfrm>
            <a:off x="775548" y="1432560"/>
            <a:ext cx="10637728" cy="5100320"/>
          </a:xfrm>
        </p:spPr>
      </p:pic>
      <p:graphicFrame>
        <p:nvGraphicFramePr>
          <p:cNvPr id="8" name="Object 7">
            <a:extLst>
              <a:ext uri="{FF2B5EF4-FFF2-40B4-BE49-F238E27FC236}">
                <a16:creationId xmlns:a16="http://schemas.microsoft.com/office/drawing/2014/main" id="{B0196771-8D57-4EAE-A053-66463D07C712}"/>
              </a:ext>
            </a:extLst>
          </p:cNvPr>
          <p:cNvGraphicFramePr>
            <a:graphicFrameLocks noChangeAspect="1"/>
          </p:cNvGraphicFramePr>
          <p:nvPr>
            <p:extLst>
              <p:ext uri="{D42A27DB-BD31-4B8C-83A1-F6EECF244321}">
                <p14:modId xmlns:p14="http://schemas.microsoft.com/office/powerpoint/2010/main" val="778416647"/>
              </p:ext>
            </p:extLst>
          </p:nvPr>
        </p:nvGraphicFramePr>
        <p:xfrm>
          <a:off x="5384800" y="426720"/>
          <a:ext cx="3261360" cy="853440"/>
        </p:xfrm>
        <a:graphic>
          <a:graphicData uri="http://schemas.openxmlformats.org/presentationml/2006/ole">
            <mc:AlternateContent xmlns:mc="http://schemas.openxmlformats.org/markup-compatibility/2006">
              <mc:Choice xmlns:v="urn:schemas-microsoft-com:vml" Requires="v">
                <p:oleObj spid="_x0000_s1026" name="Packager Shell Object" showAsIcon="1" r:id="rId5" imgW="1593360" imgH="481320" progId="Package">
                  <p:embed/>
                </p:oleObj>
              </mc:Choice>
              <mc:Fallback>
                <p:oleObj name="Packager Shell Object" showAsIcon="1" r:id="rId5" imgW="1593360" imgH="481320" progId="Package">
                  <p:embed/>
                  <p:pic>
                    <p:nvPicPr>
                      <p:cNvPr id="0" name=""/>
                      <p:cNvPicPr/>
                      <p:nvPr/>
                    </p:nvPicPr>
                    <p:blipFill>
                      <a:blip r:embed="rId6"/>
                      <a:stretch>
                        <a:fillRect/>
                      </a:stretch>
                    </p:blipFill>
                    <p:spPr>
                      <a:xfrm>
                        <a:off x="5384800" y="426720"/>
                        <a:ext cx="3261360" cy="85344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169F4041-34D9-4C36-AD00-4BB9BBE12110}"/>
              </a:ext>
            </a:extLst>
          </p:cNvPr>
          <p:cNvSpPr txBox="1"/>
          <p:nvPr/>
        </p:nvSpPr>
        <p:spPr>
          <a:xfrm flipH="1">
            <a:off x="8306387" y="609600"/>
            <a:ext cx="1782499" cy="646331"/>
          </a:xfrm>
          <a:prstGeom prst="rect">
            <a:avLst/>
          </a:prstGeom>
          <a:noFill/>
        </p:spPr>
        <p:txBody>
          <a:bodyPr wrap="square" rtlCol="0">
            <a:spAutoFit/>
          </a:bodyPr>
          <a:lstStyle/>
          <a:p>
            <a:r>
              <a:rPr lang="en-IN" dirty="0"/>
              <a:t>Double click on the icon</a:t>
            </a:r>
          </a:p>
        </p:txBody>
      </p:sp>
    </p:spTree>
    <p:extLst>
      <p:ext uri="{BB962C8B-B14F-4D97-AF65-F5344CB8AC3E}">
        <p14:creationId xmlns:p14="http://schemas.microsoft.com/office/powerpoint/2010/main" val="22529065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lumMod val="20000"/>
                <a:lumOff val="80000"/>
              </a:schemeClr>
            </a:gs>
            <a:gs pos="100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BDD Flow :</a:t>
            </a:r>
          </a:p>
        </p:txBody>
      </p:sp>
      <p:sp>
        <p:nvSpPr>
          <p:cNvPr id="2" name="Content Placeholder 1"/>
          <p:cNvSpPr>
            <a:spLocks noGrp="1"/>
          </p:cNvSpPr>
          <p:nvPr>
            <p:ph idx="1"/>
          </p:nvPr>
        </p:nvSpPr>
        <p:spPr/>
        <p:txBody>
          <a:bodyPr>
            <a:normAutofit fontScale="92500" lnSpcReduction="10000"/>
          </a:bodyPr>
          <a:lstStyle/>
          <a:p>
            <a:r>
              <a:rPr lang="en-US" b="1" dirty="0"/>
              <a:t>Effective collaboration </a:t>
            </a:r>
            <a:r>
              <a:rPr lang="en-US" dirty="0"/>
              <a:t>– </a:t>
            </a:r>
            <a:r>
              <a:rPr lang="en-US" b="1" dirty="0"/>
              <a:t>BDD</a:t>
            </a:r>
            <a:r>
              <a:rPr lang="en-US" dirty="0"/>
              <a:t> increases and improves collaboration. It enables everyone involved in the project to easily engage in the product development cycle. </a:t>
            </a:r>
          </a:p>
          <a:p>
            <a:r>
              <a:rPr lang="en-US" b="1" dirty="0"/>
              <a:t>Documentation </a:t>
            </a:r>
            <a:r>
              <a:rPr lang="en-US" dirty="0"/>
              <a:t>- By using plain language(gherkin), all are able to write behavior scenarios. High visibility.</a:t>
            </a:r>
          </a:p>
          <a:p>
            <a:r>
              <a:rPr lang="en-US" b="1" dirty="0"/>
              <a:t>Test-Driven - </a:t>
            </a:r>
            <a:r>
              <a:rPr lang="en-US" dirty="0"/>
              <a:t>BDD is an evolution of </a:t>
            </a:r>
            <a:r>
              <a:rPr lang="en-US" dirty="0">
                <a:hlinkClick r:id="rId2"/>
              </a:rPr>
              <a:t>TDD</a:t>
            </a:r>
            <a:r>
              <a:rPr lang="en-US" dirty="0"/>
              <a:t>. Writing scenarios from the beginning enforces quality-first and test-first mindsets. BDD automation can run scenarios to fail until the feature is implemented and causes tests to pass.</a:t>
            </a:r>
          </a:p>
          <a:p>
            <a:r>
              <a:rPr lang="en-US" b="1" dirty="0"/>
              <a:t>Code Reuse - </a:t>
            </a:r>
            <a:r>
              <a:rPr lang="en-US" dirty="0"/>
              <a:t>Given-When-Then steps can be reused between scenarios. The underlying implementation for each step does not change. Automation code becomes very modular.</a:t>
            </a:r>
          </a:p>
          <a:p>
            <a:r>
              <a:rPr lang="en-US" b="1" dirty="0"/>
              <a:t>Adaptability - </a:t>
            </a:r>
            <a:r>
              <a:rPr lang="en-US" dirty="0"/>
              <a:t>BDD scenarios are easy to update as the product changes. Plain language is easy to edit. Modular design makes changes to automation code safer. Scenarios can also be filtered by tag name to decide what runs and what doesn’t.</a:t>
            </a:r>
          </a:p>
          <a:p>
            <a:endParaRPr lang="en-US" dirty="0"/>
          </a:p>
        </p:txBody>
      </p:sp>
    </p:spTree>
    <p:extLst>
      <p:ext uri="{BB962C8B-B14F-4D97-AF65-F5344CB8AC3E}">
        <p14:creationId xmlns:p14="http://schemas.microsoft.com/office/powerpoint/2010/main" val="1534441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lumMod val="20000"/>
                <a:lumOff val="80000"/>
              </a:schemeClr>
            </a:gs>
            <a:gs pos="100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BDD Practice</a:t>
            </a:r>
          </a:p>
        </p:txBody>
      </p:sp>
      <p:pic>
        <p:nvPicPr>
          <p:cNvPr id="4" name="Content Placeholder 3"/>
          <p:cNvPicPr>
            <a:picLocks noGrp="1" noChangeAspect="1"/>
          </p:cNvPicPr>
          <p:nvPr>
            <p:ph idx="1"/>
          </p:nvPr>
        </p:nvPicPr>
        <p:blipFill>
          <a:blip r:embed="rId2"/>
          <a:stretch>
            <a:fillRect/>
          </a:stretch>
        </p:blipFill>
        <p:spPr>
          <a:xfrm>
            <a:off x="317241" y="1432560"/>
            <a:ext cx="11112759" cy="4818950"/>
          </a:xfrm>
          <a:prstGeom prst="rect">
            <a:avLst/>
          </a:prstGeom>
        </p:spPr>
      </p:pic>
    </p:spTree>
    <p:extLst>
      <p:ext uri="{BB962C8B-B14F-4D97-AF65-F5344CB8AC3E}">
        <p14:creationId xmlns:p14="http://schemas.microsoft.com/office/powerpoint/2010/main" val="1916619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lumMod val="20000"/>
                <a:lumOff val="80000"/>
              </a:schemeClr>
            </a:gs>
            <a:gs pos="100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BDD FLOW</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1" y="1554479"/>
            <a:ext cx="10508342" cy="4381863"/>
          </a:xfrm>
        </p:spPr>
      </p:pic>
    </p:spTree>
    <p:extLst>
      <p:ext uri="{BB962C8B-B14F-4D97-AF65-F5344CB8AC3E}">
        <p14:creationId xmlns:p14="http://schemas.microsoft.com/office/powerpoint/2010/main" val="121461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lumMod val="20000"/>
                <a:lumOff val="80000"/>
              </a:schemeClr>
            </a:gs>
            <a:gs pos="100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Disadvantages</a:t>
            </a:r>
          </a:p>
        </p:txBody>
      </p:sp>
      <p:sp>
        <p:nvSpPr>
          <p:cNvPr id="2" name="Content Placeholder 1"/>
          <p:cNvSpPr>
            <a:spLocks noGrp="1"/>
          </p:cNvSpPr>
          <p:nvPr>
            <p:ph idx="1"/>
          </p:nvPr>
        </p:nvSpPr>
        <p:spPr/>
        <p:txBody>
          <a:bodyPr/>
          <a:lstStyle/>
          <a:p>
            <a:r>
              <a:rPr lang="en-US" i="1" dirty="0"/>
              <a:t>BDD requires high business engagement and collaboration</a:t>
            </a:r>
          </a:p>
          <a:p>
            <a:r>
              <a:rPr lang="en-US" i="1" dirty="0"/>
              <a:t>BDD works best in an Agile or iterative context</a:t>
            </a:r>
          </a:p>
          <a:p>
            <a:r>
              <a:rPr lang="en-US" i="1" dirty="0"/>
              <a:t>Poorly written tests can lead to higher test-maintenance costs</a:t>
            </a:r>
            <a:endParaRPr lang="en-US" dirty="0"/>
          </a:p>
        </p:txBody>
      </p:sp>
    </p:spTree>
    <p:extLst>
      <p:ext uri="{BB962C8B-B14F-4D97-AF65-F5344CB8AC3E}">
        <p14:creationId xmlns:p14="http://schemas.microsoft.com/office/powerpoint/2010/main" val="1695185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lumMod val="20000"/>
                <a:lumOff val="80000"/>
              </a:schemeClr>
            </a:gs>
            <a:gs pos="100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857" y="375558"/>
            <a:ext cx="11185072" cy="5731556"/>
          </a:xfrm>
        </p:spPr>
      </p:pic>
    </p:spTree>
    <p:extLst>
      <p:ext uri="{BB962C8B-B14F-4D97-AF65-F5344CB8AC3E}">
        <p14:creationId xmlns:p14="http://schemas.microsoft.com/office/powerpoint/2010/main" val="396516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lumMod val="20000"/>
                <a:lumOff val="80000"/>
              </a:schemeClr>
            </a:gs>
            <a:gs pos="100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23170C-7DC0-4073-A41D-28A679253F06}"/>
              </a:ext>
            </a:extLst>
          </p:cNvPr>
          <p:cNvSpPr>
            <a:spLocks noGrp="1"/>
          </p:cNvSpPr>
          <p:nvPr>
            <p:ph idx="1"/>
          </p:nvPr>
        </p:nvSpPr>
        <p:spPr>
          <a:xfrm>
            <a:off x="609441" y="1600200"/>
            <a:ext cx="7147548" cy="5146040"/>
          </a:xfrm>
        </p:spPr>
        <p:txBody>
          <a:bodyPr>
            <a:normAutofit fontScale="92500" lnSpcReduction="20000"/>
          </a:bodyPr>
          <a:lstStyle/>
          <a:p>
            <a:r>
              <a:rPr lang="en-IN" b="1" dirty="0"/>
              <a:t>Git Repository </a:t>
            </a:r>
          </a:p>
          <a:p>
            <a:pPr marL="0" indent="0">
              <a:buNone/>
            </a:pPr>
            <a:r>
              <a:rPr lang="en-IN" dirty="0">
                <a:hlinkClick r:id="rId2"/>
              </a:rPr>
              <a:t>https://github.com/Deepika-TestAutomationUser/ECommerce-SpecFlowAutomation-Project/tree/master</a:t>
            </a:r>
            <a:endParaRPr lang="en-IN" dirty="0"/>
          </a:p>
          <a:p>
            <a:pPr marL="0" indent="0">
              <a:buNone/>
            </a:pPr>
            <a:r>
              <a:rPr lang="en-IN" dirty="0"/>
              <a:t> Branch : Master</a:t>
            </a:r>
          </a:p>
          <a:p>
            <a:pPr marL="0" indent="0">
              <a:buNone/>
            </a:pPr>
            <a:r>
              <a:rPr lang="en-IN" dirty="0" err="1"/>
              <a:t>UserName:deepikadevi.testautomation@gmail.com</a:t>
            </a:r>
            <a:endParaRPr lang="en-IN" dirty="0"/>
          </a:p>
          <a:p>
            <a:pPr marL="0" indent="0">
              <a:buNone/>
            </a:pPr>
            <a:r>
              <a:rPr lang="en-IN" dirty="0"/>
              <a:t>Password:March%2022</a:t>
            </a:r>
          </a:p>
          <a:p>
            <a:r>
              <a:rPr lang="en-IN" b="1" dirty="0"/>
              <a:t>Cloud based Jenkins Job </a:t>
            </a:r>
          </a:p>
          <a:p>
            <a:pPr marL="0" indent="0">
              <a:buNone/>
            </a:pPr>
            <a:r>
              <a:rPr lang="en-IN" dirty="0">
                <a:hlinkClick r:id="rId3"/>
              </a:rPr>
              <a:t>ECommerce-</a:t>
            </a:r>
            <a:r>
              <a:rPr lang="en-IN" dirty="0" err="1">
                <a:hlinkClick r:id="rId3"/>
              </a:rPr>
              <a:t>SpecflowAutomationProject</a:t>
            </a:r>
            <a:r>
              <a:rPr lang="en-IN" dirty="0">
                <a:hlinkClick r:id="rId3"/>
              </a:rPr>
              <a:t> [Jenkins]</a:t>
            </a:r>
            <a:endParaRPr lang="en-IN" dirty="0"/>
          </a:p>
          <a:p>
            <a:pPr marL="0" indent="0">
              <a:buNone/>
            </a:pPr>
            <a:r>
              <a:rPr lang="en-IN" dirty="0"/>
              <a:t>User </a:t>
            </a:r>
            <a:r>
              <a:rPr lang="en-IN" dirty="0" err="1"/>
              <a:t>Name:TestAutomationUser</a:t>
            </a:r>
            <a:endParaRPr lang="en-IN" dirty="0"/>
          </a:p>
          <a:p>
            <a:pPr marL="0" indent="0">
              <a:buNone/>
            </a:pPr>
            <a:r>
              <a:rPr lang="en-IN" dirty="0"/>
              <a:t>Password:March%2022</a:t>
            </a:r>
          </a:p>
          <a:p>
            <a:pPr marL="0" indent="0">
              <a:buNone/>
            </a:pPr>
            <a:r>
              <a:rPr lang="en-IN" b="1" dirty="0"/>
              <a:t>Automation Mail Id to check Jenkins autogenerated mail:</a:t>
            </a:r>
          </a:p>
          <a:p>
            <a:pPr marL="0" indent="0">
              <a:buNone/>
            </a:pPr>
            <a:r>
              <a:rPr lang="en-IN" dirty="0" err="1"/>
              <a:t>UserName:deepikadevi.testautomation@gmail.com</a:t>
            </a:r>
            <a:endParaRPr lang="en-IN" dirty="0"/>
          </a:p>
          <a:p>
            <a:pPr marL="0" indent="0">
              <a:buNone/>
            </a:pPr>
            <a:r>
              <a:rPr lang="en-IN" dirty="0"/>
              <a:t>Password:March%2022</a:t>
            </a:r>
          </a:p>
          <a:p>
            <a:pPr marL="0" indent="0">
              <a:buNone/>
            </a:pPr>
            <a:endParaRPr lang="en-IN" dirty="0"/>
          </a:p>
          <a:p>
            <a:pPr marL="0" indent="0">
              <a:buNone/>
            </a:pPr>
            <a:endParaRPr lang="en-IN" dirty="0"/>
          </a:p>
          <a:p>
            <a:pPr marL="0" indent="0">
              <a:buNone/>
            </a:pPr>
            <a:endParaRPr lang="en-IN" dirty="0"/>
          </a:p>
        </p:txBody>
      </p:sp>
      <p:sp>
        <p:nvSpPr>
          <p:cNvPr id="4" name="Title 3">
            <a:extLst>
              <a:ext uri="{FF2B5EF4-FFF2-40B4-BE49-F238E27FC236}">
                <a16:creationId xmlns:a16="http://schemas.microsoft.com/office/drawing/2014/main" id="{69BC77FF-46CC-4E11-A80E-D54E08400D63}"/>
              </a:ext>
            </a:extLst>
          </p:cNvPr>
          <p:cNvSpPr>
            <a:spLocks noGrp="1"/>
          </p:cNvSpPr>
          <p:nvPr>
            <p:ph type="title"/>
          </p:nvPr>
        </p:nvSpPr>
        <p:spPr/>
        <p:txBody>
          <a:bodyPr/>
          <a:lstStyle/>
          <a:p>
            <a:r>
              <a:rPr lang="en-IN" b="1" dirty="0"/>
              <a:t>Code base and Jenkins Details</a:t>
            </a:r>
          </a:p>
        </p:txBody>
      </p:sp>
      <p:sp>
        <p:nvSpPr>
          <p:cNvPr id="5" name="Content Placeholder 2">
            <a:extLst>
              <a:ext uri="{FF2B5EF4-FFF2-40B4-BE49-F238E27FC236}">
                <a16:creationId xmlns:a16="http://schemas.microsoft.com/office/drawing/2014/main" id="{9AF24DA8-9B06-4D13-A32E-880F7D30FB1A}"/>
              </a:ext>
            </a:extLst>
          </p:cNvPr>
          <p:cNvSpPr txBox="1">
            <a:spLocks/>
          </p:cNvSpPr>
          <p:nvPr/>
        </p:nvSpPr>
        <p:spPr>
          <a:xfrm>
            <a:off x="7044074" y="1787366"/>
            <a:ext cx="5144751" cy="4958874"/>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600"/>
              </a:spcAft>
              <a:buClr>
                <a:schemeClr val="accent1"/>
              </a:buClr>
              <a:buSzPct val="80000"/>
              <a:buFont typeface="Wingdings 3" charset="2"/>
              <a:buChar char=""/>
              <a:defRPr sz="1799" kern="1200">
                <a:solidFill>
                  <a:schemeClr val="tx1"/>
                </a:solidFill>
                <a:latin typeface="+mn-lt"/>
                <a:ea typeface="+mn-ea"/>
                <a:cs typeface="+mn-cs"/>
              </a:defRPr>
            </a:lvl1pPr>
            <a:lvl2pPr marL="742727" indent="-285664" algn="l" defTabSz="457063" rtl="0" eaLnBrk="1" latinLnBrk="0" hangingPunct="1">
              <a:spcBef>
                <a:spcPts val="1000"/>
              </a:spcBef>
              <a:spcAft>
                <a:spcPts val="600"/>
              </a:spcAft>
              <a:buClr>
                <a:schemeClr val="accent1"/>
              </a:buClr>
              <a:buSzPct val="80000"/>
              <a:buFont typeface="Wingdings 3" charset="2"/>
              <a:buChar char=""/>
              <a:defRPr sz="1600" kern="1200">
                <a:solidFill>
                  <a:schemeClr val="tx1"/>
                </a:solidFill>
                <a:latin typeface="+mn-lt"/>
                <a:ea typeface="+mn-ea"/>
                <a:cs typeface="+mn-cs"/>
              </a:defRPr>
            </a:lvl2pPr>
            <a:lvl3pPr marL="1142657" indent="-228531" algn="l" defTabSz="457063" rtl="0" eaLnBrk="1" latinLnBrk="0" hangingPunct="1">
              <a:spcBef>
                <a:spcPts val="1000"/>
              </a:spcBef>
              <a:spcAft>
                <a:spcPts val="600"/>
              </a:spcAft>
              <a:buClr>
                <a:schemeClr val="accent1"/>
              </a:buClr>
              <a:buSzPct val="80000"/>
              <a:buFont typeface="Wingdings 3" charset="2"/>
              <a:buChar char=""/>
              <a:defRPr sz="1400" kern="1200">
                <a:solidFill>
                  <a:schemeClr val="tx1"/>
                </a:solidFill>
                <a:latin typeface="+mn-lt"/>
                <a:ea typeface="+mn-ea"/>
                <a:cs typeface="+mn-cs"/>
              </a:defRPr>
            </a:lvl3pPr>
            <a:lvl4pPr marL="1599720" indent="-228531" algn="l" defTabSz="457063" rtl="0" eaLnBrk="1" latinLnBrk="0" hangingPunct="1">
              <a:spcBef>
                <a:spcPts val="1000"/>
              </a:spcBef>
              <a:spcAft>
                <a:spcPts val="600"/>
              </a:spcAft>
              <a:buClr>
                <a:schemeClr val="accent1"/>
              </a:buClr>
              <a:buSzPct val="80000"/>
              <a:buFont typeface="Wingdings 3" charset="2"/>
              <a:buChar char=""/>
              <a:defRPr sz="1200" kern="1200">
                <a:solidFill>
                  <a:schemeClr val="tx1"/>
                </a:solidFill>
                <a:latin typeface="+mn-lt"/>
                <a:ea typeface="+mn-ea"/>
                <a:cs typeface="+mn-cs"/>
              </a:defRPr>
            </a:lvl4pPr>
            <a:lvl5pPr marL="2056783" indent="-228531" algn="l" defTabSz="457063" rtl="0" eaLnBrk="1" latinLnBrk="0" hangingPunct="1">
              <a:spcBef>
                <a:spcPts val="1000"/>
              </a:spcBef>
              <a:spcAft>
                <a:spcPts val="600"/>
              </a:spcAft>
              <a:buClr>
                <a:schemeClr val="accent1"/>
              </a:buClr>
              <a:buSzPct val="80000"/>
              <a:buFont typeface="Wingdings 3" charset="2"/>
              <a:buChar char=""/>
              <a:defRPr sz="1200" kern="1200">
                <a:solidFill>
                  <a:schemeClr val="tx1"/>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Software requirement to run in local</a:t>
            </a:r>
          </a:p>
          <a:p>
            <a:pPr marL="0" indent="0">
              <a:buFont typeface="Wingdings 3" charset="2"/>
              <a:buNone/>
            </a:pPr>
            <a:r>
              <a:rPr lang="en-IN" dirty="0" err="1"/>
              <a:t>.Net</a:t>
            </a:r>
            <a:r>
              <a:rPr lang="en-IN" dirty="0"/>
              <a:t> Core</a:t>
            </a:r>
          </a:p>
          <a:p>
            <a:pPr marL="0" indent="0">
              <a:buFont typeface="Wingdings 3" charset="2"/>
              <a:buNone/>
            </a:pPr>
            <a:r>
              <a:rPr lang="en-IN" dirty="0"/>
              <a:t>Visual Studio 2022 - Professional</a:t>
            </a:r>
          </a:p>
          <a:p>
            <a:pPr marL="0" indent="0">
              <a:buFont typeface="Wingdings 3" charset="2"/>
              <a:buNone/>
            </a:pPr>
            <a:r>
              <a:rPr lang="en-IN" b="1" dirty="0"/>
              <a:t>Cloud EC2 Setup :</a:t>
            </a:r>
          </a:p>
          <a:p>
            <a:pPr marL="0" indent="0">
              <a:buFont typeface="Wingdings 3" charset="2"/>
              <a:buNone/>
            </a:pPr>
            <a:r>
              <a:rPr lang="en-IN" dirty="0" err="1"/>
              <a:t>UserName:TestAutomationUser</a:t>
            </a:r>
            <a:endParaRPr lang="en-IN" dirty="0"/>
          </a:p>
          <a:p>
            <a:pPr marL="0" indent="0">
              <a:buFont typeface="Wingdings 3" charset="2"/>
              <a:buNone/>
            </a:pPr>
            <a:r>
              <a:rPr lang="en-IN" dirty="0"/>
              <a:t>Password:March%2022</a:t>
            </a:r>
          </a:p>
          <a:p>
            <a:pPr marL="0" indent="0">
              <a:buFont typeface="Wingdings 3" charset="2"/>
              <a:buNone/>
            </a:pPr>
            <a:r>
              <a:rPr lang="en-IN" dirty="0">
                <a:hlinkClick r:id="rId4"/>
              </a:rPr>
              <a:t>https://930065949252.signin.aws.amazon.com/console</a:t>
            </a:r>
            <a:endParaRPr lang="en-IN" dirty="0"/>
          </a:p>
          <a:p>
            <a:pPr marL="0" indent="0">
              <a:buFont typeface="Wingdings 3" charset="2"/>
              <a:buNone/>
            </a:pPr>
            <a:r>
              <a:rPr lang="en-IN" dirty="0"/>
              <a:t>Reported Defect:</a:t>
            </a:r>
          </a:p>
          <a:p>
            <a:pPr marL="0" indent="0">
              <a:buFont typeface="Wingdings 3" charset="2"/>
              <a:buNone/>
            </a:pPr>
            <a:r>
              <a:rPr lang="en-IN" dirty="0">
                <a:hlinkClick r:id="rId5"/>
              </a:rPr>
              <a:t>https://testautomationproject.atlassian.net/browse/QQAUT-2</a:t>
            </a:r>
            <a:endParaRPr lang="en-IN" dirty="0"/>
          </a:p>
          <a:p>
            <a:pPr marL="0" indent="0">
              <a:buFont typeface="Wingdings 3" charset="2"/>
              <a:buNone/>
            </a:pPr>
            <a:endParaRPr lang="en-IN" dirty="0"/>
          </a:p>
          <a:p>
            <a:pPr marL="0" indent="0">
              <a:buFont typeface="Wingdings 3" charset="2"/>
              <a:buNone/>
            </a:pPr>
            <a:endParaRPr lang="en-IN" dirty="0"/>
          </a:p>
          <a:p>
            <a:pPr marL="0" indent="0">
              <a:buFont typeface="Wingdings 3" charset="2"/>
              <a:buNone/>
            </a:pPr>
            <a:endParaRPr lang="en-IN" dirty="0"/>
          </a:p>
          <a:p>
            <a:pPr marL="0" indent="0">
              <a:buFont typeface="Wingdings 3" charset="2"/>
              <a:buNone/>
            </a:pPr>
            <a:endParaRPr lang="en-IN" dirty="0"/>
          </a:p>
        </p:txBody>
      </p:sp>
    </p:spTree>
    <p:extLst>
      <p:ext uri="{BB962C8B-B14F-4D97-AF65-F5344CB8AC3E}">
        <p14:creationId xmlns:p14="http://schemas.microsoft.com/office/powerpoint/2010/main" val="216207101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lumMod val="20000"/>
                <a:lumOff val="80000"/>
              </a:schemeClr>
            </a:gs>
            <a:gs pos="100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1632858"/>
            <a:ext cx="11074558" cy="3886199"/>
          </a:xfrm>
        </p:spPr>
        <p:txBody>
          <a:bodyPr>
            <a:normAutofit/>
          </a:bodyPr>
          <a:lstStyle/>
          <a:p>
            <a:r>
              <a:rPr lang="en-US" dirty="0"/>
              <a:t>This framework supports Web testing through BDD approach also has rest sharp API testing feature which can be extended for API testing</a:t>
            </a:r>
          </a:p>
          <a:p>
            <a:r>
              <a:rPr lang="en-US" dirty="0"/>
              <a:t>Behavior Driven Development (BDD) is an agile software development practice that encourages collaboration between everyone involved in developing software: developers, testers, and business representatives such as product owners or business analysts.</a:t>
            </a:r>
          </a:p>
          <a:p>
            <a:r>
              <a:rPr lang="en-US" dirty="0"/>
              <a:t>API testing is performed with help of rest sharp API library in C#.</a:t>
            </a:r>
          </a:p>
          <a:p>
            <a:r>
              <a:rPr lang="en-US" dirty="0"/>
              <a:t>Page object model design pattern has been followed to handle locators and its methods</a:t>
            </a:r>
          </a:p>
          <a:p>
            <a:r>
              <a:rPr lang="en-US" dirty="0"/>
              <a:t>Selenium </a:t>
            </a:r>
            <a:r>
              <a:rPr lang="en-US" dirty="0" err="1"/>
              <a:t>webdriver</a:t>
            </a:r>
            <a:r>
              <a:rPr lang="en-US" dirty="0"/>
              <a:t> is used for performing web tests using</a:t>
            </a:r>
          </a:p>
        </p:txBody>
      </p:sp>
      <p:sp>
        <p:nvSpPr>
          <p:cNvPr id="2" name="Title 1"/>
          <p:cNvSpPr>
            <a:spLocks noGrp="1"/>
          </p:cNvSpPr>
          <p:nvPr>
            <p:ph type="title"/>
          </p:nvPr>
        </p:nvSpPr>
        <p:spPr>
          <a:xfrm>
            <a:off x="609601" y="726395"/>
            <a:ext cx="10058400" cy="906463"/>
          </a:xfrm>
        </p:spPr>
        <p:txBody>
          <a:bodyPr>
            <a:noAutofit/>
          </a:bodyPr>
          <a:lstStyle/>
          <a:p>
            <a:r>
              <a:rPr lang="en-US" b="1" dirty="0"/>
              <a:t>Test Automation (Spec flow) framework</a:t>
            </a:r>
            <a:br>
              <a:rPr lang="en-US" dirty="0"/>
            </a:br>
            <a:br>
              <a:rPr lang="en-US" dirty="0"/>
            </a:br>
            <a:endParaRPr lang="en-US" dirty="0"/>
          </a:p>
        </p:txBody>
      </p:sp>
    </p:spTree>
    <p:extLst>
      <p:ext uri="{BB962C8B-B14F-4D97-AF65-F5344CB8AC3E}">
        <p14:creationId xmlns:p14="http://schemas.microsoft.com/office/powerpoint/2010/main" val="3311220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lumMod val="20000"/>
                <a:lumOff val="80000"/>
              </a:schemeClr>
            </a:gs>
            <a:gs pos="100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Test Automation framework component</a:t>
            </a:r>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2809891409"/>
              </p:ext>
            </p:extLst>
          </p:nvPr>
        </p:nvGraphicFramePr>
        <p:xfrm>
          <a:off x="677863" y="2160588"/>
          <a:ext cx="8593137"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3580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lumMod val="20000"/>
                <a:lumOff val="80000"/>
              </a:schemeClr>
            </a:gs>
            <a:gs pos="100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Support Classes</a:t>
            </a:r>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2756897507"/>
              </p:ext>
            </p:extLst>
          </p:nvPr>
        </p:nvGraphicFramePr>
        <p:xfrm>
          <a:off x="960211" y="1687367"/>
          <a:ext cx="11228614" cy="45069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609600" y="1388479"/>
            <a:ext cx="10668000" cy="369332"/>
          </a:xfrm>
          <a:prstGeom prst="rect">
            <a:avLst/>
          </a:prstGeom>
          <a:noFill/>
        </p:spPr>
        <p:txBody>
          <a:bodyPr wrap="square" rtlCol="0">
            <a:spAutoFit/>
          </a:bodyPr>
          <a:lstStyle/>
          <a:p>
            <a:r>
              <a:rPr lang="en-US" dirty="0"/>
              <a:t>It has helper classes for handling API calls, Authentication, logs, driver ,browser and random data </a:t>
            </a:r>
            <a:r>
              <a:rPr lang="en-US" dirty="0" err="1"/>
              <a:t>generator,etc</a:t>
            </a:r>
            <a:endParaRPr lang="en-US" dirty="0"/>
          </a:p>
        </p:txBody>
      </p:sp>
      <p:graphicFrame>
        <p:nvGraphicFramePr>
          <p:cNvPr id="2" name="Diagram 1"/>
          <p:cNvGraphicFramePr/>
          <p:nvPr>
            <p:extLst>
              <p:ext uri="{D42A27DB-BD31-4B8C-83A1-F6EECF244321}">
                <p14:modId xmlns:p14="http://schemas.microsoft.com/office/powerpoint/2010/main" val="42870944"/>
              </p:ext>
            </p:extLst>
          </p:nvPr>
        </p:nvGraphicFramePr>
        <p:xfrm>
          <a:off x="4065812" y="2258868"/>
          <a:ext cx="7429502" cy="395174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Round Diagonal Corner Rectangle 2"/>
          <p:cNvSpPr/>
          <p:nvPr/>
        </p:nvSpPr>
        <p:spPr>
          <a:xfrm>
            <a:off x="1102629" y="3430996"/>
            <a:ext cx="2269672" cy="1469571"/>
          </a:xfrm>
          <a:prstGeom prst="round2DiagRect">
            <a:avLst/>
          </a:prstGeom>
          <a:gradFill>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Reusable helper class</a:t>
            </a:r>
          </a:p>
        </p:txBody>
      </p:sp>
      <p:sp>
        <p:nvSpPr>
          <p:cNvPr id="7" name="Right Arrow 6"/>
          <p:cNvSpPr/>
          <p:nvPr/>
        </p:nvSpPr>
        <p:spPr>
          <a:xfrm>
            <a:off x="3372301" y="4082143"/>
            <a:ext cx="693511" cy="3592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45182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lumMod val="20000"/>
                <a:lumOff val="80000"/>
              </a:schemeClr>
            </a:gs>
            <a:gs pos="100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Page Objects</a:t>
            </a:r>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2756897507"/>
              </p:ext>
            </p:extLst>
          </p:nvPr>
        </p:nvGraphicFramePr>
        <p:xfrm>
          <a:off x="960211" y="1687367"/>
          <a:ext cx="11228614" cy="45069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609600" y="1306286"/>
            <a:ext cx="10668000" cy="923330"/>
          </a:xfrm>
          <a:prstGeom prst="rect">
            <a:avLst/>
          </a:prstGeom>
          <a:noFill/>
        </p:spPr>
        <p:txBody>
          <a:bodyPr wrap="square" rtlCol="0">
            <a:spAutoFit/>
          </a:bodyPr>
          <a:lstStyle/>
          <a:p>
            <a:r>
              <a:rPr lang="en-US" dirty="0"/>
              <a:t> Page Object model is the most is a design </a:t>
            </a:r>
            <a:r>
              <a:rPr lang="en-US" b="1" dirty="0"/>
              <a:t>pattern</a:t>
            </a:r>
            <a:r>
              <a:rPr lang="en-US" dirty="0"/>
              <a:t> on which each web </a:t>
            </a:r>
            <a:r>
              <a:rPr lang="en-US" b="1" dirty="0"/>
              <a:t>page</a:t>
            </a:r>
            <a:r>
              <a:rPr lang="en-US" dirty="0"/>
              <a:t> (or significant ones) considered as a different class. Each </a:t>
            </a:r>
            <a:r>
              <a:rPr lang="en-US" b="1" dirty="0"/>
              <a:t>page object</a:t>
            </a:r>
            <a:r>
              <a:rPr lang="en-US" dirty="0"/>
              <a:t> represents the </a:t>
            </a:r>
            <a:r>
              <a:rPr lang="en-US" b="1" dirty="0"/>
              <a:t>page</a:t>
            </a:r>
            <a:r>
              <a:rPr lang="en-US" dirty="0"/>
              <a:t> of the web </a:t>
            </a:r>
            <a:r>
              <a:rPr lang="en-US" b="1" dirty="0"/>
              <a:t>page</a:t>
            </a:r>
            <a:r>
              <a:rPr lang="en-US" dirty="0"/>
              <a:t> or application. It is a layer between the test scripts and UI and encapsulates the features of the </a:t>
            </a:r>
            <a:r>
              <a:rPr lang="en-US" b="1" dirty="0"/>
              <a:t>page</a:t>
            </a:r>
            <a:endParaRPr lang="en-US" dirty="0"/>
          </a:p>
        </p:txBody>
      </p:sp>
      <p:graphicFrame>
        <p:nvGraphicFramePr>
          <p:cNvPr id="2" name="Diagram 1"/>
          <p:cNvGraphicFramePr/>
          <p:nvPr>
            <p:extLst>
              <p:ext uri="{D42A27DB-BD31-4B8C-83A1-F6EECF244321}">
                <p14:modId xmlns:p14="http://schemas.microsoft.com/office/powerpoint/2010/main" val="2415614126"/>
              </p:ext>
            </p:extLst>
          </p:nvPr>
        </p:nvGraphicFramePr>
        <p:xfrm>
          <a:off x="4065812" y="2258868"/>
          <a:ext cx="7429502" cy="395174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Round Diagonal Corner Rectangle 2"/>
          <p:cNvSpPr/>
          <p:nvPr/>
        </p:nvSpPr>
        <p:spPr>
          <a:xfrm>
            <a:off x="1102629" y="3430996"/>
            <a:ext cx="2269672" cy="1469571"/>
          </a:xfrm>
          <a:prstGeom prst="round2DiagRect">
            <a:avLst/>
          </a:prstGeom>
          <a:gradFill>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Reusable Page class</a:t>
            </a:r>
          </a:p>
        </p:txBody>
      </p:sp>
      <p:sp>
        <p:nvSpPr>
          <p:cNvPr id="7" name="Right Arrow 6"/>
          <p:cNvSpPr/>
          <p:nvPr/>
        </p:nvSpPr>
        <p:spPr>
          <a:xfrm>
            <a:off x="3372301" y="4082143"/>
            <a:ext cx="693511" cy="3592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9842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lumMod val="20000"/>
                <a:lumOff val="80000"/>
              </a:schemeClr>
            </a:gs>
            <a:gs pos="100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Selenium Wrapper</a:t>
            </a:r>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2756897507"/>
              </p:ext>
            </p:extLst>
          </p:nvPr>
        </p:nvGraphicFramePr>
        <p:xfrm>
          <a:off x="960211" y="1687367"/>
          <a:ext cx="11228614" cy="45069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609600" y="1306286"/>
            <a:ext cx="10668000" cy="830997"/>
          </a:xfrm>
          <a:prstGeom prst="rect">
            <a:avLst/>
          </a:prstGeom>
          <a:noFill/>
        </p:spPr>
        <p:txBody>
          <a:bodyPr wrap="square" rtlCol="0">
            <a:spAutoFit/>
          </a:bodyPr>
          <a:lstStyle/>
          <a:p>
            <a:r>
              <a:rPr lang="en-US" dirty="0"/>
              <a:t>Selenium wrapper has helper classes for handling web elements like button,textbox,drop down ,</a:t>
            </a:r>
            <a:r>
              <a:rPr lang="en-US" dirty="0" err="1"/>
              <a:t>etc</a:t>
            </a:r>
            <a:endParaRPr lang="en-US" dirty="0"/>
          </a:p>
        </p:txBody>
      </p:sp>
      <p:graphicFrame>
        <p:nvGraphicFramePr>
          <p:cNvPr id="2" name="Diagram 1"/>
          <p:cNvGraphicFramePr/>
          <p:nvPr>
            <p:extLst>
              <p:ext uri="{D42A27DB-BD31-4B8C-83A1-F6EECF244321}">
                <p14:modId xmlns:p14="http://schemas.microsoft.com/office/powerpoint/2010/main" val="2489718347"/>
              </p:ext>
            </p:extLst>
          </p:nvPr>
        </p:nvGraphicFramePr>
        <p:xfrm>
          <a:off x="4574262" y="1578611"/>
          <a:ext cx="7407733" cy="543160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Round Diagonal Corner Rectangle 2"/>
          <p:cNvSpPr/>
          <p:nvPr/>
        </p:nvSpPr>
        <p:spPr>
          <a:xfrm>
            <a:off x="1102629" y="3430996"/>
            <a:ext cx="2269672" cy="1469571"/>
          </a:xfrm>
          <a:prstGeom prst="round2DiagRect">
            <a:avLst/>
          </a:prstGeom>
          <a:gradFill>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Selenium wrapper class</a:t>
            </a:r>
          </a:p>
        </p:txBody>
      </p:sp>
      <p:sp>
        <p:nvSpPr>
          <p:cNvPr id="7" name="Right Arrow 6"/>
          <p:cNvSpPr/>
          <p:nvPr/>
        </p:nvSpPr>
        <p:spPr>
          <a:xfrm>
            <a:off x="3372301" y="3935184"/>
            <a:ext cx="1188807" cy="3592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47344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lumMod val="20000"/>
                <a:lumOff val="80000"/>
              </a:schemeClr>
            </a:gs>
            <a:gs pos="100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09600" y="130561"/>
            <a:ext cx="10058400" cy="1143000"/>
          </a:xfrm>
        </p:spPr>
        <p:txBody>
          <a:bodyPr/>
          <a:lstStyle/>
          <a:p>
            <a:r>
              <a:rPr lang="en-US" b="1" dirty="0"/>
              <a:t>UI Tests</a:t>
            </a:r>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640519207"/>
              </p:ext>
            </p:extLst>
          </p:nvPr>
        </p:nvGraphicFramePr>
        <p:xfrm>
          <a:off x="153988" y="1769010"/>
          <a:ext cx="10969625" cy="1669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609600" y="938013"/>
            <a:ext cx="10668000" cy="369332"/>
          </a:xfrm>
          <a:prstGeom prst="rect">
            <a:avLst/>
          </a:prstGeom>
          <a:noFill/>
        </p:spPr>
        <p:txBody>
          <a:bodyPr wrap="square" rtlCol="0">
            <a:spAutoFit/>
          </a:bodyPr>
          <a:lstStyle/>
          <a:p>
            <a:r>
              <a:rPr lang="en-US" dirty="0"/>
              <a:t>UI Test module has the application specific Feature files , step definition files and AppConfig file </a:t>
            </a:r>
          </a:p>
        </p:txBody>
      </p:sp>
      <p:sp>
        <p:nvSpPr>
          <p:cNvPr id="6" name="TextBox 5"/>
          <p:cNvSpPr txBox="1"/>
          <p:nvPr/>
        </p:nvSpPr>
        <p:spPr>
          <a:xfrm>
            <a:off x="609600" y="3657830"/>
            <a:ext cx="10668000" cy="2677656"/>
          </a:xfrm>
          <a:prstGeom prst="rect">
            <a:avLst/>
          </a:prstGeom>
          <a:noFill/>
        </p:spPr>
        <p:txBody>
          <a:bodyPr wrap="square" rtlCol="0">
            <a:spAutoFit/>
          </a:bodyPr>
          <a:lstStyle/>
          <a:p>
            <a:r>
              <a:rPr lang="en-US" b="1" dirty="0"/>
              <a:t>Feature file </a:t>
            </a:r>
            <a:r>
              <a:rPr lang="en-US" dirty="0"/>
              <a:t>– Used by Spec flow to specify acceptance criteria for features (use cases or user stories) in your application are defined using Gherkin syntax</a:t>
            </a:r>
          </a:p>
          <a:p>
            <a:pPr fontAlgn="base"/>
            <a:r>
              <a:rPr lang="en-US" b="1" dirty="0"/>
              <a:t>Step definition file- </a:t>
            </a:r>
            <a:r>
              <a:rPr lang="en-US" u="sng" dirty="0">
                <a:hlinkClick r:id="rId7"/>
              </a:rPr>
              <a:t>Step definitions</a:t>
            </a:r>
            <a:r>
              <a:rPr lang="en-US" dirty="0"/>
              <a:t> provide the connection between the free-text specification steps and the application interfaces. Step definitions are .NET methods that match to certain scenario steps. The classic way of providing the match rules is to annotate the method with regular expressions. </a:t>
            </a:r>
          </a:p>
        </p:txBody>
      </p:sp>
    </p:spTree>
    <p:extLst>
      <p:ext uri="{BB962C8B-B14F-4D97-AF65-F5344CB8AC3E}">
        <p14:creationId xmlns:p14="http://schemas.microsoft.com/office/powerpoint/2010/main" val="855110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a:gsLst>
            <a:gs pos="100000">
              <a:schemeClr val="accent4">
                <a:lumMod val="20000"/>
                <a:lumOff val="80000"/>
              </a:schemeClr>
            </a:gs>
            <a:gs pos="100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effectLst/>
      </p:bgPr>
    </p:bg>
    <p:spTree>
      <p:nvGrpSpPr>
        <p:cNvPr id="1" name=""/>
        <p:cNvGrpSpPr/>
        <p:nvPr/>
      </p:nvGrpSpPr>
      <p:grpSpPr>
        <a:xfrm>
          <a:off x="0" y="0"/>
          <a:ext cx="0" cy="0"/>
          <a:chOff x="0" y="0"/>
          <a:chExt cx="0" cy="0"/>
        </a:xfrm>
      </p:grpSpPr>
      <p:sp>
        <p:nvSpPr>
          <p:cNvPr id="4" name="Round Diagonal Corner Rectangle 3"/>
          <p:cNvSpPr/>
          <p:nvPr/>
        </p:nvSpPr>
        <p:spPr>
          <a:xfrm>
            <a:off x="3015580" y="4013950"/>
            <a:ext cx="1828800" cy="1378857"/>
          </a:xfrm>
          <a:prstGeom prst="round2DiagRect">
            <a:avLst/>
          </a:prstGeom>
          <a:gradFill flip="none" rotWithShape="1">
            <a:gsLst>
              <a:gs pos="100000">
                <a:schemeClr val="accent3">
                  <a:lumMod val="89000"/>
                </a:schemeClr>
              </a:gs>
              <a:gs pos="90000">
                <a:srgbClr val="FCFCB2"/>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Step definition files</a:t>
            </a:r>
          </a:p>
        </p:txBody>
      </p:sp>
      <p:sp>
        <p:nvSpPr>
          <p:cNvPr id="7" name="Round Diagonal Corner Rectangle 6"/>
          <p:cNvSpPr/>
          <p:nvPr/>
        </p:nvSpPr>
        <p:spPr>
          <a:xfrm>
            <a:off x="3002060" y="2281865"/>
            <a:ext cx="1701445" cy="1378857"/>
          </a:xfrm>
          <a:prstGeom prst="round2Diag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files</a:t>
            </a:r>
          </a:p>
        </p:txBody>
      </p:sp>
      <p:sp>
        <p:nvSpPr>
          <p:cNvPr id="10" name="Round Diagonal Corner Rectangle 9"/>
          <p:cNvSpPr/>
          <p:nvPr/>
        </p:nvSpPr>
        <p:spPr>
          <a:xfrm>
            <a:off x="6237635" y="2105698"/>
            <a:ext cx="2169575" cy="1313388"/>
          </a:xfrm>
          <a:prstGeom prst="round2DiagRect">
            <a:avLst/>
          </a:prstGeom>
          <a:gradFill>
            <a:gsLst>
              <a:gs pos="100000">
                <a:schemeClr val="accent2">
                  <a:lumMod val="75000"/>
                </a:schemeClr>
              </a:gs>
              <a:gs pos="100000">
                <a:schemeClr val="accent6">
                  <a:lumMod val="45000"/>
                  <a:lumOff val="55000"/>
                </a:schemeClr>
              </a:gs>
              <a:gs pos="100000">
                <a:schemeClr val="accent6">
                  <a:lumMod val="45000"/>
                  <a:lumOff val="55000"/>
                </a:schemeClr>
              </a:gs>
              <a:gs pos="100000">
                <a:schemeClr val="accent6">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JSON/XML Request / Response Models</a:t>
            </a:r>
          </a:p>
        </p:txBody>
      </p:sp>
      <p:sp>
        <p:nvSpPr>
          <p:cNvPr id="19" name="Rectangle 18"/>
          <p:cNvSpPr/>
          <p:nvPr/>
        </p:nvSpPr>
        <p:spPr>
          <a:xfrm>
            <a:off x="2770130" y="1692336"/>
            <a:ext cx="3031930" cy="4085304"/>
          </a:xfrm>
          <a:prstGeom prst="rect">
            <a:avLst/>
          </a:prstGeom>
          <a:noFill/>
          <a:ln w="76200">
            <a:prstDash val="lgDashDotDot"/>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21"/>
          <p:cNvSpPr>
            <a:spLocks noGrp="1"/>
          </p:cNvSpPr>
          <p:nvPr>
            <p:ph type="title"/>
          </p:nvPr>
        </p:nvSpPr>
        <p:spPr>
          <a:xfrm>
            <a:off x="0" y="-103712"/>
            <a:ext cx="10058400" cy="832205"/>
          </a:xfrm>
        </p:spPr>
        <p:txBody>
          <a:bodyPr/>
          <a:lstStyle/>
          <a:p>
            <a:r>
              <a:rPr lang="en-US" b="1" dirty="0"/>
              <a:t>Design flow</a:t>
            </a:r>
          </a:p>
        </p:txBody>
      </p:sp>
      <p:sp>
        <p:nvSpPr>
          <p:cNvPr id="23" name="TextBox 22"/>
          <p:cNvSpPr txBox="1"/>
          <p:nvPr/>
        </p:nvSpPr>
        <p:spPr>
          <a:xfrm>
            <a:off x="6135990" y="1168879"/>
            <a:ext cx="2778946" cy="707886"/>
          </a:xfrm>
          <a:prstGeom prst="rect">
            <a:avLst/>
          </a:prstGeom>
          <a:noFill/>
        </p:spPr>
        <p:txBody>
          <a:bodyPr wrap="square" rtlCol="0">
            <a:spAutoFit/>
          </a:bodyPr>
          <a:lstStyle/>
          <a:p>
            <a:r>
              <a:rPr lang="en-US" sz="2000" b="1" dirty="0"/>
              <a:t>API Models(Not included in project )</a:t>
            </a:r>
          </a:p>
        </p:txBody>
      </p:sp>
      <p:sp>
        <p:nvSpPr>
          <p:cNvPr id="24" name="Rectangle 23"/>
          <p:cNvSpPr/>
          <p:nvPr/>
        </p:nvSpPr>
        <p:spPr>
          <a:xfrm>
            <a:off x="6073850" y="1077288"/>
            <a:ext cx="2581390" cy="2404877"/>
          </a:xfrm>
          <a:prstGeom prst="rect">
            <a:avLst/>
          </a:prstGeom>
          <a:noFill/>
          <a:ln w="76200">
            <a:prstDash val="lgDashDotDot"/>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017714" y="3774624"/>
            <a:ext cx="2581390" cy="2608436"/>
          </a:xfrm>
          <a:prstGeom prst="rect">
            <a:avLst/>
          </a:prstGeom>
          <a:noFill/>
          <a:ln w="76200">
            <a:prstDash val="lgDashDotDot"/>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4779667" y="4894732"/>
            <a:ext cx="1322197" cy="2433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rot="19254465" flipV="1">
            <a:off x="4609244" y="3763317"/>
            <a:ext cx="1519363" cy="2294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6445" y="2246111"/>
            <a:ext cx="931635" cy="692533"/>
          </a:xfrm>
          <a:prstGeom prst="rect">
            <a:avLst/>
          </a:prstGeom>
        </p:spPr>
      </p:pic>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5830" y="1750307"/>
            <a:ext cx="1109869" cy="355391"/>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25370" y="1408939"/>
            <a:ext cx="1182483" cy="414509"/>
          </a:xfrm>
          <a:prstGeom prst="rect">
            <a:avLst/>
          </a:prstGeom>
        </p:spPr>
      </p:pic>
      <p:sp>
        <p:nvSpPr>
          <p:cNvPr id="33" name="Right Arrow 32"/>
          <p:cNvSpPr/>
          <p:nvPr/>
        </p:nvSpPr>
        <p:spPr>
          <a:xfrm rot="5400000">
            <a:off x="3656447" y="3850227"/>
            <a:ext cx="412741" cy="139330"/>
          </a:xfrm>
          <a:prstGeom prst="rightArrow">
            <a:avLst>
              <a:gd name="adj1" fmla="val 5655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726273" y="1696227"/>
            <a:ext cx="1828800" cy="400110"/>
          </a:xfrm>
          <a:prstGeom prst="rect">
            <a:avLst/>
          </a:prstGeom>
          <a:noFill/>
        </p:spPr>
        <p:txBody>
          <a:bodyPr wrap="square" rtlCol="0">
            <a:spAutoFit/>
          </a:bodyPr>
          <a:lstStyle/>
          <a:p>
            <a:r>
              <a:rPr lang="en-US" sz="2000" b="1" dirty="0"/>
              <a:t>API Tests</a:t>
            </a:r>
          </a:p>
        </p:txBody>
      </p:sp>
      <p:sp>
        <p:nvSpPr>
          <p:cNvPr id="35" name="TextBox 34"/>
          <p:cNvSpPr txBox="1"/>
          <p:nvPr/>
        </p:nvSpPr>
        <p:spPr>
          <a:xfrm>
            <a:off x="6101864" y="4211335"/>
            <a:ext cx="2540000" cy="400110"/>
          </a:xfrm>
          <a:prstGeom prst="rect">
            <a:avLst/>
          </a:prstGeom>
          <a:noFill/>
        </p:spPr>
        <p:txBody>
          <a:bodyPr wrap="square" rtlCol="0">
            <a:spAutoFit/>
          </a:bodyPr>
          <a:lstStyle/>
          <a:p>
            <a:r>
              <a:rPr lang="en-US" sz="2000" b="1" dirty="0"/>
              <a:t>Page Objects</a:t>
            </a:r>
          </a:p>
        </p:txBody>
      </p:sp>
      <p:sp>
        <p:nvSpPr>
          <p:cNvPr id="2" name="Rectangle 1"/>
          <p:cNvSpPr/>
          <p:nvPr/>
        </p:nvSpPr>
        <p:spPr>
          <a:xfrm>
            <a:off x="2607591" y="950225"/>
            <a:ext cx="9410238" cy="56337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676" y="3590555"/>
            <a:ext cx="1365683" cy="798870"/>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29200" y="226585"/>
            <a:ext cx="1963159" cy="688251"/>
          </a:xfrm>
          <a:prstGeom prst="rect">
            <a:avLst/>
          </a:prstGeom>
        </p:spPr>
      </p:pic>
      <p:sp>
        <p:nvSpPr>
          <p:cNvPr id="30" name="Right Arrow 29"/>
          <p:cNvSpPr/>
          <p:nvPr/>
        </p:nvSpPr>
        <p:spPr>
          <a:xfrm rot="5400000">
            <a:off x="5519619" y="899856"/>
            <a:ext cx="618783" cy="363537"/>
          </a:xfrm>
          <a:prstGeom prst="rightArrow">
            <a:avLst>
              <a:gd name="adj1" fmla="val 5655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Elbow Connector 10"/>
          <p:cNvCxnSpPr/>
          <p:nvPr/>
        </p:nvCxnSpPr>
        <p:spPr>
          <a:xfrm rot="5400000" flipH="1" flipV="1">
            <a:off x="1621111" y="-18160"/>
            <a:ext cx="2825053" cy="4252172"/>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rot="10800000" flipV="1">
            <a:off x="1235172" y="2357839"/>
            <a:ext cx="1520913" cy="1490770"/>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923430" y="4389425"/>
            <a:ext cx="22047" cy="122166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49647" y="2621441"/>
            <a:ext cx="1105004" cy="796069"/>
          </a:xfrm>
          <a:prstGeom prst="rect">
            <a:avLst/>
          </a:prstGeom>
        </p:spPr>
      </p:pic>
      <p:pic>
        <p:nvPicPr>
          <p:cNvPr id="18" name="Picture 17"/>
          <p:cNvPicPr>
            <a:picLocks noChangeAspect="1"/>
          </p:cNvPicPr>
          <p:nvPr/>
        </p:nvPicPr>
        <p:blipFill rotWithShape="1">
          <a:blip r:embed="rId9">
            <a:extLst>
              <a:ext uri="{28A0092B-C50C-407E-A947-70E740481C1C}">
                <a14:useLocalDpi xmlns:a14="http://schemas.microsoft.com/office/drawing/2010/main" val="0"/>
              </a:ext>
            </a:extLst>
          </a:blip>
          <a:srcRect l="-998"/>
          <a:stretch/>
        </p:blipFill>
        <p:spPr>
          <a:xfrm>
            <a:off x="344189" y="5651105"/>
            <a:ext cx="1171798" cy="1077796"/>
          </a:xfrm>
          <a:prstGeom prst="rect">
            <a:avLst/>
          </a:prstGeom>
        </p:spPr>
      </p:pic>
      <p:sp>
        <p:nvSpPr>
          <p:cNvPr id="45" name="Rectangle 44"/>
          <p:cNvSpPr/>
          <p:nvPr/>
        </p:nvSpPr>
        <p:spPr>
          <a:xfrm>
            <a:off x="9017771" y="1077288"/>
            <a:ext cx="2778946" cy="2357794"/>
          </a:xfrm>
          <a:prstGeom prst="rect">
            <a:avLst/>
          </a:prstGeom>
          <a:noFill/>
          <a:ln w="76200">
            <a:prstDash val="lgDashDotDot"/>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9029144" y="3820881"/>
            <a:ext cx="2850862" cy="2562179"/>
          </a:xfrm>
          <a:prstGeom prst="rect">
            <a:avLst/>
          </a:prstGeom>
          <a:noFill/>
          <a:ln w="76200">
            <a:prstDash val="lgDashDotDot"/>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 Diagonal Corner Rectangle 46"/>
          <p:cNvSpPr/>
          <p:nvPr/>
        </p:nvSpPr>
        <p:spPr>
          <a:xfrm>
            <a:off x="9233281" y="4826343"/>
            <a:ext cx="2258541" cy="1363660"/>
          </a:xfrm>
          <a:prstGeom prst="round2DiagRect">
            <a:avLst/>
          </a:prstGeom>
          <a:gradFill flip="none" rotWithShape="1">
            <a:gsLst>
              <a:gs pos="100000">
                <a:schemeClr val="accent5">
                  <a:lumMod val="20000"/>
                  <a:lumOff val="80000"/>
                </a:schemeClr>
              </a:gs>
              <a:gs pos="100000">
                <a:schemeClr val="accent4">
                  <a:lumMod val="97000"/>
                  <a:lumOff val="3000"/>
                </a:schemeClr>
              </a:gs>
              <a:gs pos="79000">
                <a:schemeClr val="accent4">
                  <a:lumMod val="60000"/>
                  <a:lumOff val="40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Reusable methods to handle elements in web pages</a:t>
            </a:r>
          </a:p>
        </p:txBody>
      </p:sp>
      <p:sp>
        <p:nvSpPr>
          <p:cNvPr id="48" name="TextBox 47"/>
          <p:cNvSpPr txBox="1"/>
          <p:nvPr/>
        </p:nvSpPr>
        <p:spPr>
          <a:xfrm>
            <a:off x="9071904" y="4256054"/>
            <a:ext cx="2808102" cy="400110"/>
          </a:xfrm>
          <a:prstGeom prst="rect">
            <a:avLst/>
          </a:prstGeom>
          <a:noFill/>
        </p:spPr>
        <p:txBody>
          <a:bodyPr wrap="square" rtlCol="0">
            <a:spAutoFit/>
          </a:bodyPr>
          <a:lstStyle/>
          <a:p>
            <a:r>
              <a:rPr lang="en-US" sz="2000" b="1" dirty="0"/>
              <a:t>Selenium wrapper</a:t>
            </a:r>
          </a:p>
        </p:txBody>
      </p:sp>
      <p:sp>
        <p:nvSpPr>
          <p:cNvPr id="49" name="Round Diagonal Corner Rectangle 48"/>
          <p:cNvSpPr/>
          <p:nvPr/>
        </p:nvSpPr>
        <p:spPr>
          <a:xfrm>
            <a:off x="9174017" y="1841908"/>
            <a:ext cx="2433835" cy="764076"/>
          </a:xfrm>
          <a:prstGeom prst="round2DiagRect">
            <a:avLst/>
          </a:prstGeom>
          <a:gradFill flip="none" rotWithShape="1">
            <a:gsLst>
              <a:gs pos="100000">
                <a:srgbClr val="FFC000"/>
              </a:gs>
              <a:gs pos="100000">
                <a:schemeClr val="accent4">
                  <a:lumMod val="97000"/>
                  <a:lumOff val="3000"/>
                </a:schemeClr>
              </a:gs>
              <a:gs pos="100000">
                <a:schemeClr val="accent4">
                  <a:lumMod val="60000"/>
                  <a:lumOff val="40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API Call Helper class </a:t>
            </a:r>
          </a:p>
        </p:txBody>
      </p:sp>
      <p:sp>
        <p:nvSpPr>
          <p:cNvPr id="36" name="Round Diagonal Corner Rectangle 35"/>
          <p:cNvSpPr/>
          <p:nvPr/>
        </p:nvSpPr>
        <p:spPr>
          <a:xfrm>
            <a:off x="9183481" y="2706266"/>
            <a:ext cx="2424371" cy="626421"/>
          </a:xfrm>
          <a:prstGeom prst="round2DiagRect">
            <a:avLst/>
          </a:prstGeom>
          <a:gradFill flip="none" rotWithShape="1">
            <a:gsLst>
              <a:gs pos="100000">
                <a:srgbClr val="FFC000"/>
              </a:gs>
              <a:gs pos="100000">
                <a:schemeClr val="accent4">
                  <a:lumMod val="97000"/>
                  <a:lumOff val="3000"/>
                </a:schemeClr>
              </a:gs>
              <a:gs pos="100000">
                <a:schemeClr val="accent4">
                  <a:lumMod val="60000"/>
                  <a:lumOff val="40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Web browser Helper Class(</a:t>
            </a:r>
            <a:r>
              <a:rPr lang="en-US" sz="2000" dirty="0" err="1">
                <a:solidFill>
                  <a:schemeClr val="tx1"/>
                </a:solidFill>
              </a:rPr>
              <a:t>.Net</a:t>
            </a:r>
            <a:r>
              <a:rPr lang="en-US" sz="2000" dirty="0">
                <a:solidFill>
                  <a:schemeClr val="tx1"/>
                </a:solidFill>
              </a:rPr>
              <a:t>) </a:t>
            </a:r>
          </a:p>
        </p:txBody>
      </p:sp>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44968" y="3820881"/>
            <a:ext cx="1256015" cy="435173"/>
          </a:xfrm>
          <a:prstGeom prst="rect">
            <a:avLst/>
          </a:prstGeom>
        </p:spPr>
      </p:pic>
      <p:pic>
        <p:nvPicPr>
          <p:cNvPr id="38" name="Picture 3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540702" y="3896547"/>
            <a:ext cx="1256015" cy="409429"/>
          </a:xfrm>
          <a:prstGeom prst="rect">
            <a:avLst/>
          </a:prstGeom>
        </p:spPr>
      </p:pic>
      <p:sp>
        <p:nvSpPr>
          <p:cNvPr id="39" name="Right Arrow 38"/>
          <p:cNvSpPr/>
          <p:nvPr/>
        </p:nvSpPr>
        <p:spPr>
          <a:xfrm>
            <a:off x="8546253" y="5290321"/>
            <a:ext cx="471518" cy="224496"/>
          </a:xfrm>
          <a:prstGeom prst="rightArrow">
            <a:avLst>
              <a:gd name="adj1" fmla="val 5655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Arrow 39"/>
          <p:cNvSpPr/>
          <p:nvPr/>
        </p:nvSpPr>
        <p:spPr>
          <a:xfrm flipV="1">
            <a:off x="8628322" y="2266349"/>
            <a:ext cx="527319" cy="252278"/>
          </a:xfrm>
          <a:prstGeom prst="rightArrow">
            <a:avLst>
              <a:gd name="adj1" fmla="val 5655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Arrow 40"/>
          <p:cNvSpPr/>
          <p:nvPr/>
        </p:nvSpPr>
        <p:spPr>
          <a:xfrm rot="16200000" flipV="1">
            <a:off x="9972753" y="3499385"/>
            <a:ext cx="527319" cy="252278"/>
          </a:xfrm>
          <a:prstGeom prst="rightArrow">
            <a:avLst>
              <a:gd name="adj1" fmla="val 5655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8986331" y="1112080"/>
            <a:ext cx="2409686" cy="400110"/>
          </a:xfrm>
          <a:prstGeom prst="rect">
            <a:avLst/>
          </a:prstGeom>
          <a:noFill/>
        </p:spPr>
        <p:txBody>
          <a:bodyPr wrap="square" rtlCol="0">
            <a:spAutoFit/>
          </a:bodyPr>
          <a:lstStyle/>
          <a:p>
            <a:r>
              <a:rPr lang="en-US" sz="2000" b="1" dirty="0"/>
              <a:t>Support Classes</a:t>
            </a:r>
          </a:p>
        </p:txBody>
      </p:sp>
      <p:sp>
        <p:nvSpPr>
          <p:cNvPr id="9" name="Round Diagonal Corner Rectangle 8"/>
          <p:cNvSpPr/>
          <p:nvPr/>
        </p:nvSpPr>
        <p:spPr>
          <a:xfrm>
            <a:off x="6196623" y="4801356"/>
            <a:ext cx="2221565" cy="1378857"/>
          </a:xfrm>
          <a:prstGeom prst="round2DiagRect">
            <a:avLst/>
          </a:prstGeom>
          <a:gradFill flip="none" rotWithShape="1">
            <a:gsLst>
              <a:gs pos="100000">
                <a:schemeClr val="bg1">
                  <a:lumMod val="65000"/>
                </a:schemeClr>
              </a:gs>
              <a:gs pos="100000">
                <a:schemeClr val="accent6">
                  <a:lumMod val="45000"/>
                  <a:lumOff val="55000"/>
                </a:schemeClr>
              </a:gs>
              <a:gs pos="100000">
                <a:schemeClr val="accent6">
                  <a:lumMod val="45000"/>
                  <a:lumOff val="5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Page classes with reusable application specific methods</a:t>
            </a:r>
          </a:p>
        </p:txBody>
      </p:sp>
      <p:pic>
        <p:nvPicPr>
          <p:cNvPr id="8" name="Picture 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67791" y="4459527"/>
            <a:ext cx="880197" cy="742111"/>
          </a:xfrm>
          <a:prstGeom prst="rect">
            <a:avLst/>
          </a:prstGeom>
        </p:spPr>
      </p:pic>
    </p:spTree>
    <p:extLst>
      <p:ext uri="{BB962C8B-B14F-4D97-AF65-F5344CB8AC3E}">
        <p14:creationId xmlns:p14="http://schemas.microsoft.com/office/powerpoint/2010/main" val="18523425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ORPORATE MARKETING&amp;quot;&quot;/&gt;&lt;property id=&quot;20307&quot; value=&quot;256&quot;/&gt;&lt;/object&gt;&lt;object type=&quot;3&quot; unique_id=&quot;10005&quot;&gt;&lt;property id=&quot;20148&quot; value=&quot;5&quot;/&gt;&lt;property id=&quot;20300&quot; value=&quot;Slide 2 - &amp;quot;Introduction&amp;quot;&quot;/&gt;&lt;property id=&quot;20307&quot; value=&quot;257&quot;/&gt;&lt;/object&gt;&lt;object type=&quot;3&quot; unique_id=&quot;10006&quot;&gt;&lt;property id=&quot;20148&quot; value=&quot;5&quot;/&gt;&lt;property id=&quot;20300&quot; value=&quot;Slide 3 - &amp;quot;Corporate color palette&amp;quot;&quot;/&gt;&lt;property id=&quot;20307&quot; value=&quot;258&quot;/&gt;&lt;/object&gt;&lt;object type=&quot;3&quot; unique_id=&quot;10007&quot;&gt;&lt;property id=&quot;20148&quot; value=&quot;5&quot;/&gt;&lt;property id=&quot;20300&quot; value=&quot;Slide 4 - &amp;quot;Presentation title&amp;quot;&quot;/&gt;&lt;property id=&quot;20307&quot; value=&quot;328&quot;/&gt;&lt;/object&gt;&lt;object type=&quot;3&quot; unique_id=&quot;10008&quot;&gt;&lt;property id=&quot;20148&quot; value=&quot;5&quot;/&gt;&lt;property id=&quot;20300&quot; value=&quot;Slide 5 - &amp;quot;Today’s agenda:  &amp;#x0D;&amp;#x0A;&amp;quot;&quot;/&gt;&lt;property id=&quot;20307&quot; value=&quot;329&quot;/&gt;&lt;/object&gt;&lt;object type=&quot;3&quot; unique_id=&quot;10009&quot;&gt;&lt;property id=&quot;20148&quot; value=&quot;5&quot;/&gt;&lt;property id=&quot;20300&quot; value=&quot;Slide 6 - &amp;quot;Headline here. Keep it to two lines. Not three. No one likes a sentence that runs on, and on, and on. Like this one&quot;/&gt;&lt;property id=&quot;20307&quot; value=&quot;330&quot;/&gt;&lt;/object&gt;&lt;object type=&quot;3&quot; unique_id=&quot;10010&quot;&gt;&lt;property id=&quot;20148&quot; value=&quot;5&quot;/&gt;&lt;property id=&quot;20300&quot; value=&quot;Slide 7 - &amp;quot;We get it, there are going to be times when it’s just easier to have three lines. But don’t be that presenter. Two &quot;/&gt;&lt;property id=&quot;20307&quot; value=&quot;331&quot;/&gt;&lt;/object&gt;&lt;object type=&quot;3&quot; unique_id=&quot;10011&quot;&gt;&lt;property id=&quot;20148&quot; value=&quot;5&quot;/&gt;&lt;property id=&quot;20300&quot; value=&quot;Slide 8 - &amp;quot;Headline here. Use two lines. Einstein’s Theory of Relativity? Six word title. So, something to shoot for.&amp;quot;&quot;/&gt;&lt;property id=&quot;20307&quot; value=&quot;332&quot;/&gt;&lt;/object&gt;&lt;object type=&quot;3&quot; unique_id=&quot;10012&quot;&gt;&lt;property id=&quot;20148&quot; value=&quot;5&quot;/&gt;&lt;property id=&quot;20300&quot; value=&quot;Slide 9 - &amp;quot;On this page, a three line headline fits perfectly. &amp;#x0D;&amp;#x0A;Just kidding. Two lines only.&amp;quot;&quot;/&gt;&lt;property id=&quot;20307&quot; value=&quot;333&quot;/&gt;&lt;/object&gt;&lt;object type=&quot;3&quot; unique_id=&quot;10013&quot;&gt;&lt;property id=&quot;20148&quot; value=&quot;5&quot;/&gt;&lt;property id=&quot;20300&quot; value=&quot;Slide 10 - &amp;quot;Headline with a chart below. Even here, use two lines. Short headlines work best.&amp;quot;&quot;/&gt;&lt;property id=&quot;20307&quot; value=&quot;334&quot;/&gt;&lt;/object&gt;&lt;object type=&quot;3&quot; unique_id=&quot;10014&quot;&gt;&lt;property id=&quot;20148&quot; value=&quot;5&quot;/&gt;&lt;property id=&quot;20300&quot; value=&quot;Slide 11 - &amp;quot;Section breaker name&amp;#x0D;&amp;#x0A;&amp;quot;&quot;/&gt;&lt;property id=&quot;20307&quot; value=&quot;335&quot;/&gt;&lt;/object&gt;&lt;object type=&quot;3&quot; unique_id=&quot;10015&quot;&gt;&lt;property id=&quot;20148&quot; value=&quot;5&quot;/&gt;&lt;property id=&quot;20300&quot; value=&quot;Slide 12 - &amp;quot;Sub-section name&amp;#x0D;&amp;#x0A;&amp;quot;&quot;/&gt;&lt;property id=&quot;20307&quot; value=&quot;336&quot;/&gt;&lt;/object&gt;&lt;object type=&quot;3&quot; unique_id=&quot;10016&quot;&gt;&lt;property id=&quot;20148&quot; value=&quot;5&quot;/&gt;&lt;property id=&quot;20300&quot; value=&quot;Slide 13 - &amp;quot;Section breaker name&amp;#x0D;&amp;#x0A;&amp;quot;&quot;/&gt;&lt;property id=&quot;20307&quot; value=&quot;337&quot;/&gt;&lt;/object&gt;&lt;object type=&quot;3&quot; unique_id=&quot;10017&quot;&gt;&lt;property id=&quot;20148&quot; value=&quot;5&quot;/&gt;&lt;property id=&quot;20300&quot; value=&quot;Slide 14 - &amp;quot;Sub-section name&amp;#x0D;&amp;#x0A;&amp;quot;&quot;/&gt;&lt;property id=&quot;20307&quot; value=&quot;338&quot;/&gt;&lt;/object&gt;&lt;object type=&quot;3&quot; unique_id=&quot;10018&quot;&gt;&lt;property id=&quot;20148&quot; value=&quot;5&quot;/&gt;&lt;property id=&quot;20300&quot; value=&quot;Slide 15&quot;/&gt;&lt;property id=&quot;20307&quot; value=&quot;339&quot;/&gt;&lt;/object&gt;&lt;object type=&quot;3&quot; unique_id=&quot;10019&quot;&gt;&lt;property id=&quot;20148&quot; value=&quot;5&quot;/&gt;&lt;property id=&quot;20300&quot; value=&quot;Slide 16&quot;/&gt;&lt;property id=&quot;20307&quot; value=&quot;340&quot;/&gt;&lt;/object&gt;&lt;object type=&quot;3&quot; unique_id=&quot;10020&quot;&gt;&lt;property id=&quot;20148&quot; value=&quot;5&quot;/&gt;&lt;property id=&quot;20300&quot; value=&quot;Slide 17&quot;/&gt;&lt;property id=&quot;20307&quot; value=&quot;341&quot;/&gt;&lt;/object&gt;&lt;object type=&quot;3&quot; unique_id=&quot;10021&quot;&gt;&lt;property id=&quot;20148&quot; value=&quot;5&quot;/&gt;&lt;property id=&quot;20300&quot; value=&quot;Slide 18 - &amp;quot;Creating heavy underlines for inspiring pages&amp;quot;&quot;/&gt;&lt;property id=&quot;20307&quot; value=&quot;342&quot;/&gt;&lt;/object&gt;&lt;object type=&quot;3&quot; unique_id=&quot;10022&quot;&gt;&lt;property id=&quot;20148&quot; value=&quot;5&quot;/&gt;&lt;property id=&quot;20300&quot; value=&quot;Slide 19 - &amp;quot;Corporate Marketing&amp;quot;&quot;/&gt;&lt;property id=&quot;20307&quot; value=&quot;259&quot;/&gt;&lt;/object&gt;&lt;object type=&quot;3&quot; unique_id=&quot;10023&quot;&gt;&lt;property id=&quot;20148&quot; value=&quot;5&quot;/&gt;&lt;property id=&quot;20300&quot; value=&quot;Slide 20 - &amp;quot;Table – highlighted row&amp;quot;&quot;/&gt;&lt;property id=&quot;20307&quot; value=&quot;260&quot;/&gt;&lt;/object&gt;&lt;object type=&quot;3&quot; unique_id=&quot;10024&quot;&gt;&lt;property id=&quot;20148&quot; value=&quot;5&quot;/&gt;&lt;property id=&quot;20300&quot; value=&quot;Slide 21 - &amp;quot;Table – highlighted column&amp;quot;&quot;/&gt;&lt;property id=&quot;20307&quot; value=&quot;261&quot;/&gt;&lt;/object&gt;&lt;object type=&quot;3&quot; unique_id=&quot;10025&quot;&gt;&lt;property id=&quot;20148&quot; value=&quot;5&quot;/&gt;&lt;property id=&quot;20300&quot; value=&quot;Slide 22 - &amp;quot;Table – highlighted columns&amp;quot;&quot;/&gt;&lt;property id=&quot;20307&quot; value=&quot;262&quot;/&gt;&lt;/object&gt;&lt;object type=&quot;3&quot; unique_id=&quot;10026&quot;&gt;&lt;property id=&quot;20148&quot; value=&quot;5&quot;/&gt;&lt;property id=&quot;20300&quot; value=&quot;Slide 23 - &amp;quot;Table – highlighted cells&amp;quot;&quot;/&gt;&lt;property id=&quot;20307&quot; value=&quot;263&quot;/&gt;&lt;/object&gt;&lt;object type=&quot;3&quot; unique_id=&quot;10027&quot;&gt;&lt;property id=&quot;20148&quot; value=&quot;5&quot;/&gt;&lt;property id=&quot;20300&quot; value=&quot;Slide 24 - &amp;quot;Table&amp;quot;&quot;/&gt;&lt;property id=&quot;20307&quot; value=&quot;264&quot;/&gt;&lt;/object&gt;&lt;object type=&quot;3&quot; unique_id=&quot;10028&quot;&gt;&lt;property id=&quot;20148&quot; value=&quot;5&quot;/&gt;&lt;property id=&quot;20300&quot; value=&quot;Slide 25 - &amp;quot;Table&amp;quot;&quot;/&gt;&lt;property id=&quot;20307&quot; value=&quot;265&quot;/&gt;&lt;/object&gt;&lt;object type=&quot;3&quot; unique_id=&quot;10029&quot;&gt;&lt;property id=&quot;20148&quot; value=&quot;5&quot;/&gt;&lt;property id=&quot;20300&quot; value=&quot;Slide 26 - &amp;quot;Table&amp;quot;&quot;/&gt;&lt;property id=&quot;20307&quot; value=&quot;266&quot;/&gt;&lt;/object&gt;&lt;object type=&quot;3&quot; unique_id=&quot;10030&quot;&gt;&lt;property id=&quot;20148&quot; value=&quot;5&quot;/&gt;&lt;property id=&quot;20300&quot; value=&quot;Slide 27 - &amp;quot;Table&amp;quot;&quot;/&gt;&lt;property id=&quot;20307&quot; value=&quot;267&quot;/&gt;&lt;/object&gt;&lt;object type=&quot;3&quot; unique_id=&quot;10031&quot;&gt;&lt;property id=&quot;20148&quot; value=&quot;5&quot;/&gt;&lt;property id=&quot;20300&quot; value=&quot;Slide 28 - &amp;quot;Table – comparison&amp;quot;&quot;/&gt;&lt;property id=&quot;20307&quot; value=&quot;268&quot;/&gt;&lt;/object&gt;&lt;object type=&quot;3&quot; unique_id=&quot;10032&quot;&gt;&lt;property id=&quot;20148&quot; value=&quot;5&quot;/&gt;&lt;property id=&quot;20300&quot; value=&quot;Slide 29 - &amp;quot;Checklist – 3 items&amp;quot;&quot;/&gt;&lt;property id=&quot;20307&quot; value=&quot;269&quot;/&gt;&lt;/object&gt;&lt;object type=&quot;3&quot; unique_id=&quot;10033&quot;&gt;&lt;property id=&quot;20148&quot; value=&quot;5&quot;/&gt;&lt;property id=&quot;20300&quot; value=&quot;Slide 30 - &amp;quot;Checklist – 8 items&amp;quot;&quot;/&gt;&lt;property id=&quot;20307&quot; value=&quot;270&quot;/&gt;&lt;/object&gt;&lt;object type=&quot;3&quot; unique_id=&quot;10034&quot;&gt;&lt;property id=&quot;20148&quot; value=&quot;5&quot;/&gt;&lt;property id=&quot;20300&quot; value=&quot;Slide 31 - &amp;quot;Corporate Marketing&amp;quot;&quot;/&gt;&lt;property id=&quot;20307&quot; value=&quot;271&quot;/&gt;&lt;/object&gt;&lt;object type=&quot;3&quot; unique_id=&quot;10035&quot;&gt;&lt;property id=&quot;20148&quot; value=&quot;5&quot;/&gt;&lt;property id=&quot;20300&quot; value=&quot;Slide 32 - &amp;quot;Step process – list&amp;quot;&quot;/&gt;&lt;property id=&quot;20307&quot; value=&quot;272&quot;/&gt;&lt;/object&gt;&lt;object type=&quot;3&quot; unique_id=&quot;10036&quot;&gt;&lt;property id=&quot;20148&quot; value=&quot;5&quot;/&gt;&lt;property id=&quot;20300&quot; value=&quot;Slide 33 - &amp;quot;Step process – list&amp;quot;&quot;/&gt;&lt;property id=&quot;20307&quot; value=&quot;273&quot;/&gt;&lt;/object&gt;&lt;object type=&quot;3&quot; unique_id=&quot;10037&quot;&gt;&lt;property id=&quot;20148&quot; value=&quot;5&quot;/&gt;&lt;property id=&quot;20300&quot; value=&quot;Slide 34 - &amp;quot;Step process – chart&amp;quot;&quot;/&gt;&lt;property id=&quot;20307&quot; value=&quot;274&quot;/&gt;&lt;/object&gt;&lt;object type=&quot;3&quot; unique_id=&quot;10038&quot;&gt;&lt;property id=&quot;20148&quot; value=&quot;5&quot;/&gt;&lt;property id=&quot;20300&quot; value=&quot;Slide 35 - &amp;quot;Step process – chart&amp;quot;&quot;/&gt;&lt;property id=&quot;20307&quot; value=&quot;275&quot;/&gt;&lt;/object&gt;&lt;object type=&quot;3&quot; unique_id=&quot;10039&quot;&gt;&lt;property id=&quot;20148&quot; value=&quot;5&quot;/&gt;&lt;property id=&quot;20300&quot; value=&quot;Slide 36 - &amp;quot;Step process – chart&amp;quot;&quot;/&gt;&lt;property id=&quot;20307&quot; value=&quot;276&quot;/&gt;&lt;/object&gt;&lt;object type=&quot;3&quot; unique_id=&quot;10040&quot;&gt;&lt;property id=&quot;20148&quot; value=&quot;5&quot;/&gt;&lt;property id=&quot;20300&quot; value=&quot;Slide 37 - &amp;quot;Step process – chart&amp;quot;&quot;/&gt;&lt;property id=&quot;20307&quot; value=&quot;277&quot;/&gt;&lt;/object&gt;&lt;object type=&quot;3&quot; unique_id=&quot;10041&quot;&gt;&lt;property id=&quot;20148&quot; value=&quot;5&quot;/&gt;&lt;property id=&quot;20300&quot; value=&quot;Slide 38 - &amp;quot;Corporate Marketing&amp;quot;&quot;/&gt;&lt;property id=&quot;20307&quot; value=&quot;278&quot;/&gt;&lt;/object&gt;&lt;object type=&quot;3&quot; unique_id=&quot;10042&quot;&gt;&lt;property id=&quot;20148&quot; value=&quot;5&quot;/&gt;&lt;property id=&quot;20300&quot; value=&quot;Slide 39 - &amp;quot;Radial diagram&amp;quot;&quot;/&gt;&lt;property id=&quot;20307&quot; value=&quot;279&quot;/&gt;&lt;/object&gt;&lt;object type=&quot;3&quot; unique_id=&quot;10043&quot;&gt;&lt;property id=&quot;20148&quot; value=&quot;5&quot;/&gt;&lt;property id=&quot;20300&quot; value=&quot;Slide 40 - &amp;quot;Radial diagram&amp;quot;&quot;/&gt;&lt;property id=&quot;20307&quot; value=&quot;280&quot;/&gt;&lt;/object&gt;&lt;object type=&quot;3&quot; unique_id=&quot;10044&quot;&gt;&lt;property id=&quot;20148&quot; value=&quot;5&quot;/&gt;&lt;property id=&quot;20300&quot; value=&quot;Slide 41 - &amp;quot;Radial diagram&amp;quot;&quot;/&gt;&lt;property id=&quot;20307&quot; value=&quot;281&quot;/&gt;&lt;/object&gt;&lt;object type=&quot;3&quot; unique_id=&quot;10045&quot;&gt;&lt;property id=&quot;20148&quot; value=&quot;5&quot;/&gt;&lt;property id=&quot;20300&quot; value=&quot;Slide 42 - &amp;quot;Radial diagram&amp;quot;&quot;/&gt;&lt;property id=&quot;20307&quot; value=&quot;282&quot;/&gt;&lt;/object&gt;&lt;object type=&quot;3&quot; unique_id=&quot;10046&quot;&gt;&lt;property id=&quot;20148&quot; value=&quot;5&quot;/&gt;&lt;property id=&quot;20300&quot; value=&quot;Slide 43 - &amp;quot;Oval egg chart&amp;quot;&quot;/&gt;&lt;property id=&quot;20307&quot; value=&quot;283&quot;/&gt;&lt;/object&gt;&lt;object type=&quot;3&quot; unique_id=&quot;10047&quot;&gt;&lt;property id=&quot;20148&quot; value=&quot;5&quot;/&gt;&lt;property id=&quot;20300&quot; value=&quot;Slide 44 - &amp;quot;Ring chart&amp;quot;&quot;/&gt;&lt;property id=&quot;20307&quot; value=&quot;284&quot;/&gt;&lt;/object&gt;&lt;object type=&quot;3&quot; unique_id=&quot;10048&quot;&gt;&lt;property id=&quot;20148&quot; value=&quot;5&quot;/&gt;&lt;property id=&quot;20300&quot; value=&quot;Slide 45 - &amp;quot;Seesaw chart&amp;quot;&quot;/&gt;&lt;property id=&quot;20307&quot; value=&quot;288&quot;/&gt;&lt;/object&gt;&lt;object type=&quot;3&quot; unique_id=&quot;10049&quot;&gt;&lt;property id=&quot;20148&quot; value=&quot;5&quot;/&gt;&lt;property id=&quot;20300&quot; value=&quot;Slide 46 - &amp;quot;Organizational chart&amp;quot;&quot;/&gt;&lt;property id=&quot;20307&quot; value=&quot;289&quot;/&gt;&lt;/object&gt;&lt;object type=&quot;3&quot; unique_id=&quot;10050&quot;&gt;&lt;property id=&quot;20148&quot; value=&quot;5&quot;/&gt;&lt;property id=&quot;20300&quot; value=&quot;Slide 47 - &amp;quot;Corporate Marketing&amp;quot;&quot;/&gt;&lt;property id=&quot;20307&quot; value=&quot;290&quot;/&gt;&lt;/object&gt;&lt;object type=&quot;3&quot; unique_id=&quot;10051&quot;&gt;&lt;property id=&quot;20148&quot; value=&quot;5&quot;/&gt;&lt;property id=&quot;20300&quot; value=&quot;Slide 48 - &amp;quot;Comparison chart&amp;quot;&quot;/&gt;&lt;property id=&quot;20307&quot; value=&quot;291&quot;/&gt;&lt;/object&gt;&lt;object type=&quot;3&quot; unique_id=&quot;10052&quot;&gt;&lt;property id=&quot;20148&quot; value=&quot;5&quot;/&gt;&lt;property id=&quot;20300&quot; value=&quot;Slide 49 - &amp;quot;Comparison chart&amp;quot;&quot;/&gt;&lt;property id=&quot;20307&quot; value=&quot;292&quot;/&gt;&lt;/object&gt;&lt;object type=&quot;3&quot; unique_id=&quot;10053&quot;&gt;&lt;property id=&quot;20148&quot; value=&quot;5&quot;/&gt;&lt;property id=&quot;20300&quot; value=&quot;Slide 50 - &amp;quot;Comparison matrix&amp;quot;&quot;/&gt;&lt;property id=&quot;20307&quot; value=&quot;293&quot;/&gt;&lt;/object&gt;&lt;object type=&quot;3&quot; unique_id=&quot;10054&quot;&gt;&lt;property id=&quot;20148&quot; value=&quot;5&quot;/&gt;&lt;property id=&quot;20300&quot; value=&quot;Slide 51 - &amp;quot;Comparison matrix&amp;quot;&quot;/&gt;&lt;property id=&quot;20307&quot; value=&quot;294&quot;/&gt;&lt;/object&gt;&lt;object type=&quot;3&quot; unique_id=&quot;10055&quot;&gt;&lt;property id=&quot;20148&quot; value=&quot;5&quot;/&gt;&lt;property id=&quot;20300&quot; value=&quot;Slide 52 - &amp;quot;Corporate Marketing&amp;quot;&quot;/&gt;&lt;property id=&quot;20307&quot; value=&quot;295&quot;/&gt;&lt;/object&gt;&lt;object type=&quot;3&quot; unique_id=&quot;10056&quot;&gt;&lt;property id=&quot;20148&quot; value=&quot;5&quot;/&gt;&lt;property id=&quot;20300&quot; value=&quot;Slide 53 - &amp;quot;Flow chart&amp;quot;&quot;/&gt;&lt;property id=&quot;20307&quot; value=&quot;296&quot;/&gt;&lt;/object&gt;&lt;object type=&quot;3&quot; unique_id=&quot;10057&quot;&gt;&lt;property id=&quot;20148&quot; value=&quot;5&quot;/&gt;&lt;property id=&quot;20300&quot; value=&quot;Slide 54 - &amp;quot;Flow chart&amp;quot;&quot;/&gt;&lt;property id=&quot;20307&quot; value=&quot;297&quot;/&gt;&lt;/object&gt;&lt;object type=&quot;3&quot; unique_id=&quot;10058&quot;&gt;&lt;property id=&quot;20148&quot; value=&quot;5&quot;/&gt;&lt;property id=&quot;20300&quot; value=&quot;Slide 55 - &amp;quot;Flow chart&amp;quot;&quot;/&gt;&lt;property id=&quot;20307&quot; value=&quot;298&quot;/&gt;&lt;/object&gt;&lt;object type=&quot;3&quot; unique_id=&quot;10059&quot;&gt;&lt;property id=&quot;20148&quot; value=&quot;5&quot;/&gt;&lt;property id=&quot;20300&quot; value=&quot;Slide 56 - &amp;quot;Flow chart&amp;quot;&quot;/&gt;&lt;property id=&quot;20307&quot; value=&quot;299&quot;/&gt;&lt;/object&gt;&lt;object type=&quot;3&quot; unique_id=&quot;10060&quot;&gt;&lt;property id=&quot;20148&quot; value=&quot;5&quot;/&gt;&lt;property id=&quot;20300&quot; value=&quot;Slide 57 - &amp;quot;Flow chart&amp;quot;&quot;/&gt;&lt;property id=&quot;20307&quot; value=&quot;300&quot;/&gt;&lt;/object&gt;&lt;object type=&quot;3&quot; unique_id=&quot;10061&quot;&gt;&lt;property id=&quot;20148&quot; value=&quot;5&quot;/&gt;&lt;property id=&quot;20300&quot; value=&quot;Slide 58 - &amp;quot;Flow chart&amp;quot;&quot;/&gt;&lt;property id=&quot;20307&quot; value=&quot;301&quot;/&gt;&lt;/object&gt;&lt;object type=&quot;3&quot; unique_id=&quot;10062&quot;&gt;&lt;property id=&quot;20148&quot; value=&quot;5&quot;/&gt;&lt;property id=&quot;20300&quot; value=&quot;Slide 59 - &amp;quot;Flow chart&amp;quot;&quot;/&gt;&lt;property id=&quot;20307&quot; value=&quot;302&quot;/&gt;&lt;/object&gt;&lt;object type=&quot;3&quot; unique_id=&quot;10063&quot;&gt;&lt;property id=&quot;20148&quot; value=&quot;5&quot;/&gt;&lt;property id=&quot;20300&quot; value=&quot;Slide 60 - &amp;quot;Flow chart&amp;quot;&quot;/&gt;&lt;property id=&quot;20307&quot; value=&quot;303&quot;/&gt;&lt;/object&gt;&lt;object type=&quot;3&quot; unique_id=&quot;10064&quot;&gt;&lt;property id=&quot;20148&quot; value=&quot;5&quot;/&gt;&lt;property id=&quot;20300&quot; value=&quot;Slide 61 - &amp;quot;Flow chart – symbols 1 of 3&amp;quot;&quot;/&gt;&lt;property id=&quot;20307&quot; value=&quot;304&quot;/&gt;&lt;/object&gt;&lt;object type=&quot;3&quot; unique_id=&quot;10065&quot;&gt;&lt;property id=&quot;20148&quot; value=&quot;5&quot;/&gt;&lt;property id=&quot;20300&quot; value=&quot;Slide 62 - &amp;quot;Flow chart – symbols 2 of 3&amp;quot;&quot;/&gt;&lt;property id=&quot;20307&quot; value=&quot;305&quot;/&gt;&lt;/object&gt;&lt;object type=&quot;3&quot; unique_id=&quot;10066&quot;&gt;&lt;property id=&quot;20148&quot; value=&quot;5&quot;/&gt;&lt;property id=&quot;20300&quot; value=&quot;Slide 63 - &amp;quot;Flow chart – symbols 3 of 3&amp;quot;&quot;/&gt;&lt;property id=&quot;20307&quot; value=&quot;306&quot;/&gt;&lt;/object&gt;&lt;object type=&quot;3&quot; unique_id=&quot;10067&quot;&gt;&lt;property id=&quot;20148&quot; value=&quot;5&quot;/&gt;&lt;property id=&quot;20300&quot; value=&quot;Slide 64 - &amp;quot;Corporate Marketing&amp;quot;&quot;/&gt;&lt;property id=&quot;20307&quot; value=&quot;307&quot;/&gt;&lt;/object&gt;&lt;object type=&quot;3&quot; unique_id=&quot;10068&quot;&gt;&lt;property id=&quot;20148&quot; value=&quot;5&quot;/&gt;&lt;property id=&quot;20300&quot; value=&quot;Slide 65 - &amp;quot;Process chart&amp;quot;&quot;/&gt;&lt;property id=&quot;20307&quot; value=&quot;308&quot;/&gt;&lt;/object&gt;&lt;object type=&quot;3&quot; unique_id=&quot;10069&quot;&gt;&lt;property id=&quot;20148&quot; value=&quot;5&quot;/&gt;&lt;property id=&quot;20300&quot; value=&quot;Slide 66 - &amp;quot;Process chart&amp;quot;&quot;/&gt;&lt;property id=&quot;20307&quot; value=&quot;309&quot;/&gt;&lt;/object&gt;&lt;object type=&quot;3&quot; unique_id=&quot;10070&quot;&gt;&lt;property id=&quot;20148&quot; value=&quot;5&quot;/&gt;&lt;property id=&quot;20300&quot; value=&quot;Slide 67 - &amp;quot;Corporate Marketing&amp;quot;&quot;/&gt;&lt;property id=&quot;20307&quot; value=&quot;310&quot;/&gt;&lt;/object&gt;&lt;object type=&quot;3&quot; unique_id=&quot;10071&quot;&gt;&lt;property id=&quot;20148&quot; value=&quot;5&quot;/&gt;&lt;property id=&quot;20300&quot; value=&quot;Slide 68 - &amp;quot;Pyramid chart&amp;quot;&quot;/&gt;&lt;property id=&quot;20307&quot; value=&quot;311&quot;/&gt;&lt;/object&gt;&lt;object type=&quot;3&quot; unique_id=&quot;10072&quot;&gt;&lt;property id=&quot;20148&quot; value=&quot;5&quot;/&gt;&lt;property id=&quot;20300&quot; value=&quot;Slide 69 - &amp;quot;CORPORATE MARKETING&amp;quot;&quot;/&gt;&lt;property id=&quot;20307&quot; value=&quot;312&quot;/&gt;&lt;/object&gt;&lt;object type=&quot;3&quot; unique_id=&quot;10073&quot;&gt;&lt;property id=&quot;20148&quot; value=&quot;5&quot;/&gt;&lt;property id=&quot;20300&quot; value=&quot;Slide 70 - &amp;quot;Trend chart&amp;quot;&quot;/&gt;&lt;property id=&quot;20307&quot; value=&quot;313&quot;/&gt;&lt;/object&gt;&lt;object type=&quot;3&quot; unique_id=&quot;10074&quot;&gt;&lt;property id=&quot;20148&quot; value=&quot;5&quot;/&gt;&lt;property id=&quot;20300&quot; value=&quot;Slide 71 - &amp;quot;Corporate Marketing&amp;quot;&quot;/&gt;&lt;property id=&quot;20307&quot; value=&quot;314&quot;/&gt;&lt;/object&gt;&lt;object type=&quot;3&quot; unique_id=&quot;10075&quot;&gt;&lt;property id=&quot;20148&quot; value=&quot;5&quot;/&gt;&lt;property id=&quot;20300&quot; value=&quot;Slide 72 - &amp;quot;Dashboard view – charts&amp;quot;&quot;/&gt;&lt;property id=&quot;20307&quot; value=&quot;315&quot;/&gt;&lt;/object&gt;&lt;object type=&quot;3&quot; unique_id=&quot;10076&quot;&gt;&lt;property id=&quot;20148&quot; value=&quot;5&quot;/&gt;&lt;property id=&quot;20300&quot; value=&quot;Slide 73 - &amp;quot;Dashboard view – tables&amp;quot;&quot;/&gt;&lt;property id=&quot;20307&quot; value=&quot;316&quot;/&gt;&lt;/object&gt;&lt;object type=&quot;3&quot; unique_id=&quot;10077&quot;&gt;&lt;property id=&quot;20148&quot; value=&quot;5&quot;/&gt;&lt;property id=&quot;20300&quot; value=&quot;Slide 74 - &amp;quot;Corporate Marketing&amp;quot;&quot;/&gt;&lt;property id=&quot;20307&quot; value=&quot;317&quot;/&gt;&lt;/object&gt;&lt;object type=&quot;3&quot; unique_id=&quot;10078&quot;&gt;&lt;property id=&quot;20148&quot; value=&quot;5&quot;/&gt;&lt;property id=&quot;20300&quot; value=&quot;Slide 75 - &amp;quot;Roadmapping&amp;quot;&quot;/&gt;&lt;property id=&quot;20307&quot; value=&quot;318&quot;/&gt;&lt;/object&gt;&lt;object type=&quot;3&quot; unique_id=&quot;10079&quot;&gt;&lt;property id=&quot;20148&quot; value=&quot;5&quot;/&gt;&lt;property id=&quot;20300&quot; value=&quot;Slide 76 - &amp;quot;Corporate Marketing&amp;quot;&quot;/&gt;&lt;property id=&quot;20307&quot; value=&quot;319&quot;/&gt;&lt;/object&gt;&lt;object type=&quot;3&quot; unique_id=&quot;10080&quot;&gt;&lt;property id=&quot;20148&quot; value=&quot;5&quot;/&gt;&lt;property id=&quot;20300&quot; value=&quot;Slide 77 - &amp;quot;TU Icons&amp;quot;&quot;/&gt;&lt;property id=&quot;20307&quot; value=&quot;320&quot;/&gt;&lt;/object&gt;&lt;object type=&quot;3&quot; unique_id=&quot;10081&quot;&gt;&lt;property id=&quot;20148&quot; value=&quot;5&quot;/&gt;&lt;property id=&quot;20300&quot; value=&quot;Slide 78 - &amp;quot;TU Icons&amp;quot;&quot;/&gt;&lt;property id=&quot;20307&quot; value=&quot;321&quot;/&gt;&lt;/object&gt;&lt;object type=&quot;3&quot; unique_id=&quot;10082&quot;&gt;&lt;property id=&quot;20148&quot; value=&quot;5&quot;/&gt;&lt;property id=&quot;20300&quot; value=&quot;Slide 79 - &amp;quot;TU Icons&amp;quot;&quot;/&gt;&lt;property id=&quot;20307&quot; value=&quot;322&quot;/&gt;&lt;/object&gt;&lt;object type=&quot;3&quot; unique_id=&quot;10083&quot;&gt;&lt;property id=&quot;20148&quot; value=&quot;5&quot;/&gt;&lt;property id=&quot;20300&quot; value=&quot;Slide 80 - &amp;quot;TU Icons&amp;quot;&quot;/&gt;&lt;property id=&quot;20307&quot; value=&quot;323&quot;/&gt;&lt;/object&gt;&lt;object type=&quot;3&quot; unique_id=&quot;10084&quot;&gt;&lt;property id=&quot;20148&quot; value=&quot;5&quot;/&gt;&lt;property id=&quot;20300&quot; value=&quot;Slide 81 - &amp;quot;IFG Icons&amp;quot;&quot;/&gt;&lt;property id=&quot;20307&quot; value=&quot;324&quot;/&gt;&lt;/object&gt;&lt;object type=&quot;3&quot; unique_id=&quot;10085&quot;&gt;&lt;property id=&quot;20148&quot; value=&quot;5&quot;/&gt;&lt;property id=&quot;20300&quot; value=&quot;Slide 82 - &amp;quot;TU Functional Icons&amp;quot;&quot;/&gt;&lt;property id=&quot;20307&quot; value=&quot;325&quot;/&gt;&lt;/object&gt;&lt;object type=&quot;3&quot; unique_id=&quot;10086&quot;&gt;&lt;property id=&quot;20148&quot; value=&quot;5&quot;/&gt;&lt;property id=&quot;20300&quot; value=&quot;Slide 83 - &amp;quot;TU Functional Icons&amp;quot;&quot;/&gt;&lt;property id=&quot;20307&quot; value=&quot;326&quot;/&gt;&lt;/object&gt;&lt;object type=&quot;3&quot; unique_id=&quot;10087&quot;&gt;&lt;property id=&quot;20148&quot; value=&quot;5&quot;/&gt;&lt;property id=&quot;20300&quot; value=&quot;Slide 84 - &amp;quot;TU Functional Icons&amp;quot;&quot;/&gt;&lt;property id=&quot;20307&quot; value=&quot;327&quot;/&gt;&lt;/object&gt;&lt;/object&gt;&lt;/object&gt;&lt;/database&gt;"/>
  <p:tag name="SECTOMILLISECCONVERTED" val="1"/>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61E049A85D4D45988B702CE19264C1" ma:contentTypeVersion="0" ma:contentTypeDescription="Create a new document." ma:contentTypeScope="" ma:versionID="dfeb8fcd6e2e52d16f2a9847f1b67021">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9F35710-90DC-4AF1-BD00-936661C9571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21581B7C-5CBE-4F07-9367-4B44CC131AB6}">
  <ds:schemaRefs>
    <ds:schemaRef ds:uri="http://schemas.microsoft.com/sharepoint/v3/contenttype/forms"/>
  </ds:schemaRefs>
</ds:datastoreItem>
</file>

<file path=customXml/itemProps3.xml><?xml version="1.0" encoding="utf-8"?>
<ds:datastoreItem xmlns:ds="http://schemas.openxmlformats.org/officeDocument/2006/customXml" ds:itemID="{52C3CE3C-CA10-49D5-A24A-3FB025A1FE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2361</TotalTime>
  <Words>820</Words>
  <Application>Microsoft Office PowerPoint</Application>
  <PresentationFormat>Custom</PresentationFormat>
  <Paragraphs>112</Paragraphs>
  <Slides>16</Slides>
  <Notes>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2" baseType="lpstr">
      <vt:lpstr>Arial</vt:lpstr>
      <vt:lpstr>Calibri</vt:lpstr>
      <vt:lpstr>Trebuchet MS</vt:lpstr>
      <vt:lpstr>Wingdings 3</vt:lpstr>
      <vt:lpstr>Facet</vt:lpstr>
      <vt:lpstr>Package</vt:lpstr>
      <vt:lpstr>Test Automation –Ecommerce Site</vt:lpstr>
      <vt:lpstr>Code base and Jenkins Details</vt:lpstr>
      <vt:lpstr>Test Automation (Spec flow) framework  </vt:lpstr>
      <vt:lpstr>Test Automation framework component</vt:lpstr>
      <vt:lpstr>Support Classes</vt:lpstr>
      <vt:lpstr>Page Objects</vt:lpstr>
      <vt:lpstr>Selenium Wrapper</vt:lpstr>
      <vt:lpstr>UI Tests</vt:lpstr>
      <vt:lpstr>Design flow</vt:lpstr>
      <vt:lpstr>Test Explorer Execution  - Goto Test -&gt;Test Explorer-&gt; Build-&gt;Run desired tests</vt:lpstr>
      <vt:lpstr>Spec Runner result</vt:lpstr>
      <vt:lpstr>BDD Flow :</vt:lpstr>
      <vt:lpstr>BDD Practice</vt:lpstr>
      <vt:lpstr>BDD FLOW</vt:lpstr>
      <vt:lpstr>Disadvantages</vt:lpstr>
      <vt:lpstr>PowerPoint Presentation</vt:lpstr>
    </vt:vector>
  </TitlesOfParts>
  <Company>TransUnion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JMeter</dc:title>
  <dc:creator>Tice, Kyle</dc:creator>
  <cp:lastModifiedBy>dinesh T</cp:lastModifiedBy>
  <cp:revision>118</cp:revision>
  <dcterms:created xsi:type="dcterms:W3CDTF">2017-04-25T15:28:04Z</dcterms:created>
  <dcterms:modified xsi:type="dcterms:W3CDTF">2022-03-11T11:12:59Z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ransUnion Department">
    <vt:lpwstr>4;#Global Marketing|ed8dcf37-daf3-4a2a-8bcf-efab26f773e8</vt:lpwstr>
  </property>
  <property fmtid="{D5CDD505-2E9C-101B-9397-08002B2CF9AE}" pid="3" name="ContentTypeId">
    <vt:lpwstr>0x010100C361E049A85D4D45988B702CE19264C1</vt:lpwstr>
  </property>
</Properties>
</file>