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23" r:id="rId7"/>
    <p:sldId id="324" r:id="rId8"/>
    <p:sldId id="281" r:id="rId9"/>
    <p:sldId id="282" r:id="rId10"/>
    <p:sldId id="314" r:id="rId11"/>
    <p:sldId id="317" r:id="rId12"/>
    <p:sldId id="318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>
      <p:cViewPr varScale="1">
        <p:scale>
          <a:sx n="61" d="100"/>
          <a:sy n="61" d="100"/>
        </p:scale>
        <p:origin x="1098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0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5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PROJECT -1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ANALYZING AMAZON SALES DATA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To create a dashboard using Power BI to track and analyze </a:t>
            </a:r>
            <a:r>
              <a:rPr lang="en-US" sz="2800" b="1" dirty="0"/>
              <a:t>Amazon Sales data </a:t>
            </a:r>
            <a:r>
              <a:rPr lang="en-US" sz="2800" dirty="0"/>
              <a:t>and generate insights for their business.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PROJECT KEYPOINTS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Data Collection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Data Cleaning &amp; 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Data Modeling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Data Visualization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Dashboard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Sharing Insights</a:t>
            </a:r>
          </a:p>
          <a:p>
            <a:pPr algn="l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0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STEPS INVOLVED IN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Load Raw Data from Excel/CSV files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Transform Data using Power Query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Report View to analyze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Table view to modify/manipulate data as per requirements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Model View to establish a relationship between source data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0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PROJECT LEARNINGS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an interactive dashboard to track and analyze online sales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complex parameters to drill down in worksheet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different types of customized visualization (bar chart, pie chart, donut chart, clustered bar chart, line chart,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REGION</a:t>
            </a:r>
          </a:p>
          <a:p>
            <a:r>
              <a:rPr lang="en-US" dirty="0"/>
              <a:t>COUNTRY</a:t>
            </a:r>
          </a:p>
          <a:p>
            <a:r>
              <a:rPr lang="en-US" dirty="0"/>
              <a:t>ITEM TYPES</a:t>
            </a:r>
          </a:p>
          <a:p>
            <a:r>
              <a:rPr lang="en-US" dirty="0"/>
              <a:t>SALES CHANNEL</a:t>
            </a:r>
          </a:p>
          <a:p>
            <a:r>
              <a:rPr lang="en-US" dirty="0"/>
              <a:t>ORDER DATE</a:t>
            </a:r>
          </a:p>
          <a:p>
            <a:r>
              <a:rPr lang="en-US" dirty="0"/>
              <a:t>SHIP DATE</a:t>
            </a:r>
          </a:p>
          <a:p>
            <a:r>
              <a:rPr lang="en-US" dirty="0"/>
              <a:t>UNIT COST</a:t>
            </a:r>
          </a:p>
          <a:p>
            <a:r>
              <a:rPr lang="en-US" dirty="0"/>
              <a:t>UNIT PRICE</a:t>
            </a:r>
          </a:p>
          <a:p>
            <a:r>
              <a:rPr lang="en-US" dirty="0"/>
              <a:t>UNIT SOLDS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MAIN KPI’s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Revenue – Revenue for all units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Cost – Cost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Profit – Profit generated out of total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460896"/>
            <a:ext cx="2436573" cy="504498"/>
          </a:xfrm>
        </p:spPr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818E5-4FF1-4CCD-A200-24061FC0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38" y="1023601"/>
            <a:ext cx="10461395" cy="58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Cost Incurred – 93M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Revenue Generated – 137M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Profit Achieved – 44M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 Profit Year –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 Profit Region – Sub-Saharan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 Sales Generated by – Offline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performing country - Djibouti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{1DBDD82B-2E1D-48F4-B3A6-B93C5DC70F51}tf78438558_win32</Template>
  <TotalTime>133</TotalTime>
  <Words>229</Words>
  <Application>Microsoft Office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PROJECT -1  ANALYZING AMAZON SALES DATA </vt:lpstr>
      <vt:lpstr>OVERVIEW</vt:lpstr>
      <vt:lpstr>PROJECT KEYPOINTS</vt:lpstr>
      <vt:lpstr>STEPS INVOLVED IN POWER BI</vt:lpstr>
      <vt:lpstr>PROJECT LEARNINGS </vt:lpstr>
      <vt:lpstr>DETAILS OF DATA</vt:lpstr>
      <vt:lpstr>MAIN KPI’s </vt:lpstr>
      <vt:lpstr>REPORT</vt:lpstr>
      <vt:lpstr>INSIGHTS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Dipit Maan Yadav</dc:creator>
  <cp:lastModifiedBy>Dipit Maan Yadav</cp:lastModifiedBy>
  <cp:revision>7</cp:revision>
  <dcterms:created xsi:type="dcterms:W3CDTF">2024-09-16T16:13:24Z</dcterms:created>
  <dcterms:modified xsi:type="dcterms:W3CDTF">2024-09-16T18:28:46Z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