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7" r:id="rId7"/>
    <p:sldId id="260" r:id="rId8"/>
    <p:sldId id="261" r:id="rId9"/>
    <p:sldId id="268" r:id="rId10"/>
    <p:sldId id="264" r:id="rId11"/>
    <p:sldId id="265" r:id="rId12"/>
    <p:sldId id="269" r:id="rId13"/>
    <p:sldId id="270" r:id="rId14"/>
    <p:sldId id="271" r:id="rId15"/>
    <p:sldId id="266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F280-EEF7-4BFD-A9A9-A6088904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90C7-83E2-4F4B-972E-A4B3D21F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2B43-1856-4DAB-8436-8FDCB8F8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4422-DAB2-4CF5-AA30-DDC4AC19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256-3B97-4760-B49C-9F9D781E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5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7A14-24E6-43A4-B6B0-D08007BA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90FC-AF81-4B5A-A5C2-789AAB02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BF5E-0065-4075-89FA-F49951D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643A-88C3-4ED4-9E21-15FB2DA7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667D-896B-4B3C-B8DD-1A2E0CD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34AD7-3886-4FF0-9F9C-65CC089C0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FAA8B-2CBD-4015-98A3-BFD2DD7F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7A4AB-8172-4743-ACE2-DEA333D9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90D8-E1F8-46B3-BCE4-33A911C1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6828-9147-439E-8B7B-8F4F85D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2DF0-A203-4E4A-87F1-A0FC280E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3D2B-E37C-4256-B024-A214F8D9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6228-0520-4695-8C10-5EF65A6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26F8-F90B-477D-AA05-BFB7116A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08FD-8756-451E-B23E-D22BD9E6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05A2-E489-4FA3-98B5-BAAD0007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E941D-7E62-40BB-AD14-0841FB52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2E9F-AEA9-432E-875B-B6F1C888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BC9B-5F3E-4324-AA6F-DE9F57DC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16A9-6CAA-4759-81AF-C59D4574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5A59-AA14-4825-957D-C559EB1D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AFE3-72C8-4670-AF9A-B78A9BF4F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A5DC1-3521-4AFF-B0B5-85F612940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4272E-23F0-4EA8-BCE2-4BA17475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F1B22-2228-4FFF-93B8-23C7A9BA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70322-4A29-4733-AB2B-683A78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9B3D-A244-4D0D-819B-FF9187B6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C908-A7AB-4642-AB27-D3803076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8929D-EB68-4A3F-8050-9F33C94A4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D5BB2-5EAF-4F90-BE3F-EDC535E70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0C154-FF71-477F-8163-D0B18A7C8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411B6-DC0E-409B-9F54-06D6EF08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9ECA9-06EE-4923-9584-CECCAE1F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9B70D-0B9F-4C3B-9798-C205B3C6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858C-5A95-425F-B8A2-E32660AD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299C4-7E9B-4316-B0F7-90CFDCDC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2D338-1374-4069-941E-2F52585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28E55-2DFF-4149-BB22-25C86F4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2F4BA-7BC1-4088-9CD6-9CDC9EAE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43D11-0C06-4A1B-9948-B2D93A8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04CCE-0DB4-4A05-96AC-8008C776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67D4-977F-491E-A9B4-D101BDD1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ECAE-C4D4-43E0-A5CB-7482D1A1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4B662-0E73-4A7E-9D38-10DF6A04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2FB7E-FD37-49A7-955D-DA93B878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6854-EA46-4D99-BB2E-0EEFF5A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CF9B-8419-4E17-A378-B946F53C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21E8-CE7E-4509-95C0-4CB396DE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D2EC-F81B-474A-A478-214D529B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8CA2-B0AE-43CB-8F22-775D96F2D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F480F-A297-409C-8019-1910F822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2F01-8971-4749-815B-51E939CD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B06B4-D9C9-49D8-B030-85A677F7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03D0C-C315-42F4-AE17-05132FA0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6314-781B-499B-98AB-89A9438F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D2BE-3F6E-4A77-B724-42D12D4C4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F9DE-C54D-455F-9B10-58258F0F210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8381-1D79-4229-9337-B73D18758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C3E8-7C3B-48CD-8B38-910D38211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3C79-2779-4715-9E43-98FB025D5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F010-D581-43D4-A33E-823B7C571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DAA assignment-2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135C7-AE88-46FD-9313-52F01ACB6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                                                                          Submitted to: DR. Chandresh Kumar Maurya</a:t>
            </a:r>
          </a:p>
          <a:p>
            <a:r>
              <a:rPr lang="en-US" sz="1800" dirty="0"/>
              <a:t>                                                    Submitted by: Deepika kumari</a:t>
            </a:r>
          </a:p>
          <a:p>
            <a:r>
              <a:rPr lang="en-US" sz="1800" dirty="0"/>
              <a:t>                                      Roll no. -  181210019</a:t>
            </a:r>
          </a:p>
        </p:txBody>
      </p:sp>
    </p:spTree>
    <p:extLst>
      <p:ext uri="{BB962C8B-B14F-4D97-AF65-F5344CB8AC3E}">
        <p14:creationId xmlns:p14="http://schemas.microsoft.com/office/powerpoint/2010/main" val="188898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1541-BAC6-4C16-BC5C-E0FB3E57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u="sng" dirty="0"/>
              <a:t>DAY-3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i="1" u="sng" dirty="0"/>
              <a:t>SHORTEST PATH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48AA-0CED-4059-8EFD-1278BE63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SINGLE SOURCE SHORTEST PATH</a:t>
            </a:r>
          </a:p>
          <a:p>
            <a:endParaRPr lang="en-US" dirty="0"/>
          </a:p>
          <a:p>
            <a:r>
              <a:rPr lang="en-US" dirty="0"/>
              <a:t>ALL PAIR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219908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6263-516C-43EF-8BFA-E7AF6503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SINGLE SOURCE SHORTEST PATH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9DDA-7B6D-4895-9B86-6EC4FC41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</a:t>
            </a:r>
            <a:r>
              <a:rPr lang="en-US" b="1" dirty="0"/>
              <a:t>source 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 </a:t>
            </a:r>
            <a:r>
              <a:rPr lang="en-US" b="1" dirty="0"/>
              <a:t>source</a:t>
            </a:r>
            <a:r>
              <a:rPr lang="en-US" dirty="0"/>
              <a:t> vertex v to all other vertices in the graph. </a:t>
            </a:r>
          </a:p>
          <a:p>
            <a:r>
              <a:rPr lang="en-US" dirty="0"/>
              <a:t>The </a:t>
            </a:r>
            <a:r>
              <a:rPr lang="en-US" b="1" dirty="0"/>
              <a:t>single</a:t>
            </a:r>
            <a:r>
              <a:rPr lang="en-US" dirty="0"/>
              <a:t>-destination </a:t>
            </a:r>
            <a:r>
              <a:rPr lang="en-US" b="1" dirty="0"/>
              <a:t>shortest path</a:t>
            </a:r>
            <a:r>
              <a:rPr lang="en-US" dirty="0"/>
              <a:t> problem, in which we have to find </a:t>
            </a:r>
            <a:r>
              <a:rPr lang="en-US" b="1" dirty="0"/>
              <a:t>shortest paths</a:t>
            </a:r>
            <a:r>
              <a:rPr lang="en-US" dirty="0"/>
              <a:t> from all vertices in the directed graph to a </a:t>
            </a:r>
            <a:r>
              <a:rPr lang="en-US" b="1" dirty="0"/>
              <a:t>single</a:t>
            </a:r>
            <a:r>
              <a:rPr lang="en-US" dirty="0"/>
              <a:t> destination vertex v.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3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F2B-6C58-42A1-9C83-39F5704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0B02-6A70-491C-9716-11983C9F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algorithm is very similar to Prim’s algorithm for minimum spanning tree. </a:t>
            </a:r>
          </a:p>
          <a:p>
            <a:r>
              <a:rPr lang="en-US" dirty="0"/>
              <a:t>Like Prim’s MST, we generate a</a:t>
            </a:r>
            <a:r>
              <a:rPr lang="en-US" i="1" dirty="0"/>
              <a:t> SPT (shortest path tree)</a:t>
            </a:r>
            <a:r>
              <a:rPr lang="en-US" dirty="0"/>
              <a:t> with given source as root. </a:t>
            </a:r>
          </a:p>
          <a:p>
            <a:r>
              <a:rPr lang="en-US" dirty="0"/>
              <a:t>We maintain two sets, one set contains vertices included in shortest path tree, other set includes vertices not yet included in shortest path tree.</a:t>
            </a:r>
          </a:p>
          <a:p>
            <a:r>
              <a:rPr lang="en-US" dirty="0"/>
              <a:t> At every step of the algorithm, we find a vertex which is in the other set (set of not yet included) and has a minimum distance from the source</a:t>
            </a:r>
          </a:p>
        </p:txBody>
      </p:sp>
    </p:spTree>
    <p:extLst>
      <p:ext uri="{BB962C8B-B14F-4D97-AF65-F5344CB8AC3E}">
        <p14:creationId xmlns:p14="http://schemas.microsoft.com/office/powerpoint/2010/main" val="47744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4595-9294-4AA1-BAFC-C786E26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3C2-5CF1-4342-9F51-6695377D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1)</a:t>
            </a:r>
            <a:r>
              <a:rPr lang="en-US" sz="2400" dirty="0"/>
              <a:t> Create a set </a:t>
            </a:r>
            <a:r>
              <a:rPr lang="en-US" sz="2400" i="1" dirty="0"/>
              <a:t>sptSet</a:t>
            </a:r>
            <a:r>
              <a:rPr lang="en-US" sz="2400" dirty="0"/>
              <a:t> (shortest path tree set) that keeps track of vertices included          in shortest path tree, i.e., whose minimum distance from source is calculated and finalized.</a:t>
            </a:r>
          </a:p>
          <a:p>
            <a:pPr marL="0" indent="0">
              <a:buNone/>
            </a:pPr>
            <a:r>
              <a:rPr lang="en-US" sz="2400" dirty="0"/>
              <a:t>     Initially, this set is empty.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/>
              <a:t>2)</a:t>
            </a:r>
            <a:r>
              <a:rPr lang="en-US" sz="2400" dirty="0"/>
              <a:t> Assign a distance value to all vertices in the input graph. </a:t>
            </a:r>
          </a:p>
          <a:p>
            <a:pPr marL="0" indent="0">
              <a:buNone/>
            </a:pPr>
            <a:r>
              <a:rPr lang="en-US" sz="2400" dirty="0"/>
              <a:t>     Initialize all distance values as INFINITE. </a:t>
            </a:r>
          </a:p>
          <a:p>
            <a:pPr marL="0" indent="0">
              <a:buNone/>
            </a:pPr>
            <a:r>
              <a:rPr lang="en-US" sz="2400" dirty="0"/>
              <a:t>     Assign distance value as 0 for the source vertex so that it is picked first.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85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698-D34E-4FA4-9201-EE48EF70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C91-DA12-4434-9BF3-7723DBAD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3)</a:t>
            </a:r>
            <a:r>
              <a:rPr lang="en-US" dirty="0"/>
              <a:t> While </a:t>
            </a:r>
            <a:r>
              <a:rPr lang="en-US" i="1" dirty="0"/>
              <a:t>sptSet</a:t>
            </a:r>
            <a:r>
              <a:rPr lang="en-US" dirty="0"/>
              <a:t> doesn’t include all vertices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a)</a:t>
            </a:r>
            <a:r>
              <a:rPr lang="en-US" dirty="0"/>
              <a:t> Pick a vertex u which is not there in </a:t>
            </a:r>
            <a:r>
              <a:rPr lang="en-US" i="1" dirty="0"/>
              <a:t>sptSet</a:t>
            </a:r>
            <a:r>
              <a:rPr lang="en-US" dirty="0"/>
              <a:t> and has minimum distance value.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b)</a:t>
            </a:r>
            <a:r>
              <a:rPr lang="en-US" dirty="0"/>
              <a:t> Include u to </a:t>
            </a:r>
            <a:r>
              <a:rPr lang="en-US" i="1" dirty="0"/>
              <a:t>sptSet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c)</a:t>
            </a:r>
            <a:r>
              <a:rPr lang="en-US" dirty="0"/>
              <a:t> Update distance value of all adjacent vertices of u. To update the distance values, iterate through all adjacent vertices</a:t>
            </a:r>
          </a:p>
          <a:p>
            <a:pPr marL="0" indent="0">
              <a:buNone/>
            </a:pPr>
            <a:r>
              <a:rPr lang="en-US" dirty="0"/>
              <a:t>        For every adjacent vertex v, if sum of distance value of u (from source) and weight of edge u-v, is less than the distance value of v, then update the distance value of v.</a:t>
            </a:r>
          </a:p>
        </p:txBody>
      </p:sp>
    </p:spTree>
    <p:extLst>
      <p:ext uri="{BB962C8B-B14F-4D97-AF65-F5344CB8AC3E}">
        <p14:creationId xmlns:p14="http://schemas.microsoft.com/office/powerpoint/2010/main" val="3310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A418-D94F-4753-B9A3-C3CF16A5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u="sng" dirty="0"/>
              <a:t>ALL PAIR SHORTEST PATH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4B9B-0DC8-4467-824E-7D97265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all pair shortest path algorithm</a:t>
            </a:r>
            <a:r>
              <a:rPr lang="en-US" dirty="0"/>
              <a:t> is also known as Floyd-Warshall </a:t>
            </a:r>
            <a:r>
              <a:rPr lang="en-US" b="1" dirty="0"/>
              <a:t>algorithm</a:t>
            </a:r>
            <a:r>
              <a:rPr lang="en-US" dirty="0"/>
              <a:t> </a:t>
            </a:r>
          </a:p>
          <a:p>
            <a:r>
              <a:rPr lang="en-US" dirty="0"/>
              <a:t>It is used to find </a:t>
            </a:r>
            <a:r>
              <a:rPr lang="en-US" b="1" dirty="0"/>
              <a:t>all pair shortest path problem</a:t>
            </a:r>
            <a:r>
              <a:rPr lang="en-US" dirty="0"/>
              <a:t> from a given weighted graph. </a:t>
            </a:r>
          </a:p>
          <a:p>
            <a:r>
              <a:rPr lang="en-US" dirty="0"/>
              <a:t>As a result of this </a:t>
            </a:r>
            <a:r>
              <a:rPr lang="en-US" b="1" dirty="0"/>
              <a:t>algorithm</a:t>
            </a:r>
            <a:r>
              <a:rPr lang="en-US" dirty="0"/>
              <a:t>, it will generate a matrix, which will represent the minimum distance from any node to </a:t>
            </a:r>
            <a:r>
              <a:rPr lang="en-US" b="1" dirty="0"/>
              <a:t>all</a:t>
            </a:r>
            <a:r>
              <a:rPr lang="en-US" dirty="0"/>
              <a:t> other nodes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170311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9EDE-FF7C-4A69-B22E-D03DF59B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u="sn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E47B-F701-472D-A978-EBF401B6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initialize the solution matrix same as the input graph matrix as a first step.</a:t>
            </a:r>
          </a:p>
          <a:p>
            <a:r>
              <a:rPr lang="en-US" dirty="0"/>
              <a:t> Then we update the solution matrix by considering all vertices as an intermediate vertex.</a:t>
            </a:r>
          </a:p>
          <a:p>
            <a:r>
              <a:rPr lang="en-US" dirty="0"/>
              <a:t> The idea is to one by one pick all vertices and updates all shortest paths which include the picked vertex as an intermediate vertex in the shortest path. </a:t>
            </a:r>
          </a:p>
          <a:p>
            <a:r>
              <a:rPr lang="en-US" dirty="0"/>
              <a:t>When we pick vertex number k as an intermediate vertex, we already have considered vertices {0, 1, 2, .. k-1} as intermediate vertices</a:t>
            </a:r>
          </a:p>
        </p:txBody>
      </p:sp>
    </p:spTree>
    <p:extLst>
      <p:ext uri="{BB962C8B-B14F-4D97-AF65-F5344CB8AC3E}">
        <p14:creationId xmlns:p14="http://schemas.microsoft.com/office/powerpoint/2010/main" val="97590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4475-81C9-4C9A-B08D-B74D9AFB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E88C-0B06-42DB-8C13-FD401FB7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pair (i, j) of the source and destination vertices respectively, there are two possible cases.</a:t>
            </a:r>
            <a:br>
              <a:rPr lang="en-US" dirty="0"/>
            </a:br>
            <a:r>
              <a:rPr lang="en-US" b="1" dirty="0"/>
              <a:t>1)</a:t>
            </a:r>
            <a:r>
              <a:rPr lang="en-US" dirty="0"/>
              <a:t> k is not an intermediate vertex in shortest path from i to j. We keep the value of dist[i][j] as it is.</a:t>
            </a:r>
            <a:br>
              <a:rPr lang="en-US" dirty="0"/>
            </a:br>
            <a:r>
              <a:rPr lang="en-US" b="1" dirty="0"/>
              <a:t>2)</a:t>
            </a:r>
            <a:r>
              <a:rPr lang="en-US" dirty="0"/>
              <a:t> k is an intermediate vertex in shortest path from i to j. We update the value of dist[i][j] as dist[i][k] + dist[k][j] if dist[i][j] &gt; dist[i][k] + dist[k][j]</a:t>
            </a:r>
          </a:p>
        </p:txBody>
      </p:sp>
    </p:spTree>
    <p:extLst>
      <p:ext uri="{BB962C8B-B14F-4D97-AF65-F5344CB8AC3E}">
        <p14:creationId xmlns:p14="http://schemas.microsoft.com/office/powerpoint/2010/main" val="259278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20D5-9722-4EBC-A6C8-E7206681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0870-5372-439B-A71D-867C0D37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The end………………..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35986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19A-6C49-45F6-80C6-365DCEF9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</a:t>
            </a:r>
            <a:r>
              <a:rPr lang="en-US" i="1" u="sng" dirty="0"/>
              <a:t>DAY-1 </a:t>
            </a:r>
            <a:r>
              <a:rPr lang="en-US" dirty="0"/>
              <a:t>  </a:t>
            </a:r>
            <a:br>
              <a:rPr lang="en-US" dirty="0"/>
            </a:br>
            <a:r>
              <a:rPr lang="en-US" u="sng" dirty="0"/>
              <a:t>ELEMENTRY GRAPH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88E2-D80B-474F-AC14-E82387D8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Depth first search (DFS)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63C8-549E-49DD-BA99-2468FCAB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i="1" u="sng" dirty="0"/>
              <a:t>BREADTH FIRST SEARCH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2C68-468E-4AE0-A788-85EF5183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standard DFS implementation puts each vertex of the graph into one of two categories:</a:t>
            </a:r>
          </a:p>
          <a:p>
            <a:pPr marL="0" indent="0">
              <a:buNone/>
            </a:pPr>
            <a:r>
              <a:rPr lang="en-US" dirty="0"/>
              <a:t>1. Visited</a:t>
            </a:r>
          </a:p>
          <a:p>
            <a:pPr marL="0" indent="0">
              <a:buNone/>
            </a:pPr>
            <a:r>
              <a:rPr lang="en-US" dirty="0"/>
              <a:t>2.Not Visited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i="1" u="sng" dirty="0"/>
              <a:t>The algorithm works as follows:</a:t>
            </a:r>
          </a:p>
          <a:p>
            <a:r>
              <a:rPr lang="en-US" dirty="0"/>
              <a:t>Start by putting any one of the graph's vertices at the back of a queue.</a:t>
            </a:r>
          </a:p>
          <a:p>
            <a:r>
              <a:rPr lang="en-US" dirty="0"/>
              <a:t>Take the front item of the queue and add it to the visited list.</a:t>
            </a:r>
          </a:p>
          <a:p>
            <a:r>
              <a:rPr lang="en-US" dirty="0"/>
              <a:t>Create a list of that vertex's adjacent nodes. Add the ones which aren't in the visited list to the back of the queue.</a:t>
            </a:r>
          </a:p>
          <a:p>
            <a:r>
              <a:rPr lang="en-US" dirty="0"/>
              <a:t>Keep repeating steps 2 and 3 until the queue is empty.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CB75-DE98-4CC2-B2F5-8454B295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                 </a:t>
            </a:r>
            <a:r>
              <a:rPr lang="en-US" i="1" u="sng" dirty="0"/>
              <a:t>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C0FD-DB0D-494D-A3C8-43C30D8E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standard DFS implementation puts each vertex of the graph into one of two categories:</a:t>
            </a:r>
          </a:p>
          <a:p>
            <a:r>
              <a:rPr lang="en-US" dirty="0"/>
              <a:t>Visited</a:t>
            </a:r>
          </a:p>
          <a:p>
            <a:r>
              <a:rPr lang="en-US" dirty="0"/>
              <a:t>Not Visited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u="sng" dirty="0"/>
              <a:t>The DFS algorithm works as follows:</a:t>
            </a:r>
          </a:p>
          <a:p>
            <a:r>
              <a:rPr lang="en-US" dirty="0"/>
              <a:t>Start by putting any one of the graph's vertices on top of a stack.</a:t>
            </a:r>
          </a:p>
          <a:p>
            <a:r>
              <a:rPr lang="en-US" dirty="0"/>
              <a:t>Take the top item of the stack and add it to the visited list.</a:t>
            </a:r>
          </a:p>
          <a:p>
            <a:r>
              <a:rPr lang="en-US" dirty="0"/>
              <a:t>Create a list of that vertex's adjacent nodes. Add the ones which aren't in the visited list to the top of stack.</a:t>
            </a:r>
          </a:p>
          <a:p>
            <a:r>
              <a:rPr lang="en-US" dirty="0"/>
              <a:t>Keep repeating steps 2 and 3 until the stack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CFB3-86F2-4386-A30A-729925F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				</a:t>
            </a:r>
            <a:r>
              <a:rPr lang="en-US" i="1" u="sng" dirty="0"/>
              <a:t>DAY-2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u="sng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18B0-1166-4633-8BE5-DF830FB8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cost of the spanning tree is the sum of the weights of all the edges in the tree. </a:t>
            </a:r>
          </a:p>
          <a:p>
            <a:r>
              <a:rPr lang="en-US" dirty="0"/>
              <a:t>Minimum spanning tree is the spanning tree where the cost is minimum among all the spanning trees. </a:t>
            </a:r>
          </a:p>
          <a:p>
            <a:r>
              <a:rPr lang="en-US" dirty="0"/>
              <a:t>There also can be many minimum spanning trees.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2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A9BC-17C9-40EE-A158-38994838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                </a:t>
            </a:r>
            <a:r>
              <a:rPr lang="en-US" i="1" u="sng" dirty="0"/>
              <a:t>PRIM’S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D3AB-239A-44EC-BC40-B69C1E0B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Prim’s algorithm is also a greedy algorithm.</a:t>
            </a:r>
          </a:p>
          <a:p>
            <a:r>
              <a:rPr lang="en-US" dirty="0"/>
              <a:t> It starts with an empty spanning tree. </a:t>
            </a:r>
          </a:p>
          <a:p>
            <a:r>
              <a:rPr lang="en-US" dirty="0"/>
              <a:t>The idea is to maintain two sets of vertices. </a:t>
            </a:r>
          </a:p>
          <a:p>
            <a:r>
              <a:rPr lang="en-US" dirty="0"/>
              <a:t>The first set contains the vertices already included in the MST, the other set contains the vertices not yet included. </a:t>
            </a:r>
          </a:p>
          <a:p>
            <a:r>
              <a:rPr lang="en-US" dirty="0"/>
              <a:t>At every step, it considers all the edges that connect the two sets, and picks the minimum weight edge from these edges. </a:t>
            </a:r>
          </a:p>
          <a:p>
            <a:r>
              <a:rPr lang="en-US" dirty="0"/>
              <a:t>After picking the edge, it moves the other endpoint of the edge to the set containing MST.</a:t>
            </a:r>
          </a:p>
        </p:txBody>
      </p:sp>
    </p:spTree>
    <p:extLst>
      <p:ext uri="{BB962C8B-B14F-4D97-AF65-F5344CB8AC3E}">
        <p14:creationId xmlns:p14="http://schemas.microsoft.com/office/powerpoint/2010/main" val="193724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7485-79EE-4E8F-92BF-C79AA686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                      </a:t>
            </a:r>
            <a:r>
              <a:rPr lang="en-US" i="1" u="sn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8CA6-9F18-484A-BBA7-62CC6A88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Algorithm</a:t>
            </a:r>
            <a:br>
              <a:rPr lang="en-US" dirty="0"/>
            </a:br>
            <a:r>
              <a:rPr lang="en-US" b="1" dirty="0"/>
              <a:t>1)</a:t>
            </a:r>
            <a:r>
              <a:rPr lang="en-US" dirty="0"/>
              <a:t> Create a set </a:t>
            </a:r>
            <a:r>
              <a:rPr lang="en-US" i="1" dirty="0"/>
              <a:t>mstSet</a:t>
            </a:r>
            <a:r>
              <a:rPr lang="en-US" dirty="0"/>
              <a:t> that keeps track of vertices already included in MST.</a:t>
            </a:r>
            <a:br>
              <a:rPr lang="en-US" dirty="0"/>
            </a:br>
            <a:r>
              <a:rPr lang="en-US" b="1" dirty="0"/>
              <a:t>2)</a:t>
            </a:r>
            <a:r>
              <a:rPr lang="en-US" dirty="0"/>
              <a:t> Assign a key value to all vertices in the input graph. Initialize all key values as INFINITE. Assign key value as 0 for the first vertex so that it is picked first.</a:t>
            </a:r>
            <a:br>
              <a:rPr lang="en-US" dirty="0"/>
            </a:br>
            <a:r>
              <a:rPr lang="en-US" b="1" dirty="0"/>
              <a:t>3)</a:t>
            </a:r>
            <a:r>
              <a:rPr lang="en-US" dirty="0"/>
              <a:t> While mstSet doesn’t include all vertices</a:t>
            </a:r>
          </a:p>
          <a:p>
            <a:pPr marL="0" indent="0">
              <a:buNone/>
            </a:pPr>
            <a:r>
              <a:rPr lang="en-US" b="1" dirty="0"/>
              <a:t>        a)</a:t>
            </a:r>
            <a:r>
              <a:rPr lang="en-US" dirty="0"/>
              <a:t> Pick a vertex </a:t>
            </a:r>
            <a:r>
              <a:rPr lang="en-US" i="1" dirty="0"/>
              <a:t>u</a:t>
            </a:r>
            <a:r>
              <a:rPr lang="en-US" dirty="0"/>
              <a:t> which is not there in </a:t>
            </a:r>
            <a:r>
              <a:rPr lang="en-US" i="1" dirty="0"/>
              <a:t>mstSet </a:t>
            </a:r>
            <a:r>
              <a:rPr lang="en-US" dirty="0"/>
              <a:t>and has minimum key value.</a:t>
            </a:r>
          </a:p>
          <a:p>
            <a:pPr marL="0" indent="0">
              <a:buNone/>
            </a:pPr>
            <a:r>
              <a:rPr lang="en-US" b="1" dirty="0"/>
              <a:t>         b)</a:t>
            </a:r>
            <a:r>
              <a:rPr lang="en-US" dirty="0"/>
              <a:t> Include </a:t>
            </a:r>
            <a:r>
              <a:rPr lang="en-US" i="1" dirty="0"/>
              <a:t>u </a:t>
            </a:r>
            <a:r>
              <a:rPr lang="en-US" dirty="0"/>
              <a:t>to mstSet.</a:t>
            </a:r>
          </a:p>
          <a:p>
            <a:pPr marL="0" indent="0">
              <a:buNone/>
            </a:pPr>
            <a:r>
              <a:rPr lang="en-US" b="1" dirty="0"/>
              <a:t>         c)</a:t>
            </a:r>
            <a:r>
              <a:rPr lang="en-US" dirty="0"/>
              <a:t> Update key value of all adjacent vertices of </a:t>
            </a:r>
            <a:r>
              <a:rPr lang="en-US" i="1" dirty="0"/>
              <a:t>u</a:t>
            </a:r>
            <a:r>
              <a:rPr lang="en-US" dirty="0"/>
              <a:t>. To update the key values, iterate through all adjacent vertices. For every adjacent vertex </a:t>
            </a:r>
            <a:r>
              <a:rPr lang="en-US" i="1" dirty="0"/>
              <a:t>v</a:t>
            </a:r>
            <a:r>
              <a:rPr lang="en-US" dirty="0"/>
              <a:t>, if weight of edge </a:t>
            </a:r>
            <a:r>
              <a:rPr lang="en-US" i="1" dirty="0"/>
              <a:t>u-v</a:t>
            </a:r>
            <a:r>
              <a:rPr lang="en-US" dirty="0"/>
              <a:t> is less than the previous key value of </a:t>
            </a:r>
            <a:r>
              <a:rPr lang="en-US" i="1" dirty="0"/>
              <a:t>v</a:t>
            </a:r>
            <a:r>
              <a:rPr lang="en-US" dirty="0"/>
              <a:t>, update the key value as weight of </a:t>
            </a:r>
            <a:r>
              <a:rPr lang="en-US" i="1" dirty="0"/>
              <a:t>u-v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6E56-DC5E-4893-9C9D-BA809C73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i="1" u="sng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216C-9ADE-46F4-92F8-ABC5F88E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Kruskal's algorithm</a:t>
            </a:r>
            <a:r>
              <a:rPr lang="en-US" dirty="0"/>
              <a:t> finds an edge of the least possible weight that connects any two trees in the forest.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It is a greedy </a:t>
            </a:r>
            <a:r>
              <a:rPr lang="en-US" b="1" dirty="0"/>
              <a:t>algorithm</a:t>
            </a:r>
            <a:r>
              <a:rPr lang="en-US" dirty="0"/>
              <a:t> in graph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As it finds a minimum spanning tree for a connected weighted graph adding increasing cost arcs at each step.</a:t>
            </a:r>
          </a:p>
        </p:txBody>
      </p:sp>
    </p:spTree>
    <p:extLst>
      <p:ext uri="{BB962C8B-B14F-4D97-AF65-F5344CB8AC3E}">
        <p14:creationId xmlns:p14="http://schemas.microsoft.com/office/powerpoint/2010/main" val="292141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FAA6-02E8-40A0-9EBC-4DB29D4F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6D76-50E2-4114-8DC7-1E25A9B0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1.</a:t>
            </a:r>
            <a:r>
              <a:rPr lang="en-US" i="1" dirty="0"/>
              <a:t> Sort all the edges in non-decreasing order of their weight.</a:t>
            </a:r>
          </a:p>
          <a:p>
            <a:r>
              <a:rPr lang="en-US" b="1" i="1" dirty="0"/>
              <a:t>2.</a:t>
            </a:r>
            <a:r>
              <a:rPr lang="en-US" i="1" dirty="0"/>
              <a:t> Pick the smallest edge. Check if it forms a cycle with the spanning tree formed so far. If cycle is not formed, include this edge. Else, discard it.</a:t>
            </a:r>
          </a:p>
          <a:p>
            <a:r>
              <a:rPr lang="en-US" b="1" i="1" dirty="0"/>
              <a:t>3.</a:t>
            </a:r>
            <a:r>
              <a:rPr lang="en-US" i="1" dirty="0"/>
              <a:t> Repeat step#2 until there are (V-1) edges in the spanning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0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1304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DAA assignment-2</vt:lpstr>
      <vt:lpstr>                                   DAY-1    ELEMENTRY GRAPH OPERATION</vt:lpstr>
      <vt:lpstr>         BREADTH FIRST SEARCH ALGORITHM </vt:lpstr>
      <vt:lpstr>                     DEPTH FIRST SEARCH</vt:lpstr>
      <vt:lpstr>      DAY-2                 MINIMUM SPANNING TREE</vt:lpstr>
      <vt:lpstr>                    PRIM’S ALGORITHM </vt:lpstr>
      <vt:lpstr>                          ALGORITHM</vt:lpstr>
      <vt:lpstr>                KRUSKAL’S ALGORITHM</vt:lpstr>
      <vt:lpstr>ALGORITHM</vt:lpstr>
      <vt:lpstr>     DAY-3                  SHORTEST PATH ALGORITHM </vt:lpstr>
      <vt:lpstr>SINGLE SOURCE SHORTEST PATH </vt:lpstr>
      <vt:lpstr>Dijkstra’s algorithm</vt:lpstr>
      <vt:lpstr>ALGORITHM</vt:lpstr>
      <vt:lpstr>PowerPoint Presentation</vt:lpstr>
      <vt:lpstr>        ALL PAIR SHORTEST PATH ALGORITHM </vt:lpstr>
      <vt:lpstr>                             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assignment-2</dc:title>
  <dc:creator>deepika</dc:creator>
  <cp:lastModifiedBy>deepika</cp:lastModifiedBy>
  <cp:revision>13</cp:revision>
  <dcterms:created xsi:type="dcterms:W3CDTF">2020-04-26T08:40:10Z</dcterms:created>
  <dcterms:modified xsi:type="dcterms:W3CDTF">2020-04-27T10:38:51Z</dcterms:modified>
</cp:coreProperties>
</file>