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46B89-7C2F-4C58-AC63-27FB23867E58}" v="1" dt="2023-09-24T09:10:5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, Deepika" userId="cb174bc6-8c96-4a5e-a0d8-c7581e34b9c0" providerId="ADAL" clId="{59946B89-7C2F-4C58-AC63-27FB23867E58}"/>
    <pc:docChg chg="modSld sldOrd">
      <pc:chgData name="K, Deepika" userId="cb174bc6-8c96-4a5e-a0d8-c7581e34b9c0" providerId="ADAL" clId="{59946B89-7C2F-4C58-AC63-27FB23867E58}" dt="2023-09-24T09:11:12.774" v="57"/>
      <pc:docMkLst>
        <pc:docMk/>
      </pc:docMkLst>
      <pc:sldChg chg="modSp mod">
        <pc:chgData name="K, Deepika" userId="cb174bc6-8c96-4a5e-a0d8-c7581e34b9c0" providerId="ADAL" clId="{59946B89-7C2F-4C58-AC63-27FB23867E58}" dt="2023-09-24T09:11:07.439" v="55" actId="14100"/>
        <pc:sldMkLst>
          <pc:docMk/>
          <pc:sldMk cId="3452722916" sldId="257"/>
        </pc:sldMkLst>
        <pc:spChg chg="mod">
          <ac:chgData name="K, Deepika" userId="cb174bc6-8c96-4a5e-a0d8-c7581e34b9c0" providerId="ADAL" clId="{59946B89-7C2F-4C58-AC63-27FB23867E58}" dt="2023-09-24T09:11:07.439" v="55" actId="14100"/>
          <ac:spMkLst>
            <pc:docMk/>
            <pc:sldMk cId="3452722916" sldId="257"/>
            <ac:spMk id="3" creationId="{02809440-18C2-CFC3-76F0-053E865F9644}"/>
          </ac:spMkLst>
        </pc:spChg>
      </pc:sldChg>
      <pc:sldChg chg="modSp mod">
        <pc:chgData name="K, Deepika" userId="cb174bc6-8c96-4a5e-a0d8-c7581e34b9c0" providerId="ADAL" clId="{59946B89-7C2F-4C58-AC63-27FB23867E58}" dt="2023-09-24T08:58:35.051" v="33" actId="1036"/>
        <pc:sldMkLst>
          <pc:docMk/>
          <pc:sldMk cId="2515129623" sldId="258"/>
        </pc:sldMkLst>
        <pc:graphicFrameChg chg="mod">
          <ac:chgData name="K, Deepika" userId="cb174bc6-8c96-4a5e-a0d8-c7581e34b9c0" providerId="ADAL" clId="{59946B89-7C2F-4C58-AC63-27FB23867E58}" dt="2023-09-24T08:58:35.051" v="33" actId="1036"/>
          <ac:graphicFrameMkLst>
            <pc:docMk/>
            <pc:sldMk cId="2515129623" sldId="258"/>
            <ac:graphicFrameMk id="5" creationId="{E892D06E-BD40-C286-0C01-B9961BEEB78B}"/>
          </ac:graphicFrameMkLst>
        </pc:graphicFrameChg>
      </pc:sldChg>
      <pc:sldChg chg="modSp mod ord">
        <pc:chgData name="K, Deepika" userId="cb174bc6-8c96-4a5e-a0d8-c7581e34b9c0" providerId="ADAL" clId="{59946B89-7C2F-4C58-AC63-27FB23867E58}" dt="2023-09-24T09:11:12.774" v="57"/>
        <pc:sldMkLst>
          <pc:docMk/>
          <pc:sldMk cId="45167990" sldId="263"/>
        </pc:sldMkLst>
        <pc:spChg chg="mod">
          <ac:chgData name="K, Deepika" userId="cb174bc6-8c96-4a5e-a0d8-c7581e34b9c0" providerId="ADAL" clId="{59946B89-7C2F-4C58-AC63-27FB23867E58}" dt="2023-09-24T09:10:45.759" v="52" actId="20577"/>
          <ac:spMkLst>
            <pc:docMk/>
            <pc:sldMk cId="45167990" sldId="263"/>
            <ac:spMk id="2" creationId="{24D4470F-EDE1-7D35-4287-E22059860258}"/>
          </ac:spMkLst>
        </pc:spChg>
        <pc:picChg chg="mod">
          <ac:chgData name="K, Deepika" userId="cb174bc6-8c96-4a5e-a0d8-c7581e34b9c0" providerId="ADAL" clId="{59946B89-7C2F-4C58-AC63-27FB23867E58}" dt="2023-09-24T09:10:53.605" v="53" actId="1076"/>
          <ac:picMkLst>
            <pc:docMk/>
            <pc:sldMk cId="45167990" sldId="263"/>
            <ac:picMk id="4" creationId="{2C1FE704-3DBC-1E7D-BF0C-F85526CB9AB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622BE-5F5D-4763-B089-0AEF760323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A3C1288-5ED8-4F3E-94DA-8F05F217E57D}">
      <dgm:prSet/>
      <dgm:spPr/>
      <dgm:t>
        <a:bodyPr/>
        <a:lstStyle/>
        <a:p>
          <a:r>
            <a:rPr lang="en-US" b="0" i="0"/>
            <a:t>IBM Spectrum LSF RTM offers real-time monitoring and analytics for HPC clusters.</a:t>
          </a:r>
          <a:endParaRPr lang="en-US"/>
        </a:p>
      </dgm:t>
    </dgm:pt>
    <dgm:pt modelId="{0937B91B-2763-445F-AE87-EDBF950A1F55}" type="parTrans" cxnId="{BF9873A4-7635-4730-B8FD-DC6DECC2FEFD}">
      <dgm:prSet/>
      <dgm:spPr/>
      <dgm:t>
        <a:bodyPr/>
        <a:lstStyle/>
        <a:p>
          <a:endParaRPr lang="en-US"/>
        </a:p>
      </dgm:t>
    </dgm:pt>
    <dgm:pt modelId="{886F9A0B-996C-4740-9A21-6575957E0EAE}" type="sibTrans" cxnId="{BF9873A4-7635-4730-B8FD-DC6DECC2FEFD}">
      <dgm:prSet/>
      <dgm:spPr/>
      <dgm:t>
        <a:bodyPr/>
        <a:lstStyle/>
        <a:p>
          <a:endParaRPr lang="en-US"/>
        </a:p>
      </dgm:t>
    </dgm:pt>
    <dgm:pt modelId="{194F7CAF-D76A-44A4-BEFC-77159AF83ECA}">
      <dgm:prSet/>
      <dgm:spPr/>
      <dgm:t>
        <a:bodyPr/>
        <a:lstStyle/>
        <a:p>
          <a:r>
            <a:rPr lang="en-US" b="0" i="0"/>
            <a:t>It optimizes resource utilization and proactively addresses performance issues.</a:t>
          </a:r>
          <a:endParaRPr lang="en-US"/>
        </a:p>
      </dgm:t>
    </dgm:pt>
    <dgm:pt modelId="{ADE07783-3A21-449F-94A7-9D12C4A40174}" type="parTrans" cxnId="{CE5C5F1E-6CEF-4891-AE3D-9EC37643EA25}">
      <dgm:prSet/>
      <dgm:spPr/>
      <dgm:t>
        <a:bodyPr/>
        <a:lstStyle/>
        <a:p>
          <a:endParaRPr lang="en-US"/>
        </a:p>
      </dgm:t>
    </dgm:pt>
    <dgm:pt modelId="{153BA969-BF26-4353-9081-B33D4393892D}" type="sibTrans" cxnId="{CE5C5F1E-6CEF-4891-AE3D-9EC37643EA25}">
      <dgm:prSet/>
      <dgm:spPr/>
      <dgm:t>
        <a:bodyPr/>
        <a:lstStyle/>
        <a:p>
          <a:endParaRPr lang="en-US"/>
        </a:p>
      </dgm:t>
    </dgm:pt>
    <dgm:pt modelId="{EA703839-26D4-4DA2-9BBE-A225EFCA79A3}">
      <dgm:prSet/>
      <dgm:spPr/>
      <dgm:t>
        <a:bodyPr/>
        <a:lstStyle/>
        <a:p>
          <a:r>
            <a:rPr lang="en-US" b="0" i="0"/>
            <a:t>Customizable dashboards and alerting capabilities give administrators full control.</a:t>
          </a:r>
          <a:endParaRPr lang="en-US"/>
        </a:p>
      </dgm:t>
    </dgm:pt>
    <dgm:pt modelId="{CD0975B9-4048-42EA-B88D-77105BCA55FE}" type="parTrans" cxnId="{718D3EE1-59D5-4D1C-935A-1F9D08F4310D}">
      <dgm:prSet/>
      <dgm:spPr/>
      <dgm:t>
        <a:bodyPr/>
        <a:lstStyle/>
        <a:p>
          <a:endParaRPr lang="en-US"/>
        </a:p>
      </dgm:t>
    </dgm:pt>
    <dgm:pt modelId="{A314DF00-1D20-4537-B2EF-45C7497E0B31}" type="sibTrans" cxnId="{718D3EE1-59D5-4D1C-935A-1F9D08F4310D}">
      <dgm:prSet/>
      <dgm:spPr/>
      <dgm:t>
        <a:bodyPr/>
        <a:lstStyle/>
        <a:p>
          <a:endParaRPr lang="en-US"/>
        </a:p>
      </dgm:t>
    </dgm:pt>
    <dgm:pt modelId="{67C5E781-99E0-404E-9021-9663E866462C}" type="pres">
      <dgm:prSet presAssocID="{CD0622BE-5F5D-4763-B089-0AEF76032363}" presName="root" presStyleCnt="0">
        <dgm:presLayoutVars>
          <dgm:dir/>
          <dgm:resizeHandles val="exact"/>
        </dgm:presLayoutVars>
      </dgm:prSet>
      <dgm:spPr/>
    </dgm:pt>
    <dgm:pt modelId="{BEBAB459-532A-40F9-9143-6E2D5985FC70}" type="pres">
      <dgm:prSet presAssocID="{8A3C1288-5ED8-4F3E-94DA-8F05F217E57D}" presName="compNode" presStyleCnt="0"/>
      <dgm:spPr/>
    </dgm:pt>
    <dgm:pt modelId="{D0F00B70-19C6-42FD-B870-D1EBB7980902}" type="pres">
      <dgm:prSet presAssocID="{8A3C1288-5ED8-4F3E-94DA-8F05F217E5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5426589-6EE4-448D-98B6-490703EEB323}" type="pres">
      <dgm:prSet presAssocID="{8A3C1288-5ED8-4F3E-94DA-8F05F217E57D}" presName="spaceRect" presStyleCnt="0"/>
      <dgm:spPr/>
    </dgm:pt>
    <dgm:pt modelId="{14BF179C-D210-4800-8A30-55053B1DF854}" type="pres">
      <dgm:prSet presAssocID="{8A3C1288-5ED8-4F3E-94DA-8F05F217E57D}" presName="textRect" presStyleLbl="revTx" presStyleIdx="0" presStyleCnt="3">
        <dgm:presLayoutVars>
          <dgm:chMax val="1"/>
          <dgm:chPref val="1"/>
        </dgm:presLayoutVars>
      </dgm:prSet>
      <dgm:spPr/>
    </dgm:pt>
    <dgm:pt modelId="{07351650-C973-4841-B777-5A203258721A}" type="pres">
      <dgm:prSet presAssocID="{886F9A0B-996C-4740-9A21-6575957E0EAE}" presName="sibTrans" presStyleCnt="0"/>
      <dgm:spPr/>
    </dgm:pt>
    <dgm:pt modelId="{C941EDB2-4CA8-4D00-9C1D-C9BC0A043757}" type="pres">
      <dgm:prSet presAssocID="{194F7CAF-D76A-44A4-BEFC-77159AF83ECA}" presName="compNode" presStyleCnt="0"/>
      <dgm:spPr/>
    </dgm:pt>
    <dgm:pt modelId="{47F2BF6E-B496-4D7E-8BCB-BD514128347E}" type="pres">
      <dgm:prSet presAssocID="{194F7CAF-D76A-44A4-BEFC-77159AF83E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3B3005B-BF88-4600-BB92-5E32EDE52477}" type="pres">
      <dgm:prSet presAssocID="{194F7CAF-D76A-44A4-BEFC-77159AF83ECA}" presName="spaceRect" presStyleCnt="0"/>
      <dgm:spPr/>
    </dgm:pt>
    <dgm:pt modelId="{8FC04FB6-045E-4DE6-A26A-0DE7E5F54EF0}" type="pres">
      <dgm:prSet presAssocID="{194F7CAF-D76A-44A4-BEFC-77159AF83ECA}" presName="textRect" presStyleLbl="revTx" presStyleIdx="1" presStyleCnt="3">
        <dgm:presLayoutVars>
          <dgm:chMax val="1"/>
          <dgm:chPref val="1"/>
        </dgm:presLayoutVars>
      </dgm:prSet>
      <dgm:spPr/>
    </dgm:pt>
    <dgm:pt modelId="{45351C03-EFCD-48BB-AA7E-CF07D82F736A}" type="pres">
      <dgm:prSet presAssocID="{153BA969-BF26-4353-9081-B33D4393892D}" presName="sibTrans" presStyleCnt="0"/>
      <dgm:spPr/>
    </dgm:pt>
    <dgm:pt modelId="{E74BA26B-FFB7-45A8-BD69-5DE9D9DB3450}" type="pres">
      <dgm:prSet presAssocID="{EA703839-26D4-4DA2-9BBE-A225EFCA79A3}" presName="compNode" presStyleCnt="0"/>
      <dgm:spPr/>
    </dgm:pt>
    <dgm:pt modelId="{854176CC-0BC9-480B-9CC8-67CD01B5E4F3}" type="pres">
      <dgm:prSet presAssocID="{EA703839-26D4-4DA2-9BBE-A225EFCA79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A3CA5BE-56C1-4816-B95C-391B250B7FCD}" type="pres">
      <dgm:prSet presAssocID="{EA703839-26D4-4DA2-9BBE-A225EFCA79A3}" presName="spaceRect" presStyleCnt="0"/>
      <dgm:spPr/>
    </dgm:pt>
    <dgm:pt modelId="{B5A023BA-A4F7-454A-B2C9-378C3B71D545}" type="pres">
      <dgm:prSet presAssocID="{EA703839-26D4-4DA2-9BBE-A225EFCA79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5C5F1E-6CEF-4891-AE3D-9EC37643EA25}" srcId="{CD0622BE-5F5D-4763-B089-0AEF76032363}" destId="{194F7CAF-D76A-44A4-BEFC-77159AF83ECA}" srcOrd="1" destOrd="0" parTransId="{ADE07783-3A21-449F-94A7-9D12C4A40174}" sibTransId="{153BA969-BF26-4353-9081-B33D4393892D}"/>
    <dgm:cxn modelId="{4E81753C-C0E3-4C38-9293-5D5F136D0012}" type="presOf" srcId="{EA703839-26D4-4DA2-9BBE-A225EFCA79A3}" destId="{B5A023BA-A4F7-454A-B2C9-378C3B71D545}" srcOrd="0" destOrd="0" presId="urn:microsoft.com/office/officeart/2018/2/layout/IconLabelList"/>
    <dgm:cxn modelId="{893DB663-26EB-45B6-A79F-21968A401229}" type="presOf" srcId="{194F7CAF-D76A-44A4-BEFC-77159AF83ECA}" destId="{8FC04FB6-045E-4DE6-A26A-0DE7E5F54EF0}" srcOrd="0" destOrd="0" presId="urn:microsoft.com/office/officeart/2018/2/layout/IconLabelList"/>
    <dgm:cxn modelId="{1F8AF276-E8EA-4D5D-AA38-218D53C48DD0}" type="presOf" srcId="{8A3C1288-5ED8-4F3E-94DA-8F05F217E57D}" destId="{14BF179C-D210-4800-8A30-55053B1DF854}" srcOrd="0" destOrd="0" presId="urn:microsoft.com/office/officeart/2018/2/layout/IconLabelList"/>
    <dgm:cxn modelId="{017E399E-2BBD-41BC-9712-68AA04123740}" type="presOf" srcId="{CD0622BE-5F5D-4763-B089-0AEF76032363}" destId="{67C5E781-99E0-404E-9021-9663E866462C}" srcOrd="0" destOrd="0" presId="urn:microsoft.com/office/officeart/2018/2/layout/IconLabelList"/>
    <dgm:cxn modelId="{BF9873A4-7635-4730-B8FD-DC6DECC2FEFD}" srcId="{CD0622BE-5F5D-4763-B089-0AEF76032363}" destId="{8A3C1288-5ED8-4F3E-94DA-8F05F217E57D}" srcOrd="0" destOrd="0" parTransId="{0937B91B-2763-445F-AE87-EDBF950A1F55}" sibTransId="{886F9A0B-996C-4740-9A21-6575957E0EAE}"/>
    <dgm:cxn modelId="{718D3EE1-59D5-4D1C-935A-1F9D08F4310D}" srcId="{CD0622BE-5F5D-4763-B089-0AEF76032363}" destId="{EA703839-26D4-4DA2-9BBE-A225EFCA79A3}" srcOrd="2" destOrd="0" parTransId="{CD0975B9-4048-42EA-B88D-77105BCA55FE}" sibTransId="{A314DF00-1D20-4537-B2EF-45C7497E0B31}"/>
    <dgm:cxn modelId="{F1B11B41-2770-4D0C-A00D-AEB73DD841E9}" type="presParOf" srcId="{67C5E781-99E0-404E-9021-9663E866462C}" destId="{BEBAB459-532A-40F9-9143-6E2D5985FC70}" srcOrd="0" destOrd="0" presId="urn:microsoft.com/office/officeart/2018/2/layout/IconLabelList"/>
    <dgm:cxn modelId="{0C7E4828-89E4-4DCE-8DBA-9AAC5DD3A84C}" type="presParOf" srcId="{BEBAB459-532A-40F9-9143-6E2D5985FC70}" destId="{D0F00B70-19C6-42FD-B870-D1EBB7980902}" srcOrd="0" destOrd="0" presId="urn:microsoft.com/office/officeart/2018/2/layout/IconLabelList"/>
    <dgm:cxn modelId="{85F19048-DFCB-460C-9A43-07ADC5776BFF}" type="presParOf" srcId="{BEBAB459-532A-40F9-9143-6E2D5985FC70}" destId="{B5426589-6EE4-448D-98B6-490703EEB323}" srcOrd="1" destOrd="0" presId="urn:microsoft.com/office/officeart/2018/2/layout/IconLabelList"/>
    <dgm:cxn modelId="{7079EC0B-B3D3-487B-B146-ED48962B1875}" type="presParOf" srcId="{BEBAB459-532A-40F9-9143-6E2D5985FC70}" destId="{14BF179C-D210-4800-8A30-55053B1DF854}" srcOrd="2" destOrd="0" presId="urn:microsoft.com/office/officeart/2018/2/layout/IconLabelList"/>
    <dgm:cxn modelId="{B66589D2-5C2E-4387-88AB-DFB7ECBB4E0E}" type="presParOf" srcId="{67C5E781-99E0-404E-9021-9663E866462C}" destId="{07351650-C973-4841-B777-5A203258721A}" srcOrd="1" destOrd="0" presId="urn:microsoft.com/office/officeart/2018/2/layout/IconLabelList"/>
    <dgm:cxn modelId="{ED37B5FE-702F-4520-89A8-E7C1221868B9}" type="presParOf" srcId="{67C5E781-99E0-404E-9021-9663E866462C}" destId="{C941EDB2-4CA8-4D00-9C1D-C9BC0A043757}" srcOrd="2" destOrd="0" presId="urn:microsoft.com/office/officeart/2018/2/layout/IconLabelList"/>
    <dgm:cxn modelId="{6869986A-8701-40F3-8DC4-F5842DCC70D2}" type="presParOf" srcId="{C941EDB2-4CA8-4D00-9C1D-C9BC0A043757}" destId="{47F2BF6E-B496-4D7E-8BCB-BD514128347E}" srcOrd="0" destOrd="0" presId="urn:microsoft.com/office/officeart/2018/2/layout/IconLabelList"/>
    <dgm:cxn modelId="{5C64C01E-B520-43D5-8E51-83D692B860D1}" type="presParOf" srcId="{C941EDB2-4CA8-4D00-9C1D-C9BC0A043757}" destId="{23B3005B-BF88-4600-BB92-5E32EDE52477}" srcOrd="1" destOrd="0" presId="urn:microsoft.com/office/officeart/2018/2/layout/IconLabelList"/>
    <dgm:cxn modelId="{89E92BC1-01AC-4660-A25E-C2BDB4430D0E}" type="presParOf" srcId="{C941EDB2-4CA8-4D00-9C1D-C9BC0A043757}" destId="{8FC04FB6-045E-4DE6-A26A-0DE7E5F54EF0}" srcOrd="2" destOrd="0" presId="urn:microsoft.com/office/officeart/2018/2/layout/IconLabelList"/>
    <dgm:cxn modelId="{EC013970-AAF2-484F-A24C-05ADC4E18C2D}" type="presParOf" srcId="{67C5E781-99E0-404E-9021-9663E866462C}" destId="{45351C03-EFCD-48BB-AA7E-CF07D82F736A}" srcOrd="3" destOrd="0" presId="urn:microsoft.com/office/officeart/2018/2/layout/IconLabelList"/>
    <dgm:cxn modelId="{4E63D3A6-BADC-4BC8-AA5A-9C9270E910EE}" type="presParOf" srcId="{67C5E781-99E0-404E-9021-9663E866462C}" destId="{E74BA26B-FFB7-45A8-BD69-5DE9D9DB3450}" srcOrd="4" destOrd="0" presId="urn:microsoft.com/office/officeart/2018/2/layout/IconLabelList"/>
    <dgm:cxn modelId="{184F3A9A-A829-4659-AFB0-496BBBC29B62}" type="presParOf" srcId="{E74BA26B-FFB7-45A8-BD69-5DE9D9DB3450}" destId="{854176CC-0BC9-480B-9CC8-67CD01B5E4F3}" srcOrd="0" destOrd="0" presId="urn:microsoft.com/office/officeart/2018/2/layout/IconLabelList"/>
    <dgm:cxn modelId="{D22B20B5-BDA7-48E0-B023-410A3A1275C0}" type="presParOf" srcId="{E74BA26B-FFB7-45A8-BD69-5DE9D9DB3450}" destId="{3A3CA5BE-56C1-4816-B95C-391B250B7FCD}" srcOrd="1" destOrd="0" presId="urn:microsoft.com/office/officeart/2018/2/layout/IconLabelList"/>
    <dgm:cxn modelId="{32711F2B-4878-471F-ACC4-8FC54667F1F3}" type="presParOf" srcId="{E74BA26B-FFB7-45A8-BD69-5DE9D9DB3450}" destId="{B5A023BA-A4F7-454A-B2C9-378C3B71D5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2597B-8A90-4CA6-87AB-291757BE38D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2C200C-2270-455F-B18C-66303112EBD9}">
      <dgm:prSet/>
      <dgm:spPr/>
      <dgm:t>
        <a:bodyPr/>
        <a:lstStyle/>
        <a:p>
          <a:pPr>
            <a:defRPr cap="all"/>
          </a:pPr>
          <a:r>
            <a:rPr lang="en-US" b="0" i="0"/>
            <a:t>Real-Time Monitoring: Live updates on resource usage, job status, and system health.</a:t>
          </a:r>
          <a:endParaRPr lang="en-US"/>
        </a:p>
      </dgm:t>
    </dgm:pt>
    <dgm:pt modelId="{34DDBB59-8FC6-41B9-83CD-7C141634431D}" type="parTrans" cxnId="{EE5F5C34-0990-4353-9704-C2F9814B1E54}">
      <dgm:prSet/>
      <dgm:spPr/>
      <dgm:t>
        <a:bodyPr/>
        <a:lstStyle/>
        <a:p>
          <a:endParaRPr lang="en-US"/>
        </a:p>
      </dgm:t>
    </dgm:pt>
    <dgm:pt modelId="{AE94D0A0-FFE8-48F5-BB78-4C1794925A8F}" type="sibTrans" cxnId="{EE5F5C34-0990-4353-9704-C2F9814B1E54}">
      <dgm:prSet/>
      <dgm:spPr/>
      <dgm:t>
        <a:bodyPr/>
        <a:lstStyle/>
        <a:p>
          <a:endParaRPr lang="en-US"/>
        </a:p>
      </dgm:t>
    </dgm:pt>
    <dgm:pt modelId="{F891C0C7-99F4-4737-8217-F6A3B66F8894}">
      <dgm:prSet/>
      <dgm:spPr/>
      <dgm:t>
        <a:bodyPr/>
        <a:lstStyle/>
        <a:p>
          <a:pPr>
            <a:defRPr cap="all"/>
          </a:pPr>
          <a:r>
            <a:rPr lang="en-US" b="0" i="0"/>
            <a:t>Customizable Dashboards: Personalized views with graphs and charts.</a:t>
          </a:r>
          <a:endParaRPr lang="en-US"/>
        </a:p>
      </dgm:t>
    </dgm:pt>
    <dgm:pt modelId="{49BD07E9-D757-4E74-A921-46E800AC4F21}" type="parTrans" cxnId="{C2784A77-5552-4B3E-A713-DC6BCD753429}">
      <dgm:prSet/>
      <dgm:spPr/>
      <dgm:t>
        <a:bodyPr/>
        <a:lstStyle/>
        <a:p>
          <a:endParaRPr lang="en-US"/>
        </a:p>
      </dgm:t>
    </dgm:pt>
    <dgm:pt modelId="{24C5F583-8874-4F3F-862F-000233A090D1}" type="sibTrans" cxnId="{C2784A77-5552-4B3E-A713-DC6BCD753429}">
      <dgm:prSet/>
      <dgm:spPr/>
      <dgm:t>
        <a:bodyPr/>
        <a:lstStyle/>
        <a:p>
          <a:endParaRPr lang="en-US"/>
        </a:p>
      </dgm:t>
    </dgm:pt>
    <dgm:pt modelId="{1B37B648-0BE8-43AF-918B-CDE7C0EA1E47}">
      <dgm:prSet/>
      <dgm:spPr/>
      <dgm:t>
        <a:bodyPr/>
        <a:lstStyle/>
        <a:p>
          <a:pPr>
            <a:defRPr cap="all"/>
          </a:pPr>
          <a:r>
            <a:rPr lang="en-US" b="0" i="0"/>
            <a:t>Job Monitoring: Detailed information on running and queued jobs.</a:t>
          </a:r>
          <a:endParaRPr lang="en-US"/>
        </a:p>
      </dgm:t>
    </dgm:pt>
    <dgm:pt modelId="{60536DAF-9A55-4444-AF5B-2FD14DE201B7}" type="parTrans" cxnId="{FAB87E58-08C9-4209-9F2D-76128DD290B1}">
      <dgm:prSet/>
      <dgm:spPr/>
      <dgm:t>
        <a:bodyPr/>
        <a:lstStyle/>
        <a:p>
          <a:endParaRPr lang="en-US"/>
        </a:p>
      </dgm:t>
    </dgm:pt>
    <dgm:pt modelId="{C20845F0-D0DE-47C9-AEB5-06EAA575D479}" type="sibTrans" cxnId="{FAB87E58-08C9-4209-9F2D-76128DD290B1}">
      <dgm:prSet/>
      <dgm:spPr/>
      <dgm:t>
        <a:bodyPr/>
        <a:lstStyle/>
        <a:p>
          <a:endParaRPr lang="en-US"/>
        </a:p>
      </dgm:t>
    </dgm:pt>
    <dgm:pt modelId="{D32A7C90-88D0-4656-A932-22B01F6035AD}">
      <dgm:prSet/>
      <dgm:spPr/>
      <dgm:t>
        <a:bodyPr/>
        <a:lstStyle/>
        <a:p>
          <a:pPr>
            <a:defRPr cap="all"/>
          </a:pPr>
          <a:r>
            <a:rPr lang="en-US" b="0" i="0"/>
            <a:t>Resource Utilization: Metrics on CPU, memory, and network usage.</a:t>
          </a:r>
          <a:endParaRPr lang="en-US"/>
        </a:p>
      </dgm:t>
    </dgm:pt>
    <dgm:pt modelId="{FE8FCF93-A8CD-424B-B17C-E6DF0A76F04A}" type="parTrans" cxnId="{4ED69A86-4AFD-496B-96BF-E06110EBF1BB}">
      <dgm:prSet/>
      <dgm:spPr/>
      <dgm:t>
        <a:bodyPr/>
        <a:lstStyle/>
        <a:p>
          <a:endParaRPr lang="en-US"/>
        </a:p>
      </dgm:t>
    </dgm:pt>
    <dgm:pt modelId="{DB89DF8F-1316-439C-B6BB-160395209705}" type="sibTrans" cxnId="{4ED69A86-4AFD-496B-96BF-E06110EBF1BB}">
      <dgm:prSet/>
      <dgm:spPr/>
      <dgm:t>
        <a:bodyPr/>
        <a:lstStyle/>
        <a:p>
          <a:endParaRPr lang="en-US"/>
        </a:p>
      </dgm:t>
    </dgm:pt>
    <dgm:pt modelId="{E3262078-AC52-4B51-85E6-4D1C84D2B726}">
      <dgm:prSet/>
      <dgm:spPr/>
      <dgm:t>
        <a:bodyPr/>
        <a:lstStyle/>
        <a:p>
          <a:pPr>
            <a:defRPr cap="all"/>
          </a:pPr>
          <a:r>
            <a:rPr lang="en-US" b="0" i="0"/>
            <a:t>Alerting and Notifications: Configurable alerts for critical events.</a:t>
          </a:r>
          <a:endParaRPr lang="en-US"/>
        </a:p>
      </dgm:t>
    </dgm:pt>
    <dgm:pt modelId="{F2D5914C-02A0-462B-B76F-F9488733F66A}" type="parTrans" cxnId="{59F37D81-F9E2-4A55-A873-A64B39D36591}">
      <dgm:prSet/>
      <dgm:spPr/>
      <dgm:t>
        <a:bodyPr/>
        <a:lstStyle/>
        <a:p>
          <a:endParaRPr lang="en-US"/>
        </a:p>
      </dgm:t>
    </dgm:pt>
    <dgm:pt modelId="{9EDCC141-CF28-417B-BA97-B497BEB9BA14}" type="sibTrans" cxnId="{59F37D81-F9E2-4A55-A873-A64B39D36591}">
      <dgm:prSet/>
      <dgm:spPr/>
      <dgm:t>
        <a:bodyPr/>
        <a:lstStyle/>
        <a:p>
          <a:endParaRPr lang="en-US"/>
        </a:p>
      </dgm:t>
    </dgm:pt>
    <dgm:pt modelId="{24A67C6C-AA9A-47F1-8ABF-F0ECD1B6E756}">
      <dgm:prSet/>
      <dgm:spPr/>
      <dgm:t>
        <a:bodyPr/>
        <a:lstStyle/>
        <a:p>
          <a:pPr>
            <a:defRPr cap="all"/>
          </a:pPr>
          <a:r>
            <a:rPr lang="en-US" b="0" i="0"/>
            <a:t>Historical Data Analysis: Access to historical graphs for trend analysis.</a:t>
          </a:r>
          <a:endParaRPr lang="en-US"/>
        </a:p>
      </dgm:t>
    </dgm:pt>
    <dgm:pt modelId="{633F28CE-7167-4108-BD6B-727B76657025}" type="parTrans" cxnId="{ADD0A8E0-AE09-4073-8FBE-6386DBAAE51B}">
      <dgm:prSet/>
      <dgm:spPr/>
      <dgm:t>
        <a:bodyPr/>
        <a:lstStyle/>
        <a:p>
          <a:endParaRPr lang="en-US"/>
        </a:p>
      </dgm:t>
    </dgm:pt>
    <dgm:pt modelId="{9FD77B93-3E47-42CB-ADF3-BF751A9F5727}" type="sibTrans" cxnId="{ADD0A8E0-AE09-4073-8FBE-6386DBAAE51B}">
      <dgm:prSet/>
      <dgm:spPr/>
      <dgm:t>
        <a:bodyPr/>
        <a:lstStyle/>
        <a:p>
          <a:endParaRPr lang="en-US"/>
        </a:p>
      </dgm:t>
    </dgm:pt>
    <dgm:pt modelId="{E9A90DC8-1681-498D-924D-4B036B91E7B5}">
      <dgm:prSet/>
      <dgm:spPr/>
      <dgm:t>
        <a:bodyPr/>
        <a:lstStyle/>
        <a:p>
          <a:pPr>
            <a:defRPr cap="all"/>
          </a:pPr>
          <a:r>
            <a:rPr lang="en-US" b="0" i="0"/>
            <a:t>Cluster Overview: Health and performance summary of the entire cluster.</a:t>
          </a:r>
          <a:endParaRPr lang="en-US"/>
        </a:p>
      </dgm:t>
    </dgm:pt>
    <dgm:pt modelId="{1181890D-4014-4AB2-B438-BC162ACCD147}" type="parTrans" cxnId="{5C53227C-5B91-4C06-AC92-C2D67FC3DCB0}">
      <dgm:prSet/>
      <dgm:spPr/>
      <dgm:t>
        <a:bodyPr/>
        <a:lstStyle/>
        <a:p>
          <a:endParaRPr lang="en-US"/>
        </a:p>
      </dgm:t>
    </dgm:pt>
    <dgm:pt modelId="{012C5BDF-AE52-4D70-ACE4-E5BA405FF053}" type="sibTrans" cxnId="{5C53227C-5B91-4C06-AC92-C2D67FC3DCB0}">
      <dgm:prSet/>
      <dgm:spPr/>
      <dgm:t>
        <a:bodyPr/>
        <a:lstStyle/>
        <a:p>
          <a:endParaRPr lang="en-US"/>
        </a:p>
      </dgm:t>
    </dgm:pt>
    <dgm:pt modelId="{EBF0EE22-C90E-4F44-9E4B-C0ACE04C1E6A}" type="pres">
      <dgm:prSet presAssocID="{5BB2597B-8A90-4CA6-87AB-291757BE38D9}" presName="root" presStyleCnt="0">
        <dgm:presLayoutVars>
          <dgm:dir/>
          <dgm:resizeHandles val="exact"/>
        </dgm:presLayoutVars>
      </dgm:prSet>
      <dgm:spPr/>
    </dgm:pt>
    <dgm:pt modelId="{B37D9BB1-7288-40F7-9440-F45FC4473BDE}" type="pres">
      <dgm:prSet presAssocID="{0A2C200C-2270-455F-B18C-66303112EBD9}" presName="compNode" presStyleCnt="0"/>
      <dgm:spPr/>
    </dgm:pt>
    <dgm:pt modelId="{F9267036-8324-4A84-9D4E-6E32B945B5B1}" type="pres">
      <dgm:prSet presAssocID="{0A2C200C-2270-455F-B18C-66303112EBD9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111C1F8-80DB-497B-8893-26F0026044D9}" type="pres">
      <dgm:prSet presAssocID="{0A2C200C-2270-455F-B18C-66303112EBD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8EFD720-8E2D-47C1-BE90-290E57EBD7A7}" type="pres">
      <dgm:prSet presAssocID="{0A2C200C-2270-455F-B18C-66303112EBD9}" presName="spaceRect" presStyleCnt="0"/>
      <dgm:spPr/>
    </dgm:pt>
    <dgm:pt modelId="{02D0E061-15BF-4497-84C0-01672803E5E8}" type="pres">
      <dgm:prSet presAssocID="{0A2C200C-2270-455F-B18C-66303112EBD9}" presName="textRect" presStyleLbl="revTx" presStyleIdx="0" presStyleCnt="7">
        <dgm:presLayoutVars>
          <dgm:chMax val="1"/>
          <dgm:chPref val="1"/>
        </dgm:presLayoutVars>
      </dgm:prSet>
      <dgm:spPr/>
    </dgm:pt>
    <dgm:pt modelId="{B5EE7142-5D4A-4BA9-84FE-8EF0C96AC86B}" type="pres">
      <dgm:prSet presAssocID="{AE94D0A0-FFE8-48F5-BB78-4C1794925A8F}" presName="sibTrans" presStyleCnt="0"/>
      <dgm:spPr/>
    </dgm:pt>
    <dgm:pt modelId="{4FEE95B9-A312-4D37-B954-494C7F284C94}" type="pres">
      <dgm:prSet presAssocID="{F891C0C7-99F4-4737-8217-F6A3B66F8894}" presName="compNode" presStyleCnt="0"/>
      <dgm:spPr/>
    </dgm:pt>
    <dgm:pt modelId="{8CFA6289-F762-4211-9E70-2BBEAE957D42}" type="pres">
      <dgm:prSet presAssocID="{F891C0C7-99F4-4737-8217-F6A3B66F8894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062974C-F2B5-4677-B3F8-7197746E6521}" type="pres">
      <dgm:prSet presAssocID="{F891C0C7-99F4-4737-8217-F6A3B66F889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BA3361BE-AEC2-4ABF-A50A-C360F1DAADDC}" type="pres">
      <dgm:prSet presAssocID="{F891C0C7-99F4-4737-8217-F6A3B66F8894}" presName="spaceRect" presStyleCnt="0"/>
      <dgm:spPr/>
    </dgm:pt>
    <dgm:pt modelId="{8D7B83CA-F5C7-4B5D-85A8-57B6BBD2A370}" type="pres">
      <dgm:prSet presAssocID="{F891C0C7-99F4-4737-8217-F6A3B66F8894}" presName="textRect" presStyleLbl="revTx" presStyleIdx="1" presStyleCnt="7">
        <dgm:presLayoutVars>
          <dgm:chMax val="1"/>
          <dgm:chPref val="1"/>
        </dgm:presLayoutVars>
      </dgm:prSet>
      <dgm:spPr/>
    </dgm:pt>
    <dgm:pt modelId="{1664B991-F416-42C3-9FCA-441D6AF47F0B}" type="pres">
      <dgm:prSet presAssocID="{24C5F583-8874-4F3F-862F-000233A090D1}" presName="sibTrans" presStyleCnt="0"/>
      <dgm:spPr/>
    </dgm:pt>
    <dgm:pt modelId="{24CD5CFF-EFBA-4828-891A-D772C2216F6D}" type="pres">
      <dgm:prSet presAssocID="{1B37B648-0BE8-43AF-918B-CDE7C0EA1E47}" presName="compNode" presStyleCnt="0"/>
      <dgm:spPr/>
    </dgm:pt>
    <dgm:pt modelId="{B8D1D643-5B0A-4049-B886-B0C1FDD0667D}" type="pres">
      <dgm:prSet presAssocID="{1B37B648-0BE8-43AF-918B-CDE7C0EA1E47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D0AF3D0-0CAA-44F7-983D-FD19D5EF4B89}" type="pres">
      <dgm:prSet presAssocID="{1B37B648-0BE8-43AF-918B-CDE7C0EA1E4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1CAA9920-2AEA-42BC-9F17-EDCFD36526ED}" type="pres">
      <dgm:prSet presAssocID="{1B37B648-0BE8-43AF-918B-CDE7C0EA1E47}" presName="spaceRect" presStyleCnt="0"/>
      <dgm:spPr/>
    </dgm:pt>
    <dgm:pt modelId="{0BF5C4A4-768A-41B7-A65C-FD20AB1EC725}" type="pres">
      <dgm:prSet presAssocID="{1B37B648-0BE8-43AF-918B-CDE7C0EA1E47}" presName="textRect" presStyleLbl="revTx" presStyleIdx="2" presStyleCnt="7">
        <dgm:presLayoutVars>
          <dgm:chMax val="1"/>
          <dgm:chPref val="1"/>
        </dgm:presLayoutVars>
      </dgm:prSet>
      <dgm:spPr/>
    </dgm:pt>
    <dgm:pt modelId="{869A857E-C615-47E8-AF26-91F206890EE6}" type="pres">
      <dgm:prSet presAssocID="{C20845F0-D0DE-47C9-AEB5-06EAA575D479}" presName="sibTrans" presStyleCnt="0"/>
      <dgm:spPr/>
    </dgm:pt>
    <dgm:pt modelId="{E1AFF7A6-E581-407E-ABCD-F81FF583BC70}" type="pres">
      <dgm:prSet presAssocID="{D32A7C90-88D0-4656-A932-22B01F6035AD}" presName="compNode" presStyleCnt="0"/>
      <dgm:spPr/>
    </dgm:pt>
    <dgm:pt modelId="{1EED1E34-F7C7-4E51-9703-71F52FD22BE3}" type="pres">
      <dgm:prSet presAssocID="{D32A7C90-88D0-4656-A932-22B01F6035AD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8006629-F902-4B91-B296-7C79192346DD}" type="pres">
      <dgm:prSet presAssocID="{D32A7C90-88D0-4656-A932-22B01F6035A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36689D-FE83-4F2D-AE4E-CB41E76B4C4A}" type="pres">
      <dgm:prSet presAssocID="{D32A7C90-88D0-4656-A932-22B01F6035AD}" presName="spaceRect" presStyleCnt="0"/>
      <dgm:spPr/>
    </dgm:pt>
    <dgm:pt modelId="{D2DAF193-0BA5-48F1-A6CD-8E718A5D1B80}" type="pres">
      <dgm:prSet presAssocID="{D32A7C90-88D0-4656-A932-22B01F6035AD}" presName="textRect" presStyleLbl="revTx" presStyleIdx="3" presStyleCnt="7">
        <dgm:presLayoutVars>
          <dgm:chMax val="1"/>
          <dgm:chPref val="1"/>
        </dgm:presLayoutVars>
      </dgm:prSet>
      <dgm:spPr/>
    </dgm:pt>
    <dgm:pt modelId="{498A75DC-D1C8-4D29-9470-511D0B6BBA92}" type="pres">
      <dgm:prSet presAssocID="{DB89DF8F-1316-439C-B6BB-160395209705}" presName="sibTrans" presStyleCnt="0"/>
      <dgm:spPr/>
    </dgm:pt>
    <dgm:pt modelId="{C2AB6269-FA05-4A94-9377-871F09F797DF}" type="pres">
      <dgm:prSet presAssocID="{E3262078-AC52-4B51-85E6-4D1C84D2B726}" presName="compNode" presStyleCnt="0"/>
      <dgm:spPr/>
    </dgm:pt>
    <dgm:pt modelId="{7230BF6D-5F4C-49CC-A4AE-D89C03D6FF3F}" type="pres">
      <dgm:prSet presAssocID="{E3262078-AC52-4B51-85E6-4D1C84D2B726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4B6A874-3C8A-4F97-A276-6765CD9DF84B}" type="pres">
      <dgm:prSet presAssocID="{E3262078-AC52-4B51-85E6-4D1C84D2B72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381B0466-0725-4926-83CF-424A648DD1BB}" type="pres">
      <dgm:prSet presAssocID="{E3262078-AC52-4B51-85E6-4D1C84D2B726}" presName="spaceRect" presStyleCnt="0"/>
      <dgm:spPr/>
    </dgm:pt>
    <dgm:pt modelId="{FD000E04-B552-4875-A117-0828AAB017FD}" type="pres">
      <dgm:prSet presAssocID="{E3262078-AC52-4B51-85E6-4D1C84D2B726}" presName="textRect" presStyleLbl="revTx" presStyleIdx="4" presStyleCnt="7">
        <dgm:presLayoutVars>
          <dgm:chMax val="1"/>
          <dgm:chPref val="1"/>
        </dgm:presLayoutVars>
      </dgm:prSet>
      <dgm:spPr/>
    </dgm:pt>
    <dgm:pt modelId="{7C52366F-84DF-446C-94E6-200E92EE1613}" type="pres">
      <dgm:prSet presAssocID="{9EDCC141-CF28-417B-BA97-B497BEB9BA14}" presName="sibTrans" presStyleCnt="0"/>
      <dgm:spPr/>
    </dgm:pt>
    <dgm:pt modelId="{CA745494-4968-4C1D-9174-315B36336D33}" type="pres">
      <dgm:prSet presAssocID="{24A67C6C-AA9A-47F1-8ABF-F0ECD1B6E756}" presName="compNode" presStyleCnt="0"/>
      <dgm:spPr/>
    </dgm:pt>
    <dgm:pt modelId="{815A8B76-1172-4012-B708-B9F48E95DD18}" type="pres">
      <dgm:prSet presAssocID="{24A67C6C-AA9A-47F1-8ABF-F0ECD1B6E756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F6B9E7AC-83E2-4866-800D-AE5738404DC3}" type="pres">
      <dgm:prSet presAssocID="{24A67C6C-AA9A-47F1-8ABF-F0ECD1B6E75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4A9EF69-4358-4C9D-B721-C44C28966D89}" type="pres">
      <dgm:prSet presAssocID="{24A67C6C-AA9A-47F1-8ABF-F0ECD1B6E756}" presName="spaceRect" presStyleCnt="0"/>
      <dgm:spPr/>
    </dgm:pt>
    <dgm:pt modelId="{357B0DEC-C794-4E9F-92AD-915F358FE619}" type="pres">
      <dgm:prSet presAssocID="{24A67C6C-AA9A-47F1-8ABF-F0ECD1B6E756}" presName="textRect" presStyleLbl="revTx" presStyleIdx="5" presStyleCnt="7">
        <dgm:presLayoutVars>
          <dgm:chMax val="1"/>
          <dgm:chPref val="1"/>
        </dgm:presLayoutVars>
      </dgm:prSet>
      <dgm:spPr/>
    </dgm:pt>
    <dgm:pt modelId="{05C2B459-CDCD-4308-858B-15222627512E}" type="pres">
      <dgm:prSet presAssocID="{9FD77B93-3E47-42CB-ADF3-BF751A9F5727}" presName="sibTrans" presStyleCnt="0"/>
      <dgm:spPr/>
    </dgm:pt>
    <dgm:pt modelId="{A1692CE1-8D80-4E4E-8B1A-B880F583ABA3}" type="pres">
      <dgm:prSet presAssocID="{E9A90DC8-1681-498D-924D-4B036B91E7B5}" presName="compNode" presStyleCnt="0"/>
      <dgm:spPr/>
    </dgm:pt>
    <dgm:pt modelId="{E5D48E28-146C-4E2A-934C-B1F45818EB05}" type="pres">
      <dgm:prSet presAssocID="{E9A90DC8-1681-498D-924D-4B036B91E7B5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51E821C-58C9-46B5-B8BC-B20EA333821F}" type="pres">
      <dgm:prSet presAssocID="{E9A90DC8-1681-498D-924D-4B036B91E7B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EE26E95-9729-4BB3-9451-8BF4B71D41C4}" type="pres">
      <dgm:prSet presAssocID="{E9A90DC8-1681-498D-924D-4B036B91E7B5}" presName="spaceRect" presStyleCnt="0"/>
      <dgm:spPr/>
    </dgm:pt>
    <dgm:pt modelId="{0B673435-298E-4555-A88D-27CEDA9357B2}" type="pres">
      <dgm:prSet presAssocID="{E9A90DC8-1681-498D-924D-4B036B91E7B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269BF03-8A88-4BE4-A0CD-51EC15427FDF}" type="presOf" srcId="{1B37B648-0BE8-43AF-918B-CDE7C0EA1E47}" destId="{0BF5C4A4-768A-41B7-A65C-FD20AB1EC725}" srcOrd="0" destOrd="0" presId="urn:microsoft.com/office/officeart/2018/5/layout/IconLeafLabelList"/>
    <dgm:cxn modelId="{7AE7B206-47BF-4A34-8463-891AC0142B2D}" type="presOf" srcId="{0A2C200C-2270-455F-B18C-66303112EBD9}" destId="{02D0E061-15BF-4497-84C0-01672803E5E8}" srcOrd="0" destOrd="0" presId="urn:microsoft.com/office/officeart/2018/5/layout/IconLeafLabelList"/>
    <dgm:cxn modelId="{A167E715-62CF-4BCF-9FAA-9AA1C426C166}" type="presOf" srcId="{E9A90DC8-1681-498D-924D-4B036B91E7B5}" destId="{0B673435-298E-4555-A88D-27CEDA9357B2}" srcOrd="0" destOrd="0" presId="urn:microsoft.com/office/officeart/2018/5/layout/IconLeafLabelList"/>
    <dgm:cxn modelId="{EE5F5C34-0990-4353-9704-C2F9814B1E54}" srcId="{5BB2597B-8A90-4CA6-87AB-291757BE38D9}" destId="{0A2C200C-2270-455F-B18C-66303112EBD9}" srcOrd="0" destOrd="0" parTransId="{34DDBB59-8FC6-41B9-83CD-7C141634431D}" sibTransId="{AE94D0A0-FFE8-48F5-BB78-4C1794925A8F}"/>
    <dgm:cxn modelId="{2FDEE646-F0F0-4B53-AE17-21CD02C55018}" type="presOf" srcId="{24A67C6C-AA9A-47F1-8ABF-F0ECD1B6E756}" destId="{357B0DEC-C794-4E9F-92AD-915F358FE619}" srcOrd="0" destOrd="0" presId="urn:microsoft.com/office/officeart/2018/5/layout/IconLeafLabelList"/>
    <dgm:cxn modelId="{900BCD76-CA02-4DFF-9967-F27136A4233B}" type="presOf" srcId="{5BB2597B-8A90-4CA6-87AB-291757BE38D9}" destId="{EBF0EE22-C90E-4F44-9E4B-C0ACE04C1E6A}" srcOrd="0" destOrd="0" presId="urn:microsoft.com/office/officeart/2018/5/layout/IconLeafLabelList"/>
    <dgm:cxn modelId="{C2784A77-5552-4B3E-A713-DC6BCD753429}" srcId="{5BB2597B-8A90-4CA6-87AB-291757BE38D9}" destId="{F891C0C7-99F4-4737-8217-F6A3B66F8894}" srcOrd="1" destOrd="0" parTransId="{49BD07E9-D757-4E74-A921-46E800AC4F21}" sibTransId="{24C5F583-8874-4F3F-862F-000233A090D1}"/>
    <dgm:cxn modelId="{FAB87E58-08C9-4209-9F2D-76128DD290B1}" srcId="{5BB2597B-8A90-4CA6-87AB-291757BE38D9}" destId="{1B37B648-0BE8-43AF-918B-CDE7C0EA1E47}" srcOrd="2" destOrd="0" parTransId="{60536DAF-9A55-4444-AF5B-2FD14DE201B7}" sibTransId="{C20845F0-D0DE-47C9-AEB5-06EAA575D479}"/>
    <dgm:cxn modelId="{9FF39558-5E4F-4CF2-8166-83819B076B2E}" type="presOf" srcId="{E3262078-AC52-4B51-85E6-4D1C84D2B726}" destId="{FD000E04-B552-4875-A117-0828AAB017FD}" srcOrd="0" destOrd="0" presId="urn:microsoft.com/office/officeart/2018/5/layout/IconLeafLabelList"/>
    <dgm:cxn modelId="{5C53227C-5B91-4C06-AC92-C2D67FC3DCB0}" srcId="{5BB2597B-8A90-4CA6-87AB-291757BE38D9}" destId="{E9A90DC8-1681-498D-924D-4B036B91E7B5}" srcOrd="6" destOrd="0" parTransId="{1181890D-4014-4AB2-B438-BC162ACCD147}" sibTransId="{012C5BDF-AE52-4D70-ACE4-E5BA405FF053}"/>
    <dgm:cxn modelId="{59F37D81-F9E2-4A55-A873-A64B39D36591}" srcId="{5BB2597B-8A90-4CA6-87AB-291757BE38D9}" destId="{E3262078-AC52-4B51-85E6-4D1C84D2B726}" srcOrd="4" destOrd="0" parTransId="{F2D5914C-02A0-462B-B76F-F9488733F66A}" sibTransId="{9EDCC141-CF28-417B-BA97-B497BEB9BA14}"/>
    <dgm:cxn modelId="{4ED69A86-4AFD-496B-96BF-E06110EBF1BB}" srcId="{5BB2597B-8A90-4CA6-87AB-291757BE38D9}" destId="{D32A7C90-88D0-4656-A932-22B01F6035AD}" srcOrd="3" destOrd="0" parTransId="{FE8FCF93-A8CD-424B-B17C-E6DF0A76F04A}" sibTransId="{DB89DF8F-1316-439C-B6BB-160395209705}"/>
    <dgm:cxn modelId="{088E33AC-E65D-402F-8455-3729F4BE5FB4}" type="presOf" srcId="{F891C0C7-99F4-4737-8217-F6A3B66F8894}" destId="{8D7B83CA-F5C7-4B5D-85A8-57B6BBD2A370}" srcOrd="0" destOrd="0" presId="urn:microsoft.com/office/officeart/2018/5/layout/IconLeafLabelList"/>
    <dgm:cxn modelId="{5BD11CD7-6DDD-49F6-A873-208FA323FFD8}" type="presOf" srcId="{D32A7C90-88D0-4656-A932-22B01F6035AD}" destId="{D2DAF193-0BA5-48F1-A6CD-8E718A5D1B80}" srcOrd="0" destOrd="0" presId="urn:microsoft.com/office/officeart/2018/5/layout/IconLeafLabelList"/>
    <dgm:cxn modelId="{ADD0A8E0-AE09-4073-8FBE-6386DBAAE51B}" srcId="{5BB2597B-8A90-4CA6-87AB-291757BE38D9}" destId="{24A67C6C-AA9A-47F1-8ABF-F0ECD1B6E756}" srcOrd="5" destOrd="0" parTransId="{633F28CE-7167-4108-BD6B-727B76657025}" sibTransId="{9FD77B93-3E47-42CB-ADF3-BF751A9F5727}"/>
    <dgm:cxn modelId="{7F3F6FE5-231E-4879-841C-677E849B2066}" type="presParOf" srcId="{EBF0EE22-C90E-4F44-9E4B-C0ACE04C1E6A}" destId="{B37D9BB1-7288-40F7-9440-F45FC4473BDE}" srcOrd="0" destOrd="0" presId="urn:microsoft.com/office/officeart/2018/5/layout/IconLeafLabelList"/>
    <dgm:cxn modelId="{1D4F393C-919D-489C-B118-80E25E41FCAF}" type="presParOf" srcId="{B37D9BB1-7288-40F7-9440-F45FC4473BDE}" destId="{F9267036-8324-4A84-9D4E-6E32B945B5B1}" srcOrd="0" destOrd="0" presId="urn:microsoft.com/office/officeart/2018/5/layout/IconLeafLabelList"/>
    <dgm:cxn modelId="{C8AFBA3F-5B2D-413E-956A-8213D39224C2}" type="presParOf" srcId="{B37D9BB1-7288-40F7-9440-F45FC4473BDE}" destId="{4111C1F8-80DB-497B-8893-26F0026044D9}" srcOrd="1" destOrd="0" presId="urn:microsoft.com/office/officeart/2018/5/layout/IconLeafLabelList"/>
    <dgm:cxn modelId="{E1FB1F75-20B5-48D6-84F3-D02C063C2751}" type="presParOf" srcId="{B37D9BB1-7288-40F7-9440-F45FC4473BDE}" destId="{98EFD720-8E2D-47C1-BE90-290E57EBD7A7}" srcOrd="2" destOrd="0" presId="urn:microsoft.com/office/officeart/2018/5/layout/IconLeafLabelList"/>
    <dgm:cxn modelId="{78D6FDD7-B96F-4110-B329-ABFAC45C9899}" type="presParOf" srcId="{B37D9BB1-7288-40F7-9440-F45FC4473BDE}" destId="{02D0E061-15BF-4497-84C0-01672803E5E8}" srcOrd="3" destOrd="0" presId="urn:microsoft.com/office/officeart/2018/5/layout/IconLeafLabelList"/>
    <dgm:cxn modelId="{CCF338C9-7C3A-405B-9BB9-D2DA3052EE63}" type="presParOf" srcId="{EBF0EE22-C90E-4F44-9E4B-C0ACE04C1E6A}" destId="{B5EE7142-5D4A-4BA9-84FE-8EF0C96AC86B}" srcOrd="1" destOrd="0" presId="urn:microsoft.com/office/officeart/2018/5/layout/IconLeafLabelList"/>
    <dgm:cxn modelId="{8A899D4C-CA26-4464-94FB-3FFC6A45F6E0}" type="presParOf" srcId="{EBF0EE22-C90E-4F44-9E4B-C0ACE04C1E6A}" destId="{4FEE95B9-A312-4D37-B954-494C7F284C94}" srcOrd="2" destOrd="0" presId="urn:microsoft.com/office/officeart/2018/5/layout/IconLeafLabelList"/>
    <dgm:cxn modelId="{306F025A-C097-48C2-B86A-8987DE00C22C}" type="presParOf" srcId="{4FEE95B9-A312-4D37-B954-494C7F284C94}" destId="{8CFA6289-F762-4211-9E70-2BBEAE957D42}" srcOrd="0" destOrd="0" presId="urn:microsoft.com/office/officeart/2018/5/layout/IconLeafLabelList"/>
    <dgm:cxn modelId="{19A5BAD6-C219-4D05-A1A0-46274C41D5D2}" type="presParOf" srcId="{4FEE95B9-A312-4D37-B954-494C7F284C94}" destId="{2062974C-F2B5-4677-B3F8-7197746E6521}" srcOrd="1" destOrd="0" presId="urn:microsoft.com/office/officeart/2018/5/layout/IconLeafLabelList"/>
    <dgm:cxn modelId="{E2DBAAC7-B7D7-4475-AB5E-53FEADB27B87}" type="presParOf" srcId="{4FEE95B9-A312-4D37-B954-494C7F284C94}" destId="{BA3361BE-AEC2-4ABF-A50A-C360F1DAADDC}" srcOrd="2" destOrd="0" presId="urn:microsoft.com/office/officeart/2018/5/layout/IconLeafLabelList"/>
    <dgm:cxn modelId="{8EE98ECA-A475-411D-B5A5-20FA98A4DA6C}" type="presParOf" srcId="{4FEE95B9-A312-4D37-B954-494C7F284C94}" destId="{8D7B83CA-F5C7-4B5D-85A8-57B6BBD2A370}" srcOrd="3" destOrd="0" presId="urn:microsoft.com/office/officeart/2018/5/layout/IconLeafLabelList"/>
    <dgm:cxn modelId="{3FB3BBFE-5763-484F-9110-BD0D472C0760}" type="presParOf" srcId="{EBF0EE22-C90E-4F44-9E4B-C0ACE04C1E6A}" destId="{1664B991-F416-42C3-9FCA-441D6AF47F0B}" srcOrd="3" destOrd="0" presId="urn:microsoft.com/office/officeart/2018/5/layout/IconLeafLabelList"/>
    <dgm:cxn modelId="{811C838C-4C9C-471F-8684-417ECA38AB62}" type="presParOf" srcId="{EBF0EE22-C90E-4F44-9E4B-C0ACE04C1E6A}" destId="{24CD5CFF-EFBA-4828-891A-D772C2216F6D}" srcOrd="4" destOrd="0" presId="urn:microsoft.com/office/officeart/2018/5/layout/IconLeafLabelList"/>
    <dgm:cxn modelId="{7FBFCA1D-B365-463E-BD5A-BAFCA735A3B6}" type="presParOf" srcId="{24CD5CFF-EFBA-4828-891A-D772C2216F6D}" destId="{B8D1D643-5B0A-4049-B886-B0C1FDD0667D}" srcOrd="0" destOrd="0" presId="urn:microsoft.com/office/officeart/2018/5/layout/IconLeafLabelList"/>
    <dgm:cxn modelId="{A6D4922D-0768-47F2-BC11-D5632C253CA1}" type="presParOf" srcId="{24CD5CFF-EFBA-4828-891A-D772C2216F6D}" destId="{AD0AF3D0-0CAA-44F7-983D-FD19D5EF4B89}" srcOrd="1" destOrd="0" presId="urn:microsoft.com/office/officeart/2018/5/layout/IconLeafLabelList"/>
    <dgm:cxn modelId="{37C41187-FF12-4DA2-AC1D-F1BC4FBE262B}" type="presParOf" srcId="{24CD5CFF-EFBA-4828-891A-D772C2216F6D}" destId="{1CAA9920-2AEA-42BC-9F17-EDCFD36526ED}" srcOrd="2" destOrd="0" presId="urn:microsoft.com/office/officeart/2018/5/layout/IconLeafLabelList"/>
    <dgm:cxn modelId="{5330305C-9BF8-4016-BAD3-9EADB8BE4A08}" type="presParOf" srcId="{24CD5CFF-EFBA-4828-891A-D772C2216F6D}" destId="{0BF5C4A4-768A-41B7-A65C-FD20AB1EC725}" srcOrd="3" destOrd="0" presId="urn:microsoft.com/office/officeart/2018/5/layout/IconLeafLabelList"/>
    <dgm:cxn modelId="{3A569F4A-D470-4B6C-9B53-0FFFA469977A}" type="presParOf" srcId="{EBF0EE22-C90E-4F44-9E4B-C0ACE04C1E6A}" destId="{869A857E-C615-47E8-AF26-91F206890EE6}" srcOrd="5" destOrd="0" presId="urn:microsoft.com/office/officeart/2018/5/layout/IconLeafLabelList"/>
    <dgm:cxn modelId="{1AF6DC9C-C3C1-45C9-8674-7334F2061FF7}" type="presParOf" srcId="{EBF0EE22-C90E-4F44-9E4B-C0ACE04C1E6A}" destId="{E1AFF7A6-E581-407E-ABCD-F81FF583BC70}" srcOrd="6" destOrd="0" presId="urn:microsoft.com/office/officeart/2018/5/layout/IconLeafLabelList"/>
    <dgm:cxn modelId="{F5AFC04E-9E83-414A-920A-A9F96D7818B5}" type="presParOf" srcId="{E1AFF7A6-E581-407E-ABCD-F81FF583BC70}" destId="{1EED1E34-F7C7-4E51-9703-71F52FD22BE3}" srcOrd="0" destOrd="0" presId="urn:microsoft.com/office/officeart/2018/5/layout/IconLeafLabelList"/>
    <dgm:cxn modelId="{0D643B7E-B008-4F92-B3D5-513BDEA1161F}" type="presParOf" srcId="{E1AFF7A6-E581-407E-ABCD-F81FF583BC70}" destId="{08006629-F902-4B91-B296-7C79192346DD}" srcOrd="1" destOrd="0" presId="urn:microsoft.com/office/officeart/2018/5/layout/IconLeafLabelList"/>
    <dgm:cxn modelId="{CCE43668-3C02-42B8-A94F-659CBF6589F1}" type="presParOf" srcId="{E1AFF7A6-E581-407E-ABCD-F81FF583BC70}" destId="{B836689D-FE83-4F2D-AE4E-CB41E76B4C4A}" srcOrd="2" destOrd="0" presId="urn:microsoft.com/office/officeart/2018/5/layout/IconLeafLabelList"/>
    <dgm:cxn modelId="{557375C2-5897-4931-9CE2-0D0F09347106}" type="presParOf" srcId="{E1AFF7A6-E581-407E-ABCD-F81FF583BC70}" destId="{D2DAF193-0BA5-48F1-A6CD-8E718A5D1B80}" srcOrd="3" destOrd="0" presId="urn:microsoft.com/office/officeart/2018/5/layout/IconLeafLabelList"/>
    <dgm:cxn modelId="{349D9DAB-BF16-4E1B-88B9-7A8C7FCDA4C9}" type="presParOf" srcId="{EBF0EE22-C90E-4F44-9E4B-C0ACE04C1E6A}" destId="{498A75DC-D1C8-4D29-9470-511D0B6BBA92}" srcOrd="7" destOrd="0" presId="urn:microsoft.com/office/officeart/2018/5/layout/IconLeafLabelList"/>
    <dgm:cxn modelId="{A2814385-FC36-4B50-A518-6BA1454B177D}" type="presParOf" srcId="{EBF0EE22-C90E-4F44-9E4B-C0ACE04C1E6A}" destId="{C2AB6269-FA05-4A94-9377-871F09F797DF}" srcOrd="8" destOrd="0" presId="urn:microsoft.com/office/officeart/2018/5/layout/IconLeafLabelList"/>
    <dgm:cxn modelId="{8D5DC703-BB85-4F26-936E-CF61285C4AC3}" type="presParOf" srcId="{C2AB6269-FA05-4A94-9377-871F09F797DF}" destId="{7230BF6D-5F4C-49CC-A4AE-D89C03D6FF3F}" srcOrd="0" destOrd="0" presId="urn:microsoft.com/office/officeart/2018/5/layout/IconLeafLabelList"/>
    <dgm:cxn modelId="{5859C187-69E6-49F4-8C18-B4FF8061C72A}" type="presParOf" srcId="{C2AB6269-FA05-4A94-9377-871F09F797DF}" destId="{14B6A874-3C8A-4F97-A276-6765CD9DF84B}" srcOrd="1" destOrd="0" presId="urn:microsoft.com/office/officeart/2018/5/layout/IconLeafLabelList"/>
    <dgm:cxn modelId="{8A78334C-2213-44AA-BCEA-4F2F332F0FE6}" type="presParOf" srcId="{C2AB6269-FA05-4A94-9377-871F09F797DF}" destId="{381B0466-0725-4926-83CF-424A648DD1BB}" srcOrd="2" destOrd="0" presId="urn:microsoft.com/office/officeart/2018/5/layout/IconLeafLabelList"/>
    <dgm:cxn modelId="{2A7D777B-19F4-4138-B967-D44F048769C1}" type="presParOf" srcId="{C2AB6269-FA05-4A94-9377-871F09F797DF}" destId="{FD000E04-B552-4875-A117-0828AAB017FD}" srcOrd="3" destOrd="0" presId="urn:microsoft.com/office/officeart/2018/5/layout/IconLeafLabelList"/>
    <dgm:cxn modelId="{F737AD8C-2DBA-43E0-9DE5-7825F9007EA4}" type="presParOf" srcId="{EBF0EE22-C90E-4F44-9E4B-C0ACE04C1E6A}" destId="{7C52366F-84DF-446C-94E6-200E92EE1613}" srcOrd="9" destOrd="0" presId="urn:microsoft.com/office/officeart/2018/5/layout/IconLeafLabelList"/>
    <dgm:cxn modelId="{51C7972F-26B1-4360-BC33-F1A70EDC954E}" type="presParOf" srcId="{EBF0EE22-C90E-4F44-9E4B-C0ACE04C1E6A}" destId="{CA745494-4968-4C1D-9174-315B36336D33}" srcOrd="10" destOrd="0" presId="urn:microsoft.com/office/officeart/2018/5/layout/IconLeafLabelList"/>
    <dgm:cxn modelId="{33C78D0A-B3CD-43AE-BF58-2DE9AF76F824}" type="presParOf" srcId="{CA745494-4968-4C1D-9174-315B36336D33}" destId="{815A8B76-1172-4012-B708-B9F48E95DD18}" srcOrd="0" destOrd="0" presId="urn:microsoft.com/office/officeart/2018/5/layout/IconLeafLabelList"/>
    <dgm:cxn modelId="{83A18857-EF25-4783-A97B-38EBEFAC8B1B}" type="presParOf" srcId="{CA745494-4968-4C1D-9174-315B36336D33}" destId="{F6B9E7AC-83E2-4866-800D-AE5738404DC3}" srcOrd="1" destOrd="0" presId="urn:microsoft.com/office/officeart/2018/5/layout/IconLeafLabelList"/>
    <dgm:cxn modelId="{F1BE6349-BFE9-42DD-89C4-C0D785027310}" type="presParOf" srcId="{CA745494-4968-4C1D-9174-315B36336D33}" destId="{64A9EF69-4358-4C9D-B721-C44C28966D89}" srcOrd="2" destOrd="0" presId="urn:microsoft.com/office/officeart/2018/5/layout/IconLeafLabelList"/>
    <dgm:cxn modelId="{A72ED5D6-DC8D-4D0D-8F27-AF8A4B51E22A}" type="presParOf" srcId="{CA745494-4968-4C1D-9174-315B36336D33}" destId="{357B0DEC-C794-4E9F-92AD-915F358FE619}" srcOrd="3" destOrd="0" presId="urn:microsoft.com/office/officeart/2018/5/layout/IconLeafLabelList"/>
    <dgm:cxn modelId="{8E422D91-0B64-4F15-A70B-C46D88755C3A}" type="presParOf" srcId="{EBF0EE22-C90E-4F44-9E4B-C0ACE04C1E6A}" destId="{05C2B459-CDCD-4308-858B-15222627512E}" srcOrd="11" destOrd="0" presId="urn:microsoft.com/office/officeart/2018/5/layout/IconLeafLabelList"/>
    <dgm:cxn modelId="{B86ADCD5-B493-4F23-A3C1-12FBCE62A8B8}" type="presParOf" srcId="{EBF0EE22-C90E-4F44-9E4B-C0ACE04C1E6A}" destId="{A1692CE1-8D80-4E4E-8B1A-B880F583ABA3}" srcOrd="12" destOrd="0" presId="urn:microsoft.com/office/officeart/2018/5/layout/IconLeafLabelList"/>
    <dgm:cxn modelId="{8CFC57AF-0074-456E-B7B9-8A30BD2FA4E3}" type="presParOf" srcId="{A1692CE1-8D80-4E4E-8B1A-B880F583ABA3}" destId="{E5D48E28-146C-4E2A-934C-B1F45818EB05}" srcOrd="0" destOrd="0" presId="urn:microsoft.com/office/officeart/2018/5/layout/IconLeafLabelList"/>
    <dgm:cxn modelId="{ABBA88DE-3FAB-4053-ABD1-7296F33D98EE}" type="presParOf" srcId="{A1692CE1-8D80-4E4E-8B1A-B880F583ABA3}" destId="{851E821C-58C9-46B5-B8BC-B20EA333821F}" srcOrd="1" destOrd="0" presId="urn:microsoft.com/office/officeart/2018/5/layout/IconLeafLabelList"/>
    <dgm:cxn modelId="{BAFC3007-FE66-42F6-B853-B84939071C0B}" type="presParOf" srcId="{A1692CE1-8D80-4E4E-8B1A-B880F583ABA3}" destId="{7EE26E95-9729-4BB3-9451-8BF4B71D41C4}" srcOrd="2" destOrd="0" presId="urn:microsoft.com/office/officeart/2018/5/layout/IconLeafLabelList"/>
    <dgm:cxn modelId="{AB6D83F5-B846-4991-8BFC-AB31F74B7350}" type="presParOf" srcId="{A1692CE1-8D80-4E4E-8B1A-B880F583ABA3}" destId="{0B673435-298E-4555-A88D-27CEDA9357B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C94397-B18A-4B1D-8B9F-5F21F177EB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1A422C-CBF7-4A22-A7F5-06C7E8E05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Accessing LSF RTM Interface</a:t>
          </a:r>
          <a:endParaRPr lang="en-US"/>
        </a:p>
      </dgm:t>
    </dgm:pt>
    <dgm:pt modelId="{37AC176A-6A55-46A5-A21D-286779C61036}" type="parTrans" cxnId="{7938CD57-5719-4BD2-9AD5-A04917C16748}">
      <dgm:prSet/>
      <dgm:spPr/>
      <dgm:t>
        <a:bodyPr/>
        <a:lstStyle/>
        <a:p>
          <a:endParaRPr lang="en-US"/>
        </a:p>
      </dgm:t>
    </dgm:pt>
    <dgm:pt modelId="{7B9F4F84-18F2-4019-8F40-F7EF357A8B7D}" type="sibTrans" cxnId="{7938CD57-5719-4BD2-9AD5-A04917C16748}">
      <dgm:prSet/>
      <dgm:spPr/>
      <dgm:t>
        <a:bodyPr/>
        <a:lstStyle/>
        <a:p>
          <a:endParaRPr lang="en-US"/>
        </a:p>
      </dgm:t>
    </dgm:pt>
    <dgm:pt modelId="{6BCFDBDF-1123-4CDF-A82F-471A69118A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Creating Custom Dashboards</a:t>
          </a:r>
          <a:endParaRPr lang="en-US"/>
        </a:p>
      </dgm:t>
    </dgm:pt>
    <dgm:pt modelId="{2F2EA8EC-3309-4661-B1FF-8F825CD4D9AA}" type="parTrans" cxnId="{70835837-7F2E-498B-9ED9-1811C8F9A4D4}">
      <dgm:prSet/>
      <dgm:spPr/>
      <dgm:t>
        <a:bodyPr/>
        <a:lstStyle/>
        <a:p>
          <a:endParaRPr lang="en-US"/>
        </a:p>
      </dgm:t>
    </dgm:pt>
    <dgm:pt modelId="{CEF0F123-27D1-4B16-866E-D5BED7CE139B}" type="sibTrans" cxnId="{70835837-7F2E-498B-9ED9-1811C8F9A4D4}">
      <dgm:prSet/>
      <dgm:spPr/>
      <dgm:t>
        <a:bodyPr/>
        <a:lstStyle/>
        <a:p>
          <a:endParaRPr lang="en-US"/>
        </a:p>
      </dgm:t>
    </dgm:pt>
    <dgm:pt modelId="{04BE1248-E409-4955-ABAE-9DC183450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Job Monitoring and Resource Utilization</a:t>
          </a:r>
          <a:endParaRPr lang="en-US"/>
        </a:p>
      </dgm:t>
    </dgm:pt>
    <dgm:pt modelId="{608A1833-8B4A-4951-BAE7-7A69AFF6DFB4}" type="parTrans" cxnId="{AA7D1EA6-664A-46F7-9977-E9BCAD37DE9E}">
      <dgm:prSet/>
      <dgm:spPr/>
      <dgm:t>
        <a:bodyPr/>
        <a:lstStyle/>
        <a:p>
          <a:endParaRPr lang="en-US"/>
        </a:p>
      </dgm:t>
    </dgm:pt>
    <dgm:pt modelId="{89DF2C41-8C30-421C-AB83-1DFC1808F63D}" type="sibTrans" cxnId="{AA7D1EA6-664A-46F7-9977-E9BCAD37DE9E}">
      <dgm:prSet/>
      <dgm:spPr/>
      <dgm:t>
        <a:bodyPr/>
        <a:lstStyle/>
        <a:p>
          <a:endParaRPr lang="en-US"/>
        </a:p>
      </dgm:t>
    </dgm:pt>
    <dgm:pt modelId="{1F712ACA-C416-4539-8C85-6BA7A4C85E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Alerting and Notifications</a:t>
          </a:r>
          <a:endParaRPr lang="en-US"/>
        </a:p>
      </dgm:t>
    </dgm:pt>
    <dgm:pt modelId="{11379D11-55FB-418A-B36B-25568694149C}" type="parTrans" cxnId="{2FD9F81D-5A23-433E-A70D-B53939A122F7}">
      <dgm:prSet/>
      <dgm:spPr/>
      <dgm:t>
        <a:bodyPr/>
        <a:lstStyle/>
        <a:p>
          <a:endParaRPr lang="en-US"/>
        </a:p>
      </dgm:t>
    </dgm:pt>
    <dgm:pt modelId="{7F367614-ED3E-4D25-BB97-FE4C823CDFD0}" type="sibTrans" cxnId="{2FD9F81D-5A23-433E-A70D-B53939A122F7}">
      <dgm:prSet/>
      <dgm:spPr/>
      <dgm:t>
        <a:bodyPr/>
        <a:lstStyle/>
        <a:p>
          <a:endParaRPr lang="en-US"/>
        </a:p>
      </dgm:t>
    </dgm:pt>
    <dgm:pt modelId="{05934BCE-016B-44C0-80DC-5DA7CF372C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Historical Data Analysis</a:t>
          </a:r>
          <a:endParaRPr lang="en-US"/>
        </a:p>
      </dgm:t>
    </dgm:pt>
    <dgm:pt modelId="{D6EDCDE2-745B-4D70-9208-207688D38B02}" type="parTrans" cxnId="{E48B8AF6-BD8C-4F78-B1C4-D3E8341C60A7}">
      <dgm:prSet/>
      <dgm:spPr/>
      <dgm:t>
        <a:bodyPr/>
        <a:lstStyle/>
        <a:p>
          <a:endParaRPr lang="en-US"/>
        </a:p>
      </dgm:t>
    </dgm:pt>
    <dgm:pt modelId="{CFDA935D-A2E4-4688-87BB-7B5C6FFED03D}" type="sibTrans" cxnId="{E48B8AF6-BD8C-4F78-B1C4-D3E8341C60A7}">
      <dgm:prSet/>
      <dgm:spPr/>
      <dgm:t>
        <a:bodyPr/>
        <a:lstStyle/>
        <a:p>
          <a:endParaRPr lang="en-US"/>
        </a:p>
      </dgm:t>
    </dgm:pt>
    <dgm:pt modelId="{B0A49C6A-B0B2-4597-8D66-1D9462EB1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Cluster Overview and Resource Topology</a:t>
          </a:r>
          <a:endParaRPr lang="en-US"/>
        </a:p>
      </dgm:t>
    </dgm:pt>
    <dgm:pt modelId="{C7C149CA-4FBA-4BBC-B409-4CDEF51979AF}" type="parTrans" cxnId="{167A7B4F-594B-419D-BEA4-06ACC512A9C8}">
      <dgm:prSet/>
      <dgm:spPr/>
      <dgm:t>
        <a:bodyPr/>
        <a:lstStyle/>
        <a:p>
          <a:endParaRPr lang="en-US"/>
        </a:p>
      </dgm:t>
    </dgm:pt>
    <dgm:pt modelId="{72EE39E1-10DF-46D9-85CB-ABF8FF797124}" type="sibTrans" cxnId="{167A7B4F-594B-419D-BEA4-06ACC512A9C8}">
      <dgm:prSet/>
      <dgm:spPr/>
      <dgm:t>
        <a:bodyPr/>
        <a:lstStyle/>
        <a:p>
          <a:endParaRPr lang="en-US"/>
        </a:p>
      </dgm:t>
    </dgm:pt>
    <dgm:pt modelId="{9AF09A62-0469-42EF-AA88-6BAB960C9014}" type="pres">
      <dgm:prSet presAssocID="{7DC94397-B18A-4B1D-8B9F-5F21F177EB44}" presName="root" presStyleCnt="0">
        <dgm:presLayoutVars>
          <dgm:dir/>
          <dgm:resizeHandles val="exact"/>
        </dgm:presLayoutVars>
      </dgm:prSet>
      <dgm:spPr/>
    </dgm:pt>
    <dgm:pt modelId="{407CA786-40D1-4670-BE9D-FF7967A49032}" type="pres">
      <dgm:prSet presAssocID="{F81A422C-CBF7-4A22-A7F5-06C7E8E05082}" presName="compNode" presStyleCnt="0"/>
      <dgm:spPr/>
    </dgm:pt>
    <dgm:pt modelId="{7267902E-E0F0-4420-B179-7F9522D0C197}" type="pres">
      <dgm:prSet presAssocID="{F81A422C-CBF7-4A22-A7F5-06C7E8E05082}" presName="bgRect" presStyleLbl="bgShp" presStyleIdx="0" presStyleCnt="6"/>
      <dgm:spPr/>
    </dgm:pt>
    <dgm:pt modelId="{656E83C7-E468-48BA-8A56-7DAB5047BBB4}" type="pres">
      <dgm:prSet presAssocID="{F81A422C-CBF7-4A22-A7F5-06C7E8E0508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6E45979-085B-4D61-BA27-A81580E15EF7}" type="pres">
      <dgm:prSet presAssocID="{F81A422C-CBF7-4A22-A7F5-06C7E8E05082}" presName="spaceRect" presStyleCnt="0"/>
      <dgm:spPr/>
    </dgm:pt>
    <dgm:pt modelId="{3994C037-4C66-404C-B718-0BC0907FE7A5}" type="pres">
      <dgm:prSet presAssocID="{F81A422C-CBF7-4A22-A7F5-06C7E8E05082}" presName="parTx" presStyleLbl="revTx" presStyleIdx="0" presStyleCnt="6">
        <dgm:presLayoutVars>
          <dgm:chMax val="0"/>
          <dgm:chPref val="0"/>
        </dgm:presLayoutVars>
      </dgm:prSet>
      <dgm:spPr/>
    </dgm:pt>
    <dgm:pt modelId="{2835DAF5-54FA-45B7-A8BE-47DC5BA34C6D}" type="pres">
      <dgm:prSet presAssocID="{7B9F4F84-18F2-4019-8F40-F7EF357A8B7D}" presName="sibTrans" presStyleCnt="0"/>
      <dgm:spPr/>
    </dgm:pt>
    <dgm:pt modelId="{3C859FAC-E600-444E-811A-5D4EE34E32EF}" type="pres">
      <dgm:prSet presAssocID="{6BCFDBDF-1123-4CDF-A82F-471A69118AAF}" presName="compNode" presStyleCnt="0"/>
      <dgm:spPr/>
    </dgm:pt>
    <dgm:pt modelId="{33D22507-7C59-4C3E-BE72-642B1EF3AC53}" type="pres">
      <dgm:prSet presAssocID="{6BCFDBDF-1123-4CDF-A82F-471A69118AAF}" presName="bgRect" presStyleLbl="bgShp" presStyleIdx="1" presStyleCnt="6"/>
      <dgm:spPr/>
    </dgm:pt>
    <dgm:pt modelId="{7D034237-CB4E-4B7C-B71E-13753C66C224}" type="pres">
      <dgm:prSet presAssocID="{6BCFDBDF-1123-4CDF-A82F-471A69118AA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F37D4045-026C-40B8-BE60-B89766B56A56}" type="pres">
      <dgm:prSet presAssocID="{6BCFDBDF-1123-4CDF-A82F-471A69118AAF}" presName="spaceRect" presStyleCnt="0"/>
      <dgm:spPr/>
    </dgm:pt>
    <dgm:pt modelId="{90C5928D-5726-41C3-8476-11CF17899339}" type="pres">
      <dgm:prSet presAssocID="{6BCFDBDF-1123-4CDF-A82F-471A69118AAF}" presName="parTx" presStyleLbl="revTx" presStyleIdx="1" presStyleCnt="6">
        <dgm:presLayoutVars>
          <dgm:chMax val="0"/>
          <dgm:chPref val="0"/>
        </dgm:presLayoutVars>
      </dgm:prSet>
      <dgm:spPr/>
    </dgm:pt>
    <dgm:pt modelId="{466A954A-0CFD-49C1-A7AA-BD8E5E2B52F7}" type="pres">
      <dgm:prSet presAssocID="{CEF0F123-27D1-4B16-866E-D5BED7CE139B}" presName="sibTrans" presStyleCnt="0"/>
      <dgm:spPr/>
    </dgm:pt>
    <dgm:pt modelId="{7F2D10D2-5CF0-4C62-B281-49AC0CF51BBF}" type="pres">
      <dgm:prSet presAssocID="{04BE1248-E409-4955-ABAE-9DC18345052D}" presName="compNode" presStyleCnt="0"/>
      <dgm:spPr/>
    </dgm:pt>
    <dgm:pt modelId="{2B6D9885-A699-4421-AC9F-4243CB8D162A}" type="pres">
      <dgm:prSet presAssocID="{04BE1248-E409-4955-ABAE-9DC18345052D}" presName="bgRect" presStyleLbl="bgShp" presStyleIdx="2" presStyleCnt="6"/>
      <dgm:spPr/>
    </dgm:pt>
    <dgm:pt modelId="{1B215DA1-3725-4CC9-BD18-7F44DF5F74AE}" type="pres">
      <dgm:prSet presAssocID="{04BE1248-E409-4955-ABAE-9DC1834505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5770458-DB08-4A2E-A166-3D45353C7945}" type="pres">
      <dgm:prSet presAssocID="{04BE1248-E409-4955-ABAE-9DC18345052D}" presName="spaceRect" presStyleCnt="0"/>
      <dgm:spPr/>
    </dgm:pt>
    <dgm:pt modelId="{2042C4B0-49AE-4BD5-AA2E-C408E755390D}" type="pres">
      <dgm:prSet presAssocID="{04BE1248-E409-4955-ABAE-9DC18345052D}" presName="parTx" presStyleLbl="revTx" presStyleIdx="2" presStyleCnt="6">
        <dgm:presLayoutVars>
          <dgm:chMax val="0"/>
          <dgm:chPref val="0"/>
        </dgm:presLayoutVars>
      </dgm:prSet>
      <dgm:spPr/>
    </dgm:pt>
    <dgm:pt modelId="{99BDD228-306C-4F45-8D29-FBC7C0EA954E}" type="pres">
      <dgm:prSet presAssocID="{89DF2C41-8C30-421C-AB83-1DFC1808F63D}" presName="sibTrans" presStyleCnt="0"/>
      <dgm:spPr/>
    </dgm:pt>
    <dgm:pt modelId="{6E532526-8B20-4A4E-AE44-9A0410144BCF}" type="pres">
      <dgm:prSet presAssocID="{1F712ACA-C416-4539-8C85-6BA7A4C85ECF}" presName="compNode" presStyleCnt="0"/>
      <dgm:spPr/>
    </dgm:pt>
    <dgm:pt modelId="{5C76C247-7566-488E-A6BA-DFF7C73447CE}" type="pres">
      <dgm:prSet presAssocID="{1F712ACA-C416-4539-8C85-6BA7A4C85ECF}" presName="bgRect" presStyleLbl="bgShp" presStyleIdx="3" presStyleCnt="6"/>
      <dgm:spPr/>
    </dgm:pt>
    <dgm:pt modelId="{A3A36686-557B-4E45-A412-30D8FD84BB7A}" type="pres">
      <dgm:prSet presAssocID="{1F712ACA-C416-4539-8C85-6BA7A4C85EC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563935F6-1B55-4D4A-AE7C-97178FD4CF9F}" type="pres">
      <dgm:prSet presAssocID="{1F712ACA-C416-4539-8C85-6BA7A4C85ECF}" presName="spaceRect" presStyleCnt="0"/>
      <dgm:spPr/>
    </dgm:pt>
    <dgm:pt modelId="{114B74E4-DE05-470B-B768-36E542CCEA96}" type="pres">
      <dgm:prSet presAssocID="{1F712ACA-C416-4539-8C85-6BA7A4C85ECF}" presName="parTx" presStyleLbl="revTx" presStyleIdx="3" presStyleCnt="6">
        <dgm:presLayoutVars>
          <dgm:chMax val="0"/>
          <dgm:chPref val="0"/>
        </dgm:presLayoutVars>
      </dgm:prSet>
      <dgm:spPr/>
    </dgm:pt>
    <dgm:pt modelId="{F13F2270-216A-4A57-8919-540050B1BF1C}" type="pres">
      <dgm:prSet presAssocID="{7F367614-ED3E-4D25-BB97-FE4C823CDFD0}" presName="sibTrans" presStyleCnt="0"/>
      <dgm:spPr/>
    </dgm:pt>
    <dgm:pt modelId="{2B4BBAEF-E717-4578-947B-C1930D634CC1}" type="pres">
      <dgm:prSet presAssocID="{05934BCE-016B-44C0-80DC-5DA7CF372CA4}" presName="compNode" presStyleCnt="0"/>
      <dgm:spPr/>
    </dgm:pt>
    <dgm:pt modelId="{E2DB094E-3C62-4B58-9FEF-AA22E368F89A}" type="pres">
      <dgm:prSet presAssocID="{05934BCE-016B-44C0-80DC-5DA7CF372CA4}" presName="bgRect" presStyleLbl="bgShp" presStyleIdx="4" presStyleCnt="6"/>
      <dgm:spPr/>
    </dgm:pt>
    <dgm:pt modelId="{77AC8B57-1B2A-45C4-B968-451BB280FAAA}" type="pres">
      <dgm:prSet presAssocID="{05934BCE-016B-44C0-80DC-5DA7CF372CA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76C6C7D-7503-4944-AB93-6614B1645484}" type="pres">
      <dgm:prSet presAssocID="{05934BCE-016B-44C0-80DC-5DA7CF372CA4}" presName="spaceRect" presStyleCnt="0"/>
      <dgm:spPr/>
    </dgm:pt>
    <dgm:pt modelId="{5B858E5A-C70A-41B8-9939-835E90F953DC}" type="pres">
      <dgm:prSet presAssocID="{05934BCE-016B-44C0-80DC-5DA7CF372CA4}" presName="parTx" presStyleLbl="revTx" presStyleIdx="4" presStyleCnt="6">
        <dgm:presLayoutVars>
          <dgm:chMax val="0"/>
          <dgm:chPref val="0"/>
        </dgm:presLayoutVars>
      </dgm:prSet>
      <dgm:spPr/>
    </dgm:pt>
    <dgm:pt modelId="{46105491-A2B7-42F0-8144-74FA16FF7A0D}" type="pres">
      <dgm:prSet presAssocID="{CFDA935D-A2E4-4688-87BB-7B5C6FFED03D}" presName="sibTrans" presStyleCnt="0"/>
      <dgm:spPr/>
    </dgm:pt>
    <dgm:pt modelId="{9ADA6D63-C069-46D4-9120-A5A7B1587A5F}" type="pres">
      <dgm:prSet presAssocID="{B0A49C6A-B0B2-4597-8D66-1D9462EB16E7}" presName="compNode" presStyleCnt="0"/>
      <dgm:spPr/>
    </dgm:pt>
    <dgm:pt modelId="{51F31CCD-0707-4652-8604-67398BB7DAC2}" type="pres">
      <dgm:prSet presAssocID="{B0A49C6A-B0B2-4597-8D66-1D9462EB16E7}" presName="bgRect" presStyleLbl="bgShp" presStyleIdx="5" presStyleCnt="6"/>
      <dgm:spPr/>
    </dgm:pt>
    <dgm:pt modelId="{235A0936-87DA-474A-A934-0CB324FF9A83}" type="pres">
      <dgm:prSet presAssocID="{B0A49C6A-B0B2-4597-8D66-1D9462EB16E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A6E920-F2C9-465E-8F90-E8202A95721C}" type="pres">
      <dgm:prSet presAssocID="{B0A49C6A-B0B2-4597-8D66-1D9462EB16E7}" presName="spaceRect" presStyleCnt="0"/>
      <dgm:spPr/>
    </dgm:pt>
    <dgm:pt modelId="{5323245C-93B0-4705-A35B-B37DE065154C}" type="pres">
      <dgm:prSet presAssocID="{B0A49C6A-B0B2-4597-8D66-1D9462EB16E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FD9F81D-5A23-433E-A70D-B53939A122F7}" srcId="{7DC94397-B18A-4B1D-8B9F-5F21F177EB44}" destId="{1F712ACA-C416-4539-8C85-6BA7A4C85ECF}" srcOrd="3" destOrd="0" parTransId="{11379D11-55FB-418A-B36B-25568694149C}" sibTransId="{7F367614-ED3E-4D25-BB97-FE4C823CDFD0}"/>
    <dgm:cxn modelId="{D99DE11E-DE58-4413-A47B-2FB0A4CC156B}" type="presOf" srcId="{B0A49C6A-B0B2-4597-8D66-1D9462EB16E7}" destId="{5323245C-93B0-4705-A35B-B37DE065154C}" srcOrd="0" destOrd="0" presId="urn:microsoft.com/office/officeart/2018/2/layout/IconVerticalSolidList"/>
    <dgm:cxn modelId="{4EE73123-FA02-4FF7-975E-52382CB689C0}" type="presOf" srcId="{04BE1248-E409-4955-ABAE-9DC18345052D}" destId="{2042C4B0-49AE-4BD5-AA2E-C408E755390D}" srcOrd="0" destOrd="0" presId="urn:microsoft.com/office/officeart/2018/2/layout/IconVerticalSolidList"/>
    <dgm:cxn modelId="{70835837-7F2E-498B-9ED9-1811C8F9A4D4}" srcId="{7DC94397-B18A-4B1D-8B9F-5F21F177EB44}" destId="{6BCFDBDF-1123-4CDF-A82F-471A69118AAF}" srcOrd="1" destOrd="0" parTransId="{2F2EA8EC-3309-4661-B1FF-8F825CD4D9AA}" sibTransId="{CEF0F123-27D1-4B16-866E-D5BED7CE139B}"/>
    <dgm:cxn modelId="{59B69E4D-6827-484E-97DF-FDBB641C9D47}" type="presOf" srcId="{05934BCE-016B-44C0-80DC-5DA7CF372CA4}" destId="{5B858E5A-C70A-41B8-9939-835E90F953DC}" srcOrd="0" destOrd="0" presId="urn:microsoft.com/office/officeart/2018/2/layout/IconVerticalSolidList"/>
    <dgm:cxn modelId="{167A7B4F-594B-419D-BEA4-06ACC512A9C8}" srcId="{7DC94397-B18A-4B1D-8B9F-5F21F177EB44}" destId="{B0A49C6A-B0B2-4597-8D66-1D9462EB16E7}" srcOrd="5" destOrd="0" parTransId="{C7C149CA-4FBA-4BBC-B409-4CDEF51979AF}" sibTransId="{72EE39E1-10DF-46D9-85CB-ABF8FF797124}"/>
    <dgm:cxn modelId="{7938CD57-5719-4BD2-9AD5-A04917C16748}" srcId="{7DC94397-B18A-4B1D-8B9F-5F21F177EB44}" destId="{F81A422C-CBF7-4A22-A7F5-06C7E8E05082}" srcOrd="0" destOrd="0" parTransId="{37AC176A-6A55-46A5-A21D-286779C61036}" sibTransId="{7B9F4F84-18F2-4019-8F40-F7EF357A8B7D}"/>
    <dgm:cxn modelId="{AC4093A3-86FB-4C7F-849B-890B869BE211}" type="presOf" srcId="{1F712ACA-C416-4539-8C85-6BA7A4C85ECF}" destId="{114B74E4-DE05-470B-B768-36E542CCEA96}" srcOrd="0" destOrd="0" presId="urn:microsoft.com/office/officeart/2018/2/layout/IconVerticalSolidList"/>
    <dgm:cxn modelId="{AA7D1EA6-664A-46F7-9977-E9BCAD37DE9E}" srcId="{7DC94397-B18A-4B1D-8B9F-5F21F177EB44}" destId="{04BE1248-E409-4955-ABAE-9DC18345052D}" srcOrd="2" destOrd="0" parTransId="{608A1833-8B4A-4951-BAE7-7A69AFF6DFB4}" sibTransId="{89DF2C41-8C30-421C-AB83-1DFC1808F63D}"/>
    <dgm:cxn modelId="{2EC9DAAF-E65F-46A8-899D-FA919F881973}" type="presOf" srcId="{7DC94397-B18A-4B1D-8B9F-5F21F177EB44}" destId="{9AF09A62-0469-42EF-AA88-6BAB960C9014}" srcOrd="0" destOrd="0" presId="urn:microsoft.com/office/officeart/2018/2/layout/IconVerticalSolidList"/>
    <dgm:cxn modelId="{44BB10EB-EB03-490F-B47D-DA0201E0D5C5}" type="presOf" srcId="{F81A422C-CBF7-4A22-A7F5-06C7E8E05082}" destId="{3994C037-4C66-404C-B718-0BC0907FE7A5}" srcOrd="0" destOrd="0" presId="urn:microsoft.com/office/officeart/2018/2/layout/IconVerticalSolidList"/>
    <dgm:cxn modelId="{708775EE-A5D5-4C73-8752-121DD56FE46F}" type="presOf" srcId="{6BCFDBDF-1123-4CDF-A82F-471A69118AAF}" destId="{90C5928D-5726-41C3-8476-11CF17899339}" srcOrd="0" destOrd="0" presId="urn:microsoft.com/office/officeart/2018/2/layout/IconVerticalSolidList"/>
    <dgm:cxn modelId="{E48B8AF6-BD8C-4F78-B1C4-D3E8341C60A7}" srcId="{7DC94397-B18A-4B1D-8B9F-5F21F177EB44}" destId="{05934BCE-016B-44C0-80DC-5DA7CF372CA4}" srcOrd="4" destOrd="0" parTransId="{D6EDCDE2-745B-4D70-9208-207688D38B02}" sibTransId="{CFDA935D-A2E4-4688-87BB-7B5C6FFED03D}"/>
    <dgm:cxn modelId="{BEE9DA79-C971-4683-A5AF-AA152DD629F8}" type="presParOf" srcId="{9AF09A62-0469-42EF-AA88-6BAB960C9014}" destId="{407CA786-40D1-4670-BE9D-FF7967A49032}" srcOrd="0" destOrd="0" presId="urn:microsoft.com/office/officeart/2018/2/layout/IconVerticalSolidList"/>
    <dgm:cxn modelId="{F9407499-7C47-42FA-A6CC-FE28B2A14B6D}" type="presParOf" srcId="{407CA786-40D1-4670-BE9D-FF7967A49032}" destId="{7267902E-E0F0-4420-B179-7F9522D0C197}" srcOrd="0" destOrd="0" presId="urn:microsoft.com/office/officeart/2018/2/layout/IconVerticalSolidList"/>
    <dgm:cxn modelId="{C36A66E8-A999-47F8-B89A-EB757A096D16}" type="presParOf" srcId="{407CA786-40D1-4670-BE9D-FF7967A49032}" destId="{656E83C7-E468-48BA-8A56-7DAB5047BBB4}" srcOrd="1" destOrd="0" presId="urn:microsoft.com/office/officeart/2018/2/layout/IconVerticalSolidList"/>
    <dgm:cxn modelId="{B2223AC0-9C7B-4AE3-A7AF-4B790A444DCA}" type="presParOf" srcId="{407CA786-40D1-4670-BE9D-FF7967A49032}" destId="{06E45979-085B-4D61-BA27-A81580E15EF7}" srcOrd="2" destOrd="0" presId="urn:microsoft.com/office/officeart/2018/2/layout/IconVerticalSolidList"/>
    <dgm:cxn modelId="{188453A8-CC3E-477A-9744-499D5B9F9588}" type="presParOf" srcId="{407CA786-40D1-4670-BE9D-FF7967A49032}" destId="{3994C037-4C66-404C-B718-0BC0907FE7A5}" srcOrd="3" destOrd="0" presId="urn:microsoft.com/office/officeart/2018/2/layout/IconVerticalSolidList"/>
    <dgm:cxn modelId="{A18B09B7-C011-4948-82BD-15A1EC639347}" type="presParOf" srcId="{9AF09A62-0469-42EF-AA88-6BAB960C9014}" destId="{2835DAF5-54FA-45B7-A8BE-47DC5BA34C6D}" srcOrd="1" destOrd="0" presId="urn:microsoft.com/office/officeart/2018/2/layout/IconVerticalSolidList"/>
    <dgm:cxn modelId="{14D273C3-6586-4935-BC6E-BCF315F835DA}" type="presParOf" srcId="{9AF09A62-0469-42EF-AA88-6BAB960C9014}" destId="{3C859FAC-E600-444E-811A-5D4EE34E32EF}" srcOrd="2" destOrd="0" presId="urn:microsoft.com/office/officeart/2018/2/layout/IconVerticalSolidList"/>
    <dgm:cxn modelId="{18BF1727-30D3-4C48-AB23-C9BD576D9AD3}" type="presParOf" srcId="{3C859FAC-E600-444E-811A-5D4EE34E32EF}" destId="{33D22507-7C59-4C3E-BE72-642B1EF3AC53}" srcOrd="0" destOrd="0" presId="urn:microsoft.com/office/officeart/2018/2/layout/IconVerticalSolidList"/>
    <dgm:cxn modelId="{3DAF8FDF-572F-4C55-AA86-E6205F189755}" type="presParOf" srcId="{3C859FAC-E600-444E-811A-5D4EE34E32EF}" destId="{7D034237-CB4E-4B7C-B71E-13753C66C224}" srcOrd="1" destOrd="0" presId="urn:microsoft.com/office/officeart/2018/2/layout/IconVerticalSolidList"/>
    <dgm:cxn modelId="{2D3FA3BF-9A6F-4893-A831-053D8579FDD8}" type="presParOf" srcId="{3C859FAC-E600-444E-811A-5D4EE34E32EF}" destId="{F37D4045-026C-40B8-BE60-B89766B56A56}" srcOrd="2" destOrd="0" presId="urn:microsoft.com/office/officeart/2018/2/layout/IconVerticalSolidList"/>
    <dgm:cxn modelId="{1E0EF935-D1F1-4D30-A009-AFBA57F93BB7}" type="presParOf" srcId="{3C859FAC-E600-444E-811A-5D4EE34E32EF}" destId="{90C5928D-5726-41C3-8476-11CF17899339}" srcOrd="3" destOrd="0" presId="urn:microsoft.com/office/officeart/2018/2/layout/IconVerticalSolidList"/>
    <dgm:cxn modelId="{79C93ADF-27FB-4298-A1A4-E6E343FD98D8}" type="presParOf" srcId="{9AF09A62-0469-42EF-AA88-6BAB960C9014}" destId="{466A954A-0CFD-49C1-A7AA-BD8E5E2B52F7}" srcOrd="3" destOrd="0" presId="urn:microsoft.com/office/officeart/2018/2/layout/IconVerticalSolidList"/>
    <dgm:cxn modelId="{9D6F19FC-8890-42D0-8D43-B042C05D1AF6}" type="presParOf" srcId="{9AF09A62-0469-42EF-AA88-6BAB960C9014}" destId="{7F2D10D2-5CF0-4C62-B281-49AC0CF51BBF}" srcOrd="4" destOrd="0" presId="urn:microsoft.com/office/officeart/2018/2/layout/IconVerticalSolidList"/>
    <dgm:cxn modelId="{727DE9A7-E4D9-4099-A1D8-AB2C83A6C220}" type="presParOf" srcId="{7F2D10D2-5CF0-4C62-B281-49AC0CF51BBF}" destId="{2B6D9885-A699-4421-AC9F-4243CB8D162A}" srcOrd="0" destOrd="0" presId="urn:microsoft.com/office/officeart/2018/2/layout/IconVerticalSolidList"/>
    <dgm:cxn modelId="{FC3197C5-31CC-431B-A184-225C638049BD}" type="presParOf" srcId="{7F2D10D2-5CF0-4C62-B281-49AC0CF51BBF}" destId="{1B215DA1-3725-4CC9-BD18-7F44DF5F74AE}" srcOrd="1" destOrd="0" presId="urn:microsoft.com/office/officeart/2018/2/layout/IconVerticalSolidList"/>
    <dgm:cxn modelId="{7707874E-EEA8-4279-BF49-144AF1CAB6F4}" type="presParOf" srcId="{7F2D10D2-5CF0-4C62-B281-49AC0CF51BBF}" destId="{15770458-DB08-4A2E-A166-3D45353C7945}" srcOrd="2" destOrd="0" presId="urn:microsoft.com/office/officeart/2018/2/layout/IconVerticalSolidList"/>
    <dgm:cxn modelId="{B4F90281-F2EE-49E7-BF87-B40444E81915}" type="presParOf" srcId="{7F2D10D2-5CF0-4C62-B281-49AC0CF51BBF}" destId="{2042C4B0-49AE-4BD5-AA2E-C408E755390D}" srcOrd="3" destOrd="0" presId="urn:microsoft.com/office/officeart/2018/2/layout/IconVerticalSolidList"/>
    <dgm:cxn modelId="{787231AA-022B-427F-9731-9E5324C8D31C}" type="presParOf" srcId="{9AF09A62-0469-42EF-AA88-6BAB960C9014}" destId="{99BDD228-306C-4F45-8D29-FBC7C0EA954E}" srcOrd="5" destOrd="0" presId="urn:microsoft.com/office/officeart/2018/2/layout/IconVerticalSolidList"/>
    <dgm:cxn modelId="{E3DD8ACD-E2E1-42ED-BC2C-FDDF2914E0D1}" type="presParOf" srcId="{9AF09A62-0469-42EF-AA88-6BAB960C9014}" destId="{6E532526-8B20-4A4E-AE44-9A0410144BCF}" srcOrd="6" destOrd="0" presId="urn:microsoft.com/office/officeart/2018/2/layout/IconVerticalSolidList"/>
    <dgm:cxn modelId="{DDB96F16-7FC0-4674-B77F-68E2287F1A1D}" type="presParOf" srcId="{6E532526-8B20-4A4E-AE44-9A0410144BCF}" destId="{5C76C247-7566-488E-A6BA-DFF7C73447CE}" srcOrd="0" destOrd="0" presId="urn:microsoft.com/office/officeart/2018/2/layout/IconVerticalSolidList"/>
    <dgm:cxn modelId="{28A1A7B5-504F-4109-BDD6-A570D5ACA598}" type="presParOf" srcId="{6E532526-8B20-4A4E-AE44-9A0410144BCF}" destId="{A3A36686-557B-4E45-A412-30D8FD84BB7A}" srcOrd="1" destOrd="0" presId="urn:microsoft.com/office/officeart/2018/2/layout/IconVerticalSolidList"/>
    <dgm:cxn modelId="{7D0EC8B1-7B77-45A4-A3F6-0C4A540DE2CD}" type="presParOf" srcId="{6E532526-8B20-4A4E-AE44-9A0410144BCF}" destId="{563935F6-1B55-4D4A-AE7C-97178FD4CF9F}" srcOrd="2" destOrd="0" presId="urn:microsoft.com/office/officeart/2018/2/layout/IconVerticalSolidList"/>
    <dgm:cxn modelId="{3E37D4CD-4643-4D9D-9B68-2B491B94AD2B}" type="presParOf" srcId="{6E532526-8B20-4A4E-AE44-9A0410144BCF}" destId="{114B74E4-DE05-470B-B768-36E542CCEA96}" srcOrd="3" destOrd="0" presId="urn:microsoft.com/office/officeart/2018/2/layout/IconVerticalSolidList"/>
    <dgm:cxn modelId="{54034317-ED34-4562-A62C-0B3D49E1D327}" type="presParOf" srcId="{9AF09A62-0469-42EF-AA88-6BAB960C9014}" destId="{F13F2270-216A-4A57-8919-540050B1BF1C}" srcOrd="7" destOrd="0" presId="urn:microsoft.com/office/officeart/2018/2/layout/IconVerticalSolidList"/>
    <dgm:cxn modelId="{CD057EB8-641B-45D0-A8EA-417B4F0678B6}" type="presParOf" srcId="{9AF09A62-0469-42EF-AA88-6BAB960C9014}" destId="{2B4BBAEF-E717-4578-947B-C1930D634CC1}" srcOrd="8" destOrd="0" presId="urn:microsoft.com/office/officeart/2018/2/layout/IconVerticalSolidList"/>
    <dgm:cxn modelId="{D21CAB17-47EF-4553-93FF-7F32A3C5BB64}" type="presParOf" srcId="{2B4BBAEF-E717-4578-947B-C1930D634CC1}" destId="{E2DB094E-3C62-4B58-9FEF-AA22E368F89A}" srcOrd="0" destOrd="0" presId="urn:microsoft.com/office/officeart/2018/2/layout/IconVerticalSolidList"/>
    <dgm:cxn modelId="{D82AC0AC-E95F-4749-AADA-F7FC6D97B27E}" type="presParOf" srcId="{2B4BBAEF-E717-4578-947B-C1930D634CC1}" destId="{77AC8B57-1B2A-45C4-B968-451BB280FAAA}" srcOrd="1" destOrd="0" presId="urn:microsoft.com/office/officeart/2018/2/layout/IconVerticalSolidList"/>
    <dgm:cxn modelId="{65E75145-D731-4205-AA3D-BC3C566B2E21}" type="presParOf" srcId="{2B4BBAEF-E717-4578-947B-C1930D634CC1}" destId="{876C6C7D-7503-4944-AB93-6614B1645484}" srcOrd="2" destOrd="0" presId="urn:microsoft.com/office/officeart/2018/2/layout/IconVerticalSolidList"/>
    <dgm:cxn modelId="{7F99888A-E40F-43C6-AC62-B71B5FE634FB}" type="presParOf" srcId="{2B4BBAEF-E717-4578-947B-C1930D634CC1}" destId="{5B858E5A-C70A-41B8-9939-835E90F953DC}" srcOrd="3" destOrd="0" presId="urn:microsoft.com/office/officeart/2018/2/layout/IconVerticalSolidList"/>
    <dgm:cxn modelId="{8313CE3D-9715-4C64-8178-53BC9AB3B091}" type="presParOf" srcId="{9AF09A62-0469-42EF-AA88-6BAB960C9014}" destId="{46105491-A2B7-42F0-8144-74FA16FF7A0D}" srcOrd="9" destOrd="0" presId="urn:microsoft.com/office/officeart/2018/2/layout/IconVerticalSolidList"/>
    <dgm:cxn modelId="{4BBBBDD8-0653-4C4B-B274-2251092B0B43}" type="presParOf" srcId="{9AF09A62-0469-42EF-AA88-6BAB960C9014}" destId="{9ADA6D63-C069-46D4-9120-A5A7B1587A5F}" srcOrd="10" destOrd="0" presId="urn:microsoft.com/office/officeart/2018/2/layout/IconVerticalSolidList"/>
    <dgm:cxn modelId="{7DDFB074-0BD5-4370-B8D2-25AACBB46778}" type="presParOf" srcId="{9ADA6D63-C069-46D4-9120-A5A7B1587A5F}" destId="{51F31CCD-0707-4652-8604-67398BB7DAC2}" srcOrd="0" destOrd="0" presId="urn:microsoft.com/office/officeart/2018/2/layout/IconVerticalSolidList"/>
    <dgm:cxn modelId="{61A9F7A8-297A-4949-AB3F-33D9310D651F}" type="presParOf" srcId="{9ADA6D63-C069-46D4-9120-A5A7B1587A5F}" destId="{235A0936-87DA-474A-A934-0CB324FF9A83}" srcOrd="1" destOrd="0" presId="urn:microsoft.com/office/officeart/2018/2/layout/IconVerticalSolidList"/>
    <dgm:cxn modelId="{27D1388C-AD91-4EBA-8AAD-368586632C4D}" type="presParOf" srcId="{9ADA6D63-C069-46D4-9120-A5A7B1587A5F}" destId="{37A6E920-F2C9-465E-8F90-E8202A95721C}" srcOrd="2" destOrd="0" presId="urn:microsoft.com/office/officeart/2018/2/layout/IconVerticalSolidList"/>
    <dgm:cxn modelId="{9B7D91DC-C301-45F4-99B7-903E73835865}" type="presParOf" srcId="{9ADA6D63-C069-46D4-9120-A5A7B1587A5F}" destId="{5323245C-93B0-4705-A35B-B37DE06515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F00B70-19C6-42FD-B870-D1EBB798090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F179C-D210-4800-8A30-55053B1DF85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IBM Spectrum LSF RTM offers real-time monitoring and analytics for HPC clusters.</a:t>
          </a:r>
          <a:endParaRPr lang="en-US" sz="1700" kern="1200"/>
        </a:p>
      </dsp:txBody>
      <dsp:txXfrm>
        <a:off x="59990" y="2654049"/>
        <a:ext cx="3226223" cy="720000"/>
      </dsp:txXfrm>
    </dsp:sp>
    <dsp:sp modelId="{47F2BF6E-B496-4D7E-8BCB-BD514128347E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04FB6-045E-4DE6-A26A-0DE7E5F54EF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It optimizes resource utilization and proactively addresses performance issues.</a:t>
          </a:r>
          <a:endParaRPr lang="en-US" sz="1700" kern="1200"/>
        </a:p>
      </dsp:txBody>
      <dsp:txXfrm>
        <a:off x="3850802" y="2654049"/>
        <a:ext cx="3226223" cy="720000"/>
      </dsp:txXfrm>
    </dsp:sp>
    <dsp:sp modelId="{854176CC-0BC9-480B-9CC8-67CD01B5E4F3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023BA-A4F7-454A-B2C9-378C3B71D54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Customizable dashboards and alerting capabilities give administrators full control.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67036-8324-4A84-9D4E-6E32B945B5B1}">
      <dsp:nvSpPr>
        <dsp:cNvPr id="0" name=""/>
        <dsp:cNvSpPr/>
      </dsp:nvSpPr>
      <dsp:spPr>
        <a:xfrm>
          <a:off x="327188" y="930002"/>
          <a:ext cx="1018652" cy="101865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1C1F8-80DB-497B-8893-26F0026044D9}">
      <dsp:nvSpPr>
        <dsp:cNvPr id="0" name=""/>
        <dsp:cNvSpPr/>
      </dsp:nvSpPr>
      <dsp:spPr>
        <a:xfrm>
          <a:off x="544278" y="1147091"/>
          <a:ext cx="584472" cy="584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0E061-15BF-4497-84C0-01672803E5E8}">
      <dsp:nvSpPr>
        <dsp:cNvPr id="0" name=""/>
        <dsp:cNvSpPr/>
      </dsp:nvSpPr>
      <dsp:spPr>
        <a:xfrm>
          <a:off x="1553" y="2265939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Real-Time Monitoring: Live updates on resource usage, job status, and system health.</a:t>
          </a:r>
          <a:endParaRPr lang="en-US" sz="1100" kern="1200"/>
        </a:p>
      </dsp:txBody>
      <dsp:txXfrm>
        <a:off x="1553" y="2265939"/>
        <a:ext cx="1669921" cy="667968"/>
      </dsp:txXfrm>
    </dsp:sp>
    <dsp:sp modelId="{8CFA6289-F762-4211-9E70-2BBEAE957D42}">
      <dsp:nvSpPr>
        <dsp:cNvPr id="0" name=""/>
        <dsp:cNvSpPr/>
      </dsp:nvSpPr>
      <dsp:spPr>
        <a:xfrm>
          <a:off x="2289346" y="930002"/>
          <a:ext cx="1018652" cy="101865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2974C-F2B5-4677-B3F8-7197746E6521}">
      <dsp:nvSpPr>
        <dsp:cNvPr id="0" name=""/>
        <dsp:cNvSpPr/>
      </dsp:nvSpPr>
      <dsp:spPr>
        <a:xfrm>
          <a:off x="2506436" y="1147091"/>
          <a:ext cx="584472" cy="584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83CA-F5C7-4B5D-85A8-57B6BBD2A370}">
      <dsp:nvSpPr>
        <dsp:cNvPr id="0" name=""/>
        <dsp:cNvSpPr/>
      </dsp:nvSpPr>
      <dsp:spPr>
        <a:xfrm>
          <a:off x="1963711" y="2265939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Customizable Dashboards: Personalized views with graphs and charts.</a:t>
          </a:r>
          <a:endParaRPr lang="en-US" sz="1100" kern="1200"/>
        </a:p>
      </dsp:txBody>
      <dsp:txXfrm>
        <a:off x="1963711" y="2265939"/>
        <a:ext cx="1669921" cy="667968"/>
      </dsp:txXfrm>
    </dsp:sp>
    <dsp:sp modelId="{B8D1D643-5B0A-4049-B886-B0C1FDD0667D}">
      <dsp:nvSpPr>
        <dsp:cNvPr id="0" name=""/>
        <dsp:cNvSpPr/>
      </dsp:nvSpPr>
      <dsp:spPr>
        <a:xfrm>
          <a:off x="4251504" y="930002"/>
          <a:ext cx="1018652" cy="101865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AF3D0-0CAA-44F7-983D-FD19D5EF4B89}">
      <dsp:nvSpPr>
        <dsp:cNvPr id="0" name=""/>
        <dsp:cNvSpPr/>
      </dsp:nvSpPr>
      <dsp:spPr>
        <a:xfrm>
          <a:off x="4468594" y="1147091"/>
          <a:ext cx="584472" cy="584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5C4A4-768A-41B7-A65C-FD20AB1EC725}">
      <dsp:nvSpPr>
        <dsp:cNvPr id="0" name=""/>
        <dsp:cNvSpPr/>
      </dsp:nvSpPr>
      <dsp:spPr>
        <a:xfrm>
          <a:off x="3925870" y="2265939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Job Monitoring: Detailed information on running and queued jobs.</a:t>
          </a:r>
          <a:endParaRPr lang="en-US" sz="1100" kern="1200"/>
        </a:p>
      </dsp:txBody>
      <dsp:txXfrm>
        <a:off x="3925870" y="2265939"/>
        <a:ext cx="1669921" cy="667968"/>
      </dsp:txXfrm>
    </dsp:sp>
    <dsp:sp modelId="{1EED1E34-F7C7-4E51-9703-71F52FD22BE3}">
      <dsp:nvSpPr>
        <dsp:cNvPr id="0" name=""/>
        <dsp:cNvSpPr/>
      </dsp:nvSpPr>
      <dsp:spPr>
        <a:xfrm>
          <a:off x="6213663" y="930002"/>
          <a:ext cx="1018652" cy="101865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06629-F902-4B91-B296-7C79192346DD}">
      <dsp:nvSpPr>
        <dsp:cNvPr id="0" name=""/>
        <dsp:cNvSpPr/>
      </dsp:nvSpPr>
      <dsp:spPr>
        <a:xfrm>
          <a:off x="6430752" y="1147091"/>
          <a:ext cx="584472" cy="584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AF193-0BA5-48F1-A6CD-8E718A5D1B80}">
      <dsp:nvSpPr>
        <dsp:cNvPr id="0" name=""/>
        <dsp:cNvSpPr/>
      </dsp:nvSpPr>
      <dsp:spPr>
        <a:xfrm>
          <a:off x="5888028" y="2265939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Resource Utilization: Metrics on CPU, memory, and network usage.</a:t>
          </a:r>
          <a:endParaRPr lang="en-US" sz="1100" kern="1200"/>
        </a:p>
      </dsp:txBody>
      <dsp:txXfrm>
        <a:off x="5888028" y="2265939"/>
        <a:ext cx="1669921" cy="667968"/>
      </dsp:txXfrm>
    </dsp:sp>
    <dsp:sp modelId="{7230BF6D-5F4C-49CC-A4AE-D89C03D6FF3F}">
      <dsp:nvSpPr>
        <dsp:cNvPr id="0" name=""/>
        <dsp:cNvSpPr/>
      </dsp:nvSpPr>
      <dsp:spPr>
        <a:xfrm>
          <a:off x="1308267" y="3351388"/>
          <a:ext cx="1018652" cy="101865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6A874-3C8A-4F97-A276-6765CD9DF84B}">
      <dsp:nvSpPr>
        <dsp:cNvPr id="0" name=""/>
        <dsp:cNvSpPr/>
      </dsp:nvSpPr>
      <dsp:spPr>
        <a:xfrm>
          <a:off x="1525357" y="3568478"/>
          <a:ext cx="584472" cy="5844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00E04-B552-4875-A117-0828AAB017FD}">
      <dsp:nvSpPr>
        <dsp:cNvPr id="0" name=""/>
        <dsp:cNvSpPr/>
      </dsp:nvSpPr>
      <dsp:spPr>
        <a:xfrm>
          <a:off x="982632" y="4687326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Alerting and Notifications: Configurable alerts for critical events.</a:t>
          </a:r>
          <a:endParaRPr lang="en-US" sz="1100" kern="1200"/>
        </a:p>
      </dsp:txBody>
      <dsp:txXfrm>
        <a:off x="982632" y="4687326"/>
        <a:ext cx="1669921" cy="667968"/>
      </dsp:txXfrm>
    </dsp:sp>
    <dsp:sp modelId="{815A8B76-1172-4012-B708-B9F48E95DD18}">
      <dsp:nvSpPr>
        <dsp:cNvPr id="0" name=""/>
        <dsp:cNvSpPr/>
      </dsp:nvSpPr>
      <dsp:spPr>
        <a:xfrm>
          <a:off x="3270425" y="3351388"/>
          <a:ext cx="1018652" cy="101865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9E7AC-83E2-4866-800D-AE5738404DC3}">
      <dsp:nvSpPr>
        <dsp:cNvPr id="0" name=""/>
        <dsp:cNvSpPr/>
      </dsp:nvSpPr>
      <dsp:spPr>
        <a:xfrm>
          <a:off x="3487515" y="3568478"/>
          <a:ext cx="584472" cy="5844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B0DEC-C794-4E9F-92AD-915F358FE619}">
      <dsp:nvSpPr>
        <dsp:cNvPr id="0" name=""/>
        <dsp:cNvSpPr/>
      </dsp:nvSpPr>
      <dsp:spPr>
        <a:xfrm>
          <a:off x="2944791" y="4687326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Historical Data Analysis: Access to historical graphs for trend analysis.</a:t>
          </a:r>
          <a:endParaRPr lang="en-US" sz="1100" kern="1200"/>
        </a:p>
      </dsp:txBody>
      <dsp:txXfrm>
        <a:off x="2944791" y="4687326"/>
        <a:ext cx="1669921" cy="667968"/>
      </dsp:txXfrm>
    </dsp:sp>
    <dsp:sp modelId="{E5D48E28-146C-4E2A-934C-B1F45818EB05}">
      <dsp:nvSpPr>
        <dsp:cNvPr id="0" name=""/>
        <dsp:cNvSpPr/>
      </dsp:nvSpPr>
      <dsp:spPr>
        <a:xfrm>
          <a:off x="5232584" y="3351388"/>
          <a:ext cx="1018652" cy="101865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E821C-58C9-46B5-B8BC-B20EA333821F}">
      <dsp:nvSpPr>
        <dsp:cNvPr id="0" name=""/>
        <dsp:cNvSpPr/>
      </dsp:nvSpPr>
      <dsp:spPr>
        <a:xfrm>
          <a:off x="5449673" y="3568478"/>
          <a:ext cx="584472" cy="58447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73435-298E-4555-A88D-27CEDA9357B2}">
      <dsp:nvSpPr>
        <dsp:cNvPr id="0" name=""/>
        <dsp:cNvSpPr/>
      </dsp:nvSpPr>
      <dsp:spPr>
        <a:xfrm>
          <a:off x="4906949" y="4687326"/>
          <a:ext cx="1669921" cy="66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Cluster Overview: Health and performance summary of the entire cluster.</a:t>
          </a:r>
          <a:endParaRPr lang="en-US" sz="1100" kern="1200"/>
        </a:p>
      </dsp:txBody>
      <dsp:txXfrm>
        <a:off x="4906949" y="4687326"/>
        <a:ext cx="1669921" cy="667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7902E-E0F0-4420-B179-7F9522D0C197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E83C7-E468-48BA-8A56-7DAB5047BBB4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4C037-4C66-404C-B718-0BC0907FE7A5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Accessing LSF RTM Interface</a:t>
          </a:r>
          <a:endParaRPr lang="en-US" sz="1900" kern="1200"/>
        </a:p>
      </dsp:txBody>
      <dsp:txXfrm>
        <a:off x="935949" y="1901"/>
        <a:ext cx="5365651" cy="810345"/>
      </dsp:txXfrm>
    </dsp:sp>
    <dsp:sp modelId="{33D22507-7C59-4C3E-BE72-642B1EF3AC53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34237-CB4E-4B7C-B71E-13753C66C224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5928D-5726-41C3-8476-11CF17899339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Creating Custom Dashboards</a:t>
          </a:r>
          <a:endParaRPr lang="en-US" sz="1900" kern="1200"/>
        </a:p>
      </dsp:txBody>
      <dsp:txXfrm>
        <a:off x="935949" y="1014833"/>
        <a:ext cx="5365651" cy="810345"/>
      </dsp:txXfrm>
    </dsp:sp>
    <dsp:sp modelId="{2B6D9885-A699-4421-AC9F-4243CB8D162A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15DA1-3725-4CC9-BD18-7F44DF5F74AE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2C4B0-49AE-4BD5-AA2E-C408E755390D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Job Monitoring and Resource Utilization</a:t>
          </a:r>
          <a:endParaRPr lang="en-US" sz="1900" kern="1200"/>
        </a:p>
      </dsp:txBody>
      <dsp:txXfrm>
        <a:off x="935949" y="2027765"/>
        <a:ext cx="5365651" cy="810345"/>
      </dsp:txXfrm>
    </dsp:sp>
    <dsp:sp modelId="{5C76C247-7566-488E-A6BA-DFF7C73447CE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36686-557B-4E45-A412-30D8FD84BB7A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B74E4-DE05-470B-B768-36E542CCEA96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Alerting and Notifications</a:t>
          </a:r>
          <a:endParaRPr lang="en-US" sz="1900" kern="1200"/>
        </a:p>
      </dsp:txBody>
      <dsp:txXfrm>
        <a:off x="935949" y="3040697"/>
        <a:ext cx="5365651" cy="810345"/>
      </dsp:txXfrm>
    </dsp:sp>
    <dsp:sp modelId="{E2DB094E-3C62-4B58-9FEF-AA22E368F89A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C8B57-1B2A-45C4-B968-451BB280FAAA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58E5A-C70A-41B8-9939-835E90F953DC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Historical Data Analysis</a:t>
          </a:r>
          <a:endParaRPr lang="en-US" sz="1900" kern="1200"/>
        </a:p>
      </dsp:txBody>
      <dsp:txXfrm>
        <a:off x="935949" y="4053629"/>
        <a:ext cx="5365651" cy="810345"/>
      </dsp:txXfrm>
    </dsp:sp>
    <dsp:sp modelId="{51F31CCD-0707-4652-8604-67398BB7DAC2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A0936-87DA-474A-A934-0CB324FF9A83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3245C-93B0-4705-A35B-B37DE065154C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Cluster Overview and Resource Topology</a:t>
          </a:r>
          <a:endParaRPr lang="en-US" sz="1900" kern="1200"/>
        </a:p>
      </dsp:txBody>
      <dsp:txXfrm>
        <a:off x="935949" y="5066561"/>
        <a:ext cx="5365651" cy="81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46CB-630A-953D-F3B0-CB371210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21D9-7A9C-703C-5DC1-5804A5515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E0D3-6653-FF9E-8E7B-C9D671F2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4F71-14AD-FDDC-132F-46F5CC9D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8DA4-9AAC-FE82-4A8C-611CFD73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1213-3E3A-0D98-CFC0-1C12E13D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EE043-675D-5358-FFBA-BF0186B5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50FF-6EA0-8301-FC73-889F0DB8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B57B5-F6CE-2A51-4BDA-97CA09DE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33509-C8E8-2D9E-D4FC-4D8081FF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77C54-043F-F385-0F20-4F24E45E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7FBE-389F-BE01-DE73-E7189B9EE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F9D0-E628-F7B3-6D1E-ED312A52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4FFA-FAEE-47A1-BE52-9F6FED58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B360-FF91-FD15-C950-29ABCB42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C3BC-0EE4-BADA-944F-31C4FFCC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C380-B076-C369-FE99-ABF8E854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5D01-E86E-E002-2C52-5D92908D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5137-17A0-4303-C485-FA408C5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667BE-0CD5-5110-508C-2BD6102C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2562-BC76-C905-79F6-B5851E70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E6D24-B93F-4EA3-B1DC-79263E1F9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131C-C8C7-C71B-F2CA-F0664DBB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FDE63-5AA6-2F1C-3FED-080547D5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72BE-95FB-7791-4751-28E7A901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9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8400-E507-258F-D7A5-6F1AC8A6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F870-7575-D409-ACAC-748F843E7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BC58F-8CF9-599E-86D5-B48D76477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AEACF-0EA7-06D4-1880-9F31821F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068-7AB6-650B-30C3-FEE280AB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F056-3CE2-4143-0CEF-1DF2673B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4DE6-59F7-D426-C97C-1FC38E20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7076-F60B-53D4-3A06-9A23C179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68F64-EE55-F4DD-552C-F64745355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68FF8-33EE-8EF9-4994-D9100AE0B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FCFA3-9AC1-D3A7-4E5A-AE1EB5BFD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BBA17-7C5E-9D86-5C1E-9AF0354E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7CB780-19F6-224F-9478-01DFF65A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28139-6416-EDF4-8315-AE207E53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2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216E-CD9B-2086-0AC1-D2238EFA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2719-456A-DEF7-D3E6-7B102716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6486A-5562-E6AF-C69D-28AAB7D2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12A3A-0322-95DF-C359-17BC951D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1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0F8DA-E6C8-C0F0-B0BD-0F20029D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6A06C-B39F-7584-000C-C89CD5C4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8ED61-24EB-1AB7-C8BB-A82B5FF2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44A0-C569-BEDA-4628-E28BEC7C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9033-D42B-7404-9F8F-C695C596E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35C25-88D3-0404-149A-F25928B0E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00158-69DA-2F72-3342-906F4D20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B1A4D-9D52-1AC8-B46A-F2911B48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B1A6-2674-7B9F-C958-A89848BC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9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5E55-6A8B-61D9-3A55-D648BC86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5A130B-687C-8081-2CE6-F08215995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43AD2-1018-E472-0041-A7FFEDBE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A3CF3-D5DD-A1A0-FE54-CF9D98B6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DA06D-841F-2D5A-18C0-37DFB1AF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0CDAC-DC1B-5767-217C-0DBCC8B5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5AD9C-4FD7-D7B9-7477-FBB058AF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5041C-59F6-BA4F-31B8-7E0AEC51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39BA-FE14-84CB-C414-011C43EF8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EEE43-BFDE-4D80-851F-2A58BE44D2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28DE7-93CB-6237-C591-181E469F0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BCCF-1B9C-3C84-3A3A-F54B94E5E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5D4D6-FF26-4BFB-8ED4-6D50145E4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BC4BD-0008-C9CE-F7EF-137A8AD83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IBM Spectrum LSF RTM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1C6A8-545F-1574-45E8-38EEE194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Introduction: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9440-18C2-CFC3-76F0-053E865F9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516533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Introduction to IBM Spectrum LSF RTM - Real Time Monitoring for HPC(High Performance Computing) and big data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öhne"/>
              </a:rPr>
              <a:t>IBM® Spectrum LSF RTM (RTM) is an operational dashboard for IBM Spectrum LSF environments that provides comprehensive workload monitoring, reporting, and management. It makes cluster administrators more efficient in their day-to-day activities and provides the information and tools that are needed to improve cluster efficiency, enable better user productivity, and contain or reduce costs.</a:t>
            </a:r>
          </a:p>
        </p:txBody>
      </p:sp>
    </p:spTree>
    <p:extLst>
      <p:ext uri="{BB962C8B-B14F-4D97-AF65-F5344CB8AC3E}">
        <p14:creationId xmlns:p14="http://schemas.microsoft.com/office/powerpoint/2010/main" val="345272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4470F-EDE1-7D35-4287-E2205986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056858" cy="57305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Diagram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1FE704-3DBC-1E7D-BF0C-F85526CB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6248" y="1983226"/>
            <a:ext cx="6499503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6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BDE00-EDE3-BA80-2A0A-6374F21F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IBM Spectrum LSF RTM Overview: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92D06E-BD40-C286-0C01-B9961BEE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119720"/>
              </p:ext>
            </p:extLst>
          </p:nvPr>
        </p:nvGraphicFramePr>
        <p:xfrm>
          <a:off x="644056" y="212951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12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22028-05A1-3576-41E8-ABB1C464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 b="1" i="0">
                <a:solidFill>
                  <a:schemeClr val="bg1"/>
                </a:solidFill>
                <a:effectLst/>
                <a:latin typeface="Söhne"/>
              </a:rPr>
              <a:t>Key Features of IBM Spectrum LSF RTM: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E94B9-D044-6BDA-34AE-13EFD97C6B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617501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25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BAF31-3DC2-2423-26F0-A63BF611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Live Demo: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E1D591-D46E-14F4-C593-D8758105E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09865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04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2C9B9-F4B8-470E-AA18-9412E700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28" y="22921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Graphs: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4DDC-25F3-E700-8C3D-249F2B68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3" y="1685764"/>
            <a:ext cx="11977627" cy="3448298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US" sz="1400" b="0" dirty="0">
                <a:effectLst/>
                <a:latin typeface="inherit"/>
              </a:rPr>
              <a:t>Cluster Graphs : These graph templates show LSF® batch cluster health information on available memory, CPU utilization, IO level, Load Average and Job Statistics over time.</a:t>
            </a:r>
          </a:p>
          <a:p>
            <a:pPr marL="0" indent="0" fontAlgn="base">
              <a:buNone/>
            </a:pPr>
            <a:endParaRPr lang="en-US" sz="1400" b="0" dirty="0">
              <a:effectLst/>
              <a:latin typeface="inherit"/>
            </a:endParaRPr>
          </a:p>
          <a:p>
            <a:pPr marL="0" indent="0" fontAlgn="base">
              <a:buNone/>
            </a:pPr>
            <a:endParaRPr lang="en-US" sz="1400" b="0" dirty="0">
              <a:effectLst/>
              <a:latin typeface="inherit"/>
            </a:endParaRPr>
          </a:p>
          <a:p>
            <a:pPr marL="0" indent="0" fontAlgn="base">
              <a:buNone/>
            </a:pPr>
            <a:endParaRPr lang="en-US" sz="1400" dirty="0">
              <a:latin typeface="inherit"/>
            </a:endParaRPr>
          </a:p>
          <a:p>
            <a:pPr marL="0" indent="0" fontAlgn="base">
              <a:buNone/>
            </a:pPr>
            <a:r>
              <a:rPr lang="en-US" sz="105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These graph templates shows individual batch host metrics including memory, </a:t>
            </a:r>
            <a:r>
              <a:rPr lang="en-US" sz="1050" b="0" i="0" dirty="0" err="1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cpu</a:t>
            </a:r>
            <a:r>
              <a:rPr lang="en-US" sz="105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utilization, IO levels, load averages and job statistics over time.</a:t>
            </a:r>
          </a:p>
          <a:p>
            <a:pPr marL="0" indent="0" fontAlgn="base">
              <a:buNone/>
            </a:pPr>
            <a:endParaRPr lang="en-US" sz="105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0" indent="0" fontAlgn="base">
              <a:buNone/>
            </a:pPr>
            <a:endParaRPr lang="en-US" sz="1400" b="0" dirty="0">
              <a:effectLst/>
              <a:latin typeface="inherit"/>
            </a:endParaRPr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DF1822-9ACD-709E-0DCF-82D86340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8" y="3565188"/>
            <a:ext cx="2403141" cy="103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19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35F6A-688F-0A82-5850-1CCD0744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32A9-1B25-2B10-FA82-9A66853CC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IBM Spectrum LSF RTM is a powerful tool that empowers administrators with real-time insights, customizable dashboards, job monitoring, and historical data analysis. With its alerting capabilities and integration options, LSF RTM offers a comprehensive solution for optimizing and managing HPC and big data workloads</a:t>
            </a:r>
          </a:p>
        </p:txBody>
      </p:sp>
    </p:spTree>
    <p:extLst>
      <p:ext uri="{BB962C8B-B14F-4D97-AF65-F5344CB8AC3E}">
        <p14:creationId xmlns:p14="http://schemas.microsoft.com/office/powerpoint/2010/main" val="6399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E0494-53C1-A17E-A0A6-2501A827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361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IBM Plex Sans</vt:lpstr>
      <vt:lpstr>inherit</vt:lpstr>
      <vt:lpstr>Söhne</vt:lpstr>
      <vt:lpstr>Office Theme</vt:lpstr>
      <vt:lpstr>IBM Spectrum LSF RTM</vt:lpstr>
      <vt:lpstr>Introduction:</vt:lpstr>
      <vt:lpstr>Overview Diagram</vt:lpstr>
      <vt:lpstr>IBM Spectrum LSF RTM Overview:</vt:lpstr>
      <vt:lpstr>Key Features of IBM Spectrum LSF RTM:</vt:lpstr>
      <vt:lpstr>Live Demo:</vt:lpstr>
      <vt:lpstr>Graphs: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Spectrum LSF RTM</dc:title>
  <dc:creator>K, Deepika</dc:creator>
  <cp:lastModifiedBy>K, Deepika</cp:lastModifiedBy>
  <cp:revision>1</cp:revision>
  <dcterms:created xsi:type="dcterms:W3CDTF">2023-08-07T11:52:40Z</dcterms:created>
  <dcterms:modified xsi:type="dcterms:W3CDTF">2023-09-24T09:11:20Z</dcterms:modified>
</cp:coreProperties>
</file>