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425450" y="187325"/>
            <a:ext cx="7283450" cy="1901189"/>
          </a:xfrm>
          <a:prstGeom prst="rect">
            <a:avLst/>
          </a:prstGeom>
        </p:spPr>
        <p:txBody>
          <a:bodyPr wrap="square" lIns="0" tIns="0" rIns="0" bIns="0">
            <a:spAutoFit/>
          </a:bodyPr>
          <a:lstStyle>
            <a:lvl1pPr>
              <a:defRPr sz="3600" b="0" i="0">
                <a:solidFill>
                  <a:srgbClr val="6AD4CC"/>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rgbClr val="6AD4CC"/>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40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AD4CC"/>
          </a:solidFill>
        </p:spPr>
        <p:txBody>
          <a:bodyPr wrap="square" lIns="0" tIns="0" rIns="0" bIns="0" rtlCol="0"/>
          <a:lstStyle/>
          <a:p>
            <a:endParaRPr/>
          </a:p>
        </p:txBody>
      </p:sp>
      <p:sp>
        <p:nvSpPr>
          <p:cNvPr id="17" name="bg object 17"/>
          <p:cNvSpPr/>
          <p:nvPr/>
        </p:nvSpPr>
        <p:spPr>
          <a:xfrm>
            <a:off x="593890" y="304"/>
            <a:ext cx="17545685" cy="10286365"/>
          </a:xfrm>
          <a:custGeom>
            <a:avLst/>
            <a:gdLst/>
            <a:ahLst/>
            <a:cxnLst/>
            <a:rect l="l" t="t" r="r" b="b"/>
            <a:pathLst>
              <a:path w="17545685" h="10286365">
                <a:moveTo>
                  <a:pt x="17541012" y="4661852"/>
                </a:moveTo>
                <a:lnTo>
                  <a:pt x="17444377" y="3511537"/>
                </a:lnTo>
                <a:lnTo>
                  <a:pt x="17427537" y="3462807"/>
                </a:lnTo>
                <a:lnTo>
                  <a:pt x="17423359" y="3413048"/>
                </a:lnTo>
                <a:lnTo>
                  <a:pt x="17406531" y="3364395"/>
                </a:lnTo>
                <a:lnTo>
                  <a:pt x="17402353" y="3314750"/>
                </a:lnTo>
                <a:lnTo>
                  <a:pt x="17368711" y="3217735"/>
                </a:lnTo>
                <a:lnTo>
                  <a:pt x="17364558" y="3168269"/>
                </a:lnTo>
                <a:lnTo>
                  <a:pt x="17297375" y="2975318"/>
                </a:lnTo>
                <a:lnTo>
                  <a:pt x="17293247" y="2926219"/>
                </a:lnTo>
                <a:lnTo>
                  <a:pt x="17159275" y="2545181"/>
                </a:lnTo>
                <a:lnTo>
                  <a:pt x="17129913" y="2499080"/>
                </a:lnTo>
                <a:lnTo>
                  <a:pt x="17063187" y="2311603"/>
                </a:lnTo>
                <a:lnTo>
                  <a:pt x="17033875" y="2266099"/>
                </a:lnTo>
                <a:lnTo>
                  <a:pt x="17000601" y="2173389"/>
                </a:lnTo>
                <a:lnTo>
                  <a:pt x="16971328" y="2128304"/>
                </a:lnTo>
                <a:lnTo>
                  <a:pt x="16954716" y="2082292"/>
                </a:lnTo>
                <a:lnTo>
                  <a:pt x="16925455" y="2037499"/>
                </a:lnTo>
                <a:lnTo>
                  <a:pt x="16892308" y="1946211"/>
                </a:lnTo>
                <a:lnTo>
                  <a:pt x="16863086" y="1901875"/>
                </a:lnTo>
                <a:lnTo>
                  <a:pt x="16846550" y="1856625"/>
                </a:lnTo>
                <a:lnTo>
                  <a:pt x="16817277" y="1811655"/>
                </a:lnTo>
                <a:lnTo>
                  <a:pt x="16800678" y="1765757"/>
                </a:lnTo>
                <a:lnTo>
                  <a:pt x="16742194" y="1676463"/>
                </a:lnTo>
                <a:lnTo>
                  <a:pt x="16725634" y="1630959"/>
                </a:lnTo>
                <a:lnTo>
                  <a:pt x="16667214" y="1542415"/>
                </a:lnTo>
                <a:lnTo>
                  <a:pt x="16650678" y="1497266"/>
                </a:lnTo>
                <a:lnTo>
                  <a:pt x="16563150" y="1365719"/>
                </a:lnTo>
                <a:lnTo>
                  <a:pt x="16546652" y="1321041"/>
                </a:lnTo>
                <a:lnTo>
                  <a:pt x="16430130" y="1147635"/>
                </a:lnTo>
                <a:lnTo>
                  <a:pt x="16413683" y="1103490"/>
                </a:lnTo>
                <a:lnTo>
                  <a:pt x="16210141" y="804583"/>
                </a:lnTo>
                <a:lnTo>
                  <a:pt x="15775343" y="180136"/>
                </a:lnTo>
                <a:lnTo>
                  <a:pt x="15733751" y="140093"/>
                </a:lnTo>
                <a:lnTo>
                  <a:pt x="15646946" y="17068"/>
                </a:lnTo>
                <a:lnTo>
                  <a:pt x="15632811" y="558"/>
                </a:lnTo>
                <a:lnTo>
                  <a:pt x="9375102" y="0"/>
                </a:lnTo>
                <a:lnTo>
                  <a:pt x="9339161" y="27355"/>
                </a:lnTo>
                <a:lnTo>
                  <a:pt x="9303918" y="62953"/>
                </a:lnTo>
                <a:lnTo>
                  <a:pt x="9233497" y="134874"/>
                </a:lnTo>
                <a:lnTo>
                  <a:pt x="9210967" y="170103"/>
                </a:lnTo>
                <a:lnTo>
                  <a:pt x="9140660" y="243433"/>
                </a:lnTo>
                <a:lnTo>
                  <a:pt x="9070429" y="317703"/>
                </a:lnTo>
                <a:lnTo>
                  <a:pt x="9000274" y="392938"/>
                </a:lnTo>
                <a:lnTo>
                  <a:pt x="8930208" y="469150"/>
                </a:lnTo>
                <a:lnTo>
                  <a:pt x="8907869" y="506564"/>
                </a:lnTo>
                <a:lnTo>
                  <a:pt x="8872880" y="545299"/>
                </a:lnTo>
                <a:lnTo>
                  <a:pt x="8802980" y="623506"/>
                </a:lnTo>
                <a:lnTo>
                  <a:pt x="8780716" y="661924"/>
                </a:lnTo>
                <a:lnTo>
                  <a:pt x="8753259" y="693191"/>
                </a:lnTo>
                <a:lnTo>
                  <a:pt x="8745436" y="677659"/>
                </a:lnTo>
                <a:lnTo>
                  <a:pt x="8713292" y="641794"/>
                </a:lnTo>
                <a:lnTo>
                  <a:pt x="8666074" y="551091"/>
                </a:lnTo>
                <a:lnTo>
                  <a:pt x="8632965" y="514146"/>
                </a:lnTo>
                <a:lnTo>
                  <a:pt x="8609279" y="468706"/>
                </a:lnTo>
                <a:lnTo>
                  <a:pt x="8576107" y="431711"/>
                </a:lnTo>
                <a:lnTo>
                  <a:pt x="8552370" y="386194"/>
                </a:lnTo>
                <a:lnTo>
                  <a:pt x="8519147" y="349148"/>
                </a:lnTo>
                <a:lnTo>
                  <a:pt x="8495360" y="303593"/>
                </a:lnTo>
                <a:lnTo>
                  <a:pt x="8362264" y="155130"/>
                </a:lnTo>
                <a:lnTo>
                  <a:pt x="8338426" y="109512"/>
                </a:lnTo>
                <a:lnTo>
                  <a:pt x="8241055" y="901"/>
                </a:lnTo>
                <a:lnTo>
                  <a:pt x="450291" y="5435"/>
                </a:lnTo>
                <a:lnTo>
                  <a:pt x="439191" y="31115"/>
                </a:lnTo>
                <a:lnTo>
                  <a:pt x="426478" y="74002"/>
                </a:lnTo>
                <a:lnTo>
                  <a:pt x="404596" y="125691"/>
                </a:lnTo>
                <a:lnTo>
                  <a:pt x="392430" y="169202"/>
                </a:lnTo>
                <a:lnTo>
                  <a:pt x="380542" y="213004"/>
                </a:lnTo>
                <a:lnTo>
                  <a:pt x="359448" y="265582"/>
                </a:lnTo>
                <a:lnTo>
                  <a:pt x="348068" y="309968"/>
                </a:lnTo>
                <a:lnTo>
                  <a:pt x="327482" y="363105"/>
                </a:lnTo>
                <a:lnTo>
                  <a:pt x="316585" y="408038"/>
                </a:lnTo>
                <a:lnTo>
                  <a:pt x="305930" y="453224"/>
                </a:lnTo>
                <a:lnTo>
                  <a:pt x="286054" y="507149"/>
                </a:lnTo>
                <a:lnTo>
                  <a:pt x="275844" y="552843"/>
                </a:lnTo>
                <a:lnTo>
                  <a:pt x="265861" y="598779"/>
                </a:lnTo>
                <a:lnTo>
                  <a:pt x="246621" y="653415"/>
                </a:lnTo>
                <a:lnTo>
                  <a:pt x="237045" y="699808"/>
                </a:lnTo>
                <a:lnTo>
                  <a:pt x="227660" y="746417"/>
                </a:lnTo>
                <a:lnTo>
                  <a:pt x="218465" y="793242"/>
                </a:lnTo>
                <a:lnTo>
                  <a:pt x="199999" y="848741"/>
                </a:lnTo>
                <a:lnTo>
                  <a:pt x="191160" y="895972"/>
                </a:lnTo>
                <a:lnTo>
                  <a:pt x="182499" y="943381"/>
                </a:lnTo>
                <a:lnTo>
                  <a:pt x="174002" y="990968"/>
                </a:lnTo>
                <a:lnTo>
                  <a:pt x="156197" y="1047216"/>
                </a:lnTo>
                <a:lnTo>
                  <a:pt x="148005" y="1095159"/>
                </a:lnTo>
                <a:lnTo>
                  <a:pt x="132041" y="1191501"/>
                </a:lnTo>
                <a:lnTo>
                  <a:pt x="116598" y="1288440"/>
                </a:lnTo>
                <a:lnTo>
                  <a:pt x="94310" y="1434795"/>
                </a:lnTo>
                <a:lnTo>
                  <a:pt x="77978" y="1492681"/>
                </a:lnTo>
                <a:lnTo>
                  <a:pt x="71285" y="1542288"/>
                </a:lnTo>
                <a:lnTo>
                  <a:pt x="58381" y="1642059"/>
                </a:lnTo>
                <a:lnTo>
                  <a:pt x="46189" y="1742605"/>
                </a:lnTo>
                <a:lnTo>
                  <a:pt x="34696" y="1843938"/>
                </a:lnTo>
                <a:lnTo>
                  <a:pt x="23926" y="1946071"/>
                </a:lnTo>
                <a:lnTo>
                  <a:pt x="28257" y="1988959"/>
                </a:lnTo>
                <a:lnTo>
                  <a:pt x="18580" y="2092312"/>
                </a:lnTo>
                <a:lnTo>
                  <a:pt x="9626" y="2196477"/>
                </a:lnTo>
                <a:lnTo>
                  <a:pt x="1422" y="2301481"/>
                </a:lnTo>
                <a:lnTo>
                  <a:pt x="7061" y="2345829"/>
                </a:lnTo>
                <a:lnTo>
                  <a:pt x="0" y="2452103"/>
                </a:lnTo>
                <a:lnTo>
                  <a:pt x="6210" y="2497074"/>
                </a:lnTo>
                <a:lnTo>
                  <a:pt x="304" y="2604643"/>
                </a:lnTo>
                <a:lnTo>
                  <a:pt x="7112" y="2650286"/>
                </a:lnTo>
                <a:lnTo>
                  <a:pt x="4648" y="2704617"/>
                </a:lnTo>
                <a:lnTo>
                  <a:pt x="11836" y="2750693"/>
                </a:lnTo>
                <a:lnTo>
                  <a:pt x="9779" y="2805468"/>
                </a:lnTo>
                <a:lnTo>
                  <a:pt x="17373" y="2851988"/>
                </a:lnTo>
                <a:lnTo>
                  <a:pt x="15722" y="2907207"/>
                </a:lnTo>
                <a:lnTo>
                  <a:pt x="23710" y="2954185"/>
                </a:lnTo>
                <a:lnTo>
                  <a:pt x="22466" y="3009874"/>
                </a:lnTo>
                <a:lnTo>
                  <a:pt x="39497" y="3104959"/>
                </a:lnTo>
                <a:lnTo>
                  <a:pt x="38862" y="3161334"/>
                </a:lnTo>
                <a:lnTo>
                  <a:pt x="57150" y="3257829"/>
                </a:lnTo>
                <a:lnTo>
                  <a:pt x="96253" y="3453650"/>
                </a:lnTo>
                <a:lnTo>
                  <a:pt x="97116" y="3511689"/>
                </a:lnTo>
                <a:lnTo>
                  <a:pt x="117106" y="3553015"/>
                </a:lnTo>
                <a:lnTo>
                  <a:pt x="127850" y="3603053"/>
                </a:lnTo>
                <a:lnTo>
                  <a:pt x="173062" y="3805694"/>
                </a:lnTo>
                <a:lnTo>
                  <a:pt x="192811" y="3846741"/>
                </a:lnTo>
                <a:lnTo>
                  <a:pt x="214274" y="3946779"/>
                </a:lnTo>
                <a:lnTo>
                  <a:pt x="234873" y="3988790"/>
                </a:lnTo>
                <a:lnTo>
                  <a:pt x="257911" y="4090581"/>
                </a:lnTo>
                <a:lnTo>
                  <a:pt x="279234" y="4133392"/>
                </a:lnTo>
                <a:lnTo>
                  <a:pt x="291312" y="4184916"/>
                </a:lnTo>
                <a:lnTo>
                  <a:pt x="334975" y="4271670"/>
                </a:lnTo>
                <a:lnTo>
                  <a:pt x="347611" y="4323816"/>
                </a:lnTo>
                <a:lnTo>
                  <a:pt x="551878" y="4722888"/>
                </a:lnTo>
                <a:lnTo>
                  <a:pt x="584365" y="4759134"/>
                </a:lnTo>
                <a:lnTo>
                  <a:pt x="607428" y="4803876"/>
                </a:lnTo>
                <a:lnTo>
                  <a:pt x="908621" y="5139829"/>
                </a:lnTo>
                <a:lnTo>
                  <a:pt x="951661" y="5168824"/>
                </a:lnTo>
                <a:lnTo>
                  <a:pt x="985177" y="5206200"/>
                </a:lnTo>
                <a:lnTo>
                  <a:pt x="1070825" y="5263693"/>
                </a:lnTo>
                <a:lnTo>
                  <a:pt x="1104023" y="5300726"/>
                </a:lnTo>
                <a:lnTo>
                  <a:pt x="1356817" y="5468544"/>
                </a:lnTo>
                <a:lnTo>
                  <a:pt x="1407756" y="5487314"/>
                </a:lnTo>
                <a:lnTo>
                  <a:pt x="1472158" y="5529389"/>
                </a:lnTo>
                <a:lnTo>
                  <a:pt x="1470304" y="5552211"/>
                </a:lnTo>
                <a:lnTo>
                  <a:pt x="1454099" y="5602656"/>
                </a:lnTo>
                <a:lnTo>
                  <a:pt x="1433042" y="5898210"/>
                </a:lnTo>
                <a:lnTo>
                  <a:pt x="1442186" y="5946051"/>
                </a:lnTo>
                <a:lnTo>
                  <a:pt x="1435963" y="6048718"/>
                </a:lnTo>
                <a:lnTo>
                  <a:pt x="1445336" y="6097790"/>
                </a:lnTo>
                <a:lnTo>
                  <a:pt x="1442262" y="6149238"/>
                </a:lnTo>
                <a:lnTo>
                  <a:pt x="1451648" y="6198387"/>
                </a:lnTo>
                <a:lnTo>
                  <a:pt x="1448587" y="6249949"/>
                </a:lnTo>
                <a:lnTo>
                  <a:pt x="1476832" y="6397688"/>
                </a:lnTo>
                <a:lnTo>
                  <a:pt x="1473796" y="6449327"/>
                </a:lnTo>
                <a:lnTo>
                  <a:pt x="1502067" y="6597180"/>
                </a:lnTo>
                <a:lnTo>
                  <a:pt x="1523949" y="6644043"/>
                </a:lnTo>
                <a:lnTo>
                  <a:pt x="1561617" y="6840931"/>
                </a:lnTo>
                <a:lnTo>
                  <a:pt x="1583486" y="6887680"/>
                </a:lnTo>
                <a:lnTo>
                  <a:pt x="1592872" y="6936753"/>
                </a:lnTo>
                <a:lnTo>
                  <a:pt x="1614716" y="6983374"/>
                </a:lnTo>
                <a:lnTo>
                  <a:pt x="1624088" y="7032345"/>
                </a:lnTo>
                <a:lnTo>
                  <a:pt x="1645920" y="7078866"/>
                </a:lnTo>
                <a:lnTo>
                  <a:pt x="1655254" y="7127684"/>
                </a:lnTo>
                <a:lnTo>
                  <a:pt x="1720596" y="7266483"/>
                </a:lnTo>
                <a:lnTo>
                  <a:pt x="1729854" y="7314946"/>
                </a:lnTo>
                <a:lnTo>
                  <a:pt x="1902968" y="7679233"/>
                </a:lnTo>
                <a:lnTo>
                  <a:pt x="1936965" y="7721740"/>
                </a:lnTo>
                <a:lnTo>
                  <a:pt x="2001329" y="7855445"/>
                </a:lnTo>
                <a:lnTo>
                  <a:pt x="2035187" y="7897266"/>
                </a:lnTo>
                <a:lnTo>
                  <a:pt x="2077847" y="7985125"/>
                </a:lnTo>
                <a:lnTo>
                  <a:pt x="2111603" y="8026374"/>
                </a:lnTo>
                <a:lnTo>
                  <a:pt x="2132838" y="8069796"/>
                </a:lnTo>
                <a:lnTo>
                  <a:pt x="2166505" y="8110614"/>
                </a:lnTo>
                <a:lnTo>
                  <a:pt x="2187689" y="8153819"/>
                </a:lnTo>
                <a:lnTo>
                  <a:pt x="2221331" y="8194459"/>
                </a:lnTo>
                <a:lnTo>
                  <a:pt x="2242451" y="8237321"/>
                </a:lnTo>
                <a:lnTo>
                  <a:pt x="2309558" y="8317776"/>
                </a:lnTo>
                <a:lnTo>
                  <a:pt x="2330589" y="8360143"/>
                </a:lnTo>
                <a:lnTo>
                  <a:pt x="2397518" y="8439658"/>
                </a:lnTo>
                <a:lnTo>
                  <a:pt x="2418473" y="8481581"/>
                </a:lnTo>
                <a:lnTo>
                  <a:pt x="2585174" y="8677161"/>
                </a:lnTo>
                <a:lnTo>
                  <a:pt x="2605976" y="8718258"/>
                </a:lnTo>
                <a:lnTo>
                  <a:pt x="2871305" y="9023883"/>
                </a:lnTo>
                <a:lnTo>
                  <a:pt x="3233775" y="9431782"/>
                </a:lnTo>
                <a:lnTo>
                  <a:pt x="3279127" y="9466021"/>
                </a:lnTo>
                <a:lnTo>
                  <a:pt x="3443059" y="9647085"/>
                </a:lnTo>
                <a:lnTo>
                  <a:pt x="3488220" y="9680397"/>
                </a:lnTo>
                <a:lnTo>
                  <a:pt x="3586048" y="9786290"/>
                </a:lnTo>
                <a:lnTo>
                  <a:pt x="3631044" y="9818764"/>
                </a:lnTo>
                <a:lnTo>
                  <a:pt x="3663531" y="9853358"/>
                </a:lnTo>
                <a:lnTo>
                  <a:pt x="3696246" y="9889249"/>
                </a:lnTo>
                <a:lnTo>
                  <a:pt x="3741343" y="9922205"/>
                </a:lnTo>
                <a:lnTo>
                  <a:pt x="3773855" y="9956965"/>
                </a:lnTo>
                <a:lnTo>
                  <a:pt x="3818712" y="9988702"/>
                </a:lnTo>
                <a:lnTo>
                  <a:pt x="3863441" y="10019767"/>
                </a:lnTo>
                <a:lnTo>
                  <a:pt x="3895572" y="10052507"/>
                </a:lnTo>
                <a:lnTo>
                  <a:pt x="3940022" y="10082111"/>
                </a:lnTo>
                <a:lnTo>
                  <a:pt x="3984320" y="10110927"/>
                </a:lnTo>
                <a:lnTo>
                  <a:pt x="4028465" y="10138893"/>
                </a:lnTo>
                <a:lnTo>
                  <a:pt x="4072432" y="10165994"/>
                </a:lnTo>
                <a:lnTo>
                  <a:pt x="4116235" y="10192169"/>
                </a:lnTo>
                <a:lnTo>
                  <a:pt x="4159847" y="10217391"/>
                </a:lnTo>
                <a:lnTo>
                  <a:pt x="4203268" y="10241610"/>
                </a:lnTo>
                <a:lnTo>
                  <a:pt x="4246499" y="10264788"/>
                </a:lnTo>
                <a:lnTo>
                  <a:pt x="4289298" y="10285793"/>
                </a:lnTo>
                <a:lnTo>
                  <a:pt x="5957265" y="10285628"/>
                </a:lnTo>
                <a:lnTo>
                  <a:pt x="5981268" y="10275938"/>
                </a:lnTo>
                <a:lnTo>
                  <a:pt x="6029299" y="10256660"/>
                </a:lnTo>
                <a:lnTo>
                  <a:pt x="6077178" y="10236568"/>
                </a:lnTo>
                <a:lnTo>
                  <a:pt x="6124905" y="10215677"/>
                </a:lnTo>
                <a:lnTo>
                  <a:pt x="6172479" y="10193998"/>
                </a:lnTo>
                <a:lnTo>
                  <a:pt x="6219914" y="10171544"/>
                </a:lnTo>
                <a:lnTo>
                  <a:pt x="6267196" y="10148341"/>
                </a:lnTo>
                <a:lnTo>
                  <a:pt x="6301854" y="10126789"/>
                </a:lnTo>
                <a:lnTo>
                  <a:pt x="6348857" y="10102126"/>
                </a:lnTo>
                <a:lnTo>
                  <a:pt x="6395733" y="10076751"/>
                </a:lnTo>
                <a:lnTo>
                  <a:pt x="6442469" y="10050678"/>
                </a:lnTo>
                <a:lnTo>
                  <a:pt x="6476593" y="10026307"/>
                </a:lnTo>
                <a:lnTo>
                  <a:pt x="6523075" y="9998888"/>
                </a:lnTo>
                <a:lnTo>
                  <a:pt x="6569430" y="9970821"/>
                </a:lnTo>
                <a:lnTo>
                  <a:pt x="6603187" y="9944506"/>
                </a:lnTo>
                <a:lnTo>
                  <a:pt x="6649301" y="9915182"/>
                </a:lnTo>
                <a:lnTo>
                  <a:pt x="6682816" y="9887648"/>
                </a:lnTo>
                <a:lnTo>
                  <a:pt x="6728701" y="9857130"/>
                </a:lnTo>
                <a:lnTo>
                  <a:pt x="6774472" y="9826041"/>
                </a:lnTo>
                <a:lnTo>
                  <a:pt x="6807670" y="9796780"/>
                </a:lnTo>
                <a:lnTo>
                  <a:pt x="6853237" y="9764585"/>
                </a:lnTo>
                <a:lnTo>
                  <a:pt x="6886219" y="9734258"/>
                </a:lnTo>
                <a:lnTo>
                  <a:pt x="6931584" y="9701022"/>
                </a:lnTo>
                <a:lnTo>
                  <a:pt x="6964388" y="9669666"/>
                </a:lnTo>
                <a:lnTo>
                  <a:pt x="7009562" y="9635452"/>
                </a:lnTo>
                <a:lnTo>
                  <a:pt x="7042175" y="9603156"/>
                </a:lnTo>
                <a:lnTo>
                  <a:pt x="7074700" y="9570402"/>
                </a:lnTo>
                <a:lnTo>
                  <a:pt x="7119620" y="9534817"/>
                </a:lnTo>
                <a:lnTo>
                  <a:pt x="7151979" y="9501200"/>
                </a:lnTo>
                <a:lnTo>
                  <a:pt x="7184263" y="9467177"/>
                </a:lnTo>
                <a:lnTo>
                  <a:pt x="7228941" y="9430372"/>
                </a:lnTo>
                <a:lnTo>
                  <a:pt x="7261072" y="9395574"/>
                </a:lnTo>
                <a:lnTo>
                  <a:pt x="7293140" y="9360408"/>
                </a:lnTo>
                <a:lnTo>
                  <a:pt x="7337615" y="9322511"/>
                </a:lnTo>
                <a:lnTo>
                  <a:pt x="7369556" y="9286672"/>
                </a:lnTo>
                <a:lnTo>
                  <a:pt x="7401420" y="9250515"/>
                </a:lnTo>
                <a:lnTo>
                  <a:pt x="7433246" y="9214040"/>
                </a:lnTo>
                <a:lnTo>
                  <a:pt x="7464996" y="9177299"/>
                </a:lnTo>
                <a:lnTo>
                  <a:pt x="7509180" y="9137879"/>
                </a:lnTo>
                <a:lnTo>
                  <a:pt x="7572464" y="9063076"/>
                </a:lnTo>
                <a:lnTo>
                  <a:pt x="7635557" y="8987358"/>
                </a:lnTo>
                <a:lnTo>
                  <a:pt x="7698499" y="8910803"/>
                </a:lnTo>
                <a:lnTo>
                  <a:pt x="7729893" y="8872093"/>
                </a:lnTo>
                <a:lnTo>
                  <a:pt x="7761211" y="8833091"/>
                </a:lnTo>
                <a:lnTo>
                  <a:pt x="7792491" y="8793759"/>
                </a:lnTo>
                <a:lnTo>
                  <a:pt x="7823695" y="8754123"/>
                </a:lnTo>
                <a:lnTo>
                  <a:pt x="7854848" y="8714181"/>
                </a:lnTo>
                <a:lnTo>
                  <a:pt x="7885938" y="8673909"/>
                </a:lnTo>
                <a:lnTo>
                  <a:pt x="7916964" y="8633308"/>
                </a:lnTo>
                <a:lnTo>
                  <a:pt x="7947927" y="8592388"/>
                </a:lnTo>
                <a:lnTo>
                  <a:pt x="7978826" y="8551139"/>
                </a:lnTo>
                <a:lnTo>
                  <a:pt x="7997190" y="8511946"/>
                </a:lnTo>
                <a:lnTo>
                  <a:pt x="8027962" y="8470049"/>
                </a:lnTo>
                <a:lnTo>
                  <a:pt x="8058683" y="8427796"/>
                </a:lnTo>
                <a:lnTo>
                  <a:pt x="8089328" y="8385213"/>
                </a:lnTo>
                <a:lnTo>
                  <a:pt x="8107439" y="8344675"/>
                </a:lnTo>
                <a:lnTo>
                  <a:pt x="8168399" y="8257807"/>
                </a:lnTo>
                <a:lnTo>
                  <a:pt x="8186306" y="8216227"/>
                </a:lnTo>
                <a:lnTo>
                  <a:pt x="8246872" y="8127251"/>
                </a:lnTo>
                <a:lnTo>
                  <a:pt x="8264576" y="8084617"/>
                </a:lnTo>
                <a:lnTo>
                  <a:pt x="8294687" y="8039240"/>
                </a:lnTo>
                <a:lnTo>
                  <a:pt x="8329752" y="7952168"/>
                </a:lnTo>
                <a:lnTo>
                  <a:pt x="8359661" y="7905699"/>
                </a:lnTo>
                <a:lnTo>
                  <a:pt x="8394306" y="7816418"/>
                </a:lnTo>
                <a:lnTo>
                  <a:pt x="8423999" y="7768831"/>
                </a:lnTo>
                <a:lnTo>
                  <a:pt x="8475205" y="7630960"/>
                </a:lnTo>
                <a:lnTo>
                  <a:pt x="8525751" y="7489622"/>
                </a:lnTo>
                <a:lnTo>
                  <a:pt x="8575624" y="7344753"/>
                </a:lnTo>
                <a:lnTo>
                  <a:pt x="8579625" y="7298042"/>
                </a:lnTo>
                <a:lnTo>
                  <a:pt x="8612835" y="7201230"/>
                </a:lnTo>
                <a:lnTo>
                  <a:pt x="8616810" y="7154418"/>
                </a:lnTo>
                <a:lnTo>
                  <a:pt x="8649437" y="7054596"/>
                </a:lnTo>
                <a:lnTo>
                  <a:pt x="8656803" y="6957860"/>
                </a:lnTo>
                <a:lnTo>
                  <a:pt x="8672843" y="6906577"/>
                </a:lnTo>
                <a:lnTo>
                  <a:pt x="8679828" y="6807835"/>
                </a:lnTo>
                <a:lnTo>
                  <a:pt x="8695715" y="6755689"/>
                </a:lnTo>
                <a:lnTo>
                  <a:pt x="8705723" y="6605219"/>
                </a:lnTo>
                <a:lnTo>
                  <a:pt x="8696528" y="6557162"/>
                </a:lnTo>
                <a:lnTo>
                  <a:pt x="8703056" y="6456058"/>
                </a:lnTo>
                <a:lnTo>
                  <a:pt x="8626564" y="6056109"/>
                </a:lnTo>
                <a:lnTo>
                  <a:pt x="8604479" y="6008205"/>
                </a:lnTo>
                <a:lnTo>
                  <a:pt x="8594890" y="5958090"/>
                </a:lnTo>
                <a:lnTo>
                  <a:pt x="8463559" y="5677065"/>
                </a:lnTo>
                <a:lnTo>
                  <a:pt x="8429422" y="5633796"/>
                </a:lnTo>
                <a:lnTo>
                  <a:pt x="8386356" y="5543816"/>
                </a:lnTo>
                <a:lnTo>
                  <a:pt x="8352485" y="5501932"/>
                </a:lnTo>
                <a:lnTo>
                  <a:pt x="8319033" y="5462282"/>
                </a:lnTo>
                <a:lnTo>
                  <a:pt x="8298154" y="5420715"/>
                </a:lnTo>
                <a:lnTo>
                  <a:pt x="8231733" y="5343842"/>
                </a:lnTo>
                <a:lnTo>
                  <a:pt x="8165744" y="5269204"/>
                </a:lnTo>
                <a:lnTo>
                  <a:pt x="8100225" y="5197081"/>
                </a:lnTo>
                <a:lnTo>
                  <a:pt x="8055191" y="5164429"/>
                </a:lnTo>
                <a:lnTo>
                  <a:pt x="8022768" y="5130127"/>
                </a:lnTo>
                <a:lnTo>
                  <a:pt x="7990497" y="5096586"/>
                </a:lnTo>
                <a:lnTo>
                  <a:pt x="7945895" y="5066233"/>
                </a:lnTo>
                <a:lnTo>
                  <a:pt x="7913929" y="5034331"/>
                </a:lnTo>
                <a:lnTo>
                  <a:pt x="7869669" y="5005667"/>
                </a:lnTo>
                <a:lnTo>
                  <a:pt x="7825562" y="4977917"/>
                </a:lnTo>
                <a:lnTo>
                  <a:pt x="7781645" y="4951107"/>
                </a:lnTo>
                <a:lnTo>
                  <a:pt x="7750391" y="4922888"/>
                </a:lnTo>
                <a:lnTo>
                  <a:pt x="7706855" y="4898047"/>
                </a:lnTo>
                <a:lnTo>
                  <a:pt x="7663510" y="4874260"/>
                </a:lnTo>
                <a:lnTo>
                  <a:pt x="7607744" y="4853114"/>
                </a:lnTo>
                <a:lnTo>
                  <a:pt x="7564691" y="4830826"/>
                </a:lnTo>
                <a:lnTo>
                  <a:pt x="7521867" y="4809744"/>
                </a:lnTo>
                <a:lnTo>
                  <a:pt x="7479258" y="4789767"/>
                </a:lnTo>
                <a:lnTo>
                  <a:pt x="7424369" y="4773231"/>
                </a:lnTo>
                <a:lnTo>
                  <a:pt x="7382154" y="4755312"/>
                </a:lnTo>
                <a:lnTo>
                  <a:pt x="7340105" y="4738294"/>
                </a:lnTo>
                <a:lnTo>
                  <a:pt x="7285761" y="4724527"/>
                </a:lnTo>
                <a:lnTo>
                  <a:pt x="7244029" y="4709160"/>
                </a:lnTo>
                <a:lnTo>
                  <a:pt x="7189965" y="4696904"/>
                </a:lnTo>
                <a:lnTo>
                  <a:pt x="7148500" y="4682922"/>
                </a:lnTo>
                <a:lnTo>
                  <a:pt x="7094664" y="4671898"/>
                </a:lnTo>
                <a:lnTo>
                  <a:pt x="7040943" y="4661408"/>
                </a:lnTo>
                <a:lnTo>
                  <a:pt x="6999770" y="4648987"/>
                </a:lnTo>
                <a:lnTo>
                  <a:pt x="6946214" y="4639335"/>
                </a:lnTo>
                <a:lnTo>
                  <a:pt x="6932066" y="4635309"/>
                </a:lnTo>
                <a:lnTo>
                  <a:pt x="6936257" y="4633607"/>
                </a:lnTo>
                <a:lnTo>
                  <a:pt x="6976643" y="4621581"/>
                </a:lnTo>
                <a:lnTo>
                  <a:pt x="7026237" y="4600791"/>
                </a:lnTo>
                <a:lnTo>
                  <a:pt x="7066115" y="4588192"/>
                </a:lnTo>
                <a:lnTo>
                  <a:pt x="7115175" y="4566818"/>
                </a:lnTo>
                <a:lnTo>
                  <a:pt x="7163956" y="4545139"/>
                </a:lnTo>
                <a:lnTo>
                  <a:pt x="7212457" y="4523143"/>
                </a:lnTo>
                <a:lnTo>
                  <a:pt x="7251217" y="4509287"/>
                </a:lnTo>
                <a:lnTo>
                  <a:pt x="7299122" y="4486618"/>
                </a:lnTo>
                <a:lnTo>
                  <a:pt x="7346709" y="4463605"/>
                </a:lnTo>
                <a:lnTo>
                  <a:pt x="7384529" y="4448721"/>
                </a:lnTo>
                <a:lnTo>
                  <a:pt x="7431481" y="4424985"/>
                </a:lnTo>
                <a:lnTo>
                  <a:pt x="7478090" y="4400880"/>
                </a:lnTo>
                <a:lnTo>
                  <a:pt x="7524369" y="4376382"/>
                </a:lnTo>
                <a:lnTo>
                  <a:pt x="7570279" y="4351502"/>
                </a:lnTo>
                <a:lnTo>
                  <a:pt x="7606373" y="4334688"/>
                </a:lnTo>
                <a:lnTo>
                  <a:pt x="7651559" y="4308983"/>
                </a:lnTo>
                <a:lnTo>
                  <a:pt x="7696365" y="4282859"/>
                </a:lnTo>
                <a:lnTo>
                  <a:pt x="7740777" y="4256303"/>
                </a:lnTo>
                <a:lnTo>
                  <a:pt x="7784808" y="4229303"/>
                </a:lnTo>
                <a:lnTo>
                  <a:pt x="7828420" y="4201858"/>
                </a:lnTo>
                <a:lnTo>
                  <a:pt x="7860703" y="4183278"/>
                </a:lnTo>
                <a:lnTo>
                  <a:pt x="7867409" y="4202493"/>
                </a:lnTo>
                <a:lnTo>
                  <a:pt x="7896796" y="4248963"/>
                </a:lnTo>
                <a:lnTo>
                  <a:pt x="7930197" y="4343184"/>
                </a:lnTo>
                <a:lnTo>
                  <a:pt x="7959522" y="4388777"/>
                </a:lnTo>
                <a:lnTo>
                  <a:pt x="7992770" y="4481093"/>
                </a:lnTo>
                <a:lnTo>
                  <a:pt x="8021993" y="4525657"/>
                </a:lnTo>
                <a:lnTo>
                  <a:pt x="8051114" y="4568761"/>
                </a:lnTo>
                <a:lnTo>
                  <a:pt x="8067535" y="4612602"/>
                </a:lnTo>
                <a:lnTo>
                  <a:pt x="8154606" y="4738763"/>
                </a:lnTo>
                <a:lnTo>
                  <a:pt x="8241360" y="4861255"/>
                </a:lnTo>
                <a:lnTo>
                  <a:pt x="8299005" y="4940643"/>
                </a:lnTo>
                <a:lnTo>
                  <a:pt x="8356486" y="5018024"/>
                </a:lnTo>
                <a:lnTo>
                  <a:pt x="8397811" y="5054866"/>
                </a:lnTo>
                <a:lnTo>
                  <a:pt x="8426437" y="5092204"/>
                </a:lnTo>
                <a:lnTo>
                  <a:pt x="8467674" y="5127904"/>
                </a:lnTo>
                <a:lnTo>
                  <a:pt x="8496198" y="5164074"/>
                </a:lnTo>
                <a:lnTo>
                  <a:pt x="8537334" y="5198567"/>
                </a:lnTo>
                <a:lnTo>
                  <a:pt x="8565756" y="5233505"/>
                </a:lnTo>
                <a:lnTo>
                  <a:pt x="8606790" y="5266715"/>
                </a:lnTo>
                <a:lnTo>
                  <a:pt x="8647747" y="5299265"/>
                </a:lnTo>
                <a:lnTo>
                  <a:pt x="8676005" y="5332196"/>
                </a:lnTo>
                <a:lnTo>
                  <a:pt x="8716861" y="5363349"/>
                </a:lnTo>
                <a:lnTo>
                  <a:pt x="8757653" y="5393779"/>
                </a:lnTo>
                <a:lnTo>
                  <a:pt x="8798382" y="5423471"/>
                </a:lnTo>
                <a:lnTo>
                  <a:pt x="8839048" y="5452402"/>
                </a:lnTo>
                <a:lnTo>
                  <a:pt x="8920226" y="5508460"/>
                </a:lnTo>
                <a:lnTo>
                  <a:pt x="8960726" y="5535460"/>
                </a:lnTo>
                <a:lnTo>
                  <a:pt x="9001150" y="5561558"/>
                </a:lnTo>
                <a:lnTo>
                  <a:pt x="9054160" y="5585739"/>
                </a:lnTo>
                <a:lnTo>
                  <a:pt x="9094445" y="5610149"/>
                </a:lnTo>
                <a:lnTo>
                  <a:pt x="9134665" y="5633783"/>
                </a:lnTo>
                <a:lnTo>
                  <a:pt x="9174823" y="5656669"/>
                </a:lnTo>
                <a:lnTo>
                  <a:pt x="9227579" y="5677763"/>
                </a:lnTo>
                <a:lnTo>
                  <a:pt x="9267609" y="5699239"/>
                </a:lnTo>
                <a:lnTo>
                  <a:pt x="9320251" y="5719013"/>
                </a:lnTo>
                <a:lnTo>
                  <a:pt x="9360179" y="5739231"/>
                </a:lnTo>
                <a:lnTo>
                  <a:pt x="9400070" y="5758866"/>
                </a:lnTo>
                <a:lnTo>
                  <a:pt x="9452559" y="5776900"/>
                </a:lnTo>
                <a:lnTo>
                  <a:pt x="9492361" y="5795505"/>
                </a:lnTo>
                <a:lnTo>
                  <a:pt x="9544774" y="5812561"/>
                </a:lnTo>
                <a:lnTo>
                  <a:pt x="9597149" y="5829185"/>
                </a:lnTo>
                <a:lnTo>
                  <a:pt x="9636836" y="5846470"/>
                </a:lnTo>
                <a:lnTo>
                  <a:pt x="9689147" y="5862320"/>
                </a:lnTo>
                <a:lnTo>
                  <a:pt x="9728771" y="5878919"/>
                </a:lnTo>
                <a:lnTo>
                  <a:pt x="9781032" y="5894146"/>
                </a:lnTo>
                <a:lnTo>
                  <a:pt x="9820605" y="5910173"/>
                </a:lnTo>
                <a:lnTo>
                  <a:pt x="9872828" y="5924918"/>
                </a:lnTo>
                <a:lnTo>
                  <a:pt x="9925025" y="5939472"/>
                </a:lnTo>
                <a:lnTo>
                  <a:pt x="9964560" y="5954928"/>
                </a:lnTo>
                <a:lnTo>
                  <a:pt x="10016744" y="5969216"/>
                </a:lnTo>
                <a:lnTo>
                  <a:pt x="10068916" y="5983402"/>
                </a:lnTo>
                <a:lnTo>
                  <a:pt x="10160584" y="6012751"/>
                </a:lnTo>
                <a:lnTo>
                  <a:pt x="10212756" y="6026899"/>
                </a:lnTo>
                <a:lnTo>
                  <a:pt x="10252304" y="6042469"/>
                </a:lnTo>
                <a:lnTo>
                  <a:pt x="10304526" y="6057265"/>
                </a:lnTo>
                <a:lnTo>
                  <a:pt x="10356774" y="6072365"/>
                </a:lnTo>
                <a:lnTo>
                  <a:pt x="10396385" y="6088799"/>
                </a:lnTo>
                <a:lnTo>
                  <a:pt x="10448671" y="6104433"/>
                </a:lnTo>
                <a:lnTo>
                  <a:pt x="10500995" y="6120333"/>
                </a:lnTo>
                <a:lnTo>
                  <a:pt x="10540670" y="6137541"/>
                </a:lnTo>
                <a:lnTo>
                  <a:pt x="10593032" y="6153937"/>
                </a:lnTo>
                <a:lnTo>
                  <a:pt x="10645407" y="6170549"/>
                </a:lnTo>
                <a:lnTo>
                  <a:pt x="10685145" y="6188456"/>
                </a:lnTo>
                <a:lnTo>
                  <a:pt x="10737558" y="6205525"/>
                </a:lnTo>
                <a:lnTo>
                  <a:pt x="10777322" y="6223838"/>
                </a:lnTo>
                <a:lnTo>
                  <a:pt x="10829773" y="6241300"/>
                </a:lnTo>
                <a:lnTo>
                  <a:pt x="10869574" y="6260008"/>
                </a:lnTo>
                <a:lnTo>
                  <a:pt x="10922051" y="6277826"/>
                </a:lnTo>
                <a:lnTo>
                  <a:pt x="10974540" y="6295809"/>
                </a:lnTo>
                <a:lnTo>
                  <a:pt x="11014393" y="6315011"/>
                </a:lnTo>
                <a:lnTo>
                  <a:pt x="11066907" y="6333312"/>
                </a:lnTo>
                <a:lnTo>
                  <a:pt x="11106772" y="6352807"/>
                </a:lnTo>
                <a:lnTo>
                  <a:pt x="11159312" y="6371361"/>
                </a:lnTo>
                <a:lnTo>
                  <a:pt x="11199203" y="6391110"/>
                </a:lnTo>
                <a:lnTo>
                  <a:pt x="11251768" y="6409906"/>
                </a:lnTo>
                <a:lnTo>
                  <a:pt x="11291672" y="6429870"/>
                </a:lnTo>
                <a:lnTo>
                  <a:pt x="11344250" y="6448857"/>
                </a:lnTo>
                <a:lnTo>
                  <a:pt x="11384178" y="6468999"/>
                </a:lnTo>
                <a:lnTo>
                  <a:pt x="11436769" y="6488150"/>
                </a:lnTo>
                <a:lnTo>
                  <a:pt x="11476698" y="6508420"/>
                </a:lnTo>
                <a:lnTo>
                  <a:pt x="11529301" y="6527698"/>
                </a:lnTo>
                <a:lnTo>
                  <a:pt x="11569243" y="6548082"/>
                </a:lnTo>
                <a:lnTo>
                  <a:pt x="11621846" y="6567437"/>
                </a:lnTo>
                <a:lnTo>
                  <a:pt x="11714417" y="6607289"/>
                </a:lnTo>
                <a:lnTo>
                  <a:pt x="11859590" y="6666585"/>
                </a:lnTo>
                <a:lnTo>
                  <a:pt x="11899544" y="6687045"/>
                </a:lnTo>
                <a:lnTo>
                  <a:pt x="11952148" y="6706413"/>
                </a:lnTo>
                <a:lnTo>
                  <a:pt x="11992089" y="6726796"/>
                </a:lnTo>
                <a:lnTo>
                  <a:pt x="12044693" y="6746075"/>
                </a:lnTo>
                <a:lnTo>
                  <a:pt x="12084634" y="6766369"/>
                </a:lnTo>
                <a:lnTo>
                  <a:pt x="12137225" y="6785534"/>
                </a:lnTo>
                <a:lnTo>
                  <a:pt x="12177141" y="6805689"/>
                </a:lnTo>
                <a:lnTo>
                  <a:pt x="12229719" y="6824700"/>
                </a:lnTo>
                <a:lnTo>
                  <a:pt x="12269635" y="6844678"/>
                </a:lnTo>
                <a:lnTo>
                  <a:pt x="12322188" y="6863499"/>
                </a:lnTo>
                <a:lnTo>
                  <a:pt x="12362091" y="6883260"/>
                </a:lnTo>
                <a:lnTo>
                  <a:pt x="12414631" y="6901853"/>
                </a:lnTo>
                <a:lnTo>
                  <a:pt x="12454509" y="6921373"/>
                </a:lnTo>
                <a:lnTo>
                  <a:pt x="12507024" y="6939699"/>
                </a:lnTo>
                <a:lnTo>
                  <a:pt x="12546876" y="6958939"/>
                </a:lnTo>
                <a:lnTo>
                  <a:pt x="12599365" y="6976948"/>
                </a:lnTo>
                <a:lnTo>
                  <a:pt x="12651842" y="6994804"/>
                </a:lnTo>
                <a:lnTo>
                  <a:pt x="12691656" y="7013549"/>
                </a:lnTo>
                <a:lnTo>
                  <a:pt x="12744095" y="7031037"/>
                </a:lnTo>
                <a:lnTo>
                  <a:pt x="12783884" y="7049414"/>
                </a:lnTo>
                <a:lnTo>
                  <a:pt x="12836297" y="7066508"/>
                </a:lnTo>
                <a:lnTo>
                  <a:pt x="12888697" y="7083399"/>
                </a:lnTo>
                <a:lnTo>
                  <a:pt x="12928410" y="7101129"/>
                </a:lnTo>
                <a:lnTo>
                  <a:pt x="12980772" y="7117562"/>
                </a:lnTo>
                <a:lnTo>
                  <a:pt x="13020459" y="7134822"/>
                </a:lnTo>
                <a:lnTo>
                  <a:pt x="13072783" y="7150773"/>
                </a:lnTo>
                <a:lnTo>
                  <a:pt x="13125069" y="7166470"/>
                </a:lnTo>
                <a:lnTo>
                  <a:pt x="13164693" y="7182955"/>
                </a:lnTo>
                <a:lnTo>
                  <a:pt x="13216941" y="7198106"/>
                </a:lnTo>
                <a:lnTo>
                  <a:pt x="13269176" y="7212965"/>
                </a:lnTo>
                <a:lnTo>
                  <a:pt x="13308686" y="7228129"/>
                </a:lnTo>
                <a:lnTo>
                  <a:pt x="13360819" y="7241895"/>
                </a:lnTo>
                <a:lnTo>
                  <a:pt x="13412927" y="7255319"/>
                </a:lnTo>
                <a:lnTo>
                  <a:pt x="13452348" y="7269454"/>
                </a:lnTo>
                <a:lnTo>
                  <a:pt x="13504393" y="7282154"/>
                </a:lnTo>
                <a:lnTo>
                  <a:pt x="13556412" y="7294499"/>
                </a:lnTo>
                <a:lnTo>
                  <a:pt x="13595731" y="7307504"/>
                </a:lnTo>
                <a:lnTo>
                  <a:pt x="13647687" y="7319061"/>
                </a:lnTo>
                <a:lnTo>
                  <a:pt x="13699604" y="7330211"/>
                </a:lnTo>
                <a:lnTo>
                  <a:pt x="13751484" y="7340943"/>
                </a:lnTo>
                <a:lnTo>
                  <a:pt x="13790663" y="7352322"/>
                </a:lnTo>
                <a:lnTo>
                  <a:pt x="13842479" y="7362190"/>
                </a:lnTo>
                <a:lnTo>
                  <a:pt x="13894245" y="7371613"/>
                </a:lnTo>
                <a:lnTo>
                  <a:pt x="13945984" y="7380567"/>
                </a:lnTo>
                <a:lnTo>
                  <a:pt x="13997673" y="7389063"/>
                </a:lnTo>
                <a:lnTo>
                  <a:pt x="14036662" y="7398144"/>
                </a:lnTo>
                <a:lnTo>
                  <a:pt x="14088275" y="7405662"/>
                </a:lnTo>
                <a:lnTo>
                  <a:pt x="14139850" y="7412685"/>
                </a:lnTo>
                <a:lnTo>
                  <a:pt x="14191374" y="7419187"/>
                </a:lnTo>
                <a:lnTo>
                  <a:pt x="14242860" y="7425182"/>
                </a:lnTo>
                <a:lnTo>
                  <a:pt x="14294295" y="7430630"/>
                </a:lnTo>
                <a:lnTo>
                  <a:pt x="14333030" y="7436599"/>
                </a:lnTo>
                <a:lnTo>
                  <a:pt x="14384376" y="7440955"/>
                </a:lnTo>
                <a:lnTo>
                  <a:pt x="14435671" y="7444753"/>
                </a:lnTo>
                <a:lnTo>
                  <a:pt x="14486916" y="7447966"/>
                </a:lnTo>
                <a:lnTo>
                  <a:pt x="14538122" y="7450595"/>
                </a:lnTo>
                <a:lnTo>
                  <a:pt x="14589265" y="7452614"/>
                </a:lnTo>
                <a:lnTo>
                  <a:pt x="14640370" y="7454036"/>
                </a:lnTo>
                <a:lnTo>
                  <a:pt x="14691411" y="7454849"/>
                </a:lnTo>
                <a:lnTo>
                  <a:pt x="14729752" y="7456081"/>
                </a:lnTo>
                <a:lnTo>
                  <a:pt x="14780692" y="7455624"/>
                </a:lnTo>
                <a:lnTo>
                  <a:pt x="14831581" y="7454506"/>
                </a:lnTo>
                <a:lnTo>
                  <a:pt x="14882406" y="7452728"/>
                </a:lnTo>
                <a:lnTo>
                  <a:pt x="14933181" y="7450290"/>
                </a:lnTo>
                <a:lnTo>
                  <a:pt x="14983892" y="7447153"/>
                </a:lnTo>
                <a:lnTo>
                  <a:pt x="15034552" y="7443343"/>
                </a:lnTo>
                <a:lnTo>
                  <a:pt x="15085149" y="7438809"/>
                </a:lnTo>
                <a:lnTo>
                  <a:pt x="15135695" y="7433577"/>
                </a:lnTo>
                <a:lnTo>
                  <a:pt x="15173516" y="7428674"/>
                </a:lnTo>
                <a:lnTo>
                  <a:pt x="15223935" y="7421981"/>
                </a:lnTo>
                <a:lnTo>
                  <a:pt x="15274278" y="7414527"/>
                </a:lnTo>
                <a:lnTo>
                  <a:pt x="15324570" y="7406335"/>
                </a:lnTo>
                <a:lnTo>
                  <a:pt x="15374798" y="7397369"/>
                </a:lnTo>
                <a:lnTo>
                  <a:pt x="15424963" y="7387615"/>
                </a:lnTo>
                <a:lnTo>
                  <a:pt x="15475052" y="7377087"/>
                </a:lnTo>
                <a:lnTo>
                  <a:pt x="15525077" y="7365746"/>
                </a:lnTo>
                <a:lnTo>
                  <a:pt x="15562390" y="7354671"/>
                </a:lnTo>
                <a:lnTo>
                  <a:pt x="15612275" y="7341705"/>
                </a:lnTo>
                <a:lnTo>
                  <a:pt x="15662097" y="7327913"/>
                </a:lnTo>
                <a:lnTo>
                  <a:pt x="15711843" y="7313269"/>
                </a:lnTo>
                <a:lnTo>
                  <a:pt x="15761526" y="7297788"/>
                </a:lnTo>
                <a:lnTo>
                  <a:pt x="15811132" y="7281431"/>
                </a:lnTo>
                <a:lnTo>
                  <a:pt x="15848000" y="7265276"/>
                </a:lnTo>
                <a:lnTo>
                  <a:pt x="15897467" y="7247166"/>
                </a:lnTo>
                <a:lnTo>
                  <a:pt x="15946844" y="7228154"/>
                </a:lnTo>
                <a:lnTo>
                  <a:pt x="15996146" y="7208253"/>
                </a:lnTo>
                <a:lnTo>
                  <a:pt x="16032722" y="7188492"/>
                </a:lnTo>
                <a:lnTo>
                  <a:pt x="16081871" y="7166737"/>
                </a:lnTo>
                <a:lnTo>
                  <a:pt x="16130943" y="7144042"/>
                </a:lnTo>
                <a:lnTo>
                  <a:pt x="16179927" y="7120255"/>
                </a:lnTo>
                <a:lnTo>
                  <a:pt x="16216173" y="7096646"/>
                </a:lnTo>
                <a:lnTo>
                  <a:pt x="16265005" y="7071080"/>
                </a:lnTo>
                <a:lnTo>
                  <a:pt x="16301111" y="7045719"/>
                </a:lnTo>
                <a:lnTo>
                  <a:pt x="16349802" y="7018439"/>
                </a:lnTo>
                <a:lnTo>
                  <a:pt x="16385769" y="6991388"/>
                </a:lnTo>
                <a:lnTo>
                  <a:pt x="16434308" y="6962445"/>
                </a:lnTo>
                <a:lnTo>
                  <a:pt x="16470135" y="6933755"/>
                </a:lnTo>
                <a:lnTo>
                  <a:pt x="16505885" y="6904266"/>
                </a:lnTo>
                <a:lnTo>
                  <a:pt x="16554234" y="6872922"/>
                </a:lnTo>
                <a:lnTo>
                  <a:pt x="16589858" y="6841871"/>
                </a:lnTo>
                <a:lnTo>
                  <a:pt x="16625431" y="6810057"/>
                </a:lnTo>
                <a:lnTo>
                  <a:pt x="16660927" y="6777507"/>
                </a:lnTo>
                <a:lnTo>
                  <a:pt x="16696360" y="6744221"/>
                </a:lnTo>
                <a:lnTo>
                  <a:pt x="16731742" y="6710210"/>
                </a:lnTo>
                <a:lnTo>
                  <a:pt x="16767061" y="6675501"/>
                </a:lnTo>
                <a:lnTo>
                  <a:pt x="16802316" y="6640093"/>
                </a:lnTo>
                <a:lnTo>
                  <a:pt x="16824871" y="6605079"/>
                </a:lnTo>
                <a:lnTo>
                  <a:pt x="16860012" y="6568326"/>
                </a:lnTo>
                <a:lnTo>
                  <a:pt x="16895102" y="6530924"/>
                </a:lnTo>
                <a:lnTo>
                  <a:pt x="16917493" y="6493942"/>
                </a:lnTo>
                <a:lnTo>
                  <a:pt x="16952468" y="6455283"/>
                </a:lnTo>
                <a:lnTo>
                  <a:pt x="16974757" y="6417069"/>
                </a:lnTo>
                <a:lnTo>
                  <a:pt x="17009644" y="6377191"/>
                </a:lnTo>
                <a:lnTo>
                  <a:pt x="17031818" y="6337795"/>
                </a:lnTo>
                <a:lnTo>
                  <a:pt x="17053954" y="6297828"/>
                </a:lnTo>
                <a:lnTo>
                  <a:pt x="17088689" y="6256236"/>
                </a:lnTo>
                <a:lnTo>
                  <a:pt x="17132719" y="6173559"/>
                </a:lnTo>
                <a:lnTo>
                  <a:pt x="17176585" y="6088799"/>
                </a:lnTo>
                <a:lnTo>
                  <a:pt x="17220273" y="6002083"/>
                </a:lnTo>
                <a:lnTo>
                  <a:pt x="17285526" y="5868555"/>
                </a:lnTo>
                <a:lnTo>
                  <a:pt x="17307205" y="5823178"/>
                </a:lnTo>
                <a:lnTo>
                  <a:pt x="17316196" y="5778449"/>
                </a:lnTo>
                <a:lnTo>
                  <a:pt x="17337799" y="5732259"/>
                </a:lnTo>
                <a:lnTo>
                  <a:pt x="17346727" y="5686755"/>
                </a:lnTo>
                <a:lnTo>
                  <a:pt x="17368266" y="5639816"/>
                </a:lnTo>
                <a:lnTo>
                  <a:pt x="17377131" y="5593575"/>
                </a:lnTo>
                <a:lnTo>
                  <a:pt x="17398619" y="5545925"/>
                </a:lnTo>
                <a:lnTo>
                  <a:pt x="17407420" y="5499011"/>
                </a:lnTo>
                <a:lnTo>
                  <a:pt x="17428858" y="5450725"/>
                </a:lnTo>
                <a:lnTo>
                  <a:pt x="17523956" y="4914023"/>
                </a:lnTo>
                <a:lnTo>
                  <a:pt x="17519790" y="4864328"/>
                </a:lnTo>
                <a:lnTo>
                  <a:pt x="17536732" y="4762639"/>
                </a:lnTo>
                <a:lnTo>
                  <a:pt x="17532541" y="4712805"/>
                </a:lnTo>
                <a:lnTo>
                  <a:pt x="17541012" y="4661852"/>
                </a:lnTo>
                <a:close/>
              </a:path>
              <a:path w="17545685" h="10286365">
                <a:moveTo>
                  <a:pt x="17545330" y="4409846"/>
                </a:moveTo>
                <a:lnTo>
                  <a:pt x="17524299" y="4159491"/>
                </a:lnTo>
                <a:lnTo>
                  <a:pt x="17532744" y="4108335"/>
                </a:lnTo>
                <a:lnTo>
                  <a:pt x="17515878" y="4059339"/>
                </a:lnTo>
                <a:lnTo>
                  <a:pt x="17490656" y="3758996"/>
                </a:lnTo>
                <a:lnTo>
                  <a:pt x="17473803" y="3710076"/>
                </a:lnTo>
                <a:lnTo>
                  <a:pt x="17497082" y="3987292"/>
                </a:lnTo>
                <a:lnTo>
                  <a:pt x="17465409" y="3610203"/>
                </a:lnTo>
                <a:lnTo>
                  <a:pt x="17448568" y="3561384"/>
                </a:lnTo>
                <a:lnTo>
                  <a:pt x="17536821" y="4611941"/>
                </a:lnTo>
                <a:lnTo>
                  <a:pt x="17545279" y="4560925"/>
                </a:lnTo>
                <a:lnTo>
                  <a:pt x="17536872" y="4460938"/>
                </a:lnTo>
                <a:lnTo>
                  <a:pt x="17545330" y="4409846"/>
                </a:lnTo>
                <a:close/>
              </a:path>
            </a:pathLst>
          </a:custGeom>
          <a:solidFill>
            <a:srgbClr val="04335C">
              <a:alpha val="97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400" b="0" i="0">
                <a:solidFill>
                  <a:srgbClr val="6AD4CC"/>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rgbClr val="6AD4CC"/>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35C"/>
          </a:solidFill>
        </p:spPr>
        <p:txBody>
          <a:bodyPr wrap="square" lIns="0" tIns="0" rIns="0" bIns="0" rtlCol="0"/>
          <a:lstStyle/>
          <a:p>
            <a:endParaRPr/>
          </a:p>
        </p:txBody>
      </p:sp>
      <p:sp>
        <p:nvSpPr>
          <p:cNvPr id="2" name="Holder 2"/>
          <p:cNvSpPr>
            <a:spLocks noGrp="1"/>
          </p:cNvSpPr>
          <p:nvPr>
            <p:ph type="title"/>
          </p:nvPr>
        </p:nvSpPr>
        <p:spPr>
          <a:xfrm>
            <a:off x="2939965" y="428193"/>
            <a:ext cx="12408069" cy="1005205"/>
          </a:xfrm>
          <a:prstGeom prst="rect">
            <a:avLst/>
          </a:prstGeom>
        </p:spPr>
        <p:txBody>
          <a:bodyPr wrap="square" lIns="0" tIns="0" rIns="0" bIns="0">
            <a:spAutoFit/>
          </a:bodyPr>
          <a:lstStyle>
            <a:lvl1pPr>
              <a:defRPr sz="6400" b="0" i="0">
                <a:solidFill>
                  <a:srgbClr val="6AD4CC"/>
                </a:solidFill>
                <a:latin typeface="Microsoft Sans Serif"/>
                <a:cs typeface="Microsoft Sans Serif"/>
              </a:defRPr>
            </a:lvl1pPr>
          </a:lstStyle>
          <a:p>
            <a:endParaRPr/>
          </a:p>
        </p:txBody>
      </p:sp>
      <p:sp>
        <p:nvSpPr>
          <p:cNvPr id="3" name="Holder 3"/>
          <p:cNvSpPr>
            <a:spLocks noGrp="1"/>
          </p:cNvSpPr>
          <p:nvPr>
            <p:ph type="body" idx="1"/>
          </p:nvPr>
        </p:nvSpPr>
        <p:spPr>
          <a:xfrm>
            <a:off x="834824" y="1611986"/>
            <a:ext cx="9618345" cy="3597275"/>
          </a:xfrm>
          <a:prstGeom prst="rect">
            <a:avLst/>
          </a:prstGeom>
        </p:spPr>
        <p:txBody>
          <a:bodyPr wrap="square" lIns="0" tIns="0" rIns="0" bIns="0">
            <a:spAutoFit/>
          </a:bodyPr>
          <a:lstStyle>
            <a:lvl1pPr>
              <a:defRPr sz="40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1/25/2022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96283" y="0"/>
            <a:ext cx="8491855" cy="9825990"/>
            <a:chOff x="9796283" y="0"/>
            <a:chExt cx="8491855" cy="9825990"/>
          </a:xfrm>
        </p:grpSpPr>
        <p:sp>
          <p:nvSpPr>
            <p:cNvPr id="3" name="object 3"/>
            <p:cNvSpPr/>
            <p:nvPr/>
          </p:nvSpPr>
          <p:spPr>
            <a:xfrm>
              <a:off x="9796283" y="0"/>
              <a:ext cx="8489950" cy="9825990"/>
            </a:xfrm>
            <a:custGeom>
              <a:avLst/>
              <a:gdLst/>
              <a:ahLst/>
              <a:cxnLst/>
              <a:rect l="l" t="t" r="r" b="b"/>
              <a:pathLst>
                <a:path w="8489950" h="9825990">
                  <a:moveTo>
                    <a:pt x="8489412" y="9258047"/>
                  </a:moveTo>
                  <a:lnTo>
                    <a:pt x="8467293" y="9267104"/>
                  </a:lnTo>
                  <a:lnTo>
                    <a:pt x="8430876" y="9296109"/>
                  </a:lnTo>
                  <a:lnTo>
                    <a:pt x="8384293" y="9317495"/>
                  </a:lnTo>
                  <a:lnTo>
                    <a:pt x="8348195" y="9346055"/>
                  </a:lnTo>
                  <a:lnTo>
                    <a:pt x="8255858" y="9387672"/>
                  </a:lnTo>
                  <a:lnTo>
                    <a:pt x="8220272" y="9415516"/>
                  </a:lnTo>
                  <a:lnTo>
                    <a:pt x="8083645" y="9475322"/>
                  </a:lnTo>
                  <a:lnTo>
                    <a:pt x="8048805" y="9502126"/>
                  </a:lnTo>
                  <a:lnTo>
                    <a:pt x="8003840" y="9521256"/>
                  </a:lnTo>
                  <a:lnTo>
                    <a:pt x="7870175" y="9576930"/>
                  </a:lnTo>
                  <a:lnTo>
                    <a:pt x="7738447" y="9629902"/>
                  </a:lnTo>
                  <a:lnTo>
                    <a:pt x="7684666" y="9639531"/>
                  </a:lnTo>
                  <a:lnTo>
                    <a:pt x="7641441" y="9656234"/>
                  </a:lnTo>
                  <a:lnTo>
                    <a:pt x="7555706" y="9688641"/>
                  </a:lnTo>
                  <a:lnTo>
                    <a:pt x="7502884" y="9696933"/>
                  </a:lnTo>
                  <a:lnTo>
                    <a:pt x="7418641" y="9727260"/>
                  </a:lnTo>
                  <a:lnTo>
                    <a:pt x="7366584" y="9734485"/>
                  </a:lnTo>
                  <a:lnTo>
                    <a:pt x="7325113" y="9748740"/>
                  </a:lnTo>
                  <a:lnTo>
                    <a:pt x="7273589" y="9755222"/>
                  </a:lnTo>
                  <a:lnTo>
                    <a:pt x="7232659" y="9768723"/>
                  </a:lnTo>
                  <a:lnTo>
                    <a:pt x="7181685" y="9774437"/>
                  </a:lnTo>
                  <a:lnTo>
                    <a:pt x="7130992" y="9779759"/>
                  </a:lnTo>
                  <a:lnTo>
                    <a:pt x="7090908" y="9792080"/>
                  </a:lnTo>
                  <a:lnTo>
                    <a:pt x="7040792" y="9796598"/>
                  </a:lnTo>
                  <a:lnTo>
                    <a:pt x="6990971" y="9800703"/>
                  </a:lnTo>
                  <a:lnTo>
                    <a:pt x="6941449" y="9804391"/>
                  </a:lnTo>
                  <a:lnTo>
                    <a:pt x="6902554" y="9815054"/>
                  </a:lnTo>
                  <a:lnTo>
                    <a:pt x="6853644" y="9817888"/>
                  </a:lnTo>
                  <a:lnTo>
                    <a:pt x="6805048" y="9820286"/>
                  </a:lnTo>
                  <a:lnTo>
                    <a:pt x="6756768" y="9822241"/>
                  </a:lnTo>
                  <a:lnTo>
                    <a:pt x="6708810" y="9823748"/>
                  </a:lnTo>
                  <a:lnTo>
                    <a:pt x="6661178" y="9824799"/>
                  </a:lnTo>
                  <a:lnTo>
                    <a:pt x="6613877" y="9825390"/>
                  </a:lnTo>
                  <a:lnTo>
                    <a:pt x="6566910" y="9825514"/>
                  </a:lnTo>
                  <a:lnTo>
                    <a:pt x="6509961" y="9817765"/>
                  </a:lnTo>
                  <a:lnTo>
                    <a:pt x="6463678" y="9816936"/>
                  </a:lnTo>
                  <a:lnTo>
                    <a:pt x="6417743" y="9815621"/>
                  </a:lnTo>
                  <a:lnTo>
                    <a:pt x="6372160" y="9813814"/>
                  </a:lnTo>
                  <a:lnTo>
                    <a:pt x="6316613" y="9804109"/>
                  </a:lnTo>
                  <a:lnTo>
                    <a:pt x="6271749" y="9801300"/>
                  </a:lnTo>
                  <a:lnTo>
                    <a:pt x="6216929" y="9790581"/>
                  </a:lnTo>
                  <a:lnTo>
                    <a:pt x="6172801" y="9786745"/>
                  </a:lnTo>
                  <a:lnTo>
                    <a:pt x="6118726" y="9774986"/>
                  </a:lnTo>
                  <a:lnTo>
                    <a:pt x="6075352" y="9770098"/>
                  </a:lnTo>
                  <a:lnTo>
                    <a:pt x="6022040" y="9757275"/>
                  </a:lnTo>
                  <a:lnTo>
                    <a:pt x="5979438" y="9751310"/>
                  </a:lnTo>
                  <a:lnTo>
                    <a:pt x="5926907" y="9737399"/>
                  </a:lnTo>
                  <a:lnTo>
                    <a:pt x="5874886" y="9722775"/>
                  </a:lnTo>
                  <a:lnTo>
                    <a:pt x="5833598" y="9714977"/>
                  </a:lnTo>
                  <a:lnTo>
                    <a:pt x="5782396" y="9699210"/>
                  </a:lnTo>
                  <a:lnTo>
                    <a:pt x="5731599" y="9682880"/>
                  </a:lnTo>
                  <a:lnTo>
                    <a:pt x="5681202" y="9665990"/>
                  </a:lnTo>
                  <a:lnTo>
                    <a:pt x="5641525" y="9655946"/>
                  </a:lnTo>
                  <a:lnTo>
                    <a:pt x="5591919" y="9637953"/>
                  </a:lnTo>
                  <a:lnTo>
                    <a:pt x="5542703" y="9619415"/>
                  </a:lnTo>
                  <a:lnTo>
                    <a:pt x="5493875" y="9600338"/>
                  </a:lnTo>
                  <a:lnTo>
                    <a:pt x="5455751" y="9588126"/>
                  </a:lnTo>
                  <a:lnTo>
                    <a:pt x="5407685" y="9567985"/>
                  </a:lnTo>
                  <a:lnTo>
                    <a:pt x="5359995" y="9547319"/>
                  </a:lnTo>
                  <a:lnTo>
                    <a:pt x="5312678" y="9526134"/>
                  </a:lnTo>
                  <a:lnTo>
                    <a:pt x="5265730" y="9504433"/>
                  </a:lnTo>
                  <a:lnTo>
                    <a:pt x="5229469" y="9489622"/>
                  </a:lnTo>
                  <a:lnTo>
                    <a:pt x="5183249" y="9466907"/>
                  </a:lnTo>
                  <a:lnTo>
                    <a:pt x="5137387" y="9443691"/>
                  </a:lnTo>
                  <a:lnTo>
                    <a:pt x="5091880" y="9419980"/>
                  </a:lnTo>
                  <a:lnTo>
                    <a:pt x="5046725" y="9395779"/>
                  </a:lnTo>
                  <a:lnTo>
                    <a:pt x="5012239" y="9378491"/>
                  </a:lnTo>
                  <a:lnTo>
                    <a:pt x="4967776" y="9353324"/>
                  </a:lnTo>
                  <a:lnTo>
                    <a:pt x="4923654" y="9327681"/>
                  </a:lnTo>
                  <a:lnTo>
                    <a:pt x="4879870" y="9301568"/>
                  </a:lnTo>
                  <a:lnTo>
                    <a:pt x="4836419" y="9274988"/>
                  </a:lnTo>
                  <a:lnTo>
                    <a:pt x="4793299" y="9247948"/>
                  </a:lnTo>
                  <a:lnTo>
                    <a:pt x="4760827" y="9227851"/>
                  </a:lnTo>
                  <a:lnTo>
                    <a:pt x="4718357" y="9199904"/>
                  </a:lnTo>
                  <a:lnTo>
                    <a:pt x="4676207" y="9171511"/>
                  </a:lnTo>
                  <a:lnTo>
                    <a:pt x="4634373" y="9142676"/>
                  </a:lnTo>
                  <a:lnTo>
                    <a:pt x="4592851" y="9113405"/>
                  </a:lnTo>
                  <a:lnTo>
                    <a:pt x="4551639" y="9083703"/>
                  </a:lnTo>
                  <a:lnTo>
                    <a:pt x="4521055" y="9060973"/>
                  </a:lnTo>
                  <a:lnTo>
                    <a:pt x="4480451" y="9030423"/>
                  </a:lnTo>
                  <a:lnTo>
                    <a:pt x="4440146" y="8999456"/>
                  </a:lnTo>
                  <a:lnTo>
                    <a:pt x="4400135" y="8968077"/>
                  </a:lnTo>
                  <a:lnTo>
                    <a:pt x="4360417" y="8936291"/>
                  </a:lnTo>
                  <a:lnTo>
                    <a:pt x="4320986" y="8904104"/>
                  </a:lnTo>
                  <a:lnTo>
                    <a:pt x="4281840" y="8871519"/>
                  </a:lnTo>
                  <a:lnTo>
                    <a:pt x="4253298" y="8845942"/>
                  </a:lnTo>
                  <a:lnTo>
                    <a:pt x="4214710" y="8812578"/>
                  </a:lnTo>
                  <a:lnTo>
                    <a:pt x="4176397" y="8778832"/>
                  </a:lnTo>
                  <a:lnTo>
                    <a:pt x="4138355" y="8744708"/>
                  </a:lnTo>
                  <a:lnTo>
                    <a:pt x="4100579" y="8710212"/>
                  </a:lnTo>
                  <a:lnTo>
                    <a:pt x="4063067" y="8675348"/>
                  </a:lnTo>
                  <a:lnTo>
                    <a:pt x="4036136" y="8647521"/>
                  </a:lnTo>
                  <a:lnTo>
                    <a:pt x="3999141" y="8611937"/>
                  </a:lnTo>
                  <a:lnTo>
                    <a:pt x="3962398" y="8576000"/>
                  </a:lnTo>
                  <a:lnTo>
                    <a:pt x="3925904" y="8539716"/>
                  </a:lnTo>
                  <a:lnTo>
                    <a:pt x="3889657" y="8503088"/>
                  </a:lnTo>
                  <a:lnTo>
                    <a:pt x="3863973" y="8473521"/>
                  </a:lnTo>
                  <a:lnTo>
                    <a:pt x="3828207" y="8436222"/>
                  </a:lnTo>
                  <a:lnTo>
                    <a:pt x="3792676" y="8398595"/>
                  </a:lnTo>
                  <a:lnTo>
                    <a:pt x="3757377" y="8360644"/>
                  </a:lnTo>
                  <a:lnTo>
                    <a:pt x="3722306" y="8322375"/>
                  </a:lnTo>
                  <a:lnTo>
                    <a:pt x="3697781" y="8291192"/>
                  </a:lnTo>
                  <a:lnTo>
                    <a:pt x="3663156" y="8252301"/>
                  </a:lnTo>
                  <a:lnTo>
                    <a:pt x="3628749" y="8213106"/>
                  </a:lnTo>
                  <a:lnTo>
                    <a:pt x="3594556" y="8173612"/>
                  </a:lnTo>
                  <a:lnTo>
                    <a:pt x="3560574" y="8133824"/>
                  </a:lnTo>
                  <a:lnTo>
                    <a:pt x="3537120" y="8101147"/>
                  </a:lnTo>
                  <a:lnTo>
                    <a:pt x="3503549" y="8060786"/>
                  </a:lnTo>
                  <a:lnTo>
                    <a:pt x="3470177" y="8020146"/>
                  </a:lnTo>
                  <a:lnTo>
                    <a:pt x="3447324" y="7986631"/>
                  </a:lnTo>
                  <a:lnTo>
                    <a:pt x="3414342" y="7945448"/>
                  </a:lnTo>
                  <a:lnTo>
                    <a:pt x="3381550" y="7904000"/>
                  </a:lnTo>
                  <a:lnTo>
                    <a:pt x="3348944" y="7862293"/>
                  </a:lnTo>
                  <a:lnTo>
                    <a:pt x="3326842" y="7827730"/>
                  </a:lnTo>
                  <a:lnTo>
                    <a:pt x="3294597" y="7785518"/>
                  </a:lnTo>
                  <a:lnTo>
                    <a:pt x="3262527" y="7743062"/>
                  </a:lnTo>
                  <a:lnTo>
                    <a:pt x="3240952" y="7707765"/>
                  </a:lnTo>
                  <a:lnTo>
                    <a:pt x="3209223" y="7664834"/>
                  </a:lnTo>
                  <a:lnTo>
                    <a:pt x="3177659" y="7621673"/>
                  </a:lnTo>
                  <a:lnTo>
                    <a:pt x="3156578" y="7585685"/>
                  </a:lnTo>
                  <a:lnTo>
                    <a:pt x="3125333" y="7542079"/>
                  </a:lnTo>
                  <a:lnTo>
                    <a:pt x="3104565" y="7505656"/>
                  </a:lnTo>
                  <a:lnTo>
                    <a:pt x="3073625" y="7461624"/>
                  </a:lnTo>
                  <a:lnTo>
                    <a:pt x="3042833" y="7417386"/>
                  </a:lnTo>
                  <a:lnTo>
                    <a:pt x="3022506" y="7380347"/>
                  </a:lnTo>
                  <a:lnTo>
                    <a:pt x="2992379" y="7335180"/>
                  </a:lnTo>
                  <a:lnTo>
                    <a:pt x="2962382" y="7289834"/>
                  </a:lnTo>
                  <a:lnTo>
                    <a:pt x="2942831" y="7251712"/>
                  </a:lnTo>
                  <a:lnTo>
                    <a:pt x="2913081" y="7206020"/>
                  </a:lnTo>
                  <a:lnTo>
                    <a:pt x="2883450" y="7160162"/>
                  </a:lnTo>
                  <a:lnTo>
                    <a:pt x="2864257" y="7121541"/>
                  </a:lnTo>
                  <a:lnTo>
                    <a:pt x="2834855" y="7075364"/>
                  </a:lnTo>
                  <a:lnTo>
                    <a:pt x="2805563" y="7029033"/>
                  </a:lnTo>
                  <a:lnTo>
                    <a:pt x="2786699" y="6989954"/>
                  </a:lnTo>
                  <a:lnTo>
                    <a:pt x="2757617" y="6943330"/>
                  </a:lnTo>
                  <a:lnTo>
                    <a:pt x="2738956" y="6903967"/>
                  </a:lnTo>
                  <a:lnTo>
                    <a:pt x="2710071" y="6857069"/>
                  </a:lnTo>
                  <a:lnTo>
                    <a:pt x="2681279" y="6810040"/>
                  </a:lnTo>
                  <a:lnTo>
                    <a:pt x="2662901" y="6770283"/>
                  </a:lnTo>
                  <a:lnTo>
                    <a:pt x="2634288" y="6723005"/>
                  </a:lnTo>
                  <a:lnTo>
                    <a:pt x="2616081" y="6683009"/>
                  </a:lnTo>
                  <a:lnTo>
                    <a:pt x="2587633" y="6635500"/>
                  </a:lnTo>
                  <a:lnTo>
                    <a:pt x="2559264" y="6587882"/>
                  </a:lnTo>
                  <a:lnTo>
                    <a:pt x="2541291" y="6547559"/>
                  </a:lnTo>
                  <a:lnTo>
                    <a:pt x="2513068" y="6499737"/>
                  </a:lnTo>
                  <a:lnTo>
                    <a:pt x="2495236" y="6459218"/>
                  </a:lnTo>
                  <a:lnTo>
                    <a:pt x="2467147" y="6411208"/>
                  </a:lnTo>
                  <a:lnTo>
                    <a:pt x="2449443" y="6370511"/>
                  </a:lnTo>
                  <a:lnTo>
                    <a:pt x="2421475" y="6322333"/>
                  </a:lnTo>
                  <a:lnTo>
                    <a:pt x="2403886" y="6281475"/>
                  </a:lnTo>
                  <a:lnTo>
                    <a:pt x="2376027" y="6233144"/>
                  </a:lnTo>
                  <a:lnTo>
                    <a:pt x="2358540" y="6192144"/>
                  </a:lnTo>
                  <a:lnTo>
                    <a:pt x="2303059" y="6095154"/>
                  </a:lnTo>
                  <a:lnTo>
                    <a:pt x="2285702" y="6053973"/>
                  </a:lnTo>
                  <a:lnTo>
                    <a:pt x="2258060" y="6005340"/>
                  </a:lnTo>
                  <a:lnTo>
                    <a:pt x="2240773" y="5964059"/>
                  </a:lnTo>
                  <a:lnTo>
                    <a:pt x="2213196" y="5915337"/>
                  </a:lnTo>
                  <a:lnTo>
                    <a:pt x="2195968" y="5873975"/>
                  </a:lnTo>
                  <a:lnTo>
                    <a:pt x="2168443" y="5825180"/>
                  </a:lnTo>
                  <a:lnTo>
                    <a:pt x="2151260" y="5783754"/>
                  </a:lnTo>
                  <a:lnTo>
                    <a:pt x="2123774" y="5734904"/>
                  </a:lnTo>
                  <a:lnTo>
                    <a:pt x="1900818" y="5282987"/>
                  </a:lnTo>
                  <a:lnTo>
                    <a:pt x="1883644" y="5241550"/>
                  </a:lnTo>
                  <a:lnTo>
                    <a:pt x="1856128" y="5192742"/>
                  </a:lnTo>
                  <a:lnTo>
                    <a:pt x="1838911" y="5151365"/>
                  </a:lnTo>
                  <a:lnTo>
                    <a:pt x="1811345" y="5102625"/>
                  </a:lnTo>
                  <a:lnTo>
                    <a:pt x="1794072" y="5061326"/>
                  </a:lnTo>
                  <a:lnTo>
                    <a:pt x="1766445" y="5012673"/>
                  </a:lnTo>
                  <a:lnTo>
                    <a:pt x="1749104" y="4971468"/>
                  </a:lnTo>
                  <a:lnTo>
                    <a:pt x="1721403" y="4922919"/>
                  </a:lnTo>
                  <a:lnTo>
                    <a:pt x="1703981" y="4881827"/>
                  </a:lnTo>
                  <a:lnTo>
                    <a:pt x="1676192" y="4833399"/>
                  </a:lnTo>
                  <a:lnTo>
                    <a:pt x="1658677" y="4792438"/>
                  </a:lnTo>
                  <a:lnTo>
                    <a:pt x="1630789" y="4744149"/>
                  </a:lnTo>
                  <a:lnTo>
                    <a:pt x="1613167" y="4703336"/>
                  </a:lnTo>
                  <a:lnTo>
                    <a:pt x="1585167" y="4655204"/>
                  </a:lnTo>
                  <a:lnTo>
                    <a:pt x="1557105" y="4607157"/>
                  </a:lnTo>
                  <a:lnTo>
                    <a:pt x="1539301" y="4566599"/>
                  </a:lnTo>
                  <a:lnTo>
                    <a:pt x="1511108" y="4518735"/>
                  </a:lnTo>
                  <a:lnTo>
                    <a:pt x="1493166" y="4478369"/>
                  </a:lnTo>
                  <a:lnTo>
                    <a:pt x="1464829" y="4430706"/>
                  </a:lnTo>
                  <a:lnTo>
                    <a:pt x="1446737" y="4390549"/>
                  </a:lnTo>
                  <a:lnTo>
                    <a:pt x="1418243" y="4343105"/>
                  </a:lnTo>
                  <a:lnTo>
                    <a:pt x="1399988" y="4303176"/>
                  </a:lnTo>
                  <a:lnTo>
                    <a:pt x="1371325" y="4255968"/>
                  </a:lnTo>
                  <a:lnTo>
                    <a:pt x="1342573" y="4208884"/>
                  </a:lnTo>
                  <a:lnTo>
                    <a:pt x="1324050" y="4169329"/>
                  </a:lnTo>
                  <a:lnTo>
                    <a:pt x="1295109" y="4122508"/>
                  </a:lnTo>
                  <a:lnTo>
                    <a:pt x="1276392" y="4083224"/>
                  </a:lnTo>
                  <a:lnTo>
                    <a:pt x="1247250" y="4036683"/>
                  </a:lnTo>
                  <a:lnTo>
                    <a:pt x="1218003" y="3990289"/>
                  </a:lnTo>
                  <a:lnTo>
                    <a:pt x="1198970" y="3951445"/>
                  </a:lnTo>
                  <a:lnTo>
                    <a:pt x="1169504" y="3905357"/>
                  </a:lnTo>
                  <a:lnTo>
                    <a:pt x="1139923" y="3859430"/>
                  </a:lnTo>
                  <a:lnTo>
                    <a:pt x="1120546" y="3821066"/>
                  </a:lnTo>
                  <a:lnTo>
                    <a:pt x="1090726" y="3775471"/>
                  </a:lnTo>
                  <a:lnTo>
                    <a:pt x="1060782" y="3730050"/>
                  </a:lnTo>
                  <a:lnTo>
                    <a:pt x="1041033" y="3692205"/>
                  </a:lnTo>
                  <a:lnTo>
                    <a:pt x="1010831" y="3647143"/>
                  </a:lnTo>
                  <a:lnTo>
                    <a:pt x="980496" y="3602268"/>
                  </a:lnTo>
                  <a:lnTo>
                    <a:pt x="960565" y="3564677"/>
                  </a:lnTo>
                  <a:lnTo>
                    <a:pt x="869779" y="3429744"/>
                  </a:lnTo>
                  <a:lnTo>
                    <a:pt x="849873" y="3392118"/>
                  </a:lnTo>
                  <a:lnTo>
                    <a:pt x="819683" y="3347040"/>
                  </a:lnTo>
                  <a:lnTo>
                    <a:pt x="789544" y="3301890"/>
                  </a:lnTo>
                  <a:lnTo>
                    <a:pt x="759471" y="3256650"/>
                  </a:lnTo>
                  <a:lnTo>
                    <a:pt x="739796" y="3218701"/>
                  </a:lnTo>
                  <a:lnTo>
                    <a:pt x="709889" y="3173227"/>
                  </a:lnTo>
                  <a:lnTo>
                    <a:pt x="680086" y="3127609"/>
                  </a:lnTo>
                  <a:lnTo>
                    <a:pt x="660721" y="3089229"/>
                  </a:lnTo>
                  <a:lnTo>
                    <a:pt x="631163" y="3043269"/>
                  </a:lnTo>
                  <a:lnTo>
                    <a:pt x="601747" y="2997111"/>
                  </a:lnTo>
                  <a:lnTo>
                    <a:pt x="582808" y="2958136"/>
                  </a:lnTo>
                  <a:lnTo>
                    <a:pt x="553715" y="2911527"/>
                  </a:lnTo>
                  <a:lnTo>
                    <a:pt x="524803" y="2864667"/>
                  </a:lnTo>
                  <a:lnTo>
                    <a:pt x="506407" y="2824935"/>
                  </a:lnTo>
                  <a:lnTo>
                    <a:pt x="477896" y="2777515"/>
                  </a:lnTo>
                  <a:lnTo>
                    <a:pt x="449604" y="2729789"/>
                  </a:lnTo>
                  <a:lnTo>
                    <a:pt x="431867" y="2689137"/>
                  </a:lnTo>
                  <a:lnTo>
                    <a:pt x="404053" y="2640744"/>
                  </a:lnTo>
                  <a:lnTo>
                    <a:pt x="386820" y="2599389"/>
                  </a:lnTo>
                  <a:lnTo>
                    <a:pt x="359537" y="2550256"/>
                  </a:lnTo>
                  <a:lnTo>
                    <a:pt x="342859" y="2508126"/>
                  </a:lnTo>
                  <a:lnTo>
                    <a:pt x="316158" y="2458181"/>
                  </a:lnTo>
                  <a:lnTo>
                    <a:pt x="300088" y="2415203"/>
                  </a:lnTo>
                  <a:lnTo>
                    <a:pt x="274020" y="2364375"/>
                  </a:lnTo>
                  <a:lnTo>
                    <a:pt x="258611" y="2320477"/>
                  </a:lnTo>
                  <a:lnTo>
                    <a:pt x="233228" y="2268692"/>
                  </a:lnTo>
                  <a:lnTo>
                    <a:pt x="218529" y="2223802"/>
                  </a:lnTo>
                  <a:lnTo>
                    <a:pt x="204206" y="2178388"/>
                  </a:lnTo>
                  <a:lnTo>
                    <a:pt x="190270" y="2132434"/>
                  </a:lnTo>
                  <a:lnTo>
                    <a:pt x="166414" y="2078520"/>
                  </a:lnTo>
                  <a:lnTo>
                    <a:pt x="153293" y="2031429"/>
                  </a:lnTo>
                  <a:lnTo>
                    <a:pt x="140599" y="1983741"/>
                  </a:lnTo>
                  <a:lnTo>
                    <a:pt x="128345" y="1935441"/>
                  </a:lnTo>
                  <a:lnTo>
                    <a:pt x="115654" y="1887750"/>
                  </a:lnTo>
                  <a:lnTo>
                    <a:pt x="103314" y="1839570"/>
                  </a:lnTo>
                  <a:lnTo>
                    <a:pt x="91318" y="1790909"/>
                  </a:lnTo>
                  <a:lnTo>
                    <a:pt x="79661" y="1741776"/>
                  </a:lnTo>
                  <a:lnTo>
                    <a:pt x="68335" y="1692180"/>
                  </a:lnTo>
                  <a:lnTo>
                    <a:pt x="57335" y="1642130"/>
                  </a:lnTo>
                  <a:lnTo>
                    <a:pt x="46654" y="1591635"/>
                  </a:lnTo>
                  <a:lnTo>
                    <a:pt x="46608" y="1548103"/>
                  </a:lnTo>
                  <a:lnTo>
                    <a:pt x="36546" y="1496744"/>
                  </a:lnTo>
                  <a:lnTo>
                    <a:pt x="26784" y="1444968"/>
                  </a:lnTo>
                  <a:lnTo>
                    <a:pt x="27637" y="1400181"/>
                  </a:lnTo>
                  <a:lnTo>
                    <a:pt x="18455" y="1347595"/>
                  </a:lnTo>
                  <a:lnTo>
                    <a:pt x="9554" y="1294617"/>
                  </a:lnTo>
                  <a:lnTo>
                    <a:pt x="11249" y="1248655"/>
                  </a:lnTo>
                  <a:lnTo>
                    <a:pt x="2890" y="1194921"/>
                  </a:lnTo>
                  <a:lnTo>
                    <a:pt x="7593" y="1101166"/>
                  </a:lnTo>
                  <a:lnTo>
                    <a:pt x="0" y="1046365"/>
                  </a:lnTo>
                  <a:lnTo>
                    <a:pt x="9611" y="902166"/>
                  </a:lnTo>
                  <a:lnTo>
                    <a:pt x="2948" y="846066"/>
                  </a:lnTo>
                  <a:lnTo>
                    <a:pt x="10909" y="747767"/>
                  </a:lnTo>
                  <a:lnTo>
                    <a:pt x="29226" y="547828"/>
                  </a:lnTo>
                  <a:lnTo>
                    <a:pt x="44588" y="504599"/>
                  </a:lnTo>
                  <a:lnTo>
                    <a:pt x="60716" y="351310"/>
                  </a:lnTo>
                  <a:lnTo>
                    <a:pt x="76728" y="307175"/>
                  </a:lnTo>
                  <a:lnTo>
                    <a:pt x="82564" y="255437"/>
                  </a:lnTo>
                  <a:lnTo>
                    <a:pt x="99271" y="210332"/>
                  </a:lnTo>
                  <a:lnTo>
                    <a:pt x="105816" y="157606"/>
                  </a:lnTo>
                  <a:lnTo>
                    <a:pt x="122836" y="112064"/>
                  </a:lnTo>
                  <a:lnTo>
                    <a:pt x="129683" y="58915"/>
                  </a:lnTo>
                  <a:lnTo>
                    <a:pt x="146995" y="12967"/>
                  </a:lnTo>
                  <a:lnTo>
                    <a:pt x="152802" y="4866"/>
                  </a:lnTo>
                  <a:lnTo>
                    <a:pt x="8484928" y="0"/>
                  </a:lnTo>
                  <a:lnTo>
                    <a:pt x="8489412" y="9258047"/>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16303811" y="0"/>
              <a:ext cx="1984375" cy="1833880"/>
            </a:xfrm>
            <a:custGeom>
              <a:avLst/>
              <a:gdLst/>
              <a:ahLst/>
              <a:cxnLst/>
              <a:rect l="l" t="t" r="r" b="b"/>
              <a:pathLst>
                <a:path w="1984375" h="1833880">
                  <a:moveTo>
                    <a:pt x="1914925" y="1426334"/>
                  </a:moveTo>
                  <a:lnTo>
                    <a:pt x="1887471" y="1469418"/>
                  </a:lnTo>
                  <a:lnTo>
                    <a:pt x="1858050" y="1511241"/>
                  </a:lnTo>
                  <a:lnTo>
                    <a:pt x="1826614" y="1551700"/>
                  </a:lnTo>
                  <a:lnTo>
                    <a:pt x="1793116" y="1590695"/>
                  </a:lnTo>
                  <a:lnTo>
                    <a:pt x="1759745" y="1625484"/>
                  </a:lnTo>
                  <a:lnTo>
                    <a:pt x="1724661" y="1658257"/>
                  </a:lnTo>
                  <a:lnTo>
                    <a:pt x="1687954" y="1688827"/>
                  </a:lnTo>
                  <a:lnTo>
                    <a:pt x="1649717" y="1717004"/>
                  </a:lnTo>
                  <a:lnTo>
                    <a:pt x="1610041" y="1742602"/>
                  </a:lnTo>
                  <a:lnTo>
                    <a:pt x="1569017" y="1765433"/>
                  </a:lnTo>
                  <a:lnTo>
                    <a:pt x="1526736" y="1785309"/>
                  </a:lnTo>
                  <a:lnTo>
                    <a:pt x="1483289" y="1802041"/>
                  </a:lnTo>
                  <a:lnTo>
                    <a:pt x="1438768" y="1815442"/>
                  </a:lnTo>
                  <a:lnTo>
                    <a:pt x="1393264" y="1825325"/>
                  </a:lnTo>
                  <a:lnTo>
                    <a:pt x="1346868" y="1831500"/>
                  </a:lnTo>
                  <a:lnTo>
                    <a:pt x="1299672" y="1833781"/>
                  </a:lnTo>
                  <a:lnTo>
                    <a:pt x="1251767" y="1831980"/>
                  </a:lnTo>
                  <a:lnTo>
                    <a:pt x="1203244" y="1825908"/>
                  </a:lnTo>
                  <a:lnTo>
                    <a:pt x="1152887" y="1815276"/>
                  </a:lnTo>
                  <a:lnTo>
                    <a:pt x="1104078" y="1801022"/>
                  </a:lnTo>
                  <a:lnTo>
                    <a:pt x="1056814" y="1783373"/>
                  </a:lnTo>
                  <a:lnTo>
                    <a:pt x="1011092" y="1762554"/>
                  </a:lnTo>
                  <a:lnTo>
                    <a:pt x="966910" y="1738789"/>
                  </a:lnTo>
                  <a:lnTo>
                    <a:pt x="924265" y="1712305"/>
                  </a:lnTo>
                  <a:lnTo>
                    <a:pt x="883155" y="1683327"/>
                  </a:lnTo>
                  <a:lnTo>
                    <a:pt x="843577" y="1652081"/>
                  </a:lnTo>
                  <a:lnTo>
                    <a:pt x="805530" y="1618791"/>
                  </a:lnTo>
                  <a:lnTo>
                    <a:pt x="769009" y="1583684"/>
                  </a:lnTo>
                  <a:lnTo>
                    <a:pt x="734014" y="1546984"/>
                  </a:lnTo>
                  <a:lnTo>
                    <a:pt x="700541" y="1508917"/>
                  </a:lnTo>
                  <a:lnTo>
                    <a:pt x="668589" y="1469710"/>
                  </a:lnTo>
                  <a:lnTo>
                    <a:pt x="638154" y="1429586"/>
                  </a:lnTo>
                  <a:lnTo>
                    <a:pt x="609308" y="1389196"/>
                  </a:lnTo>
                  <a:lnTo>
                    <a:pt x="581449" y="1348204"/>
                  </a:lnTo>
                  <a:lnTo>
                    <a:pt x="554435" y="1306698"/>
                  </a:lnTo>
                  <a:lnTo>
                    <a:pt x="528122" y="1264768"/>
                  </a:lnTo>
                  <a:lnTo>
                    <a:pt x="502368" y="1222501"/>
                  </a:lnTo>
                  <a:lnTo>
                    <a:pt x="477031" y="1179987"/>
                  </a:lnTo>
                  <a:lnTo>
                    <a:pt x="451967" y="1137314"/>
                  </a:lnTo>
                  <a:lnTo>
                    <a:pt x="402090" y="1051848"/>
                  </a:lnTo>
                  <a:lnTo>
                    <a:pt x="376991" y="1009233"/>
                  </a:lnTo>
                  <a:lnTo>
                    <a:pt x="351595" y="966813"/>
                  </a:lnTo>
                  <a:lnTo>
                    <a:pt x="325759" y="924679"/>
                  </a:lnTo>
                  <a:lnTo>
                    <a:pt x="299342" y="882919"/>
                  </a:lnTo>
                  <a:lnTo>
                    <a:pt x="272199" y="841622"/>
                  </a:lnTo>
                  <a:lnTo>
                    <a:pt x="244188" y="800877"/>
                  </a:lnTo>
                  <a:lnTo>
                    <a:pt x="215168" y="760772"/>
                  </a:lnTo>
                  <a:lnTo>
                    <a:pt x="185417" y="720717"/>
                  </a:lnTo>
                  <a:lnTo>
                    <a:pt x="156011" y="680434"/>
                  </a:lnTo>
                  <a:lnTo>
                    <a:pt x="127564" y="639589"/>
                  </a:lnTo>
                  <a:lnTo>
                    <a:pt x="100690" y="597848"/>
                  </a:lnTo>
                  <a:lnTo>
                    <a:pt x="76004" y="554877"/>
                  </a:lnTo>
                  <a:lnTo>
                    <a:pt x="54121" y="510340"/>
                  </a:lnTo>
                  <a:lnTo>
                    <a:pt x="35655" y="463905"/>
                  </a:lnTo>
                  <a:lnTo>
                    <a:pt x="20510" y="414291"/>
                  </a:lnTo>
                  <a:lnTo>
                    <a:pt x="9536" y="363399"/>
                  </a:lnTo>
                  <a:lnTo>
                    <a:pt x="2708" y="311648"/>
                  </a:lnTo>
                  <a:lnTo>
                    <a:pt x="0" y="259457"/>
                  </a:lnTo>
                  <a:lnTo>
                    <a:pt x="1385" y="207242"/>
                  </a:lnTo>
                  <a:lnTo>
                    <a:pt x="6839" y="155424"/>
                  </a:lnTo>
                  <a:lnTo>
                    <a:pt x="15835" y="104839"/>
                  </a:lnTo>
                  <a:lnTo>
                    <a:pt x="28592" y="55050"/>
                  </a:lnTo>
                  <a:lnTo>
                    <a:pt x="45081" y="6380"/>
                  </a:lnTo>
                  <a:lnTo>
                    <a:pt x="1984186" y="0"/>
                  </a:lnTo>
                  <a:lnTo>
                    <a:pt x="1984186" y="1294238"/>
                  </a:lnTo>
                  <a:lnTo>
                    <a:pt x="1964113" y="1336784"/>
                  </a:lnTo>
                  <a:lnTo>
                    <a:pt x="1940456" y="1382089"/>
                  </a:lnTo>
                  <a:lnTo>
                    <a:pt x="1914925" y="1426334"/>
                  </a:lnTo>
                  <a:close/>
                </a:path>
              </a:pathLst>
            </a:custGeom>
            <a:solidFill>
              <a:srgbClr val="6AD4CC"/>
            </a:solidFill>
          </p:spPr>
          <p:txBody>
            <a:bodyPr wrap="square" lIns="0" tIns="0" rIns="0" bIns="0" rtlCol="0"/>
            <a:lstStyle/>
            <a:p>
              <a:endParaRPr/>
            </a:p>
          </p:txBody>
        </p:sp>
      </p:grpSp>
      <p:grpSp>
        <p:nvGrpSpPr>
          <p:cNvPr id="5" name="object 5"/>
          <p:cNvGrpSpPr/>
          <p:nvPr/>
        </p:nvGrpSpPr>
        <p:grpSpPr>
          <a:xfrm>
            <a:off x="0" y="3477550"/>
            <a:ext cx="8361045" cy="6809740"/>
            <a:chOff x="0" y="3477550"/>
            <a:chExt cx="8361045" cy="6809740"/>
          </a:xfrm>
        </p:grpSpPr>
        <p:sp>
          <p:nvSpPr>
            <p:cNvPr id="6" name="object 6"/>
            <p:cNvSpPr/>
            <p:nvPr/>
          </p:nvSpPr>
          <p:spPr>
            <a:xfrm>
              <a:off x="0" y="7518809"/>
              <a:ext cx="1721485" cy="2536190"/>
            </a:xfrm>
            <a:custGeom>
              <a:avLst/>
              <a:gdLst/>
              <a:ahLst/>
              <a:cxnLst/>
              <a:rect l="l" t="t" r="r" b="b"/>
              <a:pathLst>
                <a:path w="1721485" h="2536190">
                  <a:moveTo>
                    <a:pt x="431016" y="145153"/>
                  </a:moveTo>
                  <a:lnTo>
                    <a:pt x="474186" y="120149"/>
                  </a:lnTo>
                  <a:lnTo>
                    <a:pt x="518444" y="97014"/>
                  </a:lnTo>
                  <a:lnTo>
                    <a:pt x="563787" y="75843"/>
                  </a:lnTo>
                  <a:lnTo>
                    <a:pt x="610211" y="56731"/>
                  </a:lnTo>
                  <a:lnTo>
                    <a:pt x="657599" y="40125"/>
                  </a:lnTo>
                  <a:lnTo>
                    <a:pt x="705633" y="26203"/>
                  </a:lnTo>
                  <a:lnTo>
                    <a:pt x="754142" y="15098"/>
                  </a:lnTo>
                  <a:lnTo>
                    <a:pt x="802952" y="6941"/>
                  </a:lnTo>
                  <a:lnTo>
                    <a:pt x="851890" y="1865"/>
                  </a:lnTo>
                  <a:lnTo>
                    <a:pt x="900782" y="0"/>
                  </a:lnTo>
                  <a:lnTo>
                    <a:pt x="949456" y="1478"/>
                  </a:lnTo>
                  <a:lnTo>
                    <a:pt x="997739" y="6431"/>
                  </a:lnTo>
                  <a:lnTo>
                    <a:pt x="1045456" y="14991"/>
                  </a:lnTo>
                  <a:lnTo>
                    <a:pt x="1092436" y="27290"/>
                  </a:lnTo>
                  <a:lnTo>
                    <a:pt x="1138504" y="43458"/>
                  </a:lnTo>
                  <a:lnTo>
                    <a:pt x="1183488" y="63628"/>
                  </a:lnTo>
                  <a:lnTo>
                    <a:pt x="1227215" y="87932"/>
                  </a:lnTo>
                  <a:lnTo>
                    <a:pt x="1269511" y="116501"/>
                  </a:lnTo>
                  <a:lnTo>
                    <a:pt x="1308679" y="147849"/>
                  </a:lnTo>
                  <a:lnTo>
                    <a:pt x="1345106" y="181508"/>
                  </a:lnTo>
                  <a:lnTo>
                    <a:pt x="1378879" y="217308"/>
                  </a:lnTo>
                  <a:lnTo>
                    <a:pt x="1410086" y="255080"/>
                  </a:lnTo>
                  <a:lnTo>
                    <a:pt x="1438814" y="294653"/>
                  </a:lnTo>
                  <a:lnTo>
                    <a:pt x="1465153" y="335858"/>
                  </a:lnTo>
                  <a:lnTo>
                    <a:pt x="1489190" y="378525"/>
                  </a:lnTo>
                  <a:lnTo>
                    <a:pt x="1511013" y="422486"/>
                  </a:lnTo>
                  <a:lnTo>
                    <a:pt x="1530710" y="467570"/>
                  </a:lnTo>
                  <a:lnTo>
                    <a:pt x="1548368" y="513608"/>
                  </a:lnTo>
                  <a:lnTo>
                    <a:pt x="1564076" y="560430"/>
                  </a:lnTo>
                  <a:lnTo>
                    <a:pt x="1577922" y="607867"/>
                  </a:lnTo>
                  <a:lnTo>
                    <a:pt x="1589994" y="655749"/>
                  </a:lnTo>
                  <a:lnTo>
                    <a:pt x="1600379" y="703906"/>
                  </a:lnTo>
                  <a:lnTo>
                    <a:pt x="1609166" y="752170"/>
                  </a:lnTo>
                  <a:lnTo>
                    <a:pt x="1617037" y="803374"/>
                  </a:lnTo>
                  <a:lnTo>
                    <a:pt x="1623707" y="854674"/>
                  </a:lnTo>
                  <a:lnTo>
                    <a:pt x="1629350" y="906052"/>
                  </a:lnTo>
                  <a:lnTo>
                    <a:pt x="1634140" y="957495"/>
                  </a:lnTo>
                  <a:lnTo>
                    <a:pt x="1638253" y="1008986"/>
                  </a:lnTo>
                  <a:lnTo>
                    <a:pt x="1641862" y="1060510"/>
                  </a:lnTo>
                  <a:lnTo>
                    <a:pt x="1645142" y="1112053"/>
                  </a:lnTo>
                  <a:lnTo>
                    <a:pt x="1651412" y="1215133"/>
                  </a:lnTo>
                  <a:lnTo>
                    <a:pt x="1654752" y="1266640"/>
                  </a:lnTo>
                  <a:lnTo>
                    <a:pt x="1658460" y="1318104"/>
                  </a:lnTo>
                  <a:lnTo>
                    <a:pt x="1662711" y="1369510"/>
                  </a:lnTo>
                  <a:lnTo>
                    <a:pt x="1667679" y="1420843"/>
                  </a:lnTo>
                  <a:lnTo>
                    <a:pt x="1673540" y="1472088"/>
                  </a:lnTo>
                  <a:lnTo>
                    <a:pt x="1680466" y="1523230"/>
                  </a:lnTo>
                  <a:lnTo>
                    <a:pt x="1688634" y="1574253"/>
                  </a:lnTo>
                  <a:lnTo>
                    <a:pt x="1697503" y="1625574"/>
                  </a:lnTo>
                  <a:lnTo>
                    <a:pt x="1705946" y="1676945"/>
                  </a:lnTo>
                  <a:lnTo>
                    <a:pt x="1713233" y="1728385"/>
                  </a:lnTo>
                  <a:lnTo>
                    <a:pt x="1718634" y="1779916"/>
                  </a:lnTo>
                  <a:lnTo>
                    <a:pt x="1721422" y="1831558"/>
                  </a:lnTo>
                  <a:lnTo>
                    <a:pt x="1720868" y="1883333"/>
                  </a:lnTo>
                  <a:lnTo>
                    <a:pt x="1716241" y="1935261"/>
                  </a:lnTo>
                  <a:lnTo>
                    <a:pt x="1707032" y="1988577"/>
                  </a:lnTo>
                  <a:lnTo>
                    <a:pt x="1693343" y="2041111"/>
                  </a:lnTo>
                  <a:lnTo>
                    <a:pt x="1675392" y="2092488"/>
                  </a:lnTo>
                  <a:lnTo>
                    <a:pt x="1653402" y="2142328"/>
                  </a:lnTo>
                  <a:lnTo>
                    <a:pt x="1627591" y="2190256"/>
                  </a:lnTo>
                  <a:lnTo>
                    <a:pt x="1598181" y="2235894"/>
                  </a:lnTo>
                  <a:lnTo>
                    <a:pt x="1566055" y="2278710"/>
                  </a:lnTo>
                  <a:lnTo>
                    <a:pt x="1530803" y="2319010"/>
                  </a:lnTo>
                  <a:lnTo>
                    <a:pt x="1492605" y="2356506"/>
                  </a:lnTo>
                  <a:lnTo>
                    <a:pt x="1451638" y="2390912"/>
                  </a:lnTo>
                  <a:lnTo>
                    <a:pt x="1408081" y="2421940"/>
                  </a:lnTo>
                  <a:lnTo>
                    <a:pt x="1362114" y="2449304"/>
                  </a:lnTo>
                  <a:lnTo>
                    <a:pt x="1320394" y="2469374"/>
                  </a:lnTo>
                  <a:lnTo>
                    <a:pt x="1276696" y="2486007"/>
                  </a:lnTo>
                  <a:lnTo>
                    <a:pt x="1231523" y="2499574"/>
                  </a:lnTo>
                  <a:lnTo>
                    <a:pt x="1185378" y="2510448"/>
                  </a:lnTo>
                  <a:lnTo>
                    <a:pt x="1138762" y="2519000"/>
                  </a:lnTo>
                  <a:lnTo>
                    <a:pt x="1092179" y="2525603"/>
                  </a:lnTo>
                  <a:lnTo>
                    <a:pt x="1046132" y="2530628"/>
                  </a:lnTo>
                  <a:lnTo>
                    <a:pt x="995454" y="2534475"/>
                  </a:lnTo>
                  <a:lnTo>
                    <a:pt x="944814" y="2536110"/>
                  </a:lnTo>
                  <a:lnTo>
                    <a:pt x="894247" y="2535633"/>
                  </a:lnTo>
                  <a:lnTo>
                    <a:pt x="843787" y="2533144"/>
                  </a:lnTo>
                  <a:lnTo>
                    <a:pt x="793467" y="2528742"/>
                  </a:lnTo>
                  <a:lnTo>
                    <a:pt x="743323" y="2522526"/>
                  </a:lnTo>
                  <a:lnTo>
                    <a:pt x="693387" y="2514597"/>
                  </a:lnTo>
                  <a:lnTo>
                    <a:pt x="643694" y="2505053"/>
                  </a:lnTo>
                  <a:lnTo>
                    <a:pt x="594279" y="2493995"/>
                  </a:lnTo>
                  <a:lnTo>
                    <a:pt x="545175" y="2481521"/>
                  </a:lnTo>
                  <a:lnTo>
                    <a:pt x="496417" y="2467732"/>
                  </a:lnTo>
                  <a:lnTo>
                    <a:pt x="448038" y="2452726"/>
                  </a:lnTo>
                  <a:lnTo>
                    <a:pt x="400073" y="2436604"/>
                  </a:lnTo>
                  <a:lnTo>
                    <a:pt x="353263" y="2419788"/>
                  </a:lnTo>
                  <a:lnTo>
                    <a:pt x="306665" y="2402069"/>
                  </a:lnTo>
                  <a:lnTo>
                    <a:pt x="260380" y="2383375"/>
                  </a:lnTo>
                  <a:lnTo>
                    <a:pt x="214511" y="2363630"/>
                  </a:lnTo>
                  <a:lnTo>
                    <a:pt x="169157" y="2342761"/>
                  </a:lnTo>
                  <a:lnTo>
                    <a:pt x="124420" y="2320692"/>
                  </a:lnTo>
                  <a:lnTo>
                    <a:pt x="80400" y="2297350"/>
                  </a:lnTo>
                  <a:lnTo>
                    <a:pt x="37199" y="2272661"/>
                  </a:lnTo>
                  <a:lnTo>
                    <a:pt x="0" y="2249688"/>
                  </a:lnTo>
                  <a:lnTo>
                    <a:pt x="0" y="554864"/>
                  </a:lnTo>
                  <a:lnTo>
                    <a:pt x="28925" y="516137"/>
                  </a:lnTo>
                  <a:lnTo>
                    <a:pt x="59903" y="476896"/>
                  </a:lnTo>
                  <a:lnTo>
                    <a:pt x="92006" y="438471"/>
                  </a:lnTo>
                  <a:lnTo>
                    <a:pt x="125231" y="400957"/>
                  </a:lnTo>
                  <a:lnTo>
                    <a:pt x="159574" y="364452"/>
                  </a:lnTo>
                  <a:lnTo>
                    <a:pt x="195033" y="329049"/>
                  </a:lnTo>
                  <a:lnTo>
                    <a:pt x="231604" y="294845"/>
                  </a:lnTo>
                  <a:lnTo>
                    <a:pt x="269283" y="261935"/>
                  </a:lnTo>
                  <a:lnTo>
                    <a:pt x="308067" y="230415"/>
                  </a:lnTo>
                  <a:lnTo>
                    <a:pt x="347953" y="200381"/>
                  </a:lnTo>
                  <a:lnTo>
                    <a:pt x="388937" y="171928"/>
                  </a:lnTo>
                  <a:lnTo>
                    <a:pt x="431016" y="145153"/>
                  </a:lnTo>
                  <a:close/>
                </a:path>
              </a:pathLst>
            </a:custGeom>
            <a:solidFill>
              <a:srgbClr val="6AD4CC"/>
            </a:solidFill>
          </p:spPr>
          <p:txBody>
            <a:bodyPr wrap="square" lIns="0" tIns="0" rIns="0" bIns="0" rtlCol="0"/>
            <a:lstStyle/>
            <a:p>
              <a:endParaRPr/>
            </a:p>
          </p:txBody>
        </p:sp>
        <p:sp>
          <p:nvSpPr>
            <p:cNvPr id="7" name="object 7"/>
            <p:cNvSpPr/>
            <p:nvPr/>
          </p:nvSpPr>
          <p:spPr>
            <a:xfrm>
              <a:off x="0" y="3477550"/>
              <a:ext cx="8361045" cy="6809740"/>
            </a:xfrm>
            <a:custGeom>
              <a:avLst/>
              <a:gdLst/>
              <a:ahLst/>
              <a:cxnLst/>
              <a:rect l="l" t="t" r="r" b="b"/>
              <a:pathLst>
                <a:path w="8361045" h="6809740">
                  <a:moveTo>
                    <a:pt x="0" y="594138"/>
                  </a:moveTo>
                  <a:lnTo>
                    <a:pt x="60400" y="546343"/>
                  </a:lnTo>
                  <a:lnTo>
                    <a:pt x="98349" y="517670"/>
                  </a:lnTo>
                  <a:lnTo>
                    <a:pt x="136733" y="489646"/>
                  </a:lnTo>
                  <a:lnTo>
                    <a:pt x="175549" y="462281"/>
                  </a:lnTo>
                  <a:lnTo>
                    <a:pt x="214794" y="435587"/>
                  </a:lnTo>
                  <a:lnTo>
                    <a:pt x="254466" y="409575"/>
                  </a:lnTo>
                  <a:lnTo>
                    <a:pt x="294563" y="384256"/>
                  </a:lnTo>
                  <a:lnTo>
                    <a:pt x="335081" y="359640"/>
                  </a:lnTo>
                  <a:lnTo>
                    <a:pt x="376019" y="335738"/>
                  </a:lnTo>
                  <a:lnTo>
                    <a:pt x="417374" y="312562"/>
                  </a:lnTo>
                  <a:lnTo>
                    <a:pt x="459144" y="290123"/>
                  </a:lnTo>
                  <a:lnTo>
                    <a:pt x="501326" y="268430"/>
                  </a:lnTo>
                  <a:lnTo>
                    <a:pt x="543917" y="247496"/>
                  </a:lnTo>
                  <a:lnTo>
                    <a:pt x="586915" y="227331"/>
                  </a:lnTo>
                  <a:lnTo>
                    <a:pt x="630318" y="207946"/>
                  </a:lnTo>
                  <a:lnTo>
                    <a:pt x="674123" y="189351"/>
                  </a:lnTo>
                  <a:lnTo>
                    <a:pt x="718328" y="171559"/>
                  </a:lnTo>
                  <a:lnTo>
                    <a:pt x="762930" y="154579"/>
                  </a:lnTo>
                  <a:lnTo>
                    <a:pt x="807926" y="138423"/>
                  </a:lnTo>
                  <a:lnTo>
                    <a:pt x="853315" y="123102"/>
                  </a:lnTo>
                  <a:lnTo>
                    <a:pt x="899093" y="108626"/>
                  </a:lnTo>
                  <a:lnTo>
                    <a:pt x="945259" y="95007"/>
                  </a:lnTo>
                  <a:lnTo>
                    <a:pt x="991809" y="82255"/>
                  </a:lnTo>
                  <a:lnTo>
                    <a:pt x="1038741" y="70381"/>
                  </a:lnTo>
                  <a:lnTo>
                    <a:pt x="1086053" y="59396"/>
                  </a:lnTo>
                  <a:lnTo>
                    <a:pt x="1133742" y="49312"/>
                  </a:lnTo>
                  <a:lnTo>
                    <a:pt x="1181806" y="40139"/>
                  </a:lnTo>
                  <a:lnTo>
                    <a:pt x="1230243" y="31887"/>
                  </a:lnTo>
                  <a:lnTo>
                    <a:pt x="1279049" y="24569"/>
                  </a:lnTo>
                  <a:lnTo>
                    <a:pt x="1328222" y="18194"/>
                  </a:lnTo>
                  <a:lnTo>
                    <a:pt x="1377760" y="12775"/>
                  </a:lnTo>
                  <a:lnTo>
                    <a:pt x="1427661" y="8320"/>
                  </a:lnTo>
                  <a:lnTo>
                    <a:pt x="1477921" y="4843"/>
                  </a:lnTo>
                  <a:lnTo>
                    <a:pt x="1528241" y="2372"/>
                  </a:lnTo>
                  <a:lnTo>
                    <a:pt x="1578423" y="761"/>
                  </a:lnTo>
                  <a:lnTo>
                    <a:pt x="1628465" y="0"/>
                  </a:lnTo>
                  <a:lnTo>
                    <a:pt x="1678366" y="77"/>
                  </a:lnTo>
                  <a:lnTo>
                    <a:pt x="1728121" y="984"/>
                  </a:lnTo>
                  <a:lnTo>
                    <a:pt x="1777730" y="2709"/>
                  </a:lnTo>
                  <a:lnTo>
                    <a:pt x="1827190" y="5243"/>
                  </a:lnTo>
                  <a:lnTo>
                    <a:pt x="1876499" y="8575"/>
                  </a:lnTo>
                  <a:lnTo>
                    <a:pt x="1925654" y="12695"/>
                  </a:lnTo>
                  <a:lnTo>
                    <a:pt x="1974654" y="17592"/>
                  </a:lnTo>
                  <a:lnTo>
                    <a:pt x="2023495" y="23258"/>
                  </a:lnTo>
                  <a:lnTo>
                    <a:pt x="2072176" y="29680"/>
                  </a:lnTo>
                  <a:lnTo>
                    <a:pt x="2120695" y="36850"/>
                  </a:lnTo>
                  <a:lnTo>
                    <a:pt x="2169048" y="44757"/>
                  </a:lnTo>
                  <a:lnTo>
                    <a:pt x="2217234" y="53391"/>
                  </a:lnTo>
                  <a:lnTo>
                    <a:pt x="2265251" y="62740"/>
                  </a:lnTo>
                  <a:lnTo>
                    <a:pt x="2313097" y="72796"/>
                  </a:lnTo>
                  <a:lnTo>
                    <a:pt x="2360768" y="83548"/>
                  </a:lnTo>
                  <a:lnTo>
                    <a:pt x="2408263" y="94986"/>
                  </a:lnTo>
                  <a:lnTo>
                    <a:pt x="2455579" y="107100"/>
                  </a:lnTo>
                  <a:lnTo>
                    <a:pt x="2502715" y="119878"/>
                  </a:lnTo>
                  <a:lnTo>
                    <a:pt x="2549668" y="133312"/>
                  </a:lnTo>
                  <a:lnTo>
                    <a:pt x="2596435" y="147390"/>
                  </a:lnTo>
                  <a:lnTo>
                    <a:pt x="2643015" y="162104"/>
                  </a:lnTo>
                  <a:lnTo>
                    <a:pt x="2689405" y="177441"/>
                  </a:lnTo>
                  <a:lnTo>
                    <a:pt x="2735603" y="193393"/>
                  </a:lnTo>
                  <a:lnTo>
                    <a:pt x="2781606" y="209948"/>
                  </a:lnTo>
                  <a:lnTo>
                    <a:pt x="2827413" y="227098"/>
                  </a:lnTo>
                  <a:lnTo>
                    <a:pt x="2873020" y="244831"/>
                  </a:lnTo>
                  <a:lnTo>
                    <a:pt x="2918427" y="263137"/>
                  </a:lnTo>
                  <a:lnTo>
                    <a:pt x="2963630" y="282006"/>
                  </a:lnTo>
                  <a:lnTo>
                    <a:pt x="3008627" y="301428"/>
                  </a:lnTo>
                  <a:lnTo>
                    <a:pt x="3053417" y="321392"/>
                  </a:lnTo>
                  <a:lnTo>
                    <a:pt x="3097995" y="341889"/>
                  </a:lnTo>
                  <a:lnTo>
                    <a:pt x="3142362" y="362908"/>
                  </a:lnTo>
                  <a:lnTo>
                    <a:pt x="3186513" y="384439"/>
                  </a:lnTo>
                  <a:lnTo>
                    <a:pt x="3230448" y="406471"/>
                  </a:lnTo>
                  <a:lnTo>
                    <a:pt x="3274163" y="428995"/>
                  </a:lnTo>
                  <a:lnTo>
                    <a:pt x="3317656" y="452000"/>
                  </a:lnTo>
                  <a:lnTo>
                    <a:pt x="3360926" y="475476"/>
                  </a:lnTo>
                  <a:lnTo>
                    <a:pt x="3403969" y="499413"/>
                  </a:lnTo>
                  <a:lnTo>
                    <a:pt x="3446784" y="523800"/>
                  </a:lnTo>
                  <a:lnTo>
                    <a:pt x="3489368" y="548628"/>
                  </a:lnTo>
                  <a:lnTo>
                    <a:pt x="3531719" y="573885"/>
                  </a:lnTo>
                  <a:lnTo>
                    <a:pt x="3573834" y="599563"/>
                  </a:lnTo>
                  <a:lnTo>
                    <a:pt x="3615712" y="625650"/>
                  </a:lnTo>
                  <a:lnTo>
                    <a:pt x="3657351" y="652137"/>
                  </a:lnTo>
                  <a:lnTo>
                    <a:pt x="3698747" y="679012"/>
                  </a:lnTo>
                  <a:lnTo>
                    <a:pt x="3739899" y="706267"/>
                  </a:lnTo>
                  <a:lnTo>
                    <a:pt x="3780804" y="733890"/>
                  </a:lnTo>
                  <a:lnTo>
                    <a:pt x="3821460" y="761872"/>
                  </a:lnTo>
                  <a:lnTo>
                    <a:pt x="3861866" y="790202"/>
                  </a:lnTo>
                  <a:lnTo>
                    <a:pt x="3902017" y="818870"/>
                  </a:lnTo>
                  <a:lnTo>
                    <a:pt x="3941913" y="847866"/>
                  </a:lnTo>
                  <a:lnTo>
                    <a:pt x="3981551" y="877179"/>
                  </a:lnTo>
                  <a:lnTo>
                    <a:pt x="4020929" y="906800"/>
                  </a:lnTo>
                  <a:lnTo>
                    <a:pt x="4060044" y="936717"/>
                  </a:lnTo>
                  <a:lnTo>
                    <a:pt x="4098895" y="966922"/>
                  </a:lnTo>
                  <a:lnTo>
                    <a:pt x="4137478" y="997403"/>
                  </a:lnTo>
                  <a:lnTo>
                    <a:pt x="4175792" y="1028151"/>
                  </a:lnTo>
                  <a:lnTo>
                    <a:pt x="4213834" y="1059155"/>
                  </a:lnTo>
                  <a:lnTo>
                    <a:pt x="4251603" y="1090405"/>
                  </a:lnTo>
                  <a:lnTo>
                    <a:pt x="4289095" y="1121890"/>
                  </a:lnTo>
                  <a:lnTo>
                    <a:pt x="4326309" y="1153602"/>
                  </a:lnTo>
                  <a:lnTo>
                    <a:pt x="4364547" y="1186581"/>
                  </a:lnTo>
                  <a:lnTo>
                    <a:pt x="4402573" y="1219769"/>
                  </a:lnTo>
                  <a:lnTo>
                    <a:pt x="4440392" y="1253160"/>
                  </a:lnTo>
                  <a:lnTo>
                    <a:pt x="4478011" y="1286747"/>
                  </a:lnTo>
                  <a:lnTo>
                    <a:pt x="4515436" y="1320524"/>
                  </a:lnTo>
                  <a:lnTo>
                    <a:pt x="4552674" y="1354484"/>
                  </a:lnTo>
                  <a:lnTo>
                    <a:pt x="4589730" y="1388622"/>
                  </a:lnTo>
                  <a:lnTo>
                    <a:pt x="4626611" y="1422931"/>
                  </a:lnTo>
                  <a:lnTo>
                    <a:pt x="4663323" y="1457405"/>
                  </a:lnTo>
                  <a:lnTo>
                    <a:pt x="4699873" y="1492038"/>
                  </a:lnTo>
                  <a:lnTo>
                    <a:pt x="4736266" y="1526822"/>
                  </a:lnTo>
                  <a:lnTo>
                    <a:pt x="4772510" y="1561753"/>
                  </a:lnTo>
                  <a:lnTo>
                    <a:pt x="4808611" y="1596823"/>
                  </a:lnTo>
                  <a:lnTo>
                    <a:pt x="4844574" y="1632027"/>
                  </a:lnTo>
                  <a:lnTo>
                    <a:pt x="4880407" y="1667357"/>
                  </a:lnTo>
                  <a:lnTo>
                    <a:pt x="4916115" y="1702809"/>
                  </a:lnTo>
                  <a:lnTo>
                    <a:pt x="4951704" y="1738375"/>
                  </a:lnTo>
                  <a:lnTo>
                    <a:pt x="4987182" y="1774049"/>
                  </a:lnTo>
                  <a:lnTo>
                    <a:pt x="5022554" y="1809825"/>
                  </a:lnTo>
                  <a:lnTo>
                    <a:pt x="5057827" y="1845697"/>
                  </a:lnTo>
                  <a:lnTo>
                    <a:pt x="5093007" y="1881658"/>
                  </a:lnTo>
                  <a:lnTo>
                    <a:pt x="5128100" y="1917703"/>
                  </a:lnTo>
                  <a:lnTo>
                    <a:pt x="5198051" y="1990016"/>
                  </a:lnTo>
                  <a:lnTo>
                    <a:pt x="5267732" y="2062586"/>
                  </a:lnTo>
                  <a:lnTo>
                    <a:pt x="5371854" y="2171812"/>
                  </a:lnTo>
                  <a:lnTo>
                    <a:pt x="5752144" y="2573547"/>
                  </a:lnTo>
                  <a:lnTo>
                    <a:pt x="5856203" y="2682700"/>
                  </a:lnTo>
                  <a:lnTo>
                    <a:pt x="5925826" y="2755203"/>
                  </a:lnTo>
                  <a:lnTo>
                    <a:pt x="5995708" y="2827435"/>
                  </a:lnTo>
                  <a:lnTo>
                    <a:pt x="6030762" y="2863434"/>
                  </a:lnTo>
                  <a:lnTo>
                    <a:pt x="6065899" y="2899346"/>
                  </a:lnTo>
                  <a:lnTo>
                    <a:pt x="6101127" y="2935166"/>
                  </a:lnTo>
                  <a:lnTo>
                    <a:pt x="6136450" y="2970886"/>
                  </a:lnTo>
                  <a:lnTo>
                    <a:pt x="6171877" y="3006501"/>
                  </a:lnTo>
                  <a:lnTo>
                    <a:pt x="6207412" y="3042004"/>
                  </a:lnTo>
                  <a:lnTo>
                    <a:pt x="6243062" y="3077389"/>
                  </a:lnTo>
                  <a:lnTo>
                    <a:pt x="6278834" y="3112649"/>
                  </a:lnTo>
                  <a:lnTo>
                    <a:pt x="6314734" y="3147779"/>
                  </a:lnTo>
                  <a:lnTo>
                    <a:pt x="6350768" y="3182772"/>
                  </a:lnTo>
                  <a:lnTo>
                    <a:pt x="6386942" y="3217622"/>
                  </a:lnTo>
                  <a:lnTo>
                    <a:pt x="6423263" y="3252323"/>
                  </a:lnTo>
                  <a:lnTo>
                    <a:pt x="6459738" y="3286868"/>
                  </a:lnTo>
                  <a:lnTo>
                    <a:pt x="6496371" y="3321250"/>
                  </a:lnTo>
                  <a:lnTo>
                    <a:pt x="6533170" y="3355465"/>
                  </a:lnTo>
                  <a:lnTo>
                    <a:pt x="6570142" y="3389505"/>
                  </a:lnTo>
                  <a:lnTo>
                    <a:pt x="6607291" y="3423364"/>
                  </a:lnTo>
                  <a:lnTo>
                    <a:pt x="6644626" y="3457035"/>
                  </a:lnTo>
                  <a:lnTo>
                    <a:pt x="6682151" y="3490514"/>
                  </a:lnTo>
                  <a:lnTo>
                    <a:pt x="6719873" y="3523792"/>
                  </a:lnTo>
                  <a:lnTo>
                    <a:pt x="6757799" y="3556865"/>
                  </a:lnTo>
                  <a:lnTo>
                    <a:pt x="6795935" y="3589725"/>
                  </a:lnTo>
                  <a:lnTo>
                    <a:pt x="6834287" y="3622367"/>
                  </a:lnTo>
                  <a:lnTo>
                    <a:pt x="6987259" y="3751902"/>
                  </a:lnTo>
                  <a:lnTo>
                    <a:pt x="7025437" y="3784370"/>
                  </a:lnTo>
                  <a:lnTo>
                    <a:pt x="7063535" y="3816919"/>
                  </a:lnTo>
                  <a:lnTo>
                    <a:pt x="7101527" y="3849574"/>
                  </a:lnTo>
                  <a:lnTo>
                    <a:pt x="7139385" y="3882357"/>
                  </a:lnTo>
                  <a:lnTo>
                    <a:pt x="7177084" y="3915292"/>
                  </a:lnTo>
                  <a:lnTo>
                    <a:pt x="7214596" y="3948403"/>
                  </a:lnTo>
                  <a:lnTo>
                    <a:pt x="7251895" y="3981715"/>
                  </a:lnTo>
                  <a:lnTo>
                    <a:pt x="7288953" y="4015249"/>
                  </a:lnTo>
                  <a:lnTo>
                    <a:pt x="7325744" y="4049031"/>
                  </a:lnTo>
                  <a:lnTo>
                    <a:pt x="7362241" y="4083084"/>
                  </a:lnTo>
                  <a:lnTo>
                    <a:pt x="7398418" y="4117432"/>
                  </a:lnTo>
                  <a:lnTo>
                    <a:pt x="7434248" y="4152097"/>
                  </a:lnTo>
                  <a:lnTo>
                    <a:pt x="7469703" y="4187105"/>
                  </a:lnTo>
                  <a:lnTo>
                    <a:pt x="7504758" y="4222479"/>
                  </a:lnTo>
                  <a:lnTo>
                    <a:pt x="7539385" y="4258242"/>
                  </a:lnTo>
                  <a:lnTo>
                    <a:pt x="7573558" y="4294419"/>
                  </a:lnTo>
                  <a:lnTo>
                    <a:pt x="7607250" y="4331032"/>
                  </a:lnTo>
                  <a:lnTo>
                    <a:pt x="7640433" y="4368106"/>
                  </a:lnTo>
                  <a:lnTo>
                    <a:pt x="7673082" y="4405664"/>
                  </a:lnTo>
                  <a:lnTo>
                    <a:pt x="7705170" y="4443731"/>
                  </a:lnTo>
                  <a:lnTo>
                    <a:pt x="7736669" y="4482329"/>
                  </a:lnTo>
                  <a:lnTo>
                    <a:pt x="7767554" y="4521483"/>
                  </a:lnTo>
                  <a:lnTo>
                    <a:pt x="7797796" y="4561216"/>
                  </a:lnTo>
                  <a:lnTo>
                    <a:pt x="7827371" y="4601551"/>
                  </a:lnTo>
                  <a:lnTo>
                    <a:pt x="7856250" y="4642514"/>
                  </a:lnTo>
                  <a:lnTo>
                    <a:pt x="7884407" y="4684127"/>
                  </a:lnTo>
                  <a:lnTo>
                    <a:pt x="7911815" y="4726414"/>
                  </a:lnTo>
                  <a:lnTo>
                    <a:pt x="7938009" y="4768226"/>
                  </a:lnTo>
                  <a:lnTo>
                    <a:pt x="7963444" y="4810549"/>
                  </a:lnTo>
                  <a:lnTo>
                    <a:pt x="7988116" y="4853365"/>
                  </a:lnTo>
                  <a:lnTo>
                    <a:pt x="8012024" y="4896656"/>
                  </a:lnTo>
                  <a:lnTo>
                    <a:pt x="8035163" y="4940404"/>
                  </a:lnTo>
                  <a:lnTo>
                    <a:pt x="8057530" y="4984591"/>
                  </a:lnTo>
                  <a:lnTo>
                    <a:pt x="8079123" y="5029199"/>
                  </a:lnTo>
                  <a:lnTo>
                    <a:pt x="8099938" y="5074210"/>
                  </a:lnTo>
                  <a:lnTo>
                    <a:pt x="8119972" y="5119605"/>
                  </a:lnTo>
                  <a:lnTo>
                    <a:pt x="8139223" y="5165368"/>
                  </a:lnTo>
                  <a:lnTo>
                    <a:pt x="8157687" y="5211479"/>
                  </a:lnTo>
                  <a:lnTo>
                    <a:pt x="8175361" y="5257921"/>
                  </a:lnTo>
                  <a:lnTo>
                    <a:pt x="8192242" y="5304675"/>
                  </a:lnTo>
                  <a:lnTo>
                    <a:pt x="8208327" y="5351724"/>
                  </a:lnTo>
                  <a:lnTo>
                    <a:pt x="8223613" y="5399050"/>
                  </a:lnTo>
                  <a:lnTo>
                    <a:pt x="8238097" y="5446634"/>
                  </a:lnTo>
                  <a:lnTo>
                    <a:pt x="8251776" y="5494458"/>
                  </a:lnTo>
                  <a:lnTo>
                    <a:pt x="8264646" y="5542505"/>
                  </a:lnTo>
                  <a:lnTo>
                    <a:pt x="8276705" y="5590756"/>
                  </a:lnTo>
                  <a:lnTo>
                    <a:pt x="8287949" y="5639194"/>
                  </a:lnTo>
                  <a:lnTo>
                    <a:pt x="8298376" y="5687799"/>
                  </a:lnTo>
                  <a:lnTo>
                    <a:pt x="8307983" y="5736555"/>
                  </a:lnTo>
                  <a:lnTo>
                    <a:pt x="8316766" y="5785444"/>
                  </a:lnTo>
                  <a:lnTo>
                    <a:pt x="8324722" y="5834446"/>
                  </a:lnTo>
                  <a:lnTo>
                    <a:pt x="8331848" y="5883544"/>
                  </a:lnTo>
                  <a:lnTo>
                    <a:pt x="8338142" y="5932721"/>
                  </a:lnTo>
                  <a:lnTo>
                    <a:pt x="8343600" y="5981957"/>
                  </a:lnTo>
                  <a:lnTo>
                    <a:pt x="8348219" y="6031235"/>
                  </a:lnTo>
                  <a:lnTo>
                    <a:pt x="8352378" y="6081729"/>
                  </a:lnTo>
                  <a:lnTo>
                    <a:pt x="8355702" y="6132292"/>
                  </a:lnTo>
                  <a:lnTo>
                    <a:pt x="8358186" y="6182911"/>
                  </a:lnTo>
                  <a:lnTo>
                    <a:pt x="8359830" y="6233569"/>
                  </a:lnTo>
                  <a:lnTo>
                    <a:pt x="8360630" y="6284251"/>
                  </a:lnTo>
                  <a:lnTo>
                    <a:pt x="8360585" y="6334940"/>
                  </a:lnTo>
                  <a:lnTo>
                    <a:pt x="8359693" y="6385622"/>
                  </a:lnTo>
                  <a:lnTo>
                    <a:pt x="8357951" y="6436280"/>
                  </a:lnTo>
                  <a:lnTo>
                    <a:pt x="8355357" y="6486900"/>
                  </a:lnTo>
                  <a:lnTo>
                    <a:pt x="8351908" y="6537464"/>
                  </a:lnTo>
                  <a:lnTo>
                    <a:pt x="8347604" y="6587959"/>
                  </a:lnTo>
                  <a:lnTo>
                    <a:pt x="8342440" y="6638367"/>
                  </a:lnTo>
                  <a:lnTo>
                    <a:pt x="8336416" y="6688674"/>
                  </a:lnTo>
                  <a:lnTo>
                    <a:pt x="8329529" y="6738863"/>
                  </a:lnTo>
                  <a:lnTo>
                    <a:pt x="8321777" y="6788920"/>
                  </a:lnTo>
                  <a:lnTo>
                    <a:pt x="0" y="6809448"/>
                  </a:lnTo>
                  <a:lnTo>
                    <a:pt x="0" y="594138"/>
                  </a:lnTo>
                  <a:close/>
                </a:path>
              </a:pathLst>
            </a:custGeom>
            <a:solidFill>
              <a:srgbClr val="6AD4CC">
                <a:alpha val="19999"/>
              </a:srgbClr>
            </a:solidFill>
          </p:spPr>
          <p:txBody>
            <a:bodyPr wrap="square" lIns="0" tIns="0" rIns="0" bIns="0" rtlCol="0"/>
            <a:lstStyle/>
            <a:p>
              <a:endParaRPr/>
            </a:p>
          </p:txBody>
        </p:sp>
        <p:sp>
          <p:nvSpPr>
            <p:cNvPr id="8" name="object 8"/>
            <p:cNvSpPr/>
            <p:nvPr/>
          </p:nvSpPr>
          <p:spPr>
            <a:xfrm>
              <a:off x="2032962" y="9258299"/>
              <a:ext cx="1181100" cy="1028700"/>
            </a:xfrm>
            <a:custGeom>
              <a:avLst/>
              <a:gdLst/>
              <a:ahLst/>
              <a:cxnLst/>
              <a:rect l="l" t="t" r="r" b="b"/>
              <a:pathLst>
                <a:path w="1181100" h="1028700">
                  <a:moveTo>
                    <a:pt x="985930" y="1028700"/>
                  </a:moveTo>
                  <a:lnTo>
                    <a:pt x="195169" y="1028700"/>
                  </a:lnTo>
                  <a:lnTo>
                    <a:pt x="172968" y="1008131"/>
                  </a:lnTo>
                  <a:lnTo>
                    <a:pt x="142155" y="974873"/>
                  </a:lnTo>
                  <a:lnTo>
                    <a:pt x="113941" y="939321"/>
                  </a:lnTo>
                  <a:lnTo>
                    <a:pt x="88477" y="901626"/>
                  </a:lnTo>
                  <a:lnTo>
                    <a:pt x="65916" y="861941"/>
                  </a:lnTo>
                  <a:lnTo>
                    <a:pt x="46408" y="820418"/>
                  </a:lnTo>
                  <a:lnTo>
                    <a:pt x="30106" y="777209"/>
                  </a:lnTo>
                  <a:lnTo>
                    <a:pt x="17162" y="732465"/>
                  </a:lnTo>
                  <a:lnTo>
                    <a:pt x="7729" y="686340"/>
                  </a:lnTo>
                  <a:lnTo>
                    <a:pt x="1957" y="638984"/>
                  </a:lnTo>
                  <a:lnTo>
                    <a:pt x="0" y="590549"/>
                  </a:lnTo>
                  <a:lnTo>
                    <a:pt x="1957" y="542115"/>
                  </a:lnTo>
                  <a:lnTo>
                    <a:pt x="7729" y="494759"/>
                  </a:lnTo>
                  <a:lnTo>
                    <a:pt x="17162" y="448633"/>
                  </a:lnTo>
                  <a:lnTo>
                    <a:pt x="30106" y="403890"/>
                  </a:lnTo>
                  <a:lnTo>
                    <a:pt x="46408" y="360681"/>
                  </a:lnTo>
                  <a:lnTo>
                    <a:pt x="65916" y="319158"/>
                  </a:lnTo>
                  <a:lnTo>
                    <a:pt x="88477" y="279473"/>
                  </a:lnTo>
                  <a:lnTo>
                    <a:pt x="113941" y="241778"/>
                  </a:lnTo>
                  <a:lnTo>
                    <a:pt x="142155" y="206226"/>
                  </a:lnTo>
                  <a:lnTo>
                    <a:pt x="172968" y="172968"/>
                  </a:lnTo>
                  <a:lnTo>
                    <a:pt x="206226" y="142155"/>
                  </a:lnTo>
                  <a:lnTo>
                    <a:pt x="241778" y="113941"/>
                  </a:lnTo>
                  <a:lnTo>
                    <a:pt x="279473" y="88477"/>
                  </a:lnTo>
                  <a:lnTo>
                    <a:pt x="319158" y="65916"/>
                  </a:lnTo>
                  <a:lnTo>
                    <a:pt x="360681" y="46408"/>
                  </a:lnTo>
                  <a:lnTo>
                    <a:pt x="403890" y="30106"/>
                  </a:lnTo>
                  <a:lnTo>
                    <a:pt x="448633" y="17162"/>
                  </a:lnTo>
                  <a:lnTo>
                    <a:pt x="494759" y="7729"/>
                  </a:lnTo>
                  <a:lnTo>
                    <a:pt x="542115" y="1957"/>
                  </a:lnTo>
                  <a:lnTo>
                    <a:pt x="590549" y="0"/>
                  </a:lnTo>
                  <a:lnTo>
                    <a:pt x="638984" y="1957"/>
                  </a:lnTo>
                  <a:lnTo>
                    <a:pt x="686340" y="7729"/>
                  </a:lnTo>
                  <a:lnTo>
                    <a:pt x="732465" y="17162"/>
                  </a:lnTo>
                  <a:lnTo>
                    <a:pt x="777209" y="30106"/>
                  </a:lnTo>
                  <a:lnTo>
                    <a:pt x="820418" y="46408"/>
                  </a:lnTo>
                  <a:lnTo>
                    <a:pt x="861941" y="65916"/>
                  </a:lnTo>
                  <a:lnTo>
                    <a:pt x="901626" y="88477"/>
                  </a:lnTo>
                  <a:lnTo>
                    <a:pt x="939321" y="113941"/>
                  </a:lnTo>
                  <a:lnTo>
                    <a:pt x="974873" y="142155"/>
                  </a:lnTo>
                  <a:lnTo>
                    <a:pt x="1008131" y="172968"/>
                  </a:lnTo>
                  <a:lnTo>
                    <a:pt x="1038943" y="206226"/>
                  </a:lnTo>
                  <a:lnTo>
                    <a:pt x="1067158" y="241778"/>
                  </a:lnTo>
                  <a:lnTo>
                    <a:pt x="1092621" y="279473"/>
                  </a:lnTo>
                  <a:lnTo>
                    <a:pt x="1115183" y="319158"/>
                  </a:lnTo>
                  <a:lnTo>
                    <a:pt x="1134691" y="360681"/>
                  </a:lnTo>
                  <a:lnTo>
                    <a:pt x="1150993" y="403890"/>
                  </a:lnTo>
                  <a:lnTo>
                    <a:pt x="1163936" y="448633"/>
                  </a:lnTo>
                  <a:lnTo>
                    <a:pt x="1173370" y="494759"/>
                  </a:lnTo>
                  <a:lnTo>
                    <a:pt x="1179142" y="542115"/>
                  </a:lnTo>
                  <a:lnTo>
                    <a:pt x="1181099" y="590549"/>
                  </a:lnTo>
                  <a:lnTo>
                    <a:pt x="1179142" y="638984"/>
                  </a:lnTo>
                  <a:lnTo>
                    <a:pt x="1173370" y="686340"/>
                  </a:lnTo>
                  <a:lnTo>
                    <a:pt x="1163936" y="732465"/>
                  </a:lnTo>
                  <a:lnTo>
                    <a:pt x="1150993" y="777209"/>
                  </a:lnTo>
                  <a:lnTo>
                    <a:pt x="1134691" y="820418"/>
                  </a:lnTo>
                  <a:lnTo>
                    <a:pt x="1115183" y="861941"/>
                  </a:lnTo>
                  <a:lnTo>
                    <a:pt x="1092621" y="901626"/>
                  </a:lnTo>
                  <a:lnTo>
                    <a:pt x="1067158" y="939321"/>
                  </a:lnTo>
                  <a:lnTo>
                    <a:pt x="1038943" y="974873"/>
                  </a:lnTo>
                  <a:lnTo>
                    <a:pt x="1008131" y="1008131"/>
                  </a:lnTo>
                  <a:lnTo>
                    <a:pt x="985930" y="1028700"/>
                  </a:lnTo>
                  <a:close/>
                </a:path>
              </a:pathLst>
            </a:custGeom>
            <a:solidFill>
              <a:srgbClr val="6AD4CC"/>
            </a:solidFill>
          </p:spPr>
          <p:txBody>
            <a:bodyPr wrap="square" lIns="0" tIns="0" rIns="0" bIns="0" rtlCol="0"/>
            <a:lstStyle/>
            <a:p>
              <a:endParaRPr/>
            </a:p>
          </p:txBody>
        </p:sp>
      </p:grpSp>
      <p:sp>
        <p:nvSpPr>
          <p:cNvPr id="9" name="object 9"/>
          <p:cNvSpPr/>
          <p:nvPr/>
        </p:nvSpPr>
        <p:spPr>
          <a:xfrm>
            <a:off x="17259300" y="2331504"/>
            <a:ext cx="571500" cy="571500"/>
          </a:xfrm>
          <a:custGeom>
            <a:avLst/>
            <a:gdLst/>
            <a:ahLst/>
            <a:cxnLst/>
            <a:rect l="l" t="t" r="r" b="b"/>
            <a:pathLst>
              <a:path w="571500" h="571500">
                <a:moveTo>
                  <a:pt x="285749" y="571499"/>
                </a:moveTo>
                <a:lnTo>
                  <a:pt x="239399" y="567759"/>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2100" y="3739"/>
                </a:lnTo>
                <a:lnTo>
                  <a:pt x="376069" y="14567"/>
                </a:lnTo>
                <a:lnTo>
                  <a:pt x="417068" y="31894"/>
                </a:lnTo>
                <a:lnTo>
                  <a:pt x="454510" y="55133"/>
                </a:lnTo>
                <a:lnTo>
                  <a:pt x="487805" y="83694"/>
                </a:lnTo>
                <a:lnTo>
                  <a:pt x="516366" y="116989"/>
                </a:lnTo>
                <a:lnTo>
                  <a:pt x="539605" y="154431"/>
                </a:lnTo>
                <a:lnTo>
                  <a:pt x="556932" y="195430"/>
                </a:lnTo>
                <a:lnTo>
                  <a:pt x="567759" y="239399"/>
                </a:lnTo>
                <a:lnTo>
                  <a:pt x="571499" y="285749"/>
                </a:lnTo>
                <a:lnTo>
                  <a:pt x="567759" y="332100"/>
                </a:lnTo>
                <a:lnTo>
                  <a:pt x="556932" y="376069"/>
                </a:lnTo>
                <a:lnTo>
                  <a:pt x="539605" y="417068"/>
                </a:lnTo>
                <a:lnTo>
                  <a:pt x="516366" y="454510"/>
                </a:lnTo>
                <a:lnTo>
                  <a:pt x="487805" y="487805"/>
                </a:lnTo>
                <a:lnTo>
                  <a:pt x="454510" y="516366"/>
                </a:lnTo>
                <a:lnTo>
                  <a:pt x="417068" y="539605"/>
                </a:lnTo>
                <a:lnTo>
                  <a:pt x="376069" y="556932"/>
                </a:lnTo>
                <a:lnTo>
                  <a:pt x="332100" y="567759"/>
                </a:lnTo>
                <a:lnTo>
                  <a:pt x="285749" y="571499"/>
                </a:lnTo>
                <a:close/>
              </a:path>
            </a:pathLst>
          </a:custGeom>
          <a:solidFill>
            <a:srgbClr val="6AD4CC"/>
          </a:solidFill>
        </p:spPr>
        <p:txBody>
          <a:bodyPr wrap="square" lIns="0" tIns="0" rIns="0" bIns="0" rtlCol="0"/>
          <a:lstStyle/>
          <a:p>
            <a:endParaRPr/>
          </a:p>
        </p:txBody>
      </p:sp>
      <p:sp>
        <p:nvSpPr>
          <p:cNvPr id="10" name="object 10"/>
          <p:cNvSpPr txBox="1">
            <a:spLocks noGrp="1"/>
          </p:cNvSpPr>
          <p:nvPr>
            <p:ph type="title"/>
          </p:nvPr>
        </p:nvSpPr>
        <p:spPr>
          <a:xfrm>
            <a:off x="4974279" y="2070854"/>
            <a:ext cx="8340090" cy="3426460"/>
          </a:xfrm>
          <a:prstGeom prst="rect">
            <a:avLst/>
          </a:prstGeom>
        </p:spPr>
        <p:txBody>
          <a:bodyPr vert="horz" wrap="square" lIns="0" tIns="899794" rIns="0" bIns="0" rtlCol="0">
            <a:spAutoFit/>
          </a:bodyPr>
          <a:lstStyle/>
          <a:p>
            <a:pPr algn="ctr">
              <a:lnSpc>
                <a:spcPct val="100000"/>
              </a:lnSpc>
              <a:spcBef>
                <a:spcPts val="7084"/>
              </a:spcBef>
            </a:pPr>
            <a:r>
              <a:rPr sz="11650" spc="745" dirty="0"/>
              <a:t>WELCOME</a:t>
            </a:r>
            <a:endParaRPr sz="11650"/>
          </a:p>
          <a:p>
            <a:pPr algn="ctr">
              <a:lnSpc>
                <a:spcPct val="100000"/>
              </a:lnSpc>
              <a:spcBef>
                <a:spcPts val="1965"/>
              </a:spcBef>
              <a:tabLst>
                <a:tab pos="2366645" algn="l"/>
                <a:tab pos="4406265" algn="l"/>
                <a:tab pos="5903595" algn="l"/>
              </a:tabLst>
            </a:pPr>
            <a:r>
              <a:rPr sz="3200" spc="220" dirty="0">
                <a:latin typeface="Tahoma"/>
                <a:cs typeface="Tahoma"/>
              </a:rPr>
              <a:t>CALENDER	</a:t>
            </a:r>
            <a:r>
              <a:rPr sz="3200" spc="225" dirty="0">
                <a:latin typeface="Tahoma"/>
                <a:cs typeface="Tahoma"/>
              </a:rPr>
              <a:t>PROJECT	</a:t>
            </a:r>
            <a:r>
              <a:rPr sz="3200" spc="180" dirty="0">
                <a:latin typeface="Tahoma"/>
                <a:cs typeface="Tahoma"/>
              </a:rPr>
              <a:t>USING	</a:t>
            </a:r>
            <a:r>
              <a:rPr sz="3200" spc="409" dirty="0">
                <a:latin typeface="Tahoma"/>
                <a:cs typeface="Tahoma"/>
              </a:rPr>
              <a:t>C</a:t>
            </a:r>
            <a:endParaRPr sz="32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028264" y="2483694"/>
            <a:ext cx="7259955" cy="7803515"/>
          </a:xfrm>
          <a:custGeom>
            <a:avLst/>
            <a:gdLst/>
            <a:ahLst/>
            <a:cxnLst/>
            <a:rect l="l" t="t" r="r" b="b"/>
            <a:pathLst>
              <a:path w="7259955" h="7803515">
                <a:moveTo>
                  <a:pt x="211579" y="7803304"/>
                </a:moveTo>
                <a:lnTo>
                  <a:pt x="189775" y="7752838"/>
                </a:lnTo>
                <a:lnTo>
                  <a:pt x="171388" y="7707400"/>
                </a:lnTo>
                <a:lnTo>
                  <a:pt x="153899" y="7661417"/>
                </a:lnTo>
                <a:lnTo>
                  <a:pt x="137322" y="7614890"/>
                </a:lnTo>
                <a:lnTo>
                  <a:pt x="121668" y="7567820"/>
                </a:lnTo>
                <a:lnTo>
                  <a:pt x="106951" y="7520208"/>
                </a:lnTo>
                <a:lnTo>
                  <a:pt x="93185" y="7472055"/>
                </a:lnTo>
                <a:lnTo>
                  <a:pt x="80381" y="7423362"/>
                </a:lnTo>
                <a:lnTo>
                  <a:pt x="68553" y="7374130"/>
                </a:lnTo>
                <a:lnTo>
                  <a:pt x="57713" y="7324361"/>
                </a:lnTo>
                <a:lnTo>
                  <a:pt x="47967" y="7274532"/>
                </a:lnTo>
                <a:lnTo>
                  <a:pt x="39156" y="7224716"/>
                </a:lnTo>
                <a:lnTo>
                  <a:pt x="31268" y="7174917"/>
                </a:lnTo>
                <a:lnTo>
                  <a:pt x="24293" y="7125141"/>
                </a:lnTo>
                <a:lnTo>
                  <a:pt x="18219" y="7075391"/>
                </a:lnTo>
                <a:lnTo>
                  <a:pt x="13036" y="7025671"/>
                </a:lnTo>
                <a:lnTo>
                  <a:pt x="8732" y="6975986"/>
                </a:lnTo>
                <a:lnTo>
                  <a:pt x="5295" y="6926340"/>
                </a:lnTo>
                <a:lnTo>
                  <a:pt x="2714" y="6876738"/>
                </a:lnTo>
                <a:lnTo>
                  <a:pt x="979" y="6827182"/>
                </a:lnTo>
                <a:lnTo>
                  <a:pt x="78" y="6777679"/>
                </a:lnTo>
                <a:lnTo>
                  <a:pt x="0" y="6728232"/>
                </a:lnTo>
                <a:lnTo>
                  <a:pt x="733" y="6678845"/>
                </a:lnTo>
                <a:lnTo>
                  <a:pt x="2266" y="6629523"/>
                </a:lnTo>
                <a:lnTo>
                  <a:pt x="4589" y="6580269"/>
                </a:lnTo>
                <a:lnTo>
                  <a:pt x="7689" y="6531089"/>
                </a:lnTo>
                <a:lnTo>
                  <a:pt x="11556" y="6481986"/>
                </a:lnTo>
                <a:lnTo>
                  <a:pt x="16178" y="6432965"/>
                </a:lnTo>
                <a:lnTo>
                  <a:pt x="21545" y="6384030"/>
                </a:lnTo>
                <a:lnTo>
                  <a:pt x="27644" y="6335185"/>
                </a:lnTo>
                <a:lnTo>
                  <a:pt x="34465" y="6286434"/>
                </a:lnTo>
                <a:lnTo>
                  <a:pt x="41997" y="6237783"/>
                </a:lnTo>
                <a:lnTo>
                  <a:pt x="50228" y="6189234"/>
                </a:lnTo>
                <a:lnTo>
                  <a:pt x="59147" y="6140793"/>
                </a:lnTo>
                <a:lnTo>
                  <a:pt x="68742" y="6092463"/>
                </a:lnTo>
                <a:lnTo>
                  <a:pt x="79003" y="6044249"/>
                </a:lnTo>
                <a:lnTo>
                  <a:pt x="89919" y="5996155"/>
                </a:lnTo>
                <a:lnTo>
                  <a:pt x="101477" y="5948186"/>
                </a:lnTo>
                <a:lnTo>
                  <a:pt x="113668" y="5900345"/>
                </a:lnTo>
                <a:lnTo>
                  <a:pt x="126479" y="5852637"/>
                </a:lnTo>
                <a:lnTo>
                  <a:pt x="139899" y="5805066"/>
                </a:lnTo>
                <a:lnTo>
                  <a:pt x="153918" y="5757637"/>
                </a:lnTo>
                <a:lnTo>
                  <a:pt x="168524" y="5710354"/>
                </a:lnTo>
                <a:lnTo>
                  <a:pt x="183705" y="5663220"/>
                </a:lnTo>
                <a:lnTo>
                  <a:pt x="199451" y="5616241"/>
                </a:lnTo>
                <a:lnTo>
                  <a:pt x="215750" y="5569420"/>
                </a:lnTo>
                <a:lnTo>
                  <a:pt x="232591" y="5522762"/>
                </a:lnTo>
                <a:lnTo>
                  <a:pt x="249963" y="5476272"/>
                </a:lnTo>
                <a:lnTo>
                  <a:pt x="267854" y="5429952"/>
                </a:lnTo>
                <a:lnTo>
                  <a:pt x="286254" y="5383808"/>
                </a:lnTo>
                <a:lnTo>
                  <a:pt x="305151" y="5337844"/>
                </a:lnTo>
                <a:lnTo>
                  <a:pt x="324534" y="5292064"/>
                </a:lnTo>
                <a:lnTo>
                  <a:pt x="344391" y="5246473"/>
                </a:lnTo>
                <a:lnTo>
                  <a:pt x="364712" y="5201074"/>
                </a:lnTo>
                <a:lnTo>
                  <a:pt x="385485" y="5155872"/>
                </a:lnTo>
                <a:lnTo>
                  <a:pt x="406699" y="5110872"/>
                </a:lnTo>
                <a:lnTo>
                  <a:pt x="428343" y="5066076"/>
                </a:lnTo>
                <a:lnTo>
                  <a:pt x="450405" y="5021491"/>
                </a:lnTo>
                <a:lnTo>
                  <a:pt x="472874" y="4977120"/>
                </a:lnTo>
                <a:lnTo>
                  <a:pt x="495740" y="4932967"/>
                </a:lnTo>
                <a:lnTo>
                  <a:pt x="518990" y="4889036"/>
                </a:lnTo>
                <a:lnTo>
                  <a:pt x="542614" y="4845333"/>
                </a:lnTo>
                <a:lnTo>
                  <a:pt x="566600" y="4801860"/>
                </a:lnTo>
                <a:lnTo>
                  <a:pt x="590938" y="4758623"/>
                </a:lnTo>
                <a:lnTo>
                  <a:pt x="615615" y="4715625"/>
                </a:lnTo>
                <a:lnTo>
                  <a:pt x="640621" y="4672872"/>
                </a:lnTo>
                <a:lnTo>
                  <a:pt x="665944" y="4630366"/>
                </a:lnTo>
                <a:lnTo>
                  <a:pt x="691574" y="4588113"/>
                </a:lnTo>
                <a:lnTo>
                  <a:pt x="717498" y="4546117"/>
                </a:lnTo>
                <a:lnTo>
                  <a:pt x="743707" y="4504382"/>
                </a:lnTo>
                <a:lnTo>
                  <a:pt x="770892" y="4461697"/>
                </a:lnTo>
                <a:lnTo>
                  <a:pt x="798328" y="4419205"/>
                </a:lnTo>
                <a:lnTo>
                  <a:pt x="826009" y="4376898"/>
                </a:lnTo>
                <a:lnTo>
                  <a:pt x="853925" y="4334770"/>
                </a:lnTo>
                <a:lnTo>
                  <a:pt x="882068" y="4292816"/>
                </a:lnTo>
                <a:lnTo>
                  <a:pt x="910432" y="4251030"/>
                </a:lnTo>
                <a:lnTo>
                  <a:pt x="939007" y="4209405"/>
                </a:lnTo>
                <a:lnTo>
                  <a:pt x="967785" y="4167935"/>
                </a:lnTo>
                <a:lnTo>
                  <a:pt x="996759" y="4126615"/>
                </a:lnTo>
                <a:lnTo>
                  <a:pt x="1025921" y="4085438"/>
                </a:lnTo>
                <a:lnTo>
                  <a:pt x="1055262" y="4044399"/>
                </a:lnTo>
                <a:lnTo>
                  <a:pt x="1084774" y="4003491"/>
                </a:lnTo>
                <a:lnTo>
                  <a:pt x="1114450" y="3962709"/>
                </a:lnTo>
                <a:lnTo>
                  <a:pt x="1144281" y="3922046"/>
                </a:lnTo>
                <a:lnTo>
                  <a:pt x="1174259" y="3881496"/>
                </a:lnTo>
                <a:lnTo>
                  <a:pt x="1204376" y="3841053"/>
                </a:lnTo>
                <a:lnTo>
                  <a:pt x="1234625" y="3800712"/>
                </a:lnTo>
                <a:lnTo>
                  <a:pt x="1264997" y="3760466"/>
                </a:lnTo>
                <a:lnTo>
                  <a:pt x="1295484" y="3720310"/>
                </a:lnTo>
                <a:lnTo>
                  <a:pt x="1326078" y="3680236"/>
                </a:lnTo>
                <a:lnTo>
                  <a:pt x="1356772" y="3640240"/>
                </a:lnTo>
                <a:lnTo>
                  <a:pt x="1387556" y="3600315"/>
                </a:lnTo>
                <a:lnTo>
                  <a:pt x="1449365" y="3520655"/>
                </a:lnTo>
                <a:lnTo>
                  <a:pt x="1542562" y="3401549"/>
                </a:lnTo>
                <a:lnTo>
                  <a:pt x="1823595" y="3045476"/>
                </a:lnTo>
                <a:lnTo>
                  <a:pt x="1948079" y="2886988"/>
                </a:lnTo>
                <a:lnTo>
                  <a:pt x="2009984" y="2807509"/>
                </a:lnTo>
                <a:lnTo>
                  <a:pt x="2071577" y="2727810"/>
                </a:lnTo>
                <a:lnTo>
                  <a:pt x="2102237" y="2687863"/>
                </a:lnTo>
                <a:lnTo>
                  <a:pt x="2132796" y="2647842"/>
                </a:lnTo>
                <a:lnTo>
                  <a:pt x="2163244" y="2607743"/>
                </a:lnTo>
                <a:lnTo>
                  <a:pt x="2193574" y="2567558"/>
                </a:lnTo>
                <a:lnTo>
                  <a:pt x="2223779" y="2527281"/>
                </a:lnTo>
                <a:lnTo>
                  <a:pt x="2253850" y="2486908"/>
                </a:lnTo>
                <a:lnTo>
                  <a:pt x="2283778" y="2446431"/>
                </a:lnTo>
                <a:lnTo>
                  <a:pt x="2313557" y="2405845"/>
                </a:lnTo>
                <a:lnTo>
                  <a:pt x="2343177" y="2365144"/>
                </a:lnTo>
                <a:lnTo>
                  <a:pt x="2372631" y="2324322"/>
                </a:lnTo>
                <a:lnTo>
                  <a:pt x="2401911" y="2283372"/>
                </a:lnTo>
                <a:lnTo>
                  <a:pt x="2431009" y="2242289"/>
                </a:lnTo>
                <a:lnTo>
                  <a:pt x="2459917" y="2201066"/>
                </a:lnTo>
                <a:lnTo>
                  <a:pt x="2488627" y="2159698"/>
                </a:lnTo>
                <a:lnTo>
                  <a:pt x="2517130" y="2118179"/>
                </a:lnTo>
                <a:lnTo>
                  <a:pt x="2545418" y="2076502"/>
                </a:lnTo>
                <a:lnTo>
                  <a:pt x="2573485" y="2034662"/>
                </a:lnTo>
                <a:lnTo>
                  <a:pt x="2601321" y="1992652"/>
                </a:lnTo>
                <a:lnTo>
                  <a:pt x="2628918" y="1950467"/>
                </a:lnTo>
                <a:lnTo>
                  <a:pt x="2656269" y="1908100"/>
                </a:lnTo>
                <a:lnTo>
                  <a:pt x="2683366" y="1865546"/>
                </a:lnTo>
                <a:lnTo>
                  <a:pt x="2710200" y="1822799"/>
                </a:lnTo>
                <a:lnTo>
                  <a:pt x="2817400" y="1651032"/>
                </a:lnTo>
                <a:lnTo>
                  <a:pt x="2844316" y="1608160"/>
                </a:lnTo>
                <a:lnTo>
                  <a:pt x="2871341" y="1565369"/>
                </a:lnTo>
                <a:lnTo>
                  <a:pt x="2898507" y="1522685"/>
                </a:lnTo>
                <a:lnTo>
                  <a:pt x="2925846" y="1480136"/>
                </a:lnTo>
                <a:lnTo>
                  <a:pt x="2953388" y="1437748"/>
                </a:lnTo>
                <a:lnTo>
                  <a:pt x="2981166" y="1395547"/>
                </a:lnTo>
                <a:lnTo>
                  <a:pt x="3009211" y="1353560"/>
                </a:lnTo>
                <a:lnTo>
                  <a:pt x="3037554" y="1311814"/>
                </a:lnTo>
                <a:lnTo>
                  <a:pt x="3066228" y="1270336"/>
                </a:lnTo>
                <a:lnTo>
                  <a:pt x="3095263" y="1229152"/>
                </a:lnTo>
                <a:lnTo>
                  <a:pt x="3124691" y="1188288"/>
                </a:lnTo>
                <a:lnTo>
                  <a:pt x="3154544" y="1147771"/>
                </a:lnTo>
                <a:lnTo>
                  <a:pt x="3184853" y="1107629"/>
                </a:lnTo>
                <a:lnTo>
                  <a:pt x="3215650" y="1067887"/>
                </a:lnTo>
                <a:lnTo>
                  <a:pt x="3246966" y="1028572"/>
                </a:lnTo>
                <a:lnTo>
                  <a:pt x="3278834" y="989711"/>
                </a:lnTo>
                <a:lnTo>
                  <a:pt x="3311283" y="951330"/>
                </a:lnTo>
                <a:lnTo>
                  <a:pt x="3344347" y="913456"/>
                </a:lnTo>
                <a:lnTo>
                  <a:pt x="3378055" y="876116"/>
                </a:lnTo>
                <a:lnTo>
                  <a:pt x="3412441" y="839336"/>
                </a:lnTo>
                <a:lnTo>
                  <a:pt x="3447536" y="803143"/>
                </a:lnTo>
                <a:lnTo>
                  <a:pt x="3483370" y="767564"/>
                </a:lnTo>
                <a:lnTo>
                  <a:pt x="3519976" y="732624"/>
                </a:lnTo>
                <a:lnTo>
                  <a:pt x="3557385" y="698352"/>
                </a:lnTo>
                <a:lnTo>
                  <a:pt x="3595629" y="664772"/>
                </a:lnTo>
                <a:lnTo>
                  <a:pt x="3633909" y="632285"/>
                </a:lnTo>
                <a:lnTo>
                  <a:pt x="3672862" y="600540"/>
                </a:lnTo>
                <a:lnTo>
                  <a:pt x="3712467" y="569545"/>
                </a:lnTo>
                <a:lnTo>
                  <a:pt x="3752704" y="539306"/>
                </a:lnTo>
                <a:lnTo>
                  <a:pt x="3793551" y="509830"/>
                </a:lnTo>
                <a:lnTo>
                  <a:pt x="3834989" y="481124"/>
                </a:lnTo>
                <a:lnTo>
                  <a:pt x="3876997" y="453194"/>
                </a:lnTo>
                <a:lnTo>
                  <a:pt x="3919555" y="426048"/>
                </a:lnTo>
                <a:lnTo>
                  <a:pt x="3962641" y="399690"/>
                </a:lnTo>
                <a:lnTo>
                  <a:pt x="4006236" y="374129"/>
                </a:lnTo>
                <a:lnTo>
                  <a:pt x="4050318" y="349371"/>
                </a:lnTo>
                <a:lnTo>
                  <a:pt x="4094868" y="325423"/>
                </a:lnTo>
                <a:lnTo>
                  <a:pt x="4139864" y="302290"/>
                </a:lnTo>
                <a:lnTo>
                  <a:pt x="4185286" y="279981"/>
                </a:lnTo>
                <a:lnTo>
                  <a:pt x="4231114" y="258501"/>
                </a:lnTo>
                <a:lnTo>
                  <a:pt x="4277327" y="237857"/>
                </a:lnTo>
                <a:lnTo>
                  <a:pt x="4323904" y="218056"/>
                </a:lnTo>
                <a:lnTo>
                  <a:pt x="4370825" y="199104"/>
                </a:lnTo>
                <a:lnTo>
                  <a:pt x="4418070" y="181009"/>
                </a:lnTo>
                <a:lnTo>
                  <a:pt x="4465617" y="163776"/>
                </a:lnTo>
                <a:lnTo>
                  <a:pt x="4513447" y="147413"/>
                </a:lnTo>
                <a:lnTo>
                  <a:pt x="4561538" y="131926"/>
                </a:lnTo>
                <a:lnTo>
                  <a:pt x="4609870" y="117321"/>
                </a:lnTo>
                <a:lnTo>
                  <a:pt x="4658424" y="103606"/>
                </a:lnTo>
                <a:lnTo>
                  <a:pt x="4707177" y="90787"/>
                </a:lnTo>
                <a:lnTo>
                  <a:pt x="4756109" y="78871"/>
                </a:lnTo>
                <a:lnTo>
                  <a:pt x="4804548" y="67701"/>
                </a:lnTo>
                <a:lnTo>
                  <a:pt x="4853181" y="57364"/>
                </a:lnTo>
                <a:lnTo>
                  <a:pt x="4901991" y="47865"/>
                </a:lnTo>
                <a:lnTo>
                  <a:pt x="4950962" y="39208"/>
                </a:lnTo>
                <a:lnTo>
                  <a:pt x="5000078" y="31399"/>
                </a:lnTo>
                <a:lnTo>
                  <a:pt x="5049324" y="24443"/>
                </a:lnTo>
                <a:lnTo>
                  <a:pt x="5098683" y="18343"/>
                </a:lnTo>
                <a:lnTo>
                  <a:pt x="5148139" y="13104"/>
                </a:lnTo>
                <a:lnTo>
                  <a:pt x="5197676" y="8732"/>
                </a:lnTo>
                <a:lnTo>
                  <a:pt x="5247278" y="5231"/>
                </a:lnTo>
                <a:lnTo>
                  <a:pt x="5296929" y="2605"/>
                </a:lnTo>
                <a:lnTo>
                  <a:pt x="5346613" y="860"/>
                </a:lnTo>
                <a:lnTo>
                  <a:pt x="5396314" y="0"/>
                </a:lnTo>
                <a:lnTo>
                  <a:pt x="5446015" y="29"/>
                </a:lnTo>
                <a:lnTo>
                  <a:pt x="5495702" y="953"/>
                </a:lnTo>
                <a:lnTo>
                  <a:pt x="5545357" y="2776"/>
                </a:lnTo>
                <a:lnTo>
                  <a:pt x="5594964" y="5503"/>
                </a:lnTo>
                <a:lnTo>
                  <a:pt x="5644509" y="9138"/>
                </a:lnTo>
                <a:lnTo>
                  <a:pt x="5693973" y="13687"/>
                </a:lnTo>
                <a:lnTo>
                  <a:pt x="5743343" y="19153"/>
                </a:lnTo>
                <a:lnTo>
                  <a:pt x="5792601" y="25542"/>
                </a:lnTo>
                <a:lnTo>
                  <a:pt x="5841731" y="32859"/>
                </a:lnTo>
                <a:lnTo>
                  <a:pt x="5890717" y="41107"/>
                </a:lnTo>
                <a:lnTo>
                  <a:pt x="5939544" y="50292"/>
                </a:lnTo>
                <a:lnTo>
                  <a:pt x="5988195" y="60419"/>
                </a:lnTo>
                <a:lnTo>
                  <a:pt x="6036655" y="71492"/>
                </a:lnTo>
                <a:lnTo>
                  <a:pt x="6085137" y="83728"/>
                </a:lnTo>
                <a:lnTo>
                  <a:pt x="6133407" y="97227"/>
                </a:lnTo>
                <a:lnTo>
                  <a:pt x="6181457" y="111942"/>
                </a:lnTo>
                <a:lnTo>
                  <a:pt x="6229276" y="127824"/>
                </a:lnTo>
                <a:lnTo>
                  <a:pt x="6276853" y="144825"/>
                </a:lnTo>
                <a:lnTo>
                  <a:pt x="6324180" y="162897"/>
                </a:lnTo>
                <a:lnTo>
                  <a:pt x="6371245" y="181991"/>
                </a:lnTo>
                <a:lnTo>
                  <a:pt x="6418040" y="202060"/>
                </a:lnTo>
                <a:lnTo>
                  <a:pt x="6464554" y="223056"/>
                </a:lnTo>
                <a:lnTo>
                  <a:pt x="6510777" y="244931"/>
                </a:lnTo>
                <a:lnTo>
                  <a:pt x="6556699" y="267635"/>
                </a:lnTo>
                <a:lnTo>
                  <a:pt x="6602311" y="291122"/>
                </a:lnTo>
                <a:lnTo>
                  <a:pt x="6647602" y="315343"/>
                </a:lnTo>
                <a:lnTo>
                  <a:pt x="6692562" y="340250"/>
                </a:lnTo>
                <a:lnTo>
                  <a:pt x="6737181" y="365795"/>
                </a:lnTo>
                <a:lnTo>
                  <a:pt x="6781450" y="391930"/>
                </a:lnTo>
                <a:lnTo>
                  <a:pt x="6825359" y="418607"/>
                </a:lnTo>
                <a:lnTo>
                  <a:pt x="6868897" y="445777"/>
                </a:lnTo>
                <a:lnTo>
                  <a:pt x="6912055" y="473392"/>
                </a:lnTo>
                <a:lnTo>
                  <a:pt x="6954822" y="501405"/>
                </a:lnTo>
                <a:lnTo>
                  <a:pt x="6997189" y="529767"/>
                </a:lnTo>
                <a:lnTo>
                  <a:pt x="7039145" y="558430"/>
                </a:lnTo>
                <a:lnTo>
                  <a:pt x="7121788" y="616468"/>
                </a:lnTo>
                <a:lnTo>
                  <a:pt x="7202669" y="675133"/>
                </a:lnTo>
                <a:lnTo>
                  <a:pt x="7243058" y="705026"/>
                </a:lnTo>
                <a:lnTo>
                  <a:pt x="7259735" y="717655"/>
                </a:lnTo>
                <a:lnTo>
                  <a:pt x="7259735" y="7803304"/>
                </a:lnTo>
                <a:lnTo>
                  <a:pt x="211579" y="7803304"/>
                </a:lnTo>
                <a:close/>
              </a:path>
            </a:pathLst>
          </a:custGeom>
          <a:solidFill>
            <a:srgbClr val="6AD4CC">
              <a:alpha val="19999"/>
            </a:srgbClr>
          </a:solidFill>
        </p:spPr>
        <p:txBody>
          <a:bodyPr wrap="square" lIns="0" tIns="0" rIns="0" bIns="0" rtlCol="0"/>
          <a:lstStyle/>
          <a:p>
            <a:endParaRPr/>
          </a:p>
        </p:txBody>
      </p:sp>
      <p:grpSp>
        <p:nvGrpSpPr>
          <p:cNvPr id="3" name="object 3"/>
          <p:cNvGrpSpPr/>
          <p:nvPr/>
        </p:nvGrpSpPr>
        <p:grpSpPr>
          <a:xfrm>
            <a:off x="0" y="5"/>
            <a:ext cx="17830800" cy="10353675"/>
            <a:chOff x="0" y="5"/>
            <a:chExt cx="17830800" cy="10353675"/>
          </a:xfrm>
        </p:grpSpPr>
        <p:sp>
          <p:nvSpPr>
            <p:cNvPr id="4" name="object 4"/>
            <p:cNvSpPr/>
            <p:nvPr/>
          </p:nvSpPr>
          <p:spPr>
            <a:xfrm>
              <a:off x="15483620" y="5"/>
              <a:ext cx="1730375" cy="807720"/>
            </a:xfrm>
            <a:custGeom>
              <a:avLst/>
              <a:gdLst/>
              <a:ahLst/>
              <a:cxnLst/>
              <a:rect l="l" t="t" r="r" b="b"/>
              <a:pathLst>
                <a:path w="1730375" h="807720">
                  <a:moveTo>
                    <a:pt x="1728284" y="219679"/>
                  </a:moveTo>
                  <a:lnTo>
                    <a:pt x="1730108" y="270522"/>
                  </a:lnTo>
                  <a:lnTo>
                    <a:pt x="1728719" y="321463"/>
                  </a:lnTo>
                  <a:lnTo>
                    <a:pt x="1723942" y="372396"/>
                  </a:lnTo>
                  <a:lnTo>
                    <a:pt x="1715691" y="420945"/>
                  </a:lnTo>
                  <a:lnTo>
                    <a:pt x="1703758" y="468406"/>
                  </a:lnTo>
                  <a:lnTo>
                    <a:pt x="1688078" y="514366"/>
                  </a:lnTo>
                  <a:lnTo>
                    <a:pt x="1668586" y="558411"/>
                  </a:lnTo>
                  <a:lnTo>
                    <a:pt x="1645218" y="600127"/>
                  </a:lnTo>
                  <a:lnTo>
                    <a:pt x="1617909" y="639100"/>
                  </a:lnTo>
                  <a:lnTo>
                    <a:pt x="1586594" y="674918"/>
                  </a:lnTo>
                  <a:lnTo>
                    <a:pt x="1551209" y="707167"/>
                  </a:lnTo>
                  <a:lnTo>
                    <a:pt x="1511689" y="735433"/>
                  </a:lnTo>
                  <a:lnTo>
                    <a:pt x="1467969" y="759303"/>
                  </a:lnTo>
                  <a:lnTo>
                    <a:pt x="1419274" y="778964"/>
                  </a:lnTo>
                  <a:lnTo>
                    <a:pt x="1369510" y="793212"/>
                  </a:lnTo>
                  <a:lnTo>
                    <a:pt x="1318934" y="802420"/>
                  </a:lnTo>
                  <a:lnTo>
                    <a:pt x="1267797" y="806962"/>
                  </a:lnTo>
                  <a:lnTo>
                    <a:pt x="1216355" y="807212"/>
                  </a:lnTo>
                  <a:lnTo>
                    <a:pt x="1164861" y="803544"/>
                  </a:lnTo>
                  <a:lnTo>
                    <a:pt x="1113570" y="796331"/>
                  </a:lnTo>
                  <a:lnTo>
                    <a:pt x="1062734" y="785948"/>
                  </a:lnTo>
                  <a:lnTo>
                    <a:pt x="1012608" y="772768"/>
                  </a:lnTo>
                  <a:lnTo>
                    <a:pt x="963447" y="757165"/>
                  </a:lnTo>
                  <a:lnTo>
                    <a:pt x="913872" y="739160"/>
                  </a:lnTo>
                  <a:lnTo>
                    <a:pt x="864972" y="719630"/>
                  </a:lnTo>
                  <a:lnTo>
                    <a:pt x="816597" y="698919"/>
                  </a:lnTo>
                  <a:lnTo>
                    <a:pt x="768598" y="677376"/>
                  </a:lnTo>
                  <a:lnTo>
                    <a:pt x="720825" y="655347"/>
                  </a:lnTo>
                  <a:lnTo>
                    <a:pt x="673129" y="633180"/>
                  </a:lnTo>
                  <a:lnTo>
                    <a:pt x="625360" y="611220"/>
                  </a:lnTo>
                  <a:lnTo>
                    <a:pt x="577369" y="589814"/>
                  </a:lnTo>
                  <a:lnTo>
                    <a:pt x="529006" y="569310"/>
                  </a:lnTo>
                  <a:lnTo>
                    <a:pt x="480121" y="550054"/>
                  </a:lnTo>
                  <a:lnTo>
                    <a:pt x="430565" y="532393"/>
                  </a:lnTo>
                  <a:lnTo>
                    <a:pt x="382190" y="516072"/>
                  </a:lnTo>
                  <a:lnTo>
                    <a:pt x="334215" y="498844"/>
                  </a:lnTo>
                  <a:lnTo>
                    <a:pt x="287268" y="479456"/>
                  </a:lnTo>
                  <a:lnTo>
                    <a:pt x="241980" y="456656"/>
                  </a:lnTo>
                  <a:lnTo>
                    <a:pt x="198979" y="429189"/>
                  </a:lnTo>
                  <a:lnTo>
                    <a:pt x="163467" y="400752"/>
                  </a:lnTo>
                  <a:lnTo>
                    <a:pt x="130840" y="368784"/>
                  </a:lnTo>
                  <a:lnTo>
                    <a:pt x="101371" y="333737"/>
                  </a:lnTo>
                  <a:lnTo>
                    <a:pt x="75335" y="296062"/>
                  </a:lnTo>
                  <a:lnTo>
                    <a:pt x="53009" y="256211"/>
                  </a:lnTo>
                  <a:lnTo>
                    <a:pt x="30423" y="204664"/>
                  </a:lnTo>
                  <a:lnTo>
                    <a:pt x="13795" y="150895"/>
                  </a:lnTo>
                  <a:lnTo>
                    <a:pt x="3522" y="95598"/>
                  </a:lnTo>
                  <a:lnTo>
                    <a:pt x="0" y="39469"/>
                  </a:lnTo>
                  <a:lnTo>
                    <a:pt x="2522" y="0"/>
                  </a:lnTo>
                  <a:lnTo>
                    <a:pt x="1686395" y="0"/>
                  </a:lnTo>
                  <a:lnTo>
                    <a:pt x="1692435" y="19371"/>
                  </a:lnTo>
                  <a:lnTo>
                    <a:pt x="1705326" y="68780"/>
                  </a:lnTo>
                  <a:lnTo>
                    <a:pt x="1715716" y="118703"/>
                  </a:lnTo>
                  <a:lnTo>
                    <a:pt x="1723428" y="169038"/>
                  </a:lnTo>
                  <a:lnTo>
                    <a:pt x="1728284" y="219679"/>
                  </a:lnTo>
                  <a:close/>
                </a:path>
              </a:pathLst>
            </a:custGeom>
            <a:solidFill>
              <a:srgbClr val="6AD4CC"/>
            </a:solidFill>
          </p:spPr>
          <p:txBody>
            <a:bodyPr wrap="square" lIns="0" tIns="0" rIns="0" bIns="0" rtlCol="0"/>
            <a:lstStyle/>
            <a:p>
              <a:endParaRPr/>
            </a:p>
          </p:txBody>
        </p:sp>
        <p:sp>
          <p:nvSpPr>
            <p:cNvPr id="5" name="object 5"/>
            <p:cNvSpPr/>
            <p:nvPr/>
          </p:nvSpPr>
          <p:spPr>
            <a:xfrm>
              <a:off x="0" y="11"/>
              <a:ext cx="17726660" cy="10353675"/>
            </a:xfrm>
            <a:custGeom>
              <a:avLst/>
              <a:gdLst/>
              <a:ahLst/>
              <a:cxnLst/>
              <a:rect l="l" t="t" r="r" b="b"/>
              <a:pathLst>
                <a:path w="17726660" h="10353675">
                  <a:moveTo>
                    <a:pt x="17726140" y="4330763"/>
                  </a:moveTo>
                  <a:lnTo>
                    <a:pt x="17655274" y="4279201"/>
                  </a:lnTo>
                  <a:lnTo>
                    <a:pt x="17705616" y="4158780"/>
                  </a:lnTo>
                  <a:lnTo>
                    <a:pt x="17655744" y="4122496"/>
                  </a:lnTo>
                  <a:lnTo>
                    <a:pt x="17704981" y="4001262"/>
                  </a:lnTo>
                  <a:lnTo>
                    <a:pt x="17626432" y="3944099"/>
                  </a:lnTo>
                  <a:lnTo>
                    <a:pt x="17674260" y="3821849"/>
                  </a:lnTo>
                  <a:lnTo>
                    <a:pt x="17591609" y="3761714"/>
                  </a:lnTo>
                  <a:lnTo>
                    <a:pt x="17638103" y="3638486"/>
                  </a:lnTo>
                  <a:lnTo>
                    <a:pt x="17551565" y="3575520"/>
                  </a:lnTo>
                  <a:lnTo>
                    <a:pt x="17596803" y="3451377"/>
                  </a:lnTo>
                  <a:lnTo>
                    <a:pt x="17506582" y="3385743"/>
                  </a:lnTo>
                  <a:lnTo>
                    <a:pt x="17550638" y="3260737"/>
                  </a:lnTo>
                  <a:lnTo>
                    <a:pt x="17456963" y="3192576"/>
                  </a:lnTo>
                  <a:lnTo>
                    <a:pt x="17499902" y="3066758"/>
                  </a:lnTo>
                  <a:lnTo>
                    <a:pt x="17370146" y="2972358"/>
                  </a:lnTo>
                  <a:lnTo>
                    <a:pt x="17411789" y="2845600"/>
                  </a:lnTo>
                  <a:lnTo>
                    <a:pt x="17242803" y="2722651"/>
                  </a:lnTo>
                  <a:lnTo>
                    <a:pt x="17283037" y="2594864"/>
                  </a:lnTo>
                  <a:lnTo>
                    <a:pt x="17107408" y="2467089"/>
                  </a:lnTo>
                  <a:lnTo>
                    <a:pt x="17146385" y="2338387"/>
                  </a:lnTo>
                  <a:lnTo>
                    <a:pt x="16928084" y="2179561"/>
                  </a:lnTo>
                  <a:lnTo>
                    <a:pt x="16965816" y="2049957"/>
                  </a:lnTo>
                  <a:lnTo>
                    <a:pt x="16702621" y="1858467"/>
                  </a:lnTo>
                  <a:lnTo>
                    <a:pt x="16739172" y="1728012"/>
                  </a:lnTo>
                  <a:lnTo>
                    <a:pt x="16351415" y="1445895"/>
                  </a:lnTo>
                  <a:lnTo>
                    <a:pt x="16386264" y="1314183"/>
                  </a:lnTo>
                  <a:lnTo>
                    <a:pt x="14628762" y="35496"/>
                  </a:lnTo>
                  <a:lnTo>
                    <a:pt x="4858817" y="95694"/>
                  </a:lnTo>
                  <a:lnTo>
                    <a:pt x="4851273" y="84493"/>
                  </a:lnTo>
                  <a:lnTo>
                    <a:pt x="4823536" y="45885"/>
                  </a:lnTo>
                  <a:lnTo>
                    <a:pt x="4794656" y="8064"/>
                  </a:lnTo>
                  <a:lnTo>
                    <a:pt x="4788128" y="0"/>
                  </a:lnTo>
                  <a:lnTo>
                    <a:pt x="0" y="0"/>
                  </a:lnTo>
                  <a:lnTo>
                    <a:pt x="0" y="3949242"/>
                  </a:lnTo>
                  <a:lnTo>
                    <a:pt x="914" y="3950436"/>
                  </a:lnTo>
                  <a:lnTo>
                    <a:pt x="32118" y="3989806"/>
                  </a:lnTo>
                  <a:lnTo>
                    <a:pt x="63969" y="4028668"/>
                  </a:lnTo>
                  <a:lnTo>
                    <a:pt x="96456" y="4067035"/>
                  </a:lnTo>
                  <a:lnTo>
                    <a:pt x="129590" y="4104868"/>
                  </a:lnTo>
                  <a:lnTo>
                    <a:pt x="163385" y="4142168"/>
                  </a:lnTo>
                  <a:lnTo>
                    <a:pt x="197853" y="4178909"/>
                  </a:lnTo>
                  <a:lnTo>
                    <a:pt x="233006" y="4215079"/>
                  </a:lnTo>
                  <a:lnTo>
                    <a:pt x="268833" y="4250677"/>
                  </a:lnTo>
                  <a:lnTo>
                    <a:pt x="305371" y="4285666"/>
                  </a:lnTo>
                  <a:lnTo>
                    <a:pt x="341376" y="4319346"/>
                  </a:lnTo>
                  <a:lnTo>
                    <a:pt x="378117" y="4352887"/>
                  </a:lnTo>
                  <a:lnTo>
                    <a:pt x="415582" y="4386173"/>
                  </a:lnTo>
                  <a:lnTo>
                    <a:pt x="453771" y="4419066"/>
                  </a:lnTo>
                  <a:lnTo>
                    <a:pt x="492658" y="4451451"/>
                  </a:lnTo>
                  <a:lnTo>
                    <a:pt x="532231" y="4483176"/>
                  </a:lnTo>
                  <a:lnTo>
                    <a:pt x="572490" y="4514139"/>
                  </a:lnTo>
                  <a:lnTo>
                    <a:pt x="613422" y="4544199"/>
                  </a:lnTo>
                  <a:lnTo>
                    <a:pt x="655027" y="4573232"/>
                  </a:lnTo>
                  <a:lnTo>
                    <a:pt x="697268" y="4601095"/>
                  </a:lnTo>
                  <a:lnTo>
                    <a:pt x="740156" y="4627689"/>
                  </a:lnTo>
                  <a:lnTo>
                    <a:pt x="783678" y="4652861"/>
                  </a:lnTo>
                  <a:lnTo>
                    <a:pt x="827824" y="4676495"/>
                  </a:lnTo>
                  <a:lnTo>
                    <a:pt x="872566" y="4698466"/>
                  </a:lnTo>
                  <a:lnTo>
                    <a:pt x="917917" y="4718634"/>
                  </a:lnTo>
                  <a:lnTo>
                    <a:pt x="963853" y="4736884"/>
                  </a:lnTo>
                  <a:lnTo>
                    <a:pt x="1010119" y="4753330"/>
                  </a:lnTo>
                  <a:lnTo>
                    <a:pt x="1056868" y="4768291"/>
                  </a:lnTo>
                  <a:lnTo>
                    <a:pt x="1104036" y="4781804"/>
                  </a:lnTo>
                  <a:lnTo>
                    <a:pt x="1151597" y="4793869"/>
                  </a:lnTo>
                  <a:lnTo>
                    <a:pt x="1199515" y="4804473"/>
                  </a:lnTo>
                  <a:lnTo>
                    <a:pt x="1247724" y="4813643"/>
                  </a:lnTo>
                  <a:lnTo>
                    <a:pt x="1296200" y="4821377"/>
                  </a:lnTo>
                  <a:lnTo>
                    <a:pt x="1344879" y="4827689"/>
                  </a:lnTo>
                  <a:lnTo>
                    <a:pt x="1393748" y="4832578"/>
                  </a:lnTo>
                  <a:lnTo>
                    <a:pt x="1442745" y="4836058"/>
                  </a:lnTo>
                  <a:lnTo>
                    <a:pt x="1491818" y="4838141"/>
                  </a:lnTo>
                  <a:lnTo>
                    <a:pt x="1540954" y="4838814"/>
                  </a:lnTo>
                  <a:lnTo>
                    <a:pt x="1590078" y="4838103"/>
                  </a:lnTo>
                  <a:lnTo>
                    <a:pt x="1639163" y="4836007"/>
                  </a:lnTo>
                  <a:lnTo>
                    <a:pt x="1688172" y="4832540"/>
                  </a:lnTo>
                  <a:lnTo>
                    <a:pt x="1737042" y="4827689"/>
                  </a:lnTo>
                  <a:lnTo>
                    <a:pt x="1786445" y="4821631"/>
                  </a:lnTo>
                  <a:lnTo>
                    <a:pt x="1835721" y="4814100"/>
                  </a:lnTo>
                  <a:lnTo>
                    <a:pt x="1884807" y="4805108"/>
                  </a:lnTo>
                  <a:lnTo>
                    <a:pt x="1933651" y="4794669"/>
                  </a:lnTo>
                  <a:lnTo>
                    <a:pt x="1982216" y="4782794"/>
                  </a:lnTo>
                  <a:lnTo>
                    <a:pt x="2030412" y="4769485"/>
                  </a:lnTo>
                  <a:lnTo>
                    <a:pt x="2078202" y="4754765"/>
                  </a:lnTo>
                  <a:lnTo>
                    <a:pt x="2125535" y="4738636"/>
                  </a:lnTo>
                  <a:lnTo>
                    <a:pt x="2172360" y="4721110"/>
                  </a:lnTo>
                  <a:lnTo>
                    <a:pt x="2218601" y="4702200"/>
                  </a:lnTo>
                  <a:lnTo>
                    <a:pt x="2264219" y="4681918"/>
                  </a:lnTo>
                  <a:lnTo>
                    <a:pt x="2309152" y="4660277"/>
                  </a:lnTo>
                  <a:lnTo>
                    <a:pt x="2353348" y="4637265"/>
                  </a:lnTo>
                  <a:lnTo>
                    <a:pt x="2396756" y="4612932"/>
                  </a:lnTo>
                  <a:lnTo>
                    <a:pt x="2436088" y="4589208"/>
                  </a:lnTo>
                  <a:lnTo>
                    <a:pt x="2409063" y="4651781"/>
                  </a:lnTo>
                  <a:lnTo>
                    <a:pt x="2455672" y="4685690"/>
                  </a:lnTo>
                  <a:lnTo>
                    <a:pt x="2404453" y="4805477"/>
                  </a:lnTo>
                  <a:lnTo>
                    <a:pt x="2475700" y="4857318"/>
                  </a:lnTo>
                  <a:lnTo>
                    <a:pt x="2424963" y="4977460"/>
                  </a:lnTo>
                  <a:lnTo>
                    <a:pt x="2473274" y="5012614"/>
                  </a:lnTo>
                  <a:lnTo>
                    <a:pt x="2422880" y="5133010"/>
                  </a:lnTo>
                  <a:lnTo>
                    <a:pt x="2471851" y="5168633"/>
                  </a:lnTo>
                  <a:lnTo>
                    <a:pt x="2421763" y="5289245"/>
                  </a:lnTo>
                  <a:lnTo>
                    <a:pt x="2471331" y="5325313"/>
                  </a:lnTo>
                  <a:lnTo>
                    <a:pt x="2421534" y="5446141"/>
                  </a:lnTo>
                  <a:lnTo>
                    <a:pt x="2471648" y="5482590"/>
                  </a:lnTo>
                  <a:lnTo>
                    <a:pt x="2422106" y="5603608"/>
                  </a:lnTo>
                  <a:lnTo>
                    <a:pt x="2498140" y="5658929"/>
                  </a:lnTo>
                  <a:lnTo>
                    <a:pt x="2448915" y="5780176"/>
                  </a:lnTo>
                  <a:lnTo>
                    <a:pt x="2500465" y="5817679"/>
                  </a:lnTo>
                  <a:lnTo>
                    <a:pt x="2451697" y="5939256"/>
                  </a:lnTo>
                  <a:lnTo>
                    <a:pt x="2503957" y="5977280"/>
                  </a:lnTo>
                  <a:lnTo>
                    <a:pt x="2455557" y="6099111"/>
                  </a:lnTo>
                  <a:lnTo>
                    <a:pt x="2508554" y="6137668"/>
                  </a:lnTo>
                  <a:lnTo>
                    <a:pt x="2460510" y="6259779"/>
                  </a:lnTo>
                  <a:lnTo>
                    <a:pt x="2541295" y="6318555"/>
                  </a:lnTo>
                  <a:lnTo>
                    <a:pt x="2493759" y="6441033"/>
                  </a:lnTo>
                  <a:lnTo>
                    <a:pt x="2548496" y="6480848"/>
                  </a:lnTo>
                  <a:lnTo>
                    <a:pt x="2501328" y="6603593"/>
                  </a:lnTo>
                  <a:lnTo>
                    <a:pt x="2584767" y="6664299"/>
                  </a:lnTo>
                  <a:lnTo>
                    <a:pt x="2538107" y="6787413"/>
                  </a:lnTo>
                  <a:lnTo>
                    <a:pt x="2594635" y="6828536"/>
                  </a:lnTo>
                  <a:lnTo>
                    <a:pt x="2548369" y="6951929"/>
                  </a:lnTo>
                  <a:lnTo>
                    <a:pt x="2634513" y="7014604"/>
                  </a:lnTo>
                  <a:lnTo>
                    <a:pt x="2588780" y="7138390"/>
                  </a:lnTo>
                  <a:lnTo>
                    <a:pt x="2647137" y="7180847"/>
                  </a:lnTo>
                  <a:lnTo>
                    <a:pt x="2601785" y="7304913"/>
                  </a:lnTo>
                  <a:lnTo>
                    <a:pt x="2690723" y="7369619"/>
                  </a:lnTo>
                  <a:lnTo>
                    <a:pt x="2645918" y="7494079"/>
                  </a:lnTo>
                  <a:lnTo>
                    <a:pt x="2736481" y="7559967"/>
                  </a:lnTo>
                  <a:lnTo>
                    <a:pt x="2692222" y="7684821"/>
                  </a:lnTo>
                  <a:lnTo>
                    <a:pt x="2784437" y="7751902"/>
                  </a:lnTo>
                  <a:lnTo>
                    <a:pt x="2740723" y="7877162"/>
                  </a:lnTo>
                  <a:lnTo>
                    <a:pt x="2834602" y="7945463"/>
                  </a:lnTo>
                  <a:lnTo>
                    <a:pt x="2791460" y="8071142"/>
                  </a:lnTo>
                  <a:lnTo>
                    <a:pt x="2887040" y="8140674"/>
                  </a:lnTo>
                  <a:lnTo>
                    <a:pt x="2844457" y="8266747"/>
                  </a:lnTo>
                  <a:lnTo>
                    <a:pt x="2941751" y="8337537"/>
                  </a:lnTo>
                  <a:lnTo>
                    <a:pt x="2899753" y="8464042"/>
                  </a:lnTo>
                  <a:lnTo>
                    <a:pt x="2998787" y="8536089"/>
                  </a:lnTo>
                  <a:lnTo>
                    <a:pt x="2957372" y="8663013"/>
                  </a:lnTo>
                  <a:lnTo>
                    <a:pt x="3092069" y="8761019"/>
                  </a:lnTo>
                  <a:lnTo>
                    <a:pt x="3051403" y="8888489"/>
                  </a:lnTo>
                  <a:lnTo>
                    <a:pt x="3189084" y="8988654"/>
                  </a:lnTo>
                  <a:lnTo>
                    <a:pt x="3149168" y="9116670"/>
                  </a:lnTo>
                  <a:lnTo>
                    <a:pt x="3289884" y="9219057"/>
                  </a:lnTo>
                  <a:lnTo>
                    <a:pt x="3250742" y="9347632"/>
                  </a:lnTo>
                  <a:lnTo>
                    <a:pt x="3394545" y="9452254"/>
                  </a:lnTo>
                  <a:lnTo>
                    <a:pt x="3356178" y="9581401"/>
                  </a:lnTo>
                  <a:lnTo>
                    <a:pt x="3536975" y="9712935"/>
                  </a:lnTo>
                  <a:lnTo>
                    <a:pt x="3498558" y="9842055"/>
                  </a:lnTo>
                  <a:lnTo>
                    <a:pt x="3683050" y="9976282"/>
                  </a:lnTo>
                  <a:lnTo>
                    <a:pt x="3645776" y="10106215"/>
                  </a:lnTo>
                  <a:lnTo>
                    <a:pt x="3894251" y="10286987"/>
                  </a:lnTo>
                  <a:lnTo>
                    <a:pt x="11534178" y="10348544"/>
                  </a:lnTo>
                  <a:lnTo>
                    <a:pt x="11541189" y="10353637"/>
                  </a:lnTo>
                  <a:lnTo>
                    <a:pt x="11634305" y="10264343"/>
                  </a:lnTo>
                  <a:lnTo>
                    <a:pt x="11671338" y="10291267"/>
                  </a:lnTo>
                  <a:lnTo>
                    <a:pt x="11764645" y="10202126"/>
                  </a:lnTo>
                  <a:lnTo>
                    <a:pt x="11802047" y="10229317"/>
                  </a:lnTo>
                  <a:lnTo>
                    <a:pt x="11895531" y="10140290"/>
                  </a:lnTo>
                  <a:lnTo>
                    <a:pt x="11933238" y="10167709"/>
                  </a:lnTo>
                  <a:lnTo>
                    <a:pt x="12026862" y="10078783"/>
                  </a:lnTo>
                  <a:lnTo>
                    <a:pt x="12064835" y="10106393"/>
                  </a:lnTo>
                  <a:lnTo>
                    <a:pt x="12158574" y="10017544"/>
                  </a:lnTo>
                  <a:lnTo>
                    <a:pt x="12177636" y="10031412"/>
                  </a:lnTo>
                  <a:lnTo>
                    <a:pt x="12271439" y="9942614"/>
                  </a:lnTo>
                  <a:lnTo>
                    <a:pt x="12290565" y="9956508"/>
                  </a:lnTo>
                  <a:lnTo>
                    <a:pt x="12403582" y="9881679"/>
                  </a:lnTo>
                  <a:lnTo>
                    <a:pt x="12441936" y="9909581"/>
                  </a:lnTo>
                  <a:lnTo>
                    <a:pt x="12706566" y="9788004"/>
                  </a:lnTo>
                  <a:lnTo>
                    <a:pt x="12819634" y="9713214"/>
                  </a:lnTo>
                  <a:lnTo>
                    <a:pt x="12838786" y="9727146"/>
                  </a:lnTo>
                  <a:lnTo>
                    <a:pt x="12932626" y="9638386"/>
                  </a:lnTo>
                  <a:lnTo>
                    <a:pt x="12970840" y="9666173"/>
                  </a:lnTo>
                  <a:lnTo>
                    <a:pt x="13064604" y="9577349"/>
                  </a:lnTo>
                  <a:lnTo>
                    <a:pt x="13083642" y="9591180"/>
                  </a:lnTo>
                  <a:lnTo>
                    <a:pt x="13177342" y="9502305"/>
                  </a:lnTo>
                  <a:lnTo>
                    <a:pt x="13215214" y="9529851"/>
                  </a:lnTo>
                  <a:lnTo>
                    <a:pt x="13308787" y="9440901"/>
                  </a:lnTo>
                  <a:lnTo>
                    <a:pt x="13346379" y="9468231"/>
                  </a:lnTo>
                  <a:lnTo>
                    <a:pt x="13439801" y="9379166"/>
                  </a:lnTo>
                  <a:lnTo>
                    <a:pt x="13477062" y="9406255"/>
                  </a:lnTo>
                  <a:lnTo>
                    <a:pt x="13570318" y="9317050"/>
                  </a:lnTo>
                  <a:lnTo>
                    <a:pt x="13607187" y="9343860"/>
                  </a:lnTo>
                  <a:lnTo>
                    <a:pt x="13700214" y="9254515"/>
                  </a:lnTo>
                  <a:lnTo>
                    <a:pt x="13736638" y="9280995"/>
                  </a:lnTo>
                  <a:lnTo>
                    <a:pt x="13829424" y="9191473"/>
                  </a:lnTo>
                  <a:lnTo>
                    <a:pt x="13847432" y="9204554"/>
                  </a:lnTo>
                  <a:lnTo>
                    <a:pt x="13940066" y="9114892"/>
                  </a:lnTo>
                  <a:lnTo>
                    <a:pt x="7120699" y="4153395"/>
                  </a:lnTo>
                  <a:lnTo>
                    <a:pt x="7120699" y="7137463"/>
                  </a:lnTo>
                  <a:lnTo>
                    <a:pt x="2955086" y="4106722"/>
                  </a:lnTo>
                  <a:lnTo>
                    <a:pt x="7120699" y="7137463"/>
                  </a:lnTo>
                  <a:lnTo>
                    <a:pt x="7120699" y="4153395"/>
                  </a:lnTo>
                  <a:lnTo>
                    <a:pt x="4595901" y="2316442"/>
                  </a:lnTo>
                  <a:lnTo>
                    <a:pt x="13940066" y="9114892"/>
                  </a:lnTo>
                  <a:lnTo>
                    <a:pt x="13975614" y="9140749"/>
                  </a:lnTo>
                  <a:lnTo>
                    <a:pt x="14067943" y="9050884"/>
                  </a:lnTo>
                  <a:lnTo>
                    <a:pt x="14102893" y="9076296"/>
                  </a:lnTo>
                  <a:lnTo>
                    <a:pt x="14194917" y="8986202"/>
                  </a:lnTo>
                  <a:lnTo>
                    <a:pt x="14229207" y="9011145"/>
                  </a:lnTo>
                  <a:lnTo>
                    <a:pt x="14320888" y="8920797"/>
                  </a:lnTo>
                  <a:lnTo>
                    <a:pt x="4806340" y="1998383"/>
                  </a:lnTo>
                  <a:lnTo>
                    <a:pt x="14320888" y="8920797"/>
                  </a:lnTo>
                  <a:lnTo>
                    <a:pt x="14337741" y="8933053"/>
                  </a:lnTo>
                  <a:lnTo>
                    <a:pt x="14429169" y="8842540"/>
                  </a:lnTo>
                  <a:lnTo>
                    <a:pt x="14462239" y="8866581"/>
                  </a:lnTo>
                  <a:lnTo>
                    <a:pt x="14553298" y="8775763"/>
                  </a:lnTo>
                  <a:lnTo>
                    <a:pt x="14585556" y="8799233"/>
                  </a:lnTo>
                  <a:lnTo>
                    <a:pt x="14676184" y="8708123"/>
                  </a:lnTo>
                  <a:lnTo>
                    <a:pt x="14707578" y="8730958"/>
                  </a:lnTo>
                  <a:lnTo>
                    <a:pt x="14797761" y="8639518"/>
                  </a:lnTo>
                  <a:lnTo>
                    <a:pt x="14812658" y="8650351"/>
                  </a:lnTo>
                  <a:lnTo>
                    <a:pt x="14902079" y="8558378"/>
                  </a:lnTo>
                  <a:lnTo>
                    <a:pt x="14931009" y="8579409"/>
                  </a:lnTo>
                  <a:lnTo>
                    <a:pt x="15019909" y="8487054"/>
                  </a:lnTo>
                  <a:lnTo>
                    <a:pt x="15047722" y="8507273"/>
                  </a:lnTo>
                  <a:lnTo>
                    <a:pt x="15136063" y="8414486"/>
                  </a:lnTo>
                  <a:lnTo>
                    <a:pt x="15162708" y="8433867"/>
                  </a:lnTo>
                  <a:lnTo>
                    <a:pt x="15250427" y="8340649"/>
                  </a:lnTo>
                  <a:lnTo>
                    <a:pt x="15263241" y="8349958"/>
                  </a:lnTo>
                  <a:lnTo>
                    <a:pt x="15350554" y="8256422"/>
                  </a:lnTo>
                  <a:lnTo>
                    <a:pt x="15375090" y="8274278"/>
                  </a:lnTo>
                  <a:lnTo>
                    <a:pt x="15461755" y="8180273"/>
                  </a:lnTo>
                  <a:lnTo>
                    <a:pt x="15484945" y="8197151"/>
                  </a:lnTo>
                  <a:lnTo>
                    <a:pt x="15570911" y="8102638"/>
                  </a:lnTo>
                  <a:lnTo>
                    <a:pt x="15581922" y="8110652"/>
                  </a:lnTo>
                  <a:lnTo>
                    <a:pt x="15667419" y="8015795"/>
                  </a:lnTo>
                  <a:lnTo>
                    <a:pt x="15688221" y="8030934"/>
                  </a:lnTo>
                  <a:lnTo>
                    <a:pt x="15772968" y="7935531"/>
                  </a:lnTo>
                  <a:lnTo>
                    <a:pt x="15792260" y="7949565"/>
                  </a:lnTo>
                  <a:lnTo>
                    <a:pt x="15876232" y="7853604"/>
                  </a:lnTo>
                  <a:lnTo>
                    <a:pt x="15885224" y="7860144"/>
                  </a:lnTo>
                  <a:lnTo>
                    <a:pt x="15968663" y="7763789"/>
                  </a:lnTo>
                  <a:lnTo>
                    <a:pt x="15985274" y="7775880"/>
                  </a:lnTo>
                  <a:lnTo>
                    <a:pt x="16067875" y="7678928"/>
                  </a:lnTo>
                  <a:lnTo>
                    <a:pt x="16075482" y="7684452"/>
                  </a:lnTo>
                  <a:lnTo>
                    <a:pt x="16157512" y="7587081"/>
                  </a:lnTo>
                  <a:lnTo>
                    <a:pt x="16171266" y="7597089"/>
                  </a:lnTo>
                  <a:lnTo>
                    <a:pt x="16252419" y="7499083"/>
                  </a:lnTo>
                  <a:lnTo>
                    <a:pt x="16264370" y="7507770"/>
                  </a:lnTo>
                  <a:lnTo>
                    <a:pt x="16344608" y="7409091"/>
                  </a:lnTo>
                  <a:lnTo>
                    <a:pt x="16349815" y="7412876"/>
                  </a:lnTo>
                  <a:lnTo>
                    <a:pt x="16429419" y="7313739"/>
                  </a:lnTo>
                  <a:lnTo>
                    <a:pt x="16438220" y="7320140"/>
                  </a:lnTo>
                  <a:lnTo>
                    <a:pt x="16516858" y="7220293"/>
                  </a:lnTo>
                  <a:lnTo>
                    <a:pt x="16520440" y="7222909"/>
                  </a:lnTo>
                  <a:lnTo>
                    <a:pt x="16598405" y="7122579"/>
                  </a:lnTo>
                  <a:lnTo>
                    <a:pt x="16603879" y="7126567"/>
                  </a:lnTo>
                  <a:lnTo>
                    <a:pt x="16680828" y="7025487"/>
                  </a:lnTo>
                  <a:lnTo>
                    <a:pt x="16684219" y="7027951"/>
                  </a:lnTo>
                  <a:lnTo>
                    <a:pt x="16760101" y="6926110"/>
                  </a:lnTo>
                  <a:lnTo>
                    <a:pt x="16760914" y="6926694"/>
                  </a:lnTo>
                  <a:lnTo>
                    <a:pt x="16836073" y="6824319"/>
                  </a:lnTo>
                  <a:lnTo>
                    <a:pt x="16835844" y="6824167"/>
                  </a:lnTo>
                  <a:lnTo>
                    <a:pt x="16909898" y="6720980"/>
                  </a:lnTo>
                  <a:lnTo>
                    <a:pt x="16908844" y="6720218"/>
                  </a:lnTo>
                  <a:lnTo>
                    <a:pt x="16982136" y="6616484"/>
                  </a:lnTo>
                  <a:lnTo>
                    <a:pt x="16978122" y="6613563"/>
                  </a:lnTo>
                  <a:lnTo>
                    <a:pt x="17050246" y="6508978"/>
                  </a:lnTo>
                  <a:lnTo>
                    <a:pt x="17047248" y="6506794"/>
                  </a:lnTo>
                  <a:lnTo>
                    <a:pt x="17118572" y="6401638"/>
                  </a:lnTo>
                  <a:lnTo>
                    <a:pt x="17110571" y="6395809"/>
                  </a:lnTo>
                  <a:lnTo>
                    <a:pt x="17180675" y="6289764"/>
                  </a:lnTo>
                  <a:lnTo>
                    <a:pt x="17170210" y="6282144"/>
                  </a:lnTo>
                  <a:lnTo>
                    <a:pt x="17239057" y="6175184"/>
                  </a:lnTo>
                  <a:lnTo>
                    <a:pt x="17232770" y="6170600"/>
                  </a:lnTo>
                  <a:lnTo>
                    <a:pt x="17300766" y="6063018"/>
                  </a:lnTo>
                  <a:lnTo>
                    <a:pt x="17286021" y="6052299"/>
                  </a:lnTo>
                  <a:lnTo>
                    <a:pt x="17352722" y="5943765"/>
                  </a:lnTo>
                  <a:lnTo>
                    <a:pt x="17344251" y="5937593"/>
                  </a:lnTo>
                  <a:lnTo>
                    <a:pt x="17410049" y="5828411"/>
                  </a:lnTo>
                  <a:lnTo>
                    <a:pt x="17390860" y="5814453"/>
                  </a:lnTo>
                  <a:lnTo>
                    <a:pt x="17455299" y="5704281"/>
                  </a:lnTo>
                  <a:lnTo>
                    <a:pt x="17433341" y="5688304"/>
                  </a:lnTo>
                  <a:lnTo>
                    <a:pt x="17496397" y="5577116"/>
                  </a:lnTo>
                  <a:lnTo>
                    <a:pt x="17484243" y="5568289"/>
                  </a:lnTo>
                  <a:lnTo>
                    <a:pt x="17546346" y="5456402"/>
                  </a:lnTo>
                  <a:lnTo>
                    <a:pt x="17519650" y="5436997"/>
                  </a:lnTo>
                  <a:lnTo>
                    <a:pt x="17580306" y="5324056"/>
                  </a:lnTo>
                  <a:lnTo>
                    <a:pt x="17550689" y="5302516"/>
                  </a:lnTo>
                  <a:lnTo>
                    <a:pt x="17609846" y="5188496"/>
                  </a:lnTo>
                  <a:lnTo>
                    <a:pt x="17593806" y="5176825"/>
                  </a:lnTo>
                  <a:lnTo>
                    <a:pt x="17652035" y="5062131"/>
                  </a:lnTo>
                  <a:lnTo>
                    <a:pt x="17617694" y="5037150"/>
                  </a:lnTo>
                  <a:lnTo>
                    <a:pt x="17674578" y="4921478"/>
                  </a:lnTo>
                  <a:lnTo>
                    <a:pt x="17637570" y="4894554"/>
                  </a:lnTo>
                  <a:lnTo>
                    <a:pt x="17693132" y="4777918"/>
                  </a:lnTo>
                  <a:lnTo>
                    <a:pt x="17653546" y="4749114"/>
                  </a:lnTo>
                  <a:lnTo>
                    <a:pt x="17707826" y="4631563"/>
                  </a:lnTo>
                  <a:lnTo>
                    <a:pt x="17665738" y="4600930"/>
                  </a:lnTo>
                  <a:lnTo>
                    <a:pt x="17718799" y="4482477"/>
                  </a:lnTo>
                  <a:lnTo>
                    <a:pt x="17674273" y="4450092"/>
                  </a:lnTo>
                  <a:lnTo>
                    <a:pt x="17726140" y="4330763"/>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742962"/>
              <a:ext cx="17830800" cy="9544050"/>
            </a:xfrm>
            <a:custGeom>
              <a:avLst/>
              <a:gdLst/>
              <a:ahLst/>
              <a:cxnLst/>
              <a:rect l="l" t="t" r="r" b="b"/>
              <a:pathLst>
                <a:path w="17830800" h="9544050">
                  <a:moveTo>
                    <a:pt x="1028687" y="7801826"/>
                  </a:moveTo>
                  <a:lnTo>
                    <a:pt x="1026731" y="7753388"/>
                  </a:lnTo>
                  <a:lnTo>
                    <a:pt x="1020965" y="7706030"/>
                  </a:lnTo>
                  <a:lnTo>
                    <a:pt x="1011529" y="7659903"/>
                  </a:lnTo>
                  <a:lnTo>
                    <a:pt x="998588" y="7615161"/>
                  </a:lnTo>
                  <a:lnTo>
                    <a:pt x="982281" y="7571956"/>
                  </a:lnTo>
                  <a:lnTo>
                    <a:pt x="962774" y="7530427"/>
                  </a:lnTo>
                  <a:lnTo>
                    <a:pt x="940219" y="7490739"/>
                  </a:lnTo>
                  <a:lnTo>
                    <a:pt x="914755" y="7453046"/>
                  </a:lnTo>
                  <a:lnTo>
                    <a:pt x="886536" y="7417498"/>
                  </a:lnTo>
                  <a:lnTo>
                    <a:pt x="855726" y="7384237"/>
                  </a:lnTo>
                  <a:lnTo>
                    <a:pt x="822464" y="7353427"/>
                  </a:lnTo>
                  <a:lnTo>
                    <a:pt x="786917" y="7325207"/>
                  </a:lnTo>
                  <a:lnTo>
                    <a:pt x="749223" y="7299744"/>
                  </a:lnTo>
                  <a:lnTo>
                    <a:pt x="709536" y="7277189"/>
                  </a:lnTo>
                  <a:lnTo>
                    <a:pt x="668007" y="7257682"/>
                  </a:lnTo>
                  <a:lnTo>
                    <a:pt x="624801" y="7241375"/>
                  </a:lnTo>
                  <a:lnTo>
                    <a:pt x="580059" y="7228433"/>
                  </a:lnTo>
                  <a:lnTo>
                    <a:pt x="533933" y="7218997"/>
                  </a:lnTo>
                  <a:lnTo>
                    <a:pt x="486575" y="7213232"/>
                  </a:lnTo>
                  <a:lnTo>
                    <a:pt x="438137" y="7211276"/>
                  </a:lnTo>
                  <a:lnTo>
                    <a:pt x="389712" y="7213232"/>
                  </a:lnTo>
                  <a:lnTo>
                    <a:pt x="342353" y="7218997"/>
                  </a:lnTo>
                  <a:lnTo>
                    <a:pt x="296227" y="7228433"/>
                  </a:lnTo>
                  <a:lnTo>
                    <a:pt x="251485" y="7241375"/>
                  </a:lnTo>
                  <a:lnTo>
                    <a:pt x="208280" y="7257682"/>
                  </a:lnTo>
                  <a:lnTo>
                    <a:pt x="166751" y="7277189"/>
                  </a:lnTo>
                  <a:lnTo>
                    <a:pt x="127063" y="7299744"/>
                  </a:lnTo>
                  <a:lnTo>
                    <a:pt x="89369" y="7325207"/>
                  </a:lnTo>
                  <a:lnTo>
                    <a:pt x="53822" y="7353427"/>
                  </a:lnTo>
                  <a:lnTo>
                    <a:pt x="20561" y="7384237"/>
                  </a:lnTo>
                  <a:lnTo>
                    <a:pt x="0" y="7406437"/>
                  </a:lnTo>
                  <a:lnTo>
                    <a:pt x="0" y="8197202"/>
                  </a:lnTo>
                  <a:lnTo>
                    <a:pt x="53822" y="8250212"/>
                  </a:lnTo>
                  <a:lnTo>
                    <a:pt x="89369" y="8278431"/>
                  </a:lnTo>
                  <a:lnTo>
                    <a:pt x="127063" y="8303895"/>
                  </a:lnTo>
                  <a:lnTo>
                    <a:pt x="166751" y="8326450"/>
                  </a:lnTo>
                  <a:lnTo>
                    <a:pt x="208280" y="8345957"/>
                  </a:lnTo>
                  <a:lnTo>
                    <a:pt x="251485" y="8362264"/>
                  </a:lnTo>
                  <a:lnTo>
                    <a:pt x="296227" y="8375205"/>
                  </a:lnTo>
                  <a:lnTo>
                    <a:pt x="342353" y="8384641"/>
                  </a:lnTo>
                  <a:lnTo>
                    <a:pt x="389712" y="8390407"/>
                  </a:lnTo>
                  <a:lnTo>
                    <a:pt x="438137" y="8392376"/>
                  </a:lnTo>
                  <a:lnTo>
                    <a:pt x="486575" y="8390407"/>
                  </a:lnTo>
                  <a:lnTo>
                    <a:pt x="533933" y="8384641"/>
                  </a:lnTo>
                  <a:lnTo>
                    <a:pt x="580059" y="8375205"/>
                  </a:lnTo>
                  <a:lnTo>
                    <a:pt x="624801" y="8362264"/>
                  </a:lnTo>
                  <a:lnTo>
                    <a:pt x="668007" y="8345957"/>
                  </a:lnTo>
                  <a:lnTo>
                    <a:pt x="709536" y="8326450"/>
                  </a:lnTo>
                  <a:lnTo>
                    <a:pt x="749223" y="8303895"/>
                  </a:lnTo>
                  <a:lnTo>
                    <a:pt x="786917" y="8278431"/>
                  </a:lnTo>
                  <a:lnTo>
                    <a:pt x="822464" y="8250212"/>
                  </a:lnTo>
                  <a:lnTo>
                    <a:pt x="855726" y="8219402"/>
                  </a:lnTo>
                  <a:lnTo>
                    <a:pt x="886536" y="8186140"/>
                  </a:lnTo>
                  <a:lnTo>
                    <a:pt x="914755" y="8150593"/>
                  </a:lnTo>
                  <a:lnTo>
                    <a:pt x="940219" y="8112900"/>
                  </a:lnTo>
                  <a:lnTo>
                    <a:pt x="962774" y="8073212"/>
                  </a:lnTo>
                  <a:lnTo>
                    <a:pt x="982281" y="8031683"/>
                  </a:lnTo>
                  <a:lnTo>
                    <a:pt x="998588" y="7988478"/>
                  </a:lnTo>
                  <a:lnTo>
                    <a:pt x="1011529" y="7943736"/>
                  </a:lnTo>
                  <a:lnTo>
                    <a:pt x="1020965" y="7897609"/>
                  </a:lnTo>
                  <a:lnTo>
                    <a:pt x="1026731" y="7850251"/>
                  </a:lnTo>
                  <a:lnTo>
                    <a:pt x="1028687" y="7801826"/>
                  </a:lnTo>
                  <a:close/>
                </a:path>
                <a:path w="17830800" h="9544050">
                  <a:moveTo>
                    <a:pt x="3886276" y="9536951"/>
                  </a:moveTo>
                  <a:lnTo>
                    <a:pt x="3882529" y="9483560"/>
                  </a:lnTo>
                  <a:lnTo>
                    <a:pt x="3875024" y="9430575"/>
                  </a:lnTo>
                  <a:lnTo>
                    <a:pt x="3863911" y="9378213"/>
                  </a:lnTo>
                  <a:lnTo>
                    <a:pt x="3849306" y="9326702"/>
                  </a:lnTo>
                  <a:lnTo>
                    <a:pt x="3831336" y="9276245"/>
                  </a:lnTo>
                  <a:lnTo>
                    <a:pt x="3810139" y="9227045"/>
                  </a:lnTo>
                  <a:lnTo>
                    <a:pt x="3785844" y="9179331"/>
                  </a:lnTo>
                  <a:lnTo>
                    <a:pt x="3761956" y="9138260"/>
                  </a:lnTo>
                  <a:lnTo>
                    <a:pt x="3735641" y="9098597"/>
                  </a:lnTo>
                  <a:lnTo>
                    <a:pt x="3707003" y="9060485"/>
                  </a:lnTo>
                  <a:lnTo>
                    <a:pt x="3676167" y="9024125"/>
                  </a:lnTo>
                  <a:lnTo>
                    <a:pt x="3643261" y="8989695"/>
                  </a:lnTo>
                  <a:lnTo>
                    <a:pt x="3608387" y="8957373"/>
                  </a:lnTo>
                  <a:lnTo>
                    <a:pt x="3571659" y="8927338"/>
                  </a:lnTo>
                  <a:lnTo>
                    <a:pt x="3533216" y="8899766"/>
                  </a:lnTo>
                  <a:lnTo>
                    <a:pt x="3488004" y="8871674"/>
                  </a:lnTo>
                  <a:lnTo>
                    <a:pt x="3441255" y="8846985"/>
                  </a:lnTo>
                  <a:lnTo>
                    <a:pt x="3393224" y="8825166"/>
                  </a:lnTo>
                  <a:lnTo>
                    <a:pt x="3344138" y="8805710"/>
                  </a:lnTo>
                  <a:lnTo>
                    <a:pt x="3294253" y="8788095"/>
                  </a:lnTo>
                  <a:lnTo>
                    <a:pt x="3243783" y="8771801"/>
                  </a:lnTo>
                  <a:lnTo>
                    <a:pt x="3192983" y="8756320"/>
                  </a:lnTo>
                  <a:lnTo>
                    <a:pt x="3142081" y="8741118"/>
                  </a:lnTo>
                  <a:lnTo>
                    <a:pt x="3093631" y="8726081"/>
                  </a:lnTo>
                  <a:lnTo>
                    <a:pt x="3045561" y="8710066"/>
                  </a:lnTo>
                  <a:lnTo>
                    <a:pt x="2997809" y="8693175"/>
                  </a:lnTo>
                  <a:lnTo>
                    <a:pt x="2950362" y="8675535"/>
                  </a:lnTo>
                  <a:lnTo>
                    <a:pt x="2903143" y="8657247"/>
                  </a:lnTo>
                  <a:lnTo>
                    <a:pt x="2856141" y="8638426"/>
                  </a:lnTo>
                  <a:lnTo>
                    <a:pt x="2809278" y="8619185"/>
                  </a:lnTo>
                  <a:lnTo>
                    <a:pt x="2762529" y="8599653"/>
                  </a:lnTo>
                  <a:lnTo>
                    <a:pt x="2622486" y="8540356"/>
                  </a:lnTo>
                  <a:lnTo>
                    <a:pt x="2575737" y="8520735"/>
                  </a:lnTo>
                  <a:lnTo>
                    <a:pt x="2528862" y="8501380"/>
                  </a:lnTo>
                  <a:lnTo>
                    <a:pt x="2481834" y="8482406"/>
                  </a:lnTo>
                  <a:lnTo>
                    <a:pt x="2434615" y="8463928"/>
                  </a:lnTo>
                  <a:lnTo>
                    <a:pt x="2387130" y="8446059"/>
                  </a:lnTo>
                  <a:lnTo>
                    <a:pt x="2339365" y="8428901"/>
                  </a:lnTo>
                  <a:lnTo>
                    <a:pt x="2291270" y="8412581"/>
                  </a:lnTo>
                  <a:lnTo>
                    <a:pt x="2242782" y="8397202"/>
                  </a:lnTo>
                  <a:lnTo>
                    <a:pt x="2194356" y="8383105"/>
                  </a:lnTo>
                  <a:lnTo>
                    <a:pt x="2145360" y="8370329"/>
                  </a:lnTo>
                  <a:lnTo>
                    <a:pt x="2095868" y="8359013"/>
                  </a:lnTo>
                  <a:lnTo>
                    <a:pt x="2046008" y="8349259"/>
                  </a:lnTo>
                  <a:lnTo>
                    <a:pt x="1995830" y="8341220"/>
                  </a:lnTo>
                  <a:lnTo>
                    <a:pt x="1945449" y="8334984"/>
                  </a:lnTo>
                  <a:lnTo>
                    <a:pt x="1894954" y="8330705"/>
                  </a:lnTo>
                  <a:lnTo>
                    <a:pt x="1844421" y="8328495"/>
                  </a:lnTo>
                  <a:lnTo>
                    <a:pt x="1793951" y="8328482"/>
                  </a:lnTo>
                  <a:lnTo>
                    <a:pt x="1743633" y="8330768"/>
                  </a:lnTo>
                  <a:lnTo>
                    <a:pt x="1693557" y="8335518"/>
                  </a:lnTo>
                  <a:lnTo>
                    <a:pt x="1643811" y="8342808"/>
                  </a:lnTo>
                  <a:lnTo>
                    <a:pt x="1594497" y="8352803"/>
                  </a:lnTo>
                  <a:lnTo>
                    <a:pt x="1545678" y="8365604"/>
                  </a:lnTo>
                  <a:lnTo>
                    <a:pt x="1497482" y="8381339"/>
                  </a:lnTo>
                  <a:lnTo>
                    <a:pt x="1449971" y="8400135"/>
                  </a:lnTo>
                  <a:lnTo>
                    <a:pt x="1403235" y="8422107"/>
                  </a:lnTo>
                  <a:lnTo>
                    <a:pt x="1360360" y="8446033"/>
                  </a:lnTo>
                  <a:lnTo>
                    <a:pt x="1319999" y="8472487"/>
                  </a:lnTo>
                  <a:lnTo>
                    <a:pt x="1282141" y="8501367"/>
                  </a:lnTo>
                  <a:lnTo>
                    <a:pt x="1246746" y="8532495"/>
                  </a:lnTo>
                  <a:lnTo>
                    <a:pt x="1213789" y="8565769"/>
                  </a:lnTo>
                  <a:lnTo>
                    <a:pt x="1183259" y="8601024"/>
                  </a:lnTo>
                  <a:lnTo>
                    <a:pt x="1155103" y="8638134"/>
                  </a:lnTo>
                  <a:lnTo>
                    <a:pt x="1129322" y="8676945"/>
                  </a:lnTo>
                  <a:lnTo>
                    <a:pt x="1105877" y="8717331"/>
                  </a:lnTo>
                  <a:lnTo>
                    <a:pt x="1084732" y="8759152"/>
                  </a:lnTo>
                  <a:lnTo>
                    <a:pt x="1065885" y="8802268"/>
                  </a:lnTo>
                  <a:lnTo>
                    <a:pt x="1049274" y="8846541"/>
                  </a:lnTo>
                  <a:lnTo>
                    <a:pt x="1034910" y="8891816"/>
                  </a:lnTo>
                  <a:lnTo>
                    <a:pt x="1022743" y="8937968"/>
                  </a:lnTo>
                  <a:lnTo>
                    <a:pt x="1012748" y="8984869"/>
                  </a:lnTo>
                  <a:lnTo>
                    <a:pt x="1004900" y="9032354"/>
                  </a:lnTo>
                  <a:lnTo>
                    <a:pt x="999172" y="9080297"/>
                  </a:lnTo>
                  <a:lnTo>
                    <a:pt x="995540" y="9129522"/>
                  </a:lnTo>
                  <a:lnTo>
                    <a:pt x="993825" y="9178722"/>
                  </a:lnTo>
                  <a:lnTo>
                    <a:pt x="993990" y="9227845"/>
                  </a:lnTo>
                  <a:lnTo>
                    <a:pt x="995972" y="9276867"/>
                  </a:lnTo>
                  <a:lnTo>
                    <a:pt x="999705" y="9325762"/>
                  </a:lnTo>
                  <a:lnTo>
                    <a:pt x="1005141" y="9374492"/>
                  </a:lnTo>
                  <a:lnTo>
                    <a:pt x="1012215" y="9423019"/>
                  </a:lnTo>
                  <a:lnTo>
                    <a:pt x="1020876" y="9471330"/>
                  </a:lnTo>
                  <a:lnTo>
                    <a:pt x="1031049" y="9519374"/>
                  </a:lnTo>
                  <a:lnTo>
                    <a:pt x="1037069" y="9544037"/>
                  </a:lnTo>
                  <a:lnTo>
                    <a:pt x="3886225" y="9544037"/>
                  </a:lnTo>
                  <a:lnTo>
                    <a:pt x="3886276" y="9536951"/>
                  </a:lnTo>
                  <a:close/>
                </a:path>
                <a:path w="17830800" h="9544050">
                  <a:moveTo>
                    <a:pt x="17830788" y="285750"/>
                  </a:moveTo>
                  <a:lnTo>
                    <a:pt x="17827054" y="239395"/>
                  </a:lnTo>
                  <a:lnTo>
                    <a:pt x="17816221" y="195427"/>
                  </a:lnTo>
                  <a:lnTo>
                    <a:pt x="17798898" y="154432"/>
                  </a:lnTo>
                  <a:lnTo>
                    <a:pt x="17775657" y="116992"/>
                  </a:lnTo>
                  <a:lnTo>
                    <a:pt x="17747095" y="83693"/>
                  </a:lnTo>
                  <a:lnTo>
                    <a:pt x="17713808" y="55130"/>
                  </a:lnTo>
                  <a:lnTo>
                    <a:pt x="17676356" y="31889"/>
                  </a:lnTo>
                  <a:lnTo>
                    <a:pt x="17635360" y="14566"/>
                  </a:lnTo>
                  <a:lnTo>
                    <a:pt x="17591393" y="3733"/>
                  </a:lnTo>
                  <a:lnTo>
                    <a:pt x="17545038" y="0"/>
                  </a:lnTo>
                  <a:lnTo>
                    <a:pt x="17498695" y="3733"/>
                  </a:lnTo>
                  <a:lnTo>
                    <a:pt x="17454728" y="14566"/>
                  </a:lnTo>
                  <a:lnTo>
                    <a:pt x="17413720" y="31889"/>
                  </a:lnTo>
                  <a:lnTo>
                    <a:pt x="17376280" y="55130"/>
                  </a:lnTo>
                  <a:lnTo>
                    <a:pt x="17342993" y="83693"/>
                  </a:lnTo>
                  <a:lnTo>
                    <a:pt x="17314431" y="116992"/>
                  </a:lnTo>
                  <a:lnTo>
                    <a:pt x="17291190" y="154432"/>
                  </a:lnTo>
                  <a:lnTo>
                    <a:pt x="17273867" y="195427"/>
                  </a:lnTo>
                  <a:lnTo>
                    <a:pt x="17263034" y="239395"/>
                  </a:lnTo>
                  <a:lnTo>
                    <a:pt x="17259288" y="285750"/>
                  </a:lnTo>
                  <a:lnTo>
                    <a:pt x="17263034" y="332105"/>
                  </a:lnTo>
                  <a:lnTo>
                    <a:pt x="17273867" y="376072"/>
                  </a:lnTo>
                  <a:lnTo>
                    <a:pt x="17291190" y="417068"/>
                  </a:lnTo>
                  <a:lnTo>
                    <a:pt x="17314431" y="454507"/>
                  </a:lnTo>
                  <a:lnTo>
                    <a:pt x="17342993" y="487807"/>
                  </a:lnTo>
                  <a:lnTo>
                    <a:pt x="17376280" y="516369"/>
                  </a:lnTo>
                  <a:lnTo>
                    <a:pt x="17413720" y="539610"/>
                  </a:lnTo>
                  <a:lnTo>
                    <a:pt x="17454728" y="556933"/>
                  </a:lnTo>
                  <a:lnTo>
                    <a:pt x="17498695" y="567753"/>
                  </a:lnTo>
                  <a:lnTo>
                    <a:pt x="17545038" y="571500"/>
                  </a:lnTo>
                  <a:lnTo>
                    <a:pt x="17591393" y="567753"/>
                  </a:lnTo>
                  <a:lnTo>
                    <a:pt x="17635360" y="556933"/>
                  </a:lnTo>
                  <a:lnTo>
                    <a:pt x="17676356" y="539610"/>
                  </a:lnTo>
                  <a:lnTo>
                    <a:pt x="17713808" y="516369"/>
                  </a:lnTo>
                  <a:lnTo>
                    <a:pt x="17747095" y="487807"/>
                  </a:lnTo>
                  <a:lnTo>
                    <a:pt x="17775657" y="454507"/>
                  </a:lnTo>
                  <a:lnTo>
                    <a:pt x="17798898" y="417068"/>
                  </a:lnTo>
                  <a:lnTo>
                    <a:pt x="17816221" y="376072"/>
                  </a:lnTo>
                  <a:lnTo>
                    <a:pt x="17827054" y="332105"/>
                  </a:lnTo>
                  <a:lnTo>
                    <a:pt x="17830788" y="285750"/>
                  </a:lnTo>
                  <a:close/>
                </a:path>
              </a:pathLst>
            </a:custGeom>
            <a:solidFill>
              <a:srgbClr val="6AD4CC"/>
            </a:solidFill>
          </p:spPr>
          <p:txBody>
            <a:bodyPr wrap="square" lIns="0" tIns="0" rIns="0" bIns="0" rtlCol="0"/>
            <a:lstStyle/>
            <a:p>
              <a:endParaRPr/>
            </a:p>
          </p:txBody>
        </p:sp>
      </p:grpSp>
      <p:sp>
        <p:nvSpPr>
          <p:cNvPr id="7" name="object 7"/>
          <p:cNvSpPr txBox="1">
            <a:spLocks noGrp="1"/>
          </p:cNvSpPr>
          <p:nvPr>
            <p:ph type="title"/>
          </p:nvPr>
        </p:nvSpPr>
        <p:spPr>
          <a:xfrm>
            <a:off x="198407" y="0"/>
            <a:ext cx="5222240" cy="1729105"/>
          </a:xfrm>
          <a:prstGeom prst="rect">
            <a:avLst/>
          </a:prstGeom>
        </p:spPr>
        <p:txBody>
          <a:bodyPr vert="horz" wrap="square" lIns="0" tIns="104139" rIns="0" bIns="0" rtlCol="0">
            <a:spAutoFit/>
          </a:bodyPr>
          <a:lstStyle/>
          <a:p>
            <a:pPr marL="12700">
              <a:lnSpc>
                <a:spcPct val="100000"/>
              </a:lnSpc>
              <a:spcBef>
                <a:spcPts val="819"/>
              </a:spcBef>
            </a:pPr>
            <a:r>
              <a:rPr sz="7000" spc="305" dirty="0">
                <a:solidFill>
                  <a:srgbClr val="04335C"/>
                </a:solidFill>
              </a:rPr>
              <a:t>A</a:t>
            </a:r>
            <a:r>
              <a:rPr sz="7000" spc="-365" dirty="0">
                <a:solidFill>
                  <a:srgbClr val="04335C"/>
                </a:solidFill>
              </a:rPr>
              <a:t>L</a:t>
            </a:r>
            <a:r>
              <a:rPr sz="7000" spc="215" dirty="0">
                <a:solidFill>
                  <a:srgbClr val="04335C"/>
                </a:solidFill>
              </a:rPr>
              <a:t>G</a:t>
            </a:r>
            <a:r>
              <a:rPr sz="7000" spc="110" dirty="0">
                <a:solidFill>
                  <a:srgbClr val="04335C"/>
                </a:solidFill>
              </a:rPr>
              <a:t>O</a:t>
            </a:r>
            <a:r>
              <a:rPr sz="7000" spc="-1080" dirty="0">
                <a:solidFill>
                  <a:srgbClr val="04335C"/>
                </a:solidFill>
              </a:rPr>
              <a:t>R</a:t>
            </a:r>
            <a:r>
              <a:rPr sz="7000" dirty="0">
                <a:solidFill>
                  <a:srgbClr val="04335C"/>
                </a:solidFill>
              </a:rPr>
              <a:t>I</a:t>
            </a:r>
            <a:r>
              <a:rPr sz="7000" spc="-320" dirty="0">
                <a:solidFill>
                  <a:srgbClr val="04335C"/>
                </a:solidFill>
              </a:rPr>
              <a:t>T</a:t>
            </a:r>
            <a:r>
              <a:rPr sz="7000" spc="-335" dirty="0">
                <a:solidFill>
                  <a:srgbClr val="04335C"/>
                </a:solidFill>
              </a:rPr>
              <a:t>H</a:t>
            </a:r>
            <a:r>
              <a:rPr sz="7000" spc="760" dirty="0">
                <a:solidFill>
                  <a:srgbClr val="04335C"/>
                </a:solidFill>
              </a:rPr>
              <a:t>M</a:t>
            </a:r>
            <a:endParaRPr sz="7000"/>
          </a:p>
          <a:p>
            <a:pPr marL="92075">
              <a:lnSpc>
                <a:spcPct val="100000"/>
              </a:lnSpc>
              <a:spcBef>
                <a:spcPts val="330"/>
              </a:spcBef>
            </a:pPr>
            <a:r>
              <a:rPr sz="3300" b="1" spc="80" dirty="0">
                <a:solidFill>
                  <a:srgbClr val="04335C"/>
                </a:solidFill>
                <a:latin typeface="Arial"/>
                <a:cs typeface="Arial"/>
              </a:rPr>
              <a:t>START</a:t>
            </a:r>
            <a:endParaRPr sz="3300">
              <a:latin typeface="Arial"/>
              <a:cs typeface="Arial"/>
            </a:endParaRPr>
          </a:p>
        </p:txBody>
      </p:sp>
      <p:sp>
        <p:nvSpPr>
          <p:cNvPr id="8" name="object 8"/>
          <p:cNvSpPr txBox="1"/>
          <p:nvPr/>
        </p:nvSpPr>
        <p:spPr>
          <a:xfrm>
            <a:off x="277812" y="2068619"/>
            <a:ext cx="17698720" cy="7957820"/>
          </a:xfrm>
          <a:prstGeom prst="rect">
            <a:avLst/>
          </a:prstGeom>
        </p:spPr>
        <p:txBody>
          <a:bodyPr vert="horz" wrap="square" lIns="0" tIns="12700" rIns="0" bIns="0" rtlCol="0">
            <a:spAutoFit/>
          </a:bodyPr>
          <a:lstStyle/>
          <a:p>
            <a:pPr marL="12700" algn="just">
              <a:lnSpc>
                <a:spcPct val="100000"/>
              </a:lnSpc>
              <a:spcBef>
                <a:spcPts val="100"/>
              </a:spcBef>
            </a:pPr>
            <a:r>
              <a:rPr sz="3300" b="1" spc="5" dirty="0">
                <a:solidFill>
                  <a:srgbClr val="04335C"/>
                </a:solidFill>
                <a:latin typeface="Arial"/>
                <a:cs typeface="Arial"/>
              </a:rPr>
              <a:t>STEP</a:t>
            </a:r>
            <a:r>
              <a:rPr sz="3300" b="1" spc="595" dirty="0">
                <a:solidFill>
                  <a:srgbClr val="04335C"/>
                </a:solidFill>
                <a:latin typeface="Arial"/>
                <a:cs typeface="Arial"/>
              </a:rPr>
              <a:t> </a:t>
            </a:r>
            <a:r>
              <a:rPr sz="3300" b="1" spc="45" dirty="0">
                <a:solidFill>
                  <a:srgbClr val="04335C"/>
                </a:solidFill>
                <a:latin typeface="Arial"/>
                <a:cs typeface="Arial"/>
              </a:rPr>
              <a:t>1</a:t>
            </a:r>
            <a:r>
              <a:rPr sz="3300" b="1" spc="595" dirty="0">
                <a:solidFill>
                  <a:srgbClr val="04335C"/>
                </a:solidFill>
                <a:latin typeface="Arial"/>
                <a:cs typeface="Arial"/>
              </a:rPr>
              <a:t> </a:t>
            </a:r>
            <a:r>
              <a:rPr sz="3300" b="1" spc="-160" dirty="0">
                <a:solidFill>
                  <a:srgbClr val="04335C"/>
                </a:solidFill>
                <a:latin typeface="Arial"/>
                <a:cs typeface="Arial"/>
              </a:rPr>
              <a:t>:</a:t>
            </a:r>
            <a:r>
              <a:rPr sz="3300" b="1" spc="600" dirty="0">
                <a:solidFill>
                  <a:srgbClr val="04335C"/>
                </a:solidFill>
                <a:latin typeface="Arial"/>
                <a:cs typeface="Arial"/>
              </a:rPr>
              <a:t> </a:t>
            </a:r>
            <a:r>
              <a:rPr sz="3300" b="1" spc="135" dirty="0">
                <a:solidFill>
                  <a:srgbClr val="04335C"/>
                </a:solidFill>
                <a:latin typeface="Arial"/>
                <a:cs typeface="Arial"/>
              </a:rPr>
              <a:t>FIRSTLY</a:t>
            </a:r>
            <a:r>
              <a:rPr sz="3300" b="1" spc="595" dirty="0">
                <a:solidFill>
                  <a:srgbClr val="04335C"/>
                </a:solidFill>
                <a:latin typeface="Arial"/>
                <a:cs typeface="Arial"/>
              </a:rPr>
              <a:t> </a:t>
            </a:r>
            <a:r>
              <a:rPr sz="3300" b="1" spc="200" dirty="0">
                <a:solidFill>
                  <a:srgbClr val="04335C"/>
                </a:solidFill>
                <a:latin typeface="Arial"/>
                <a:cs typeface="Arial"/>
              </a:rPr>
              <a:t>IT</a:t>
            </a:r>
            <a:r>
              <a:rPr sz="3300" b="1" spc="595" dirty="0">
                <a:solidFill>
                  <a:srgbClr val="04335C"/>
                </a:solidFill>
                <a:latin typeface="Arial"/>
                <a:cs typeface="Arial"/>
              </a:rPr>
              <a:t> </a:t>
            </a:r>
            <a:r>
              <a:rPr sz="3300" b="1" spc="60" dirty="0">
                <a:solidFill>
                  <a:srgbClr val="04335C"/>
                </a:solidFill>
                <a:latin typeface="Arial"/>
                <a:cs typeface="Arial"/>
              </a:rPr>
              <a:t>STARTS</a:t>
            </a:r>
            <a:r>
              <a:rPr sz="3300" b="1" spc="600" dirty="0">
                <a:solidFill>
                  <a:srgbClr val="04335C"/>
                </a:solidFill>
                <a:latin typeface="Arial"/>
                <a:cs typeface="Arial"/>
              </a:rPr>
              <a:t> </a:t>
            </a:r>
            <a:r>
              <a:rPr sz="3300" b="1" spc="315" dirty="0">
                <a:solidFill>
                  <a:srgbClr val="04335C"/>
                </a:solidFill>
                <a:latin typeface="Arial"/>
                <a:cs typeface="Arial"/>
              </a:rPr>
              <a:t>WITH</a:t>
            </a:r>
            <a:r>
              <a:rPr sz="3300" b="1" spc="595" dirty="0">
                <a:solidFill>
                  <a:srgbClr val="04335C"/>
                </a:solidFill>
                <a:latin typeface="Arial"/>
                <a:cs typeface="Arial"/>
              </a:rPr>
              <a:t> </a:t>
            </a:r>
            <a:r>
              <a:rPr sz="3300" b="1" spc="110" dirty="0">
                <a:solidFill>
                  <a:srgbClr val="04335C"/>
                </a:solidFill>
                <a:latin typeface="Arial"/>
                <a:cs typeface="Arial"/>
              </a:rPr>
              <a:t>THE</a:t>
            </a:r>
            <a:r>
              <a:rPr sz="3300" b="1" spc="595" dirty="0">
                <a:solidFill>
                  <a:srgbClr val="04335C"/>
                </a:solidFill>
                <a:latin typeface="Arial"/>
                <a:cs typeface="Arial"/>
              </a:rPr>
              <a:t> </a:t>
            </a:r>
            <a:r>
              <a:rPr sz="3300" b="1" spc="215" dirty="0">
                <a:solidFill>
                  <a:srgbClr val="04335C"/>
                </a:solidFill>
                <a:latin typeface="Arial"/>
                <a:cs typeface="Arial"/>
              </a:rPr>
              <a:t>HOMEPAGE</a:t>
            </a:r>
            <a:r>
              <a:rPr sz="3300" b="1" spc="600" dirty="0">
                <a:solidFill>
                  <a:srgbClr val="04335C"/>
                </a:solidFill>
                <a:latin typeface="Arial"/>
                <a:cs typeface="Arial"/>
              </a:rPr>
              <a:t> </a:t>
            </a:r>
            <a:r>
              <a:rPr sz="3300" b="1" spc="310" dirty="0">
                <a:solidFill>
                  <a:srgbClr val="04335C"/>
                </a:solidFill>
                <a:latin typeface="Arial"/>
                <a:cs typeface="Arial"/>
              </a:rPr>
              <a:t>SHOWING</a:t>
            </a:r>
            <a:endParaRPr sz="3300">
              <a:latin typeface="Arial"/>
              <a:cs typeface="Arial"/>
            </a:endParaRPr>
          </a:p>
          <a:p>
            <a:pPr marL="12700" marR="11430" algn="just">
              <a:lnSpc>
                <a:spcPts val="3900"/>
              </a:lnSpc>
              <a:spcBef>
                <a:spcPts val="4019"/>
              </a:spcBef>
            </a:pPr>
            <a:r>
              <a:rPr sz="3300" b="1" spc="5" dirty="0">
                <a:solidFill>
                  <a:srgbClr val="04335C"/>
                </a:solidFill>
                <a:latin typeface="Arial"/>
                <a:cs typeface="Arial"/>
              </a:rPr>
              <a:t>STEP</a:t>
            </a:r>
            <a:r>
              <a:rPr sz="3300" b="1" spc="10" dirty="0">
                <a:solidFill>
                  <a:srgbClr val="04335C"/>
                </a:solidFill>
                <a:latin typeface="Arial"/>
                <a:cs typeface="Arial"/>
              </a:rPr>
              <a:t> </a:t>
            </a:r>
            <a:r>
              <a:rPr sz="3300" b="1" spc="45" dirty="0">
                <a:solidFill>
                  <a:srgbClr val="04335C"/>
                </a:solidFill>
                <a:latin typeface="Arial"/>
                <a:cs typeface="Arial"/>
              </a:rPr>
              <a:t>2</a:t>
            </a:r>
            <a:r>
              <a:rPr sz="3300" b="1" spc="50" dirty="0">
                <a:solidFill>
                  <a:srgbClr val="04335C"/>
                </a:solidFill>
                <a:latin typeface="Arial"/>
                <a:cs typeface="Arial"/>
              </a:rPr>
              <a:t> </a:t>
            </a:r>
            <a:r>
              <a:rPr sz="3300" b="1" spc="-160" dirty="0">
                <a:solidFill>
                  <a:srgbClr val="04335C"/>
                </a:solidFill>
                <a:latin typeface="Arial"/>
                <a:cs typeface="Arial"/>
              </a:rPr>
              <a:t>: </a:t>
            </a:r>
            <a:r>
              <a:rPr sz="3300" b="1" spc="40" dirty="0">
                <a:solidFill>
                  <a:srgbClr val="04335C"/>
                </a:solidFill>
                <a:latin typeface="Arial"/>
                <a:cs typeface="Arial"/>
              </a:rPr>
              <a:t>USER  </a:t>
            </a:r>
            <a:r>
              <a:rPr sz="3300" b="1" spc="114" dirty="0">
                <a:solidFill>
                  <a:srgbClr val="04335C"/>
                </a:solidFill>
                <a:latin typeface="Arial"/>
                <a:cs typeface="Arial"/>
              </a:rPr>
              <a:t>NEEDS </a:t>
            </a:r>
            <a:r>
              <a:rPr sz="3300" b="1" spc="140" dirty="0">
                <a:solidFill>
                  <a:srgbClr val="04335C"/>
                </a:solidFill>
                <a:latin typeface="Arial"/>
                <a:cs typeface="Arial"/>
              </a:rPr>
              <a:t>TO </a:t>
            </a:r>
            <a:r>
              <a:rPr sz="3300" b="1" spc="215" dirty="0">
                <a:solidFill>
                  <a:srgbClr val="04335C"/>
                </a:solidFill>
                <a:latin typeface="Arial"/>
                <a:cs typeface="Arial"/>
              </a:rPr>
              <a:t>PROVIDE </a:t>
            </a:r>
            <a:r>
              <a:rPr sz="3300" b="1" spc="415" dirty="0">
                <a:solidFill>
                  <a:srgbClr val="04335C"/>
                </a:solidFill>
                <a:latin typeface="Arial"/>
                <a:cs typeface="Arial"/>
              </a:rPr>
              <a:t>MONTH </a:t>
            </a:r>
            <a:r>
              <a:rPr sz="3300" b="1" spc="300" dirty="0">
                <a:solidFill>
                  <a:srgbClr val="04335C"/>
                </a:solidFill>
                <a:latin typeface="Arial"/>
                <a:cs typeface="Arial"/>
              </a:rPr>
              <a:t>AND </a:t>
            </a:r>
            <a:r>
              <a:rPr sz="3300" b="1" spc="45" dirty="0">
                <a:solidFill>
                  <a:srgbClr val="04335C"/>
                </a:solidFill>
                <a:latin typeface="Arial"/>
                <a:cs typeface="Arial"/>
              </a:rPr>
              <a:t>YEAR  </a:t>
            </a:r>
            <a:r>
              <a:rPr sz="3300" b="1" spc="-80" dirty="0">
                <a:solidFill>
                  <a:srgbClr val="04335C"/>
                </a:solidFill>
                <a:latin typeface="Arial"/>
                <a:cs typeface="Arial"/>
              </a:rPr>
              <a:t>AS</a:t>
            </a:r>
            <a:r>
              <a:rPr sz="3300" b="1" spc="755" dirty="0">
                <a:solidFill>
                  <a:srgbClr val="04335C"/>
                </a:solidFill>
                <a:latin typeface="Arial"/>
                <a:cs typeface="Arial"/>
              </a:rPr>
              <a:t> </a:t>
            </a:r>
            <a:r>
              <a:rPr sz="3300" b="1" spc="330" dirty="0">
                <a:solidFill>
                  <a:srgbClr val="04335C"/>
                </a:solidFill>
                <a:latin typeface="Arial"/>
                <a:cs typeface="Arial"/>
              </a:rPr>
              <a:t>INPUT </a:t>
            </a:r>
            <a:r>
              <a:rPr sz="3300" b="1" spc="175" dirty="0">
                <a:solidFill>
                  <a:srgbClr val="04335C"/>
                </a:solidFill>
                <a:latin typeface="Arial"/>
                <a:cs typeface="Arial"/>
              </a:rPr>
              <a:t>EXAMPLE: </a:t>
            </a:r>
            <a:r>
              <a:rPr sz="3300" b="1" spc="180" dirty="0">
                <a:solidFill>
                  <a:srgbClr val="04335C"/>
                </a:solidFill>
                <a:latin typeface="Arial"/>
                <a:cs typeface="Arial"/>
              </a:rPr>
              <a:t> </a:t>
            </a:r>
            <a:r>
              <a:rPr sz="3300" b="1" spc="210" dirty="0">
                <a:solidFill>
                  <a:srgbClr val="04335C"/>
                </a:solidFill>
                <a:latin typeface="Arial"/>
                <a:cs typeface="Arial"/>
              </a:rPr>
              <a:t>08</a:t>
            </a:r>
            <a:r>
              <a:rPr sz="3300" b="1" spc="595" dirty="0">
                <a:solidFill>
                  <a:srgbClr val="04335C"/>
                </a:solidFill>
                <a:latin typeface="Arial"/>
                <a:cs typeface="Arial"/>
              </a:rPr>
              <a:t> </a:t>
            </a:r>
            <a:r>
              <a:rPr sz="3300" b="1" spc="295" dirty="0">
                <a:solidFill>
                  <a:srgbClr val="04335C"/>
                </a:solidFill>
                <a:latin typeface="Arial"/>
                <a:cs typeface="Arial"/>
              </a:rPr>
              <a:t>2021</a:t>
            </a:r>
            <a:r>
              <a:rPr sz="3300" b="1" spc="600" dirty="0">
                <a:solidFill>
                  <a:srgbClr val="04335C"/>
                </a:solidFill>
                <a:latin typeface="Arial"/>
                <a:cs typeface="Arial"/>
              </a:rPr>
              <a:t> </a:t>
            </a:r>
            <a:r>
              <a:rPr sz="3300" b="1" spc="200" dirty="0">
                <a:solidFill>
                  <a:srgbClr val="04335C"/>
                </a:solidFill>
                <a:latin typeface="Arial"/>
                <a:cs typeface="Arial"/>
              </a:rPr>
              <a:t>THIS</a:t>
            </a:r>
            <a:r>
              <a:rPr sz="3300" b="1" spc="595" dirty="0">
                <a:solidFill>
                  <a:srgbClr val="04335C"/>
                </a:solidFill>
                <a:latin typeface="Arial"/>
                <a:cs typeface="Arial"/>
              </a:rPr>
              <a:t> </a:t>
            </a:r>
            <a:r>
              <a:rPr sz="3300" b="1" spc="155" dirty="0">
                <a:solidFill>
                  <a:srgbClr val="04335C"/>
                </a:solidFill>
                <a:latin typeface="Arial"/>
                <a:cs typeface="Arial"/>
              </a:rPr>
              <a:t>DISPLAYS</a:t>
            </a:r>
            <a:r>
              <a:rPr sz="3300" b="1" spc="600" dirty="0">
                <a:solidFill>
                  <a:srgbClr val="04335C"/>
                </a:solidFill>
                <a:latin typeface="Arial"/>
                <a:cs typeface="Arial"/>
              </a:rPr>
              <a:t> </a:t>
            </a:r>
            <a:r>
              <a:rPr sz="3300" b="1" spc="110" dirty="0">
                <a:solidFill>
                  <a:srgbClr val="04335C"/>
                </a:solidFill>
                <a:latin typeface="Arial"/>
                <a:cs typeface="Arial"/>
              </a:rPr>
              <a:t>THE</a:t>
            </a:r>
            <a:r>
              <a:rPr sz="3300" b="1" spc="595" dirty="0">
                <a:solidFill>
                  <a:srgbClr val="04335C"/>
                </a:solidFill>
                <a:latin typeface="Arial"/>
                <a:cs typeface="Arial"/>
              </a:rPr>
              <a:t> </a:t>
            </a:r>
            <a:r>
              <a:rPr sz="3300" b="1" spc="180" dirty="0">
                <a:solidFill>
                  <a:srgbClr val="04335C"/>
                </a:solidFill>
                <a:latin typeface="Arial"/>
                <a:cs typeface="Arial"/>
              </a:rPr>
              <a:t>AUGUST</a:t>
            </a:r>
            <a:r>
              <a:rPr sz="3300" b="1" spc="600" dirty="0">
                <a:solidFill>
                  <a:srgbClr val="04335C"/>
                </a:solidFill>
                <a:latin typeface="Arial"/>
                <a:cs typeface="Arial"/>
              </a:rPr>
              <a:t> </a:t>
            </a:r>
            <a:r>
              <a:rPr sz="3300" b="1" spc="180" dirty="0">
                <a:solidFill>
                  <a:srgbClr val="04335C"/>
                </a:solidFill>
                <a:latin typeface="Arial"/>
                <a:cs typeface="Arial"/>
              </a:rPr>
              <a:t>CALENDAR</a:t>
            </a:r>
            <a:r>
              <a:rPr sz="3300" b="1" spc="725" dirty="0">
                <a:solidFill>
                  <a:srgbClr val="04335C"/>
                </a:solidFill>
                <a:latin typeface="Arial"/>
                <a:cs typeface="Arial"/>
              </a:rPr>
              <a:t> </a:t>
            </a:r>
            <a:r>
              <a:rPr sz="3300" b="1" spc="100" dirty="0">
                <a:solidFill>
                  <a:srgbClr val="04335C"/>
                </a:solidFill>
                <a:latin typeface="Arial"/>
                <a:cs typeface="Arial"/>
              </a:rPr>
              <a:t>FOR</a:t>
            </a:r>
            <a:r>
              <a:rPr sz="3300" b="1" spc="595" dirty="0">
                <a:solidFill>
                  <a:srgbClr val="04335C"/>
                </a:solidFill>
                <a:latin typeface="Arial"/>
                <a:cs typeface="Arial"/>
              </a:rPr>
              <a:t> </a:t>
            </a:r>
            <a:r>
              <a:rPr sz="3300" b="1" spc="45" dirty="0">
                <a:solidFill>
                  <a:srgbClr val="04335C"/>
                </a:solidFill>
                <a:latin typeface="Arial"/>
                <a:cs typeface="Arial"/>
              </a:rPr>
              <a:t>YEAR</a:t>
            </a:r>
            <a:r>
              <a:rPr sz="3300" b="1" spc="600" dirty="0">
                <a:solidFill>
                  <a:srgbClr val="04335C"/>
                </a:solidFill>
                <a:latin typeface="Arial"/>
                <a:cs typeface="Arial"/>
              </a:rPr>
              <a:t> </a:t>
            </a:r>
            <a:r>
              <a:rPr sz="3300" b="1" spc="295" dirty="0">
                <a:solidFill>
                  <a:srgbClr val="04335C"/>
                </a:solidFill>
                <a:latin typeface="Arial"/>
                <a:cs typeface="Arial"/>
              </a:rPr>
              <a:t>2021</a:t>
            </a:r>
            <a:endParaRPr sz="3300">
              <a:latin typeface="Arial"/>
              <a:cs typeface="Arial"/>
            </a:endParaRPr>
          </a:p>
          <a:p>
            <a:pPr marL="12700" marR="5080" algn="just">
              <a:lnSpc>
                <a:spcPts val="3900"/>
              </a:lnSpc>
              <a:spcBef>
                <a:spcPts val="3900"/>
              </a:spcBef>
            </a:pPr>
            <a:r>
              <a:rPr sz="3300" b="1" spc="5" dirty="0">
                <a:solidFill>
                  <a:srgbClr val="04335C"/>
                </a:solidFill>
                <a:latin typeface="Arial"/>
                <a:cs typeface="Arial"/>
              </a:rPr>
              <a:t>STEP</a:t>
            </a:r>
            <a:r>
              <a:rPr sz="3300" b="1" spc="10" dirty="0">
                <a:solidFill>
                  <a:srgbClr val="04335C"/>
                </a:solidFill>
                <a:latin typeface="Arial"/>
                <a:cs typeface="Arial"/>
              </a:rPr>
              <a:t> </a:t>
            </a:r>
            <a:r>
              <a:rPr sz="3300" b="1" spc="45" dirty="0">
                <a:solidFill>
                  <a:srgbClr val="04335C"/>
                </a:solidFill>
                <a:latin typeface="Arial"/>
                <a:cs typeface="Arial"/>
              </a:rPr>
              <a:t>3</a:t>
            </a:r>
            <a:r>
              <a:rPr sz="3300" b="1" spc="50" dirty="0">
                <a:solidFill>
                  <a:srgbClr val="04335C"/>
                </a:solidFill>
                <a:latin typeface="Arial"/>
                <a:cs typeface="Arial"/>
              </a:rPr>
              <a:t> </a:t>
            </a:r>
            <a:r>
              <a:rPr sz="3300" b="1" spc="-160" dirty="0">
                <a:solidFill>
                  <a:srgbClr val="04335C"/>
                </a:solidFill>
                <a:latin typeface="Arial"/>
                <a:cs typeface="Arial"/>
              </a:rPr>
              <a:t>: </a:t>
            </a:r>
            <a:r>
              <a:rPr sz="3300" b="1" spc="110" dirty="0">
                <a:solidFill>
                  <a:srgbClr val="04335C"/>
                </a:solidFill>
                <a:latin typeface="Arial"/>
                <a:cs typeface="Arial"/>
              </a:rPr>
              <a:t>THE</a:t>
            </a:r>
            <a:r>
              <a:rPr sz="3300" b="1" spc="114" dirty="0">
                <a:solidFill>
                  <a:srgbClr val="04335C"/>
                </a:solidFill>
                <a:latin typeface="Arial"/>
                <a:cs typeface="Arial"/>
              </a:rPr>
              <a:t> </a:t>
            </a:r>
            <a:r>
              <a:rPr sz="3300" b="1" spc="270" dirty="0">
                <a:solidFill>
                  <a:srgbClr val="04335C"/>
                </a:solidFill>
                <a:latin typeface="Arial"/>
                <a:cs typeface="Arial"/>
              </a:rPr>
              <a:t>APPLICATION </a:t>
            </a:r>
            <a:r>
              <a:rPr sz="3300" b="1" spc="155" dirty="0">
                <a:solidFill>
                  <a:srgbClr val="04335C"/>
                </a:solidFill>
                <a:latin typeface="Arial"/>
                <a:cs typeface="Arial"/>
              </a:rPr>
              <a:t>DISPLAYS DAY </a:t>
            </a:r>
            <a:r>
              <a:rPr sz="3300" b="1" spc="240" dirty="0">
                <a:solidFill>
                  <a:srgbClr val="04335C"/>
                </a:solidFill>
                <a:latin typeface="Arial"/>
                <a:cs typeface="Arial"/>
              </a:rPr>
              <a:t>CORRESPONDING </a:t>
            </a:r>
            <a:r>
              <a:rPr sz="3300" b="1" spc="140" dirty="0">
                <a:solidFill>
                  <a:srgbClr val="04335C"/>
                </a:solidFill>
                <a:latin typeface="Arial"/>
                <a:cs typeface="Arial"/>
              </a:rPr>
              <a:t>TO</a:t>
            </a:r>
            <a:r>
              <a:rPr sz="3300" b="1" spc="145" dirty="0">
                <a:solidFill>
                  <a:srgbClr val="04335C"/>
                </a:solidFill>
                <a:latin typeface="Arial"/>
                <a:cs typeface="Arial"/>
              </a:rPr>
              <a:t> </a:t>
            </a:r>
            <a:r>
              <a:rPr sz="3300" b="1" spc="-110" dirty="0">
                <a:solidFill>
                  <a:srgbClr val="04335C"/>
                </a:solidFill>
                <a:latin typeface="Arial"/>
                <a:cs typeface="Arial"/>
              </a:rPr>
              <a:t>A</a:t>
            </a:r>
            <a:r>
              <a:rPr sz="3300" b="1" spc="-105" dirty="0">
                <a:solidFill>
                  <a:srgbClr val="04335C"/>
                </a:solidFill>
                <a:latin typeface="Arial"/>
                <a:cs typeface="Arial"/>
              </a:rPr>
              <a:t> </a:t>
            </a:r>
            <a:r>
              <a:rPr sz="3300" b="1" spc="240" dirty="0">
                <a:solidFill>
                  <a:srgbClr val="04335C"/>
                </a:solidFill>
                <a:latin typeface="Arial"/>
                <a:cs typeface="Arial"/>
              </a:rPr>
              <a:t>GIVEN </a:t>
            </a:r>
            <a:r>
              <a:rPr sz="3300" b="1" spc="245" dirty="0">
                <a:solidFill>
                  <a:srgbClr val="04335C"/>
                </a:solidFill>
                <a:latin typeface="Arial"/>
                <a:cs typeface="Arial"/>
              </a:rPr>
              <a:t> </a:t>
            </a:r>
            <a:r>
              <a:rPr sz="3300" b="1" spc="235" dirty="0">
                <a:solidFill>
                  <a:srgbClr val="04335C"/>
                </a:solidFill>
                <a:latin typeface="Arial"/>
                <a:cs typeface="Arial"/>
              </a:rPr>
              <a:t>DATE....</a:t>
            </a:r>
            <a:endParaRPr sz="3300">
              <a:latin typeface="Arial"/>
              <a:cs typeface="Arial"/>
            </a:endParaRPr>
          </a:p>
          <a:p>
            <a:pPr marL="12700" marR="12065" algn="just">
              <a:lnSpc>
                <a:spcPts val="3900"/>
              </a:lnSpc>
              <a:spcBef>
                <a:spcPts val="3900"/>
              </a:spcBef>
            </a:pPr>
            <a:r>
              <a:rPr sz="3300" b="1" spc="5" dirty="0">
                <a:solidFill>
                  <a:srgbClr val="04335C"/>
                </a:solidFill>
                <a:latin typeface="Arial"/>
                <a:cs typeface="Arial"/>
              </a:rPr>
              <a:t>STEP</a:t>
            </a:r>
            <a:r>
              <a:rPr sz="3300" b="1" spc="10" dirty="0">
                <a:solidFill>
                  <a:srgbClr val="04335C"/>
                </a:solidFill>
                <a:latin typeface="Arial"/>
                <a:cs typeface="Arial"/>
              </a:rPr>
              <a:t> </a:t>
            </a:r>
            <a:r>
              <a:rPr sz="3300" b="1" spc="45" dirty="0">
                <a:solidFill>
                  <a:srgbClr val="04335C"/>
                </a:solidFill>
                <a:latin typeface="Arial"/>
                <a:cs typeface="Arial"/>
              </a:rPr>
              <a:t>4 </a:t>
            </a:r>
            <a:r>
              <a:rPr sz="3300" b="1" spc="-160" dirty="0">
                <a:solidFill>
                  <a:srgbClr val="04335C"/>
                </a:solidFill>
                <a:latin typeface="Arial"/>
                <a:cs typeface="Arial"/>
              </a:rPr>
              <a:t>:</a:t>
            </a:r>
            <a:r>
              <a:rPr sz="3300" b="1" spc="-155" dirty="0">
                <a:solidFill>
                  <a:srgbClr val="04335C"/>
                </a:solidFill>
                <a:latin typeface="Arial"/>
                <a:cs typeface="Arial"/>
              </a:rPr>
              <a:t> </a:t>
            </a:r>
            <a:r>
              <a:rPr sz="3300" b="1" spc="200" dirty="0">
                <a:solidFill>
                  <a:srgbClr val="04335C"/>
                </a:solidFill>
                <a:latin typeface="Arial"/>
                <a:cs typeface="Arial"/>
              </a:rPr>
              <a:t>IT</a:t>
            </a:r>
            <a:r>
              <a:rPr sz="3300" b="1" spc="204" dirty="0">
                <a:solidFill>
                  <a:srgbClr val="04335C"/>
                </a:solidFill>
                <a:latin typeface="Arial"/>
                <a:cs typeface="Arial"/>
              </a:rPr>
              <a:t> </a:t>
            </a:r>
            <a:r>
              <a:rPr sz="3300" b="1" spc="100" dirty="0">
                <a:solidFill>
                  <a:srgbClr val="04335C"/>
                </a:solidFill>
                <a:latin typeface="Arial"/>
                <a:cs typeface="Arial"/>
              </a:rPr>
              <a:t>ALSO</a:t>
            </a:r>
            <a:r>
              <a:rPr sz="3300" b="1" spc="105" dirty="0">
                <a:solidFill>
                  <a:srgbClr val="04335C"/>
                </a:solidFill>
                <a:latin typeface="Arial"/>
                <a:cs typeface="Arial"/>
              </a:rPr>
              <a:t> </a:t>
            </a:r>
            <a:r>
              <a:rPr sz="3300" b="1" spc="155" dirty="0">
                <a:solidFill>
                  <a:srgbClr val="04335C"/>
                </a:solidFill>
                <a:latin typeface="Arial"/>
                <a:cs typeface="Arial"/>
              </a:rPr>
              <a:t>DISPLAYS</a:t>
            </a:r>
            <a:r>
              <a:rPr sz="3300" b="1" spc="160" dirty="0">
                <a:solidFill>
                  <a:srgbClr val="04335C"/>
                </a:solidFill>
                <a:latin typeface="Arial"/>
                <a:cs typeface="Arial"/>
              </a:rPr>
              <a:t> </a:t>
            </a:r>
            <a:r>
              <a:rPr sz="3300" b="1" spc="100" dirty="0">
                <a:solidFill>
                  <a:srgbClr val="04335C"/>
                </a:solidFill>
                <a:latin typeface="Arial"/>
                <a:cs typeface="Arial"/>
              </a:rPr>
              <a:t>DAYS</a:t>
            </a:r>
            <a:r>
              <a:rPr sz="3300" b="1" spc="105" dirty="0">
                <a:solidFill>
                  <a:srgbClr val="04335C"/>
                </a:solidFill>
                <a:latin typeface="Arial"/>
                <a:cs typeface="Arial"/>
              </a:rPr>
              <a:t> </a:t>
            </a:r>
            <a:r>
              <a:rPr sz="3300" b="1" spc="300" dirty="0">
                <a:solidFill>
                  <a:srgbClr val="04335C"/>
                </a:solidFill>
                <a:latin typeface="Arial"/>
                <a:cs typeface="Arial"/>
              </a:rPr>
              <a:t>AND</a:t>
            </a:r>
            <a:r>
              <a:rPr sz="3300" b="1" spc="305" dirty="0">
                <a:solidFill>
                  <a:srgbClr val="04335C"/>
                </a:solidFill>
                <a:latin typeface="Arial"/>
                <a:cs typeface="Arial"/>
              </a:rPr>
              <a:t> </a:t>
            </a:r>
            <a:r>
              <a:rPr sz="3300" b="1" spc="85" dirty="0">
                <a:solidFill>
                  <a:srgbClr val="04335C"/>
                </a:solidFill>
                <a:latin typeface="Arial"/>
                <a:cs typeface="Arial"/>
              </a:rPr>
              <a:t>DATES</a:t>
            </a:r>
            <a:r>
              <a:rPr sz="3300" b="1" spc="90" dirty="0">
                <a:solidFill>
                  <a:srgbClr val="04335C"/>
                </a:solidFill>
                <a:latin typeface="Arial"/>
                <a:cs typeface="Arial"/>
              </a:rPr>
              <a:t> </a:t>
            </a:r>
            <a:r>
              <a:rPr sz="3300" b="1" spc="240" dirty="0">
                <a:solidFill>
                  <a:srgbClr val="04335C"/>
                </a:solidFill>
                <a:latin typeface="Arial"/>
                <a:cs typeface="Arial"/>
              </a:rPr>
              <a:t>CORRESPONDING</a:t>
            </a:r>
            <a:r>
              <a:rPr sz="3300" b="1" spc="245" dirty="0">
                <a:solidFill>
                  <a:srgbClr val="04335C"/>
                </a:solidFill>
                <a:latin typeface="Arial"/>
                <a:cs typeface="Arial"/>
              </a:rPr>
              <a:t> </a:t>
            </a:r>
            <a:r>
              <a:rPr sz="3300" b="1" spc="140" dirty="0">
                <a:solidFill>
                  <a:srgbClr val="04335C"/>
                </a:solidFill>
                <a:latin typeface="Arial"/>
                <a:cs typeface="Arial"/>
              </a:rPr>
              <a:t>TO</a:t>
            </a:r>
            <a:r>
              <a:rPr sz="3300" b="1" spc="145" dirty="0">
                <a:solidFill>
                  <a:srgbClr val="04335C"/>
                </a:solidFill>
                <a:latin typeface="Arial"/>
                <a:cs typeface="Arial"/>
              </a:rPr>
              <a:t> </a:t>
            </a:r>
            <a:r>
              <a:rPr sz="3300" b="1" spc="-110" dirty="0">
                <a:solidFill>
                  <a:srgbClr val="04335C"/>
                </a:solidFill>
                <a:latin typeface="Arial"/>
                <a:cs typeface="Arial"/>
              </a:rPr>
              <a:t>A </a:t>
            </a:r>
            <a:r>
              <a:rPr sz="3300" b="1" spc="-105" dirty="0">
                <a:solidFill>
                  <a:srgbClr val="04335C"/>
                </a:solidFill>
                <a:latin typeface="Arial"/>
                <a:cs typeface="Arial"/>
              </a:rPr>
              <a:t> </a:t>
            </a:r>
            <a:r>
              <a:rPr sz="3300" b="1" spc="195" dirty="0">
                <a:solidFill>
                  <a:srgbClr val="04335C"/>
                </a:solidFill>
                <a:latin typeface="Arial"/>
                <a:cs typeface="Arial"/>
              </a:rPr>
              <a:t>PARTICULAR</a:t>
            </a:r>
            <a:r>
              <a:rPr sz="3300" b="1" spc="595" dirty="0">
                <a:solidFill>
                  <a:srgbClr val="04335C"/>
                </a:solidFill>
                <a:latin typeface="Arial"/>
                <a:cs typeface="Arial"/>
              </a:rPr>
              <a:t> </a:t>
            </a:r>
            <a:r>
              <a:rPr sz="3300" b="1" spc="415" dirty="0">
                <a:solidFill>
                  <a:srgbClr val="04335C"/>
                </a:solidFill>
                <a:latin typeface="Arial"/>
                <a:cs typeface="Arial"/>
              </a:rPr>
              <a:t>MONTH</a:t>
            </a:r>
            <a:r>
              <a:rPr sz="3300" b="1" spc="595" dirty="0">
                <a:solidFill>
                  <a:srgbClr val="04335C"/>
                </a:solidFill>
                <a:latin typeface="Arial"/>
                <a:cs typeface="Arial"/>
              </a:rPr>
              <a:t> </a:t>
            </a:r>
            <a:r>
              <a:rPr sz="3300" b="1" spc="300" dirty="0">
                <a:solidFill>
                  <a:srgbClr val="04335C"/>
                </a:solidFill>
                <a:latin typeface="Arial"/>
                <a:cs typeface="Arial"/>
              </a:rPr>
              <a:t>AND</a:t>
            </a:r>
            <a:r>
              <a:rPr sz="3300" b="1" spc="595" dirty="0">
                <a:solidFill>
                  <a:srgbClr val="04335C"/>
                </a:solidFill>
                <a:latin typeface="Arial"/>
                <a:cs typeface="Arial"/>
              </a:rPr>
              <a:t> </a:t>
            </a:r>
            <a:r>
              <a:rPr sz="3300" b="1" spc="200" dirty="0">
                <a:solidFill>
                  <a:srgbClr val="04335C"/>
                </a:solidFill>
                <a:latin typeface="Arial"/>
                <a:cs typeface="Arial"/>
              </a:rPr>
              <a:t>YEAR....</a:t>
            </a:r>
            <a:endParaRPr sz="3300">
              <a:latin typeface="Arial"/>
              <a:cs typeface="Arial"/>
            </a:endParaRPr>
          </a:p>
          <a:p>
            <a:pPr marL="12700" marR="5080" algn="just">
              <a:lnSpc>
                <a:spcPts val="3900"/>
              </a:lnSpc>
              <a:spcBef>
                <a:spcPts val="3900"/>
              </a:spcBef>
            </a:pPr>
            <a:r>
              <a:rPr sz="3300" b="1" spc="5" dirty="0">
                <a:solidFill>
                  <a:srgbClr val="04335C"/>
                </a:solidFill>
                <a:latin typeface="Arial"/>
                <a:cs typeface="Arial"/>
              </a:rPr>
              <a:t>STEP</a:t>
            </a:r>
            <a:r>
              <a:rPr sz="3300" b="1" spc="10" dirty="0">
                <a:solidFill>
                  <a:srgbClr val="04335C"/>
                </a:solidFill>
                <a:latin typeface="Arial"/>
                <a:cs typeface="Arial"/>
              </a:rPr>
              <a:t> </a:t>
            </a:r>
            <a:r>
              <a:rPr sz="3300" b="1" spc="45" dirty="0">
                <a:solidFill>
                  <a:srgbClr val="04335C"/>
                </a:solidFill>
                <a:latin typeface="Arial"/>
                <a:cs typeface="Arial"/>
              </a:rPr>
              <a:t>5 </a:t>
            </a:r>
            <a:r>
              <a:rPr sz="3300" b="1" spc="-160" dirty="0">
                <a:solidFill>
                  <a:srgbClr val="04335C"/>
                </a:solidFill>
                <a:latin typeface="Arial"/>
                <a:cs typeface="Arial"/>
              </a:rPr>
              <a:t>:</a:t>
            </a:r>
            <a:r>
              <a:rPr sz="3300" b="1" spc="-155" dirty="0">
                <a:solidFill>
                  <a:srgbClr val="04335C"/>
                </a:solidFill>
                <a:latin typeface="Arial"/>
                <a:cs typeface="Arial"/>
              </a:rPr>
              <a:t> </a:t>
            </a:r>
            <a:r>
              <a:rPr sz="3300" b="1" spc="335" dirty="0">
                <a:solidFill>
                  <a:srgbClr val="04335C"/>
                </a:solidFill>
                <a:latin typeface="Arial"/>
                <a:cs typeface="Arial"/>
              </a:rPr>
              <a:t>MONTHS </a:t>
            </a:r>
            <a:r>
              <a:rPr sz="3300" b="1" spc="190" dirty="0">
                <a:solidFill>
                  <a:srgbClr val="04335C"/>
                </a:solidFill>
                <a:latin typeface="Arial"/>
                <a:cs typeface="Arial"/>
              </a:rPr>
              <a:t>CAN</a:t>
            </a:r>
            <a:r>
              <a:rPr sz="3300" b="1" spc="195" dirty="0">
                <a:solidFill>
                  <a:srgbClr val="04335C"/>
                </a:solidFill>
                <a:latin typeface="Arial"/>
                <a:cs typeface="Arial"/>
              </a:rPr>
              <a:t> </a:t>
            </a:r>
            <a:r>
              <a:rPr sz="3300" b="1" spc="-95" dirty="0">
                <a:solidFill>
                  <a:srgbClr val="04335C"/>
                </a:solidFill>
                <a:latin typeface="Arial"/>
                <a:cs typeface="Arial"/>
              </a:rPr>
              <a:t>BE</a:t>
            </a:r>
            <a:r>
              <a:rPr sz="3300" b="1" spc="725" dirty="0">
                <a:solidFill>
                  <a:srgbClr val="04335C"/>
                </a:solidFill>
                <a:latin typeface="Arial"/>
                <a:cs typeface="Arial"/>
              </a:rPr>
              <a:t> </a:t>
            </a:r>
            <a:r>
              <a:rPr sz="3300" b="1" spc="250" dirty="0">
                <a:solidFill>
                  <a:srgbClr val="04335C"/>
                </a:solidFill>
                <a:latin typeface="Arial"/>
                <a:cs typeface="Arial"/>
              </a:rPr>
              <a:t>NAVIGATED  </a:t>
            </a:r>
            <a:r>
              <a:rPr sz="3300" b="1" spc="265" dirty="0">
                <a:solidFill>
                  <a:srgbClr val="04335C"/>
                </a:solidFill>
                <a:latin typeface="Arial"/>
                <a:cs typeface="Arial"/>
              </a:rPr>
              <a:t>USING  </a:t>
            </a:r>
            <a:r>
              <a:rPr sz="3300" b="1" spc="185" dirty="0">
                <a:solidFill>
                  <a:srgbClr val="04335C"/>
                </a:solidFill>
                <a:latin typeface="Arial"/>
                <a:cs typeface="Arial"/>
              </a:rPr>
              <a:t>ARROW  </a:t>
            </a:r>
            <a:r>
              <a:rPr sz="3300" b="1" spc="50" dirty="0">
                <a:solidFill>
                  <a:srgbClr val="04335C"/>
                </a:solidFill>
                <a:latin typeface="Arial"/>
                <a:cs typeface="Arial"/>
              </a:rPr>
              <a:t>KEYS.  </a:t>
            </a:r>
            <a:r>
              <a:rPr sz="3300" b="1" spc="155" dirty="0">
                <a:solidFill>
                  <a:srgbClr val="04335C"/>
                </a:solidFill>
                <a:latin typeface="Arial"/>
                <a:cs typeface="Arial"/>
              </a:rPr>
              <a:t>ALSO,  </a:t>
            </a:r>
            <a:r>
              <a:rPr sz="3300" b="1" spc="90" dirty="0">
                <a:solidFill>
                  <a:srgbClr val="04335C"/>
                </a:solidFill>
                <a:latin typeface="Arial"/>
                <a:cs typeface="Arial"/>
              </a:rPr>
              <a:t>' </a:t>
            </a:r>
            <a:r>
              <a:rPr sz="3300" b="1" spc="360" dirty="0">
                <a:solidFill>
                  <a:srgbClr val="04335C"/>
                </a:solidFill>
                <a:latin typeface="Arial"/>
                <a:cs typeface="Arial"/>
              </a:rPr>
              <a:t>N' </a:t>
            </a:r>
            <a:r>
              <a:rPr sz="3300" b="1" spc="365" dirty="0">
                <a:solidFill>
                  <a:srgbClr val="04335C"/>
                </a:solidFill>
                <a:latin typeface="Arial"/>
                <a:cs typeface="Arial"/>
              </a:rPr>
              <a:t> </a:t>
            </a:r>
            <a:r>
              <a:rPr sz="3300" b="1" spc="220" dirty="0">
                <a:solidFill>
                  <a:srgbClr val="04335C"/>
                </a:solidFill>
                <a:latin typeface="Arial"/>
                <a:cs typeface="Arial"/>
              </a:rPr>
              <a:t>A</a:t>
            </a:r>
            <a:r>
              <a:rPr sz="3300" b="1" spc="625" dirty="0">
                <a:solidFill>
                  <a:srgbClr val="04335C"/>
                </a:solidFill>
                <a:latin typeface="Arial"/>
                <a:cs typeface="Arial"/>
              </a:rPr>
              <a:t>N</a:t>
            </a:r>
            <a:r>
              <a:rPr sz="3300" b="1" spc="55" dirty="0">
                <a:solidFill>
                  <a:srgbClr val="04335C"/>
                </a:solidFill>
                <a:latin typeface="Arial"/>
                <a:cs typeface="Arial"/>
              </a:rPr>
              <a:t>D</a:t>
            </a:r>
            <a:r>
              <a:rPr sz="3300" b="1" dirty="0">
                <a:solidFill>
                  <a:srgbClr val="04335C"/>
                </a:solidFill>
                <a:latin typeface="Arial"/>
                <a:cs typeface="Arial"/>
              </a:rPr>
              <a:t>  </a:t>
            </a:r>
            <a:r>
              <a:rPr sz="3300" b="1" spc="-215" dirty="0">
                <a:solidFill>
                  <a:srgbClr val="04335C"/>
                </a:solidFill>
                <a:latin typeface="Arial"/>
                <a:cs typeface="Arial"/>
              </a:rPr>
              <a:t> </a:t>
            </a:r>
            <a:r>
              <a:rPr sz="3300" b="1" spc="90" dirty="0">
                <a:solidFill>
                  <a:srgbClr val="04335C"/>
                </a:solidFill>
                <a:latin typeface="Arial"/>
                <a:cs typeface="Arial"/>
              </a:rPr>
              <a:t>'</a:t>
            </a:r>
            <a:r>
              <a:rPr sz="3300" b="1" spc="-590" dirty="0">
                <a:solidFill>
                  <a:srgbClr val="04335C"/>
                </a:solidFill>
                <a:latin typeface="Arial"/>
                <a:cs typeface="Arial"/>
              </a:rPr>
              <a:t> </a:t>
            </a:r>
            <a:r>
              <a:rPr sz="3300" b="1" spc="200" dirty="0">
                <a:solidFill>
                  <a:srgbClr val="04335C"/>
                </a:solidFill>
                <a:latin typeface="Arial"/>
                <a:cs typeface="Arial"/>
              </a:rPr>
              <a:t>P</a:t>
            </a:r>
            <a:r>
              <a:rPr sz="3300" b="1" spc="90" dirty="0">
                <a:solidFill>
                  <a:srgbClr val="04335C"/>
                </a:solidFill>
                <a:latin typeface="Arial"/>
                <a:cs typeface="Arial"/>
              </a:rPr>
              <a:t>'</a:t>
            </a:r>
            <a:r>
              <a:rPr sz="3300" b="1" dirty="0">
                <a:solidFill>
                  <a:srgbClr val="04335C"/>
                </a:solidFill>
                <a:latin typeface="Arial"/>
                <a:cs typeface="Arial"/>
              </a:rPr>
              <a:t>  </a:t>
            </a:r>
            <a:r>
              <a:rPr sz="3300" b="1" spc="-215" dirty="0">
                <a:solidFill>
                  <a:srgbClr val="04335C"/>
                </a:solidFill>
                <a:latin typeface="Arial"/>
                <a:cs typeface="Arial"/>
              </a:rPr>
              <a:t> </a:t>
            </a:r>
            <a:r>
              <a:rPr sz="3300" b="1" spc="135" dirty="0">
                <a:solidFill>
                  <a:srgbClr val="04335C"/>
                </a:solidFill>
                <a:latin typeface="Arial"/>
                <a:cs typeface="Arial"/>
              </a:rPr>
              <a:t>K</a:t>
            </a:r>
            <a:r>
              <a:rPr sz="3300" b="1" spc="-25" dirty="0">
                <a:solidFill>
                  <a:srgbClr val="04335C"/>
                </a:solidFill>
                <a:latin typeface="Arial"/>
                <a:cs typeface="Arial"/>
              </a:rPr>
              <a:t>E</a:t>
            </a:r>
            <a:r>
              <a:rPr sz="3300" b="1" spc="185" dirty="0">
                <a:solidFill>
                  <a:srgbClr val="04335C"/>
                </a:solidFill>
                <a:latin typeface="Arial"/>
                <a:cs typeface="Arial"/>
              </a:rPr>
              <a:t>Y</a:t>
            </a:r>
            <a:r>
              <a:rPr sz="3300" b="1" spc="-385" dirty="0">
                <a:solidFill>
                  <a:srgbClr val="04335C"/>
                </a:solidFill>
                <a:latin typeface="Arial"/>
                <a:cs typeface="Arial"/>
              </a:rPr>
              <a:t>S</a:t>
            </a:r>
            <a:r>
              <a:rPr sz="3300" b="1" dirty="0">
                <a:solidFill>
                  <a:srgbClr val="04335C"/>
                </a:solidFill>
                <a:latin typeface="Arial"/>
                <a:cs typeface="Arial"/>
              </a:rPr>
              <a:t>  </a:t>
            </a:r>
            <a:r>
              <a:rPr sz="3300" b="1" spc="-215" dirty="0">
                <a:solidFill>
                  <a:srgbClr val="04335C"/>
                </a:solidFill>
                <a:latin typeface="Arial"/>
                <a:cs typeface="Arial"/>
              </a:rPr>
              <a:t> </a:t>
            </a:r>
            <a:r>
              <a:rPr sz="3300" b="1" spc="45" dirty="0">
                <a:solidFill>
                  <a:srgbClr val="04335C"/>
                </a:solidFill>
                <a:latin typeface="Arial"/>
                <a:cs typeface="Arial"/>
              </a:rPr>
              <a:t>C</a:t>
            </a:r>
            <a:r>
              <a:rPr sz="3300" b="1" spc="220" dirty="0">
                <a:solidFill>
                  <a:srgbClr val="04335C"/>
                </a:solidFill>
                <a:latin typeface="Arial"/>
                <a:cs typeface="Arial"/>
              </a:rPr>
              <a:t>A</a:t>
            </a:r>
            <a:r>
              <a:rPr sz="3300" b="1" spc="295" dirty="0">
                <a:solidFill>
                  <a:srgbClr val="04335C"/>
                </a:solidFill>
                <a:latin typeface="Arial"/>
                <a:cs typeface="Arial"/>
              </a:rPr>
              <a:t>N</a:t>
            </a:r>
            <a:r>
              <a:rPr sz="3300" b="1" dirty="0">
                <a:solidFill>
                  <a:srgbClr val="04335C"/>
                </a:solidFill>
                <a:latin typeface="Arial"/>
                <a:cs typeface="Arial"/>
              </a:rPr>
              <a:t>  </a:t>
            </a:r>
            <a:r>
              <a:rPr sz="3300" b="1" spc="-215" dirty="0">
                <a:solidFill>
                  <a:srgbClr val="04335C"/>
                </a:solidFill>
                <a:latin typeface="Arial"/>
                <a:cs typeface="Arial"/>
              </a:rPr>
              <a:t> </a:t>
            </a:r>
            <a:r>
              <a:rPr sz="3300" b="1" spc="160" dirty="0">
                <a:solidFill>
                  <a:srgbClr val="04335C"/>
                </a:solidFill>
                <a:latin typeface="Arial"/>
                <a:cs typeface="Arial"/>
              </a:rPr>
              <a:t>B</a:t>
            </a:r>
            <a:r>
              <a:rPr sz="3300" b="1" spc="-355" dirty="0">
                <a:solidFill>
                  <a:srgbClr val="04335C"/>
                </a:solidFill>
                <a:latin typeface="Arial"/>
                <a:cs typeface="Arial"/>
              </a:rPr>
              <a:t>E</a:t>
            </a:r>
            <a:r>
              <a:rPr sz="3300" b="1" dirty="0">
                <a:solidFill>
                  <a:srgbClr val="04335C"/>
                </a:solidFill>
                <a:latin typeface="Arial"/>
                <a:cs typeface="Arial"/>
              </a:rPr>
              <a:t>  </a:t>
            </a:r>
            <a:r>
              <a:rPr sz="3300" b="1" spc="-215" dirty="0">
                <a:solidFill>
                  <a:srgbClr val="04335C"/>
                </a:solidFill>
                <a:latin typeface="Arial"/>
                <a:cs typeface="Arial"/>
              </a:rPr>
              <a:t> </a:t>
            </a:r>
            <a:r>
              <a:rPr sz="3300" b="1" spc="440" dirty="0">
                <a:solidFill>
                  <a:srgbClr val="04335C"/>
                </a:solidFill>
                <a:latin typeface="Arial"/>
                <a:cs typeface="Arial"/>
              </a:rPr>
              <a:t>U</a:t>
            </a:r>
            <a:r>
              <a:rPr sz="3300" b="1" spc="-55" dirty="0">
                <a:solidFill>
                  <a:srgbClr val="04335C"/>
                </a:solidFill>
                <a:latin typeface="Arial"/>
                <a:cs typeface="Arial"/>
              </a:rPr>
              <a:t>S</a:t>
            </a:r>
            <a:r>
              <a:rPr sz="3300" b="1" spc="-25" dirty="0">
                <a:solidFill>
                  <a:srgbClr val="04335C"/>
                </a:solidFill>
                <a:latin typeface="Arial"/>
                <a:cs typeface="Arial"/>
              </a:rPr>
              <a:t>E</a:t>
            </a:r>
            <a:r>
              <a:rPr sz="3300" b="1" spc="55" dirty="0">
                <a:solidFill>
                  <a:srgbClr val="04335C"/>
                </a:solidFill>
                <a:latin typeface="Arial"/>
                <a:cs typeface="Arial"/>
              </a:rPr>
              <a:t>D</a:t>
            </a:r>
            <a:r>
              <a:rPr sz="3300" b="1" dirty="0">
                <a:solidFill>
                  <a:srgbClr val="04335C"/>
                </a:solidFill>
                <a:latin typeface="Arial"/>
                <a:cs typeface="Arial"/>
              </a:rPr>
              <a:t>  </a:t>
            </a:r>
            <a:r>
              <a:rPr sz="3300" b="1" spc="-215" dirty="0">
                <a:solidFill>
                  <a:srgbClr val="04335C"/>
                </a:solidFill>
                <a:latin typeface="Arial"/>
                <a:cs typeface="Arial"/>
              </a:rPr>
              <a:t> </a:t>
            </a:r>
            <a:r>
              <a:rPr sz="3300" b="1" spc="225" dirty="0">
                <a:solidFill>
                  <a:srgbClr val="04335C"/>
                </a:solidFill>
                <a:latin typeface="Arial"/>
                <a:cs typeface="Arial"/>
              </a:rPr>
              <a:t>T</a:t>
            </a:r>
            <a:r>
              <a:rPr sz="3300" b="1" spc="55" dirty="0">
                <a:solidFill>
                  <a:srgbClr val="04335C"/>
                </a:solidFill>
                <a:latin typeface="Arial"/>
                <a:cs typeface="Arial"/>
              </a:rPr>
              <a:t>O</a:t>
            </a:r>
            <a:r>
              <a:rPr sz="3300" b="1" dirty="0">
                <a:solidFill>
                  <a:srgbClr val="04335C"/>
                </a:solidFill>
                <a:latin typeface="Arial"/>
                <a:cs typeface="Arial"/>
              </a:rPr>
              <a:t>  </a:t>
            </a:r>
            <a:r>
              <a:rPr sz="3300" b="1" spc="-215" dirty="0">
                <a:solidFill>
                  <a:srgbClr val="04335C"/>
                </a:solidFill>
                <a:latin typeface="Arial"/>
                <a:cs typeface="Arial"/>
              </a:rPr>
              <a:t> </a:t>
            </a:r>
            <a:r>
              <a:rPr sz="3300" b="1" spc="150" dirty="0">
                <a:solidFill>
                  <a:srgbClr val="04335C"/>
                </a:solidFill>
                <a:latin typeface="Arial"/>
                <a:cs typeface="Arial"/>
              </a:rPr>
              <a:t>G</a:t>
            </a:r>
            <a:r>
              <a:rPr sz="3300" b="1" spc="55" dirty="0">
                <a:solidFill>
                  <a:srgbClr val="04335C"/>
                </a:solidFill>
                <a:latin typeface="Arial"/>
                <a:cs typeface="Arial"/>
              </a:rPr>
              <a:t>O</a:t>
            </a:r>
            <a:r>
              <a:rPr sz="3300" b="1" dirty="0">
                <a:solidFill>
                  <a:srgbClr val="04335C"/>
                </a:solidFill>
                <a:latin typeface="Arial"/>
                <a:cs typeface="Arial"/>
              </a:rPr>
              <a:t>  </a:t>
            </a:r>
            <a:r>
              <a:rPr sz="3300" b="1" spc="-215" dirty="0">
                <a:solidFill>
                  <a:srgbClr val="04335C"/>
                </a:solidFill>
                <a:latin typeface="Arial"/>
                <a:cs typeface="Arial"/>
              </a:rPr>
              <a:t> </a:t>
            </a:r>
            <a:r>
              <a:rPr sz="3300" b="1" spc="225" dirty="0">
                <a:solidFill>
                  <a:srgbClr val="04335C"/>
                </a:solidFill>
                <a:latin typeface="Arial"/>
                <a:cs typeface="Arial"/>
              </a:rPr>
              <a:t>T</a:t>
            </a:r>
            <a:r>
              <a:rPr sz="3300" b="1" spc="55" dirty="0">
                <a:solidFill>
                  <a:srgbClr val="04335C"/>
                </a:solidFill>
                <a:latin typeface="Arial"/>
                <a:cs typeface="Arial"/>
              </a:rPr>
              <a:t>O</a:t>
            </a:r>
            <a:r>
              <a:rPr sz="3300" b="1" dirty="0">
                <a:solidFill>
                  <a:srgbClr val="04335C"/>
                </a:solidFill>
                <a:latin typeface="Arial"/>
                <a:cs typeface="Arial"/>
              </a:rPr>
              <a:t>  </a:t>
            </a:r>
            <a:r>
              <a:rPr sz="3300" b="1" spc="-215" dirty="0">
                <a:solidFill>
                  <a:srgbClr val="04335C"/>
                </a:solidFill>
                <a:latin typeface="Arial"/>
                <a:cs typeface="Arial"/>
              </a:rPr>
              <a:t> </a:t>
            </a:r>
            <a:r>
              <a:rPr sz="3300" b="1" spc="625" dirty="0">
                <a:solidFill>
                  <a:srgbClr val="04335C"/>
                </a:solidFill>
                <a:latin typeface="Arial"/>
                <a:cs typeface="Arial"/>
              </a:rPr>
              <a:t>N</a:t>
            </a:r>
            <a:r>
              <a:rPr sz="3300" b="1" spc="-25" dirty="0">
                <a:solidFill>
                  <a:srgbClr val="04335C"/>
                </a:solidFill>
                <a:latin typeface="Arial"/>
                <a:cs typeface="Arial"/>
              </a:rPr>
              <a:t>E</a:t>
            </a:r>
            <a:r>
              <a:rPr sz="3300" b="1" spc="330" dirty="0">
                <a:solidFill>
                  <a:srgbClr val="04335C"/>
                </a:solidFill>
                <a:latin typeface="Arial"/>
                <a:cs typeface="Arial"/>
              </a:rPr>
              <a:t>X</a:t>
            </a:r>
            <a:r>
              <a:rPr sz="3300" b="1" spc="-105" dirty="0">
                <a:solidFill>
                  <a:srgbClr val="04335C"/>
                </a:solidFill>
                <a:latin typeface="Arial"/>
                <a:cs typeface="Arial"/>
              </a:rPr>
              <a:t>T</a:t>
            </a:r>
            <a:r>
              <a:rPr sz="3300" b="1" dirty="0">
                <a:solidFill>
                  <a:srgbClr val="04335C"/>
                </a:solidFill>
                <a:latin typeface="Arial"/>
                <a:cs typeface="Arial"/>
              </a:rPr>
              <a:t>  </a:t>
            </a:r>
            <a:r>
              <a:rPr sz="3300" b="1" spc="-215" dirty="0">
                <a:solidFill>
                  <a:srgbClr val="04335C"/>
                </a:solidFill>
                <a:latin typeface="Arial"/>
                <a:cs typeface="Arial"/>
              </a:rPr>
              <a:t> </a:t>
            </a:r>
            <a:r>
              <a:rPr sz="3300" b="1" spc="220" dirty="0">
                <a:solidFill>
                  <a:srgbClr val="04335C"/>
                </a:solidFill>
                <a:latin typeface="Arial"/>
                <a:cs typeface="Arial"/>
              </a:rPr>
              <a:t>A</a:t>
            </a:r>
            <a:r>
              <a:rPr sz="3300" b="1" spc="625" dirty="0">
                <a:solidFill>
                  <a:srgbClr val="04335C"/>
                </a:solidFill>
                <a:latin typeface="Arial"/>
                <a:cs typeface="Arial"/>
              </a:rPr>
              <a:t>N</a:t>
            </a:r>
            <a:r>
              <a:rPr sz="3300" b="1" spc="55" dirty="0">
                <a:solidFill>
                  <a:srgbClr val="04335C"/>
                </a:solidFill>
                <a:latin typeface="Arial"/>
                <a:cs typeface="Arial"/>
              </a:rPr>
              <a:t>D</a:t>
            </a:r>
            <a:r>
              <a:rPr sz="3300" b="1" dirty="0">
                <a:solidFill>
                  <a:srgbClr val="04335C"/>
                </a:solidFill>
                <a:latin typeface="Arial"/>
                <a:cs typeface="Arial"/>
              </a:rPr>
              <a:t>  </a:t>
            </a:r>
            <a:r>
              <a:rPr sz="3300" b="1" spc="-215" dirty="0">
                <a:solidFill>
                  <a:srgbClr val="04335C"/>
                </a:solidFill>
                <a:latin typeface="Arial"/>
                <a:cs typeface="Arial"/>
              </a:rPr>
              <a:t> </a:t>
            </a:r>
            <a:r>
              <a:rPr sz="3300" b="1" spc="200" dirty="0">
                <a:solidFill>
                  <a:srgbClr val="04335C"/>
                </a:solidFill>
                <a:latin typeface="Arial"/>
                <a:cs typeface="Arial"/>
              </a:rPr>
              <a:t>P</a:t>
            </a:r>
            <a:r>
              <a:rPr sz="3300" b="1" spc="125" dirty="0">
                <a:solidFill>
                  <a:srgbClr val="04335C"/>
                </a:solidFill>
                <a:latin typeface="Arial"/>
                <a:cs typeface="Arial"/>
              </a:rPr>
              <a:t>R</a:t>
            </a:r>
            <a:r>
              <a:rPr sz="3300" b="1" spc="-25" dirty="0">
                <a:solidFill>
                  <a:srgbClr val="04335C"/>
                </a:solidFill>
                <a:latin typeface="Arial"/>
                <a:cs typeface="Arial"/>
              </a:rPr>
              <a:t>E</a:t>
            </a:r>
            <a:r>
              <a:rPr sz="3300" b="1" spc="270" dirty="0">
                <a:solidFill>
                  <a:srgbClr val="04335C"/>
                </a:solidFill>
                <a:latin typeface="Arial"/>
                <a:cs typeface="Arial"/>
              </a:rPr>
              <a:t>V</a:t>
            </a:r>
            <a:r>
              <a:rPr sz="3300" b="1" spc="505" dirty="0">
                <a:solidFill>
                  <a:srgbClr val="04335C"/>
                </a:solidFill>
                <a:latin typeface="Arial"/>
                <a:cs typeface="Arial"/>
              </a:rPr>
              <a:t>I</a:t>
            </a:r>
            <a:r>
              <a:rPr sz="3300" b="1" spc="385" dirty="0">
                <a:solidFill>
                  <a:srgbClr val="04335C"/>
                </a:solidFill>
                <a:latin typeface="Arial"/>
                <a:cs typeface="Arial"/>
              </a:rPr>
              <a:t>O</a:t>
            </a:r>
            <a:r>
              <a:rPr sz="3300" b="1" spc="440" dirty="0">
                <a:solidFill>
                  <a:srgbClr val="04335C"/>
                </a:solidFill>
                <a:latin typeface="Arial"/>
                <a:cs typeface="Arial"/>
              </a:rPr>
              <a:t>U</a:t>
            </a:r>
            <a:r>
              <a:rPr sz="3300" b="1" spc="-385" dirty="0">
                <a:solidFill>
                  <a:srgbClr val="04335C"/>
                </a:solidFill>
                <a:latin typeface="Arial"/>
                <a:cs typeface="Arial"/>
              </a:rPr>
              <a:t>S</a:t>
            </a:r>
            <a:r>
              <a:rPr sz="3300" b="1" dirty="0">
                <a:solidFill>
                  <a:srgbClr val="04335C"/>
                </a:solidFill>
                <a:latin typeface="Arial"/>
                <a:cs typeface="Arial"/>
              </a:rPr>
              <a:t>  </a:t>
            </a:r>
            <a:r>
              <a:rPr sz="3300" b="1" spc="-215" dirty="0">
                <a:solidFill>
                  <a:srgbClr val="04335C"/>
                </a:solidFill>
                <a:latin typeface="Arial"/>
                <a:cs typeface="Arial"/>
              </a:rPr>
              <a:t> </a:t>
            </a:r>
            <a:r>
              <a:rPr sz="3300" b="1" spc="690" dirty="0">
                <a:solidFill>
                  <a:srgbClr val="04335C"/>
                </a:solidFill>
                <a:latin typeface="Arial"/>
                <a:cs typeface="Arial"/>
              </a:rPr>
              <a:t>M</a:t>
            </a:r>
            <a:r>
              <a:rPr sz="3300" b="1" spc="385" dirty="0">
                <a:solidFill>
                  <a:srgbClr val="04335C"/>
                </a:solidFill>
                <a:latin typeface="Arial"/>
                <a:cs typeface="Arial"/>
              </a:rPr>
              <a:t>O</a:t>
            </a:r>
            <a:r>
              <a:rPr sz="3300" b="1" spc="625" dirty="0">
                <a:solidFill>
                  <a:srgbClr val="04335C"/>
                </a:solidFill>
                <a:latin typeface="Arial"/>
                <a:cs typeface="Arial"/>
              </a:rPr>
              <a:t>N</a:t>
            </a:r>
            <a:r>
              <a:rPr sz="3300" b="1" spc="225" dirty="0">
                <a:solidFill>
                  <a:srgbClr val="04335C"/>
                </a:solidFill>
                <a:latin typeface="Arial"/>
                <a:cs typeface="Arial"/>
              </a:rPr>
              <a:t>T</a:t>
            </a:r>
            <a:r>
              <a:rPr sz="3300" b="1" spc="80" dirty="0">
                <a:solidFill>
                  <a:srgbClr val="04335C"/>
                </a:solidFill>
                <a:latin typeface="Arial"/>
                <a:cs typeface="Arial"/>
              </a:rPr>
              <a:t>H  </a:t>
            </a:r>
            <a:r>
              <a:rPr sz="3300" b="1" spc="105" dirty="0">
                <a:solidFill>
                  <a:srgbClr val="04335C"/>
                </a:solidFill>
                <a:latin typeface="Arial"/>
                <a:cs typeface="Arial"/>
              </a:rPr>
              <a:t>RESPECTIVELY</a:t>
            </a:r>
            <a:endParaRPr sz="3300">
              <a:latin typeface="Arial"/>
              <a:cs typeface="Arial"/>
            </a:endParaRPr>
          </a:p>
          <a:p>
            <a:pPr marL="12700" algn="just">
              <a:lnSpc>
                <a:spcPct val="100000"/>
              </a:lnSpc>
              <a:spcBef>
                <a:spcPts val="3719"/>
              </a:spcBef>
            </a:pPr>
            <a:r>
              <a:rPr sz="3300" b="1" spc="105" dirty="0">
                <a:solidFill>
                  <a:srgbClr val="04335C"/>
                </a:solidFill>
                <a:latin typeface="Arial"/>
                <a:cs typeface="Arial"/>
              </a:rPr>
              <a:t>STOP</a:t>
            </a:r>
            <a:endParaRPr sz="33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028264" y="2483689"/>
            <a:ext cx="7259955" cy="7803515"/>
          </a:xfrm>
          <a:custGeom>
            <a:avLst/>
            <a:gdLst/>
            <a:ahLst/>
            <a:cxnLst/>
            <a:rect l="l" t="t" r="r" b="b"/>
            <a:pathLst>
              <a:path w="7259955" h="7803515">
                <a:moveTo>
                  <a:pt x="211582" y="7803310"/>
                </a:moveTo>
                <a:lnTo>
                  <a:pt x="189775" y="7752838"/>
                </a:lnTo>
                <a:lnTo>
                  <a:pt x="171388" y="7707400"/>
                </a:lnTo>
                <a:lnTo>
                  <a:pt x="153899" y="7661417"/>
                </a:lnTo>
                <a:lnTo>
                  <a:pt x="137322" y="7614890"/>
                </a:lnTo>
                <a:lnTo>
                  <a:pt x="121668" y="7567820"/>
                </a:lnTo>
                <a:lnTo>
                  <a:pt x="106951" y="7520208"/>
                </a:lnTo>
                <a:lnTo>
                  <a:pt x="93185" y="7472055"/>
                </a:lnTo>
                <a:lnTo>
                  <a:pt x="80381" y="7423362"/>
                </a:lnTo>
                <a:lnTo>
                  <a:pt x="68553" y="7374130"/>
                </a:lnTo>
                <a:lnTo>
                  <a:pt x="57713" y="7324361"/>
                </a:lnTo>
                <a:lnTo>
                  <a:pt x="47967" y="7274532"/>
                </a:lnTo>
                <a:lnTo>
                  <a:pt x="39156" y="7224716"/>
                </a:lnTo>
                <a:lnTo>
                  <a:pt x="31268" y="7174917"/>
                </a:lnTo>
                <a:lnTo>
                  <a:pt x="24293" y="7125141"/>
                </a:lnTo>
                <a:lnTo>
                  <a:pt x="18219" y="7075391"/>
                </a:lnTo>
                <a:lnTo>
                  <a:pt x="13036" y="7025671"/>
                </a:lnTo>
                <a:lnTo>
                  <a:pt x="8732" y="6975986"/>
                </a:lnTo>
                <a:lnTo>
                  <a:pt x="5295" y="6926340"/>
                </a:lnTo>
                <a:lnTo>
                  <a:pt x="2714" y="6876738"/>
                </a:lnTo>
                <a:lnTo>
                  <a:pt x="979" y="6827182"/>
                </a:lnTo>
                <a:lnTo>
                  <a:pt x="78" y="6777679"/>
                </a:lnTo>
                <a:lnTo>
                  <a:pt x="0" y="6728232"/>
                </a:lnTo>
                <a:lnTo>
                  <a:pt x="733" y="6678845"/>
                </a:lnTo>
                <a:lnTo>
                  <a:pt x="2266" y="6629523"/>
                </a:lnTo>
                <a:lnTo>
                  <a:pt x="4589" y="6580269"/>
                </a:lnTo>
                <a:lnTo>
                  <a:pt x="7689" y="6531089"/>
                </a:lnTo>
                <a:lnTo>
                  <a:pt x="11556" y="6481986"/>
                </a:lnTo>
                <a:lnTo>
                  <a:pt x="16178" y="6432965"/>
                </a:lnTo>
                <a:lnTo>
                  <a:pt x="21545" y="6384030"/>
                </a:lnTo>
                <a:lnTo>
                  <a:pt x="27644" y="6335185"/>
                </a:lnTo>
                <a:lnTo>
                  <a:pt x="34465" y="6286434"/>
                </a:lnTo>
                <a:lnTo>
                  <a:pt x="41997" y="6237783"/>
                </a:lnTo>
                <a:lnTo>
                  <a:pt x="50228" y="6189234"/>
                </a:lnTo>
                <a:lnTo>
                  <a:pt x="59147" y="6140793"/>
                </a:lnTo>
                <a:lnTo>
                  <a:pt x="68742" y="6092463"/>
                </a:lnTo>
                <a:lnTo>
                  <a:pt x="79003" y="6044249"/>
                </a:lnTo>
                <a:lnTo>
                  <a:pt x="89919" y="5996155"/>
                </a:lnTo>
                <a:lnTo>
                  <a:pt x="101477" y="5948186"/>
                </a:lnTo>
                <a:lnTo>
                  <a:pt x="113668" y="5900345"/>
                </a:lnTo>
                <a:lnTo>
                  <a:pt x="126479" y="5852637"/>
                </a:lnTo>
                <a:lnTo>
                  <a:pt x="139899" y="5805066"/>
                </a:lnTo>
                <a:lnTo>
                  <a:pt x="153918" y="5757637"/>
                </a:lnTo>
                <a:lnTo>
                  <a:pt x="168524" y="5710354"/>
                </a:lnTo>
                <a:lnTo>
                  <a:pt x="183705" y="5663220"/>
                </a:lnTo>
                <a:lnTo>
                  <a:pt x="199451" y="5616241"/>
                </a:lnTo>
                <a:lnTo>
                  <a:pt x="215750" y="5569420"/>
                </a:lnTo>
                <a:lnTo>
                  <a:pt x="232591" y="5522762"/>
                </a:lnTo>
                <a:lnTo>
                  <a:pt x="249963" y="5476272"/>
                </a:lnTo>
                <a:lnTo>
                  <a:pt x="267854" y="5429952"/>
                </a:lnTo>
                <a:lnTo>
                  <a:pt x="286254" y="5383808"/>
                </a:lnTo>
                <a:lnTo>
                  <a:pt x="305151" y="5337844"/>
                </a:lnTo>
                <a:lnTo>
                  <a:pt x="324534" y="5292064"/>
                </a:lnTo>
                <a:lnTo>
                  <a:pt x="344391" y="5246473"/>
                </a:lnTo>
                <a:lnTo>
                  <a:pt x="364712" y="5201074"/>
                </a:lnTo>
                <a:lnTo>
                  <a:pt x="385485" y="5155872"/>
                </a:lnTo>
                <a:lnTo>
                  <a:pt x="406699" y="5110872"/>
                </a:lnTo>
                <a:lnTo>
                  <a:pt x="428343" y="5066076"/>
                </a:lnTo>
                <a:lnTo>
                  <a:pt x="450405" y="5021491"/>
                </a:lnTo>
                <a:lnTo>
                  <a:pt x="472874" y="4977120"/>
                </a:lnTo>
                <a:lnTo>
                  <a:pt x="495740" y="4932967"/>
                </a:lnTo>
                <a:lnTo>
                  <a:pt x="518990" y="4889036"/>
                </a:lnTo>
                <a:lnTo>
                  <a:pt x="542614" y="4845333"/>
                </a:lnTo>
                <a:lnTo>
                  <a:pt x="566600" y="4801860"/>
                </a:lnTo>
                <a:lnTo>
                  <a:pt x="590938" y="4758623"/>
                </a:lnTo>
                <a:lnTo>
                  <a:pt x="615615" y="4715625"/>
                </a:lnTo>
                <a:lnTo>
                  <a:pt x="640621" y="4672872"/>
                </a:lnTo>
                <a:lnTo>
                  <a:pt x="665944" y="4630366"/>
                </a:lnTo>
                <a:lnTo>
                  <a:pt x="691574" y="4588113"/>
                </a:lnTo>
                <a:lnTo>
                  <a:pt x="717498" y="4546117"/>
                </a:lnTo>
                <a:lnTo>
                  <a:pt x="743707" y="4504382"/>
                </a:lnTo>
                <a:lnTo>
                  <a:pt x="770892" y="4461697"/>
                </a:lnTo>
                <a:lnTo>
                  <a:pt x="798328" y="4419205"/>
                </a:lnTo>
                <a:lnTo>
                  <a:pt x="826009" y="4376898"/>
                </a:lnTo>
                <a:lnTo>
                  <a:pt x="853925" y="4334770"/>
                </a:lnTo>
                <a:lnTo>
                  <a:pt x="882068" y="4292816"/>
                </a:lnTo>
                <a:lnTo>
                  <a:pt x="910432" y="4251030"/>
                </a:lnTo>
                <a:lnTo>
                  <a:pt x="939007" y="4209405"/>
                </a:lnTo>
                <a:lnTo>
                  <a:pt x="967785" y="4167935"/>
                </a:lnTo>
                <a:lnTo>
                  <a:pt x="996759" y="4126615"/>
                </a:lnTo>
                <a:lnTo>
                  <a:pt x="1025921" y="4085438"/>
                </a:lnTo>
                <a:lnTo>
                  <a:pt x="1055262" y="4044399"/>
                </a:lnTo>
                <a:lnTo>
                  <a:pt x="1084774" y="4003491"/>
                </a:lnTo>
                <a:lnTo>
                  <a:pt x="1114450" y="3962709"/>
                </a:lnTo>
                <a:lnTo>
                  <a:pt x="1144281" y="3922046"/>
                </a:lnTo>
                <a:lnTo>
                  <a:pt x="1174259" y="3881496"/>
                </a:lnTo>
                <a:lnTo>
                  <a:pt x="1204376" y="3841053"/>
                </a:lnTo>
                <a:lnTo>
                  <a:pt x="1234625" y="3800712"/>
                </a:lnTo>
                <a:lnTo>
                  <a:pt x="1264997" y="3760466"/>
                </a:lnTo>
                <a:lnTo>
                  <a:pt x="1295484" y="3720310"/>
                </a:lnTo>
                <a:lnTo>
                  <a:pt x="1326078" y="3680236"/>
                </a:lnTo>
                <a:lnTo>
                  <a:pt x="1356772" y="3640240"/>
                </a:lnTo>
                <a:lnTo>
                  <a:pt x="1387556" y="3600315"/>
                </a:lnTo>
                <a:lnTo>
                  <a:pt x="1449365" y="3520655"/>
                </a:lnTo>
                <a:lnTo>
                  <a:pt x="1542562" y="3401549"/>
                </a:lnTo>
                <a:lnTo>
                  <a:pt x="1823595" y="3045476"/>
                </a:lnTo>
                <a:lnTo>
                  <a:pt x="1948079" y="2886988"/>
                </a:lnTo>
                <a:lnTo>
                  <a:pt x="2009984" y="2807509"/>
                </a:lnTo>
                <a:lnTo>
                  <a:pt x="2071577" y="2727810"/>
                </a:lnTo>
                <a:lnTo>
                  <a:pt x="2102237" y="2687863"/>
                </a:lnTo>
                <a:lnTo>
                  <a:pt x="2132796" y="2647842"/>
                </a:lnTo>
                <a:lnTo>
                  <a:pt x="2163244" y="2607743"/>
                </a:lnTo>
                <a:lnTo>
                  <a:pt x="2193574" y="2567558"/>
                </a:lnTo>
                <a:lnTo>
                  <a:pt x="2223779" y="2527281"/>
                </a:lnTo>
                <a:lnTo>
                  <a:pt x="2253850" y="2486908"/>
                </a:lnTo>
                <a:lnTo>
                  <a:pt x="2283778" y="2446431"/>
                </a:lnTo>
                <a:lnTo>
                  <a:pt x="2313557" y="2405845"/>
                </a:lnTo>
                <a:lnTo>
                  <a:pt x="2343177" y="2365144"/>
                </a:lnTo>
                <a:lnTo>
                  <a:pt x="2372631" y="2324322"/>
                </a:lnTo>
                <a:lnTo>
                  <a:pt x="2401911" y="2283372"/>
                </a:lnTo>
                <a:lnTo>
                  <a:pt x="2431009" y="2242289"/>
                </a:lnTo>
                <a:lnTo>
                  <a:pt x="2459917" y="2201066"/>
                </a:lnTo>
                <a:lnTo>
                  <a:pt x="2488627" y="2159698"/>
                </a:lnTo>
                <a:lnTo>
                  <a:pt x="2517130" y="2118179"/>
                </a:lnTo>
                <a:lnTo>
                  <a:pt x="2545418" y="2076502"/>
                </a:lnTo>
                <a:lnTo>
                  <a:pt x="2573485" y="2034662"/>
                </a:lnTo>
                <a:lnTo>
                  <a:pt x="2601321" y="1992652"/>
                </a:lnTo>
                <a:lnTo>
                  <a:pt x="2628918" y="1950467"/>
                </a:lnTo>
                <a:lnTo>
                  <a:pt x="2656269" y="1908100"/>
                </a:lnTo>
                <a:lnTo>
                  <a:pt x="2683366" y="1865546"/>
                </a:lnTo>
                <a:lnTo>
                  <a:pt x="2710200" y="1822799"/>
                </a:lnTo>
                <a:lnTo>
                  <a:pt x="2817400" y="1651032"/>
                </a:lnTo>
                <a:lnTo>
                  <a:pt x="2844316" y="1608160"/>
                </a:lnTo>
                <a:lnTo>
                  <a:pt x="2871341" y="1565369"/>
                </a:lnTo>
                <a:lnTo>
                  <a:pt x="2898507" y="1522685"/>
                </a:lnTo>
                <a:lnTo>
                  <a:pt x="2925846" y="1480136"/>
                </a:lnTo>
                <a:lnTo>
                  <a:pt x="2953388" y="1437748"/>
                </a:lnTo>
                <a:lnTo>
                  <a:pt x="2981166" y="1395547"/>
                </a:lnTo>
                <a:lnTo>
                  <a:pt x="3009211" y="1353560"/>
                </a:lnTo>
                <a:lnTo>
                  <a:pt x="3037554" y="1311814"/>
                </a:lnTo>
                <a:lnTo>
                  <a:pt x="3066228" y="1270336"/>
                </a:lnTo>
                <a:lnTo>
                  <a:pt x="3095263" y="1229152"/>
                </a:lnTo>
                <a:lnTo>
                  <a:pt x="3124691" y="1188288"/>
                </a:lnTo>
                <a:lnTo>
                  <a:pt x="3154544" y="1147771"/>
                </a:lnTo>
                <a:lnTo>
                  <a:pt x="3184853" y="1107629"/>
                </a:lnTo>
                <a:lnTo>
                  <a:pt x="3215650" y="1067887"/>
                </a:lnTo>
                <a:lnTo>
                  <a:pt x="3246966" y="1028572"/>
                </a:lnTo>
                <a:lnTo>
                  <a:pt x="3278834" y="989711"/>
                </a:lnTo>
                <a:lnTo>
                  <a:pt x="3311283" y="951330"/>
                </a:lnTo>
                <a:lnTo>
                  <a:pt x="3344347" y="913456"/>
                </a:lnTo>
                <a:lnTo>
                  <a:pt x="3378055" y="876116"/>
                </a:lnTo>
                <a:lnTo>
                  <a:pt x="3412441" y="839336"/>
                </a:lnTo>
                <a:lnTo>
                  <a:pt x="3447536" y="803143"/>
                </a:lnTo>
                <a:lnTo>
                  <a:pt x="3483370" y="767564"/>
                </a:lnTo>
                <a:lnTo>
                  <a:pt x="3519976" y="732624"/>
                </a:lnTo>
                <a:lnTo>
                  <a:pt x="3557385" y="698352"/>
                </a:lnTo>
                <a:lnTo>
                  <a:pt x="3595629" y="664772"/>
                </a:lnTo>
                <a:lnTo>
                  <a:pt x="3633909" y="632285"/>
                </a:lnTo>
                <a:lnTo>
                  <a:pt x="3672862" y="600540"/>
                </a:lnTo>
                <a:lnTo>
                  <a:pt x="3712467" y="569545"/>
                </a:lnTo>
                <a:lnTo>
                  <a:pt x="3752704" y="539306"/>
                </a:lnTo>
                <a:lnTo>
                  <a:pt x="3793551" y="509830"/>
                </a:lnTo>
                <a:lnTo>
                  <a:pt x="3834989" y="481124"/>
                </a:lnTo>
                <a:lnTo>
                  <a:pt x="3876997" y="453194"/>
                </a:lnTo>
                <a:lnTo>
                  <a:pt x="3919555" y="426048"/>
                </a:lnTo>
                <a:lnTo>
                  <a:pt x="3962641" y="399690"/>
                </a:lnTo>
                <a:lnTo>
                  <a:pt x="4006236" y="374129"/>
                </a:lnTo>
                <a:lnTo>
                  <a:pt x="4050318" y="349371"/>
                </a:lnTo>
                <a:lnTo>
                  <a:pt x="4094868" y="325423"/>
                </a:lnTo>
                <a:lnTo>
                  <a:pt x="4139864" y="302290"/>
                </a:lnTo>
                <a:lnTo>
                  <a:pt x="4185286" y="279981"/>
                </a:lnTo>
                <a:lnTo>
                  <a:pt x="4231114" y="258501"/>
                </a:lnTo>
                <a:lnTo>
                  <a:pt x="4277327" y="237857"/>
                </a:lnTo>
                <a:lnTo>
                  <a:pt x="4323904" y="218056"/>
                </a:lnTo>
                <a:lnTo>
                  <a:pt x="4370825" y="199104"/>
                </a:lnTo>
                <a:lnTo>
                  <a:pt x="4418070" y="181009"/>
                </a:lnTo>
                <a:lnTo>
                  <a:pt x="4465617" y="163776"/>
                </a:lnTo>
                <a:lnTo>
                  <a:pt x="4513447" y="147413"/>
                </a:lnTo>
                <a:lnTo>
                  <a:pt x="4561538" y="131926"/>
                </a:lnTo>
                <a:lnTo>
                  <a:pt x="4609870" y="117321"/>
                </a:lnTo>
                <a:lnTo>
                  <a:pt x="4658424" y="103606"/>
                </a:lnTo>
                <a:lnTo>
                  <a:pt x="4707177" y="90787"/>
                </a:lnTo>
                <a:lnTo>
                  <a:pt x="4756109" y="78871"/>
                </a:lnTo>
                <a:lnTo>
                  <a:pt x="4804548" y="67701"/>
                </a:lnTo>
                <a:lnTo>
                  <a:pt x="4853181" y="57364"/>
                </a:lnTo>
                <a:lnTo>
                  <a:pt x="4901991" y="47865"/>
                </a:lnTo>
                <a:lnTo>
                  <a:pt x="4950962" y="39208"/>
                </a:lnTo>
                <a:lnTo>
                  <a:pt x="5000078" y="31399"/>
                </a:lnTo>
                <a:lnTo>
                  <a:pt x="5049324" y="24443"/>
                </a:lnTo>
                <a:lnTo>
                  <a:pt x="5098683" y="18343"/>
                </a:lnTo>
                <a:lnTo>
                  <a:pt x="5148139" y="13104"/>
                </a:lnTo>
                <a:lnTo>
                  <a:pt x="5197676" y="8732"/>
                </a:lnTo>
                <a:lnTo>
                  <a:pt x="5247278" y="5231"/>
                </a:lnTo>
                <a:lnTo>
                  <a:pt x="5296929" y="2605"/>
                </a:lnTo>
                <a:lnTo>
                  <a:pt x="5346613" y="860"/>
                </a:lnTo>
                <a:lnTo>
                  <a:pt x="5396314" y="0"/>
                </a:lnTo>
                <a:lnTo>
                  <a:pt x="5446015" y="29"/>
                </a:lnTo>
                <a:lnTo>
                  <a:pt x="5495702" y="953"/>
                </a:lnTo>
                <a:lnTo>
                  <a:pt x="5545357" y="2776"/>
                </a:lnTo>
                <a:lnTo>
                  <a:pt x="5594964" y="5503"/>
                </a:lnTo>
                <a:lnTo>
                  <a:pt x="5644509" y="9138"/>
                </a:lnTo>
                <a:lnTo>
                  <a:pt x="5693973" y="13687"/>
                </a:lnTo>
                <a:lnTo>
                  <a:pt x="5743343" y="19153"/>
                </a:lnTo>
                <a:lnTo>
                  <a:pt x="5792601" y="25542"/>
                </a:lnTo>
                <a:lnTo>
                  <a:pt x="5841731" y="32859"/>
                </a:lnTo>
                <a:lnTo>
                  <a:pt x="5890717" y="41107"/>
                </a:lnTo>
                <a:lnTo>
                  <a:pt x="5939544" y="50292"/>
                </a:lnTo>
                <a:lnTo>
                  <a:pt x="5988195" y="60419"/>
                </a:lnTo>
                <a:lnTo>
                  <a:pt x="6036655" y="71492"/>
                </a:lnTo>
                <a:lnTo>
                  <a:pt x="6085137" y="83728"/>
                </a:lnTo>
                <a:lnTo>
                  <a:pt x="6133407" y="97227"/>
                </a:lnTo>
                <a:lnTo>
                  <a:pt x="6181457" y="111942"/>
                </a:lnTo>
                <a:lnTo>
                  <a:pt x="6229276" y="127824"/>
                </a:lnTo>
                <a:lnTo>
                  <a:pt x="6276853" y="144825"/>
                </a:lnTo>
                <a:lnTo>
                  <a:pt x="6324180" y="162897"/>
                </a:lnTo>
                <a:lnTo>
                  <a:pt x="6371245" y="181991"/>
                </a:lnTo>
                <a:lnTo>
                  <a:pt x="6418040" y="202060"/>
                </a:lnTo>
                <a:lnTo>
                  <a:pt x="6464554" y="223056"/>
                </a:lnTo>
                <a:lnTo>
                  <a:pt x="6510777" y="244931"/>
                </a:lnTo>
                <a:lnTo>
                  <a:pt x="6556699" y="267635"/>
                </a:lnTo>
                <a:lnTo>
                  <a:pt x="6602311" y="291122"/>
                </a:lnTo>
                <a:lnTo>
                  <a:pt x="6647602" y="315343"/>
                </a:lnTo>
                <a:lnTo>
                  <a:pt x="6692562" y="340250"/>
                </a:lnTo>
                <a:lnTo>
                  <a:pt x="6737181" y="365795"/>
                </a:lnTo>
                <a:lnTo>
                  <a:pt x="6781450" y="391930"/>
                </a:lnTo>
                <a:lnTo>
                  <a:pt x="6825359" y="418607"/>
                </a:lnTo>
                <a:lnTo>
                  <a:pt x="6868897" y="445777"/>
                </a:lnTo>
                <a:lnTo>
                  <a:pt x="6912055" y="473392"/>
                </a:lnTo>
                <a:lnTo>
                  <a:pt x="6954822" y="501405"/>
                </a:lnTo>
                <a:lnTo>
                  <a:pt x="6997189" y="529767"/>
                </a:lnTo>
                <a:lnTo>
                  <a:pt x="7039145" y="558430"/>
                </a:lnTo>
                <a:lnTo>
                  <a:pt x="7121788" y="616468"/>
                </a:lnTo>
                <a:lnTo>
                  <a:pt x="7202669" y="675133"/>
                </a:lnTo>
                <a:lnTo>
                  <a:pt x="7243058" y="705026"/>
                </a:lnTo>
                <a:lnTo>
                  <a:pt x="7259735" y="717655"/>
                </a:lnTo>
                <a:lnTo>
                  <a:pt x="7259735" y="7803310"/>
                </a:lnTo>
                <a:lnTo>
                  <a:pt x="211582" y="7803310"/>
                </a:lnTo>
                <a:close/>
              </a:path>
            </a:pathLst>
          </a:custGeom>
          <a:solidFill>
            <a:srgbClr val="6AD4CC">
              <a:alpha val="19999"/>
            </a:srgbClr>
          </a:solidFill>
        </p:spPr>
        <p:txBody>
          <a:bodyPr wrap="square" lIns="0" tIns="0" rIns="0" bIns="0" rtlCol="0"/>
          <a:lstStyle/>
          <a:p>
            <a:endParaRPr/>
          </a:p>
        </p:txBody>
      </p:sp>
      <p:sp>
        <p:nvSpPr>
          <p:cNvPr id="3" name="object 3"/>
          <p:cNvSpPr/>
          <p:nvPr/>
        </p:nvSpPr>
        <p:spPr>
          <a:xfrm>
            <a:off x="15483620" y="0"/>
            <a:ext cx="1730375" cy="807720"/>
          </a:xfrm>
          <a:custGeom>
            <a:avLst/>
            <a:gdLst/>
            <a:ahLst/>
            <a:cxnLst/>
            <a:rect l="l" t="t" r="r" b="b"/>
            <a:pathLst>
              <a:path w="1730375" h="807720">
                <a:moveTo>
                  <a:pt x="1728284" y="219672"/>
                </a:moveTo>
                <a:lnTo>
                  <a:pt x="1730108" y="270515"/>
                </a:lnTo>
                <a:lnTo>
                  <a:pt x="1728719" y="321456"/>
                </a:lnTo>
                <a:lnTo>
                  <a:pt x="1723942" y="372389"/>
                </a:lnTo>
                <a:lnTo>
                  <a:pt x="1715691" y="420938"/>
                </a:lnTo>
                <a:lnTo>
                  <a:pt x="1703758" y="468400"/>
                </a:lnTo>
                <a:lnTo>
                  <a:pt x="1688078" y="514359"/>
                </a:lnTo>
                <a:lnTo>
                  <a:pt x="1668586" y="558404"/>
                </a:lnTo>
                <a:lnTo>
                  <a:pt x="1645218" y="600120"/>
                </a:lnTo>
                <a:lnTo>
                  <a:pt x="1617909" y="639093"/>
                </a:lnTo>
                <a:lnTo>
                  <a:pt x="1586594" y="674912"/>
                </a:lnTo>
                <a:lnTo>
                  <a:pt x="1551209" y="707160"/>
                </a:lnTo>
                <a:lnTo>
                  <a:pt x="1511689" y="735426"/>
                </a:lnTo>
                <a:lnTo>
                  <a:pt x="1467969" y="759296"/>
                </a:lnTo>
                <a:lnTo>
                  <a:pt x="1419274" y="778957"/>
                </a:lnTo>
                <a:lnTo>
                  <a:pt x="1369510" y="793205"/>
                </a:lnTo>
                <a:lnTo>
                  <a:pt x="1318934" y="802413"/>
                </a:lnTo>
                <a:lnTo>
                  <a:pt x="1267797" y="806955"/>
                </a:lnTo>
                <a:lnTo>
                  <a:pt x="1216355" y="807205"/>
                </a:lnTo>
                <a:lnTo>
                  <a:pt x="1164861" y="803537"/>
                </a:lnTo>
                <a:lnTo>
                  <a:pt x="1113570" y="796325"/>
                </a:lnTo>
                <a:lnTo>
                  <a:pt x="1062734" y="785941"/>
                </a:lnTo>
                <a:lnTo>
                  <a:pt x="1012608" y="772761"/>
                </a:lnTo>
                <a:lnTo>
                  <a:pt x="963447" y="757158"/>
                </a:lnTo>
                <a:lnTo>
                  <a:pt x="913872" y="739154"/>
                </a:lnTo>
                <a:lnTo>
                  <a:pt x="864972" y="719623"/>
                </a:lnTo>
                <a:lnTo>
                  <a:pt x="816597" y="698912"/>
                </a:lnTo>
                <a:lnTo>
                  <a:pt x="768598" y="677369"/>
                </a:lnTo>
                <a:lnTo>
                  <a:pt x="720825" y="655341"/>
                </a:lnTo>
                <a:lnTo>
                  <a:pt x="673129" y="633173"/>
                </a:lnTo>
                <a:lnTo>
                  <a:pt x="625360" y="611213"/>
                </a:lnTo>
                <a:lnTo>
                  <a:pt x="577369" y="589807"/>
                </a:lnTo>
                <a:lnTo>
                  <a:pt x="529006" y="569303"/>
                </a:lnTo>
                <a:lnTo>
                  <a:pt x="480121" y="550047"/>
                </a:lnTo>
                <a:lnTo>
                  <a:pt x="430565" y="532386"/>
                </a:lnTo>
                <a:lnTo>
                  <a:pt x="382190" y="516065"/>
                </a:lnTo>
                <a:lnTo>
                  <a:pt x="334215" y="498837"/>
                </a:lnTo>
                <a:lnTo>
                  <a:pt x="287268" y="479449"/>
                </a:lnTo>
                <a:lnTo>
                  <a:pt x="241980" y="456649"/>
                </a:lnTo>
                <a:lnTo>
                  <a:pt x="198979" y="429182"/>
                </a:lnTo>
                <a:lnTo>
                  <a:pt x="163467" y="400745"/>
                </a:lnTo>
                <a:lnTo>
                  <a:pt x="130840" y="368777"/>
                </a:lnTo>
                <a:lnTo>
                  <a:pt x="101371" y="333730"/>
                </a:lnTo>
                <a:lnTo>
                  <a:pt x="75335" y="296055"/>
                </a:lnTo>
                <a:lnTo>
                  <a:pt x="53009" y="256205"/>
                </a:lnTo>
                <a:lnTo>
                  <a:pt x="30423" y="204657"/>
                </a:lnTo>
                <a:lnTo>
                  <a:pt x="13795" y="150888"/>
                </a:lnTo>
                <a:lnTo>
                  <a:pt x="3522" y="95591"/>
                </a:lnTo>
                <a:lnTo>
                  <a:pt x="0" y="39462"/>
                </a:lnTo>
                <a:lnTo>
                  <a:pt x="2521" y="0"/>
                </a:lnTo>
                <a:lnTo>
                  <a:pt x="1686398" y="0"/>
                </a:lnTo>
                <a:lnTo>
                  <a:pt x="1692435" y="19364"/>
                </a:lnTo>
                <a:lnTo>
                  <a:pt x="1705326" y="68773"/>
                </a:lnTo>
                <a:lnTo>
                  <a:pt x="1715716" y="118697"/>
                </a:lnTo>
                <a:lnTo>
                  <a:pt x="1723428" y="169031"/>
                </a:lnTo>
                <a:lnTo>
                  <a:pt x="1728284" y="219672"/>
                </a:lnTo>
                <a:close/>
              </a:path>
            </a:pathLst>
          </a:custGeom>
          <a:solidFill>
            <a:srgbClr val="6AD4CC"/>
          </a:solidFill>
        </p:spPr>
        <p:txBody>
          <a:bodyPr wrap="square" lIns="0" tIns="0" rIns="0" bIns="0" rtlCol="0"/>
          <a:lstStyle/>
          <a:p>
            <a:endParaRPr/>
          </a:p>
        </p:txBody>
      </p:sp>
      <p:grpSp>
        <p:nvGrpSpPr>
          <p:cNvPr id="4" name="object 4"/>
          <p:cNvGrpSpPr/>
          <p:nvPr/>
        </p:nvGrpSpPr>
        <p:grpSpPr>
          <a:xfrm>
            <a:off x="0" y="0"/>
            <a:ext cx="14655165" cy="10287000"/>
            <a:chOff x="0" y="0"/>
            <a:chExt cx="14655165" cy="10287000"/>
          </a:xfrm>
        </p:grpSpPr>
        <p:sp>
          <p:nvSpPr>
            <p:cNvPr id="5" name="object 5"/>
            <p:cNvSpPr/>
            <p:nvPr/>
          </p:nvSpPr>
          <p:spPr>
            <a:xfrm>
              <a:off x="0" y="11"/>
              <a:ext cx="14655165" cy="10287000"/>
            </a:xfrm>
            <a:custGeom>
              <a:avLst/>
              <a:gdLst/>
              <a:ahLst/>
              <a:cxnLst/>
              <a:rect l="l" t="t" r="r" b="b"/>
              <a:pathLst>
                <a:path w="14655165" h="10287000">
                  <a:moveTo>
                    <a:pt x="14654594" y="0"/>
                  </a:moveTo>
                  <a:lnTo>
                    <a:pt x="4788128" y="0"/>
                  </a:lnTo>
                  <a:lnTo>
                    <a:pt x="3999852" y="0"/>
                  </a:lnTo>
                  <a:lnTo>
                    <a:pt x="0" y="0"/>
                  </a:lnTo>
                  <a:lnTo>
                    <a:pt x="0" y="3949230"/>
                  </a:lnTo>
                  <a:lnTo>
                    <a:pt x="32118" y="3989794"/>
                  </a:lnTo>
                  <a:lnTo>
                    <a:pt x="63969" y="4028668"/>
                  </a:lnTo>
                  <a:lnTo>
                    <a:pt x="96456" y="4067022"/>
                  </a:lnTo>
                  <a:lnTo>
                    <a:pt x="129590" y="4104868"/>
                  </a:lnTo>
                  <a:lnTo>
                    <a:pt x="163385" y="4142155"/>
                  </a:lnTo>
                  <a:lnTo>
                    <a:pt x="197853" y="4178897"/>
                  </a:lnTo>
                  <a:lnTo>
                    <a:pt x="233006" y="4215079"/>
                  </a:lnTo>
                  <a:lnTo>
                    <a:pt x="268833" y="4250664"/>
                  </a:lnTo>
                  <a:lnTo>
                    <a:pt x="305371" y="4285653"/>
                  </a:lnTo>
                  <a:lnTo>
                    <a:pt x="341376" y="4319333"/>
                  </a:lnTo>
                  <a:lnTo>
                    <a:pt x="378117" y="4352887"/>
                  </a:lnTo>
                  <a:lnTo>
                    <a:pt x="415582" y="4386173"/>
                  </a:lnTo>
                  <a:lnTo>
                    <a:pt x="453771" y="4419066"/>
                  </a:lnTo>
                  <a:lnTo>
                    <a:pt x="492658" y="4451439"/>
                  </a:lnTo>
                  <a:lnTo>
                    <a:pt x="532231" y="4483176"/>
                  </a:lnTo>
                  <a:lnTo>
                    <a:pt x="572490" y="4514139"/>
                  </a:lnTo>
                  <a:lnTo>
                    <a:pt x="613422" y="4544187"/>
                  </a:lnTo>
                  <a:lnTo>
                    <a:pt x="655027" y="4573219"/>
                  </a:lnTo>
                  <a:lnTo>
                    <a:pt x="697268" y="4601095"/>
                  </a:lnTo>
                  <a:lnTo>
                    <a:pt x="740156" y="4627677"/>
                  </a:lnTo>
                  <a:lnTo>
                    <a:pt x="783678" y="4652861"/>
                  </a:lnTo>
                  <a:lnTo>
                    <a:pt x="827824" y="4676495"/>
                  </a:lnTo>
                  <a:lnTo>
                    <a:pt x="872566" y="4698454"/>
                  </a:lnTo>
                  <a:lnTo>
                    <a:pt x="917917" y="4718634"/>
                  </a:lnTo>
                  <a:lnTo>
                    <a:pt x="963853" y="4736884"/>
                  </a:lnTo>
                  <a:lnTo>
                    <a:pt x="1010119" y="4753318"/>
                  </a:lnTo>
                  <a:lnTo>
                    <a:pt x="1056868" y="4768291"/>
                  </a:lnTo>
                  <a:lnTo>
                    <a:pt x="1104036" y="4781804"/>
                  </a:lnTo>
                  <a:lnTo>
                    <a:pt x="1151597" y="4793856"/>
                  </a:lnTo>
                  <a:lnTo>
                    <a:pt x="1199515" y="4804461"/>
                  </a:lnTo>
                  <a:lnTo>
                    <a:pt x="1247724" y="4813630"/>
                  </a:lnTo>
                  <a:lnTo>
                    <a:pt x="1296200" y="4821377"/>
                  </a:lnTo>
                  <a:lnTo>
                    <a:pt x="1344879" y="4827689"/>
                  </a:lnTo>
                  <a:lnTo>
                    <a:pt x="1393748" y="4832578"/>
                  </a:lnTo>
                  <a:lnTo>
                    <a:pt x="1442745" y="4836058"/>
                  </a:lnTo>
                  <a:lnTo>
                    <a:pt x="1491818" y="4838128"/>
                  </a:lnTo>
                  <a:lnTo>
                    <a:pt x="1540954" y="4838814"/>
                  </a:lnTo>
                  <a:lnTo>
                    <a:pt x="1590078" y="4838103"/>
                  </a:lnTo>
                  <a:lnTo>
                    <a:pt x="1639163" y="4836007"/>
                  </a:lnTo>
                  <a:lnTo>
                    <a:pt x="1688172" y="4832528"/>
                  </a:lnTo>
                  <a:lnTo>
                    <a:pt x="1737042" y="4827689"/>
                  </a:lnTo>
                  <a:lnTo>
                    <a:pt x="1786445" y="4821631"/>
                  </a:lnTo>
                  <a:lnTo>
                    <a:pt x="1835721" y="4814100"/>
                  </a:lnTo>
                  <a:lnTo>
                    <a:pt x="1884807" y="4805108"/>
                  </a:lnTo>
                  <a:lnTo>
                    <a:pt x="1933651" y="4794669"/>
                  </a:lnTo>
                  <a:lnTo>
                    <a:pt x="1982216" y="4782794"/>
                  </a:lnTo>
                  <a:lnTo>
                    <a:pt x="2030412" y="4769485"/>
                  </a:lnTo>
                  <a:lnTo>
                    <a:pt x="2078202" y="4754765"/>
                  </a:lnTo>
                  <a:lnTo>
                    <a:pt x="2125535" y="4738636"/>
                  </a:lnTo>
                  <a:lnTo>
                    <a:pt x="2172360" y="4721110"/>
                  </a:lnTo>
                  <a:lnTo>
                    <a:pt x="2218601" y="4702200"/>
                  </a:lnTo>
                  <a:lnTo>
                    <a:pt x="2264219" y="4681918"/>
                  </a:lnTo>
                  <a:lnTo>
                    <a:pt x="2309152" y="4660265"/>
                  </a:lnTo>
                  <a:lnTo>
                    <a:pt x="2353348" y="4637265"/>
                  </a:lnTo>
                  <a:lnTo>
                    <a:pt x="2396756" y="4612919"/>
                  </a:lnTo>
                  <a:lnTo>
                    <a:pt x="2439314" y="4587252"/>
                  </a:lnTo>
                  <a:lnTo>
                    <a:pt x="2479624" y="4561116"/>
                  </a:lnTo>
                  <a:lnTo>
                    <a:pt x="2478748" y="4604842"/>
                  </a:lnTo>
                  <a:lnTo>
                    <a:pt x="2477922" y="4655109"/>
                  </a:lnTo>
                  <a:lnTo>
                    <a:pt x="2477287" y="4705375"/>
                  </a:lnTo>
                  <a:lnTo>
                    <a:pt x="2476843" y="4755629"/>
                  </a:lnTo>
                  <a:lnTo>
                    <a:pt x="2476601" y="4805896"/>
                  </a:lnTo>
                  <a:lnTo>
                    <a:pt x="2476538" y="4856150"/>
                  </a:lnTo>
                  <a:lnTo>
                    <a:pt x="2476652" y="4906403"/>
                  </a:lnTo>
                  <a:lnTo>
                    <a:pt x="2476957" y="4956645"/>
                  </a:lnTo>
                  <a:lnTo>
                    <a:pt x="2477439" y="5006886"/>
                  </a:lnTo>
                  <a:lnTo>
                    <a:pt x="2478925" y="5107330"/>
                  </a:lnTo>
                  <a:lnTo>
                    <a:pt x="2481084" y="5207711"/>
                  </a:lnTo>
                  <a:lnTo>
                    <a:pt x="2483891" y="5308028"/>
                  </a:lnTo>
                  <a:lnTo>
                    <a:pt x="2487333" y="5408269"/>
                  </a:lnTo>
                  <a:lnTo>
                    <a:pt x="2491371" y="5508396"/>
                  </a:lnTo>
                  <a:lnTo>
                    <a:pt x="2496007" y="5608421"/>
                  </a:lnTo>
                  <a:lnTo>
                    <a:pt x="2501201" y="5708320"/>
                  </a:lnTo>
                  <a:lnTo>
                    <a:pt x="2504071" y="5758408"/>
                  </a:lnTo>
                  <a:lnTo>
                    <a:pt x="2510358" y="5858611"/>
                  </a:lnTo>
                  <a:lnTo>
                    <a:pt x="2517394" y="5958802"/>
                  </a:lnTo>
                  <a:lnTo>
                    <a:pt x="2525179" y="6058979"/>
                  </a:lnTo>
                  <a:lnTo>
                    <a:pt x="2533751" y="6159119"/>
                  </a:lnTo>
                  <a:lnTo>
                    <a:pt x="2543098" y="6259207"/>
                  </a:lnTo>
                  <a:lnTo>
                    <a:pt x="2553271" y="6359233"/>
                  </a:lnTo>
                  <a:lnTo>
                    <a:pt x="2564257" y="6459182"/>
                  </a:lnTo>
                  <a:lnTo>
                    <a:pt x="2576080" y="6559042"/>
                  </a:lnTo>
                  <a:lnTo>
                    <a:pt x="2588768" y="6658788"/>
                  </a:lnTo>
                  <a:lnTo>
                    <a:pt x="2602319" y="6758419"/>
                  </a:lnTo>
                  <a:lnTo>
                    <a:pt x="2616771" y="6857911"/>
                  </a:lnTo>
                  <a:lnTo>
                    <a:pt x="2632125" y="6957250"/>
                  </a:lnTo>
                  <a:lnTo>
                    <a:pt x="2648407" y="7056425"/>
                  </a:lnTo>
                  <a:lnTo>
                    <a:pt x="2665628" y="7155421"/>
                  </a:lnTo>
                  <a:lnTo>
                    <a:pt x="2683802" y="7254214"/>
                  </a:lnTo>
                  <a:lnTo>
                    <a:pt x="2702953" y="7352805"/>
                  </a:lnTo>
                  <a:lnTo>
                    <a:pt x="2723096" y="7451166"/>
                  </a:lnTo>
                  <a:lnTo>
                    <a:pt x="2744228" y="7549299"/>
                  </a:lnTo>
                  <a:lnTo>
                    <a:pt x="2766403" y="7647178"/>
                  </a:lnTo>
                  <a:lnTo>
                    <a:pt x="2789605" y="7744777"/>
                  </a:lnTo>
                  <a:lnTo>
                    <a:pt x="2813875" y="7842110"/>
                  </a:lnTo>
                  <a:lnTo>
                    <a:pt x="2839212" y="7939138"/>
                  </a:lnTo>
                  <a:lnTo>
                    <a:pt x="2865628" y="8035849"/>
                  </a:lnTo>
                  <a:lnTo>
                    <a:pt x="2893161" y="8132242"/>
                  </a:lnTo>
                  <a:lnTo>
                    <a:pt x="2921812" y="8228292"/>
                  </a:lnTo>
                  <a:lnTo>
                    <a:pt x="2951607" y="8323986"/>
                  </a:lnTo>
                  <a:lnTo>
                    <a:pt x="2982544" y="8419312"/>
                  </a:lnTo>
                  <a:lnTo>
                    <a:pt x="3014662" y="8514258"/>
                  </a:lnTo>
                  <a:lnTo>
                    <a:pt x="3047974" y="8608809"/>
                  </a:lnTo>
                  <a:lnTo>
                    <a:pt x="3082480" y="8702929"/>
                  </a:lnTo>
                  <a:lnTo>
                    <a:pt x="3118218" y="8796642"/>
                  </a:lnTo>
                  <a:lnTo>
                    <a:pt x="3155188" y="8889898"/>
                  </a:lnTo>
                  <a:lnTo>
                    <a:pt x="3193415" y="8982697"/>
                  </a:lnTo>
                  <a:lnTo>
                    <a:pt x="3232912" y="9075026"/>
                  </a:lnTo>
                  <a:lnTo>
                    <a:pt x="3273691" y="9166873"/>
                  </a:lnTo>
                  <a:lnTo>
                    <a:pt x="3315779" y="9258211"/>
                  </a:lnTo>
                  <a:lnTo>
                    <a:pt x="3359200" y="9349041"/>
                  </a:lnTo>
                  <a:lnTo>
                    <a:pt x="3403943" y="9439338"/>
                  </a:lnTo>
                  <a:lnTo>
                    <a:pt x="3450044" y="9529102"/>
                  </a:lnTo>
                  <a:lnTo>
                    <a:pt x="3519932" y="9660471"/>
                  </a:lnTo>
                  <a:lnTo>
                    <a:pt x="3591623" y="9790887"/>
                  </a:lnTo>
                  <a:lnTo>
                    <a:pt x="3640950" y="9877831"/>
                  </a:lnTo>
                  <a:lnTo>
                    <a:pt x="3691547" y="9964585"/>
                  </a:lnTo>
                  <a:lnTo>
                    <a:pt x="3743452" y="10051009"/>
                  </a:lnTo>
                  <a:lnTo>
                    <a:pt x="3796703" y="10136937"/>
                  </a:lnTo>
                  <a:lnTo>
                    <a:pt x="3851351" y="10222192"/>
                  </a:lnTo>
                  <a:lnTo>
                    <a:pt x="3894251" y="10287000"/>
                  </a:lnTo>
                  <a:lnTo>
                    <a:pt x="11578971" y="10286987"/>
                  </a:lnTo>
                  <a:lnTo>
                    <a:pt x="14654594" y="0"/>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7954225"/>
              <a:ext cx="3886835" cy="2332990"/>
            </a:xfrm>
            <a:custGeom>
              <a:avLst/>
              <a:gdLst/>
              <a:ahLst/>
              <a:cxnLst/>
              <a:rect l="l" t="t" r="r" b="b"/>
              <a:pathLst>
                <a:path w="3886835" h="2332990">
                  <a:moveTo>
                    <a:pt x="1028687" y="590550"/>
                  </a:moveTo>
                  <a:lnTo>
                    <a:pt x="1026731" y="542112"/>
                  </a:lnTo>
                  <a:lnTo>
                    <a:pt x="1020965" y="494753"/>
                  </a:lnTo>
                  <a:lnTo>
                    <a:pt x="1011529" y="448640"/>
                  </a:lnTo>
                  <a:lnTo>
                    <a:pt x="998588" y="403885"/>
                  </a:lnTo>
                  <a:lnTo>
                    <a:pt x="982281" y="360680"/>
                  </a:lnTo>
                  <a:lnTo>
                    <a:pt x="962774" y="319163"/>
                  </a:lnTo>
                  <a:lnTo>
                    <a:pt x="940219" y="279476"/>
                  </a:lnTo>
                  <a:lnTo>
                    <a:pt x="914755" y="241782"/>
                  </a:lnTo>
                  <a:lnTo>
                    <a:pt x="886536" y="206222"/>
                  </a:lnTo>
                  <a:lnTo>
                    <a:pt x="855726" y="172974"/>
                  </a:lnTo>
                  <a:lnTo>
                    <a:pt x="822464" y="142151"/>
                  </a:lnTo>
                  <a:lnTo>
                    <a:pt x="786917" y="113944"/>
                  </a:lnTo>
                  <a:lnTo>
                    <a:pt x="749223" y="88480"/>
                  </a:lnTo>
                  <a:lnTo>
                    <a:pt x="709536" y="65913"/>
                  </a:lnTo>
                  <a:lnTo>
                    <a:pt x="668007" y="46405"/>
                  </a:lnTo>
                  <a:lnTo>
                    <a:pt x="624801" y="30111"/>
                  </a:lnTo>
                  <a:lnTo>
                    <a:pt x="580059" y="17157"/>
                  </a:lnTo>
                  <a:lnTo>
                    <a:pt x="533933" y="7734"/>
                  </a:lnTo>
                  <a:lnTo>
                    <a:pt x="486575" y="1955"/>
                  </a:lnTo>
                  <a:lnTo>
                    <a:pt x="438137" y="0"/>
                  </a:lnTo>
                  <a:lnTo>
                    <a:pt x="389712" y="1955"/>
                  </a:lnTo>
                  <a:lnTo>
                    <a:pt x="342353" y="7734"/>
                  </a:lnTo>
                  <a:lnTo>
                    <a:pt x="296227" y="17157"/>
                  </a:lnTo>
                  <a:lnTo>
                    <a:pt x="251485" y="30111"/>
                  </a:lnTo>
                  <a:lnTo>
                    <a:pt x="208280" y="46405"/>
                  </a:lnTo>
                  <a:lnTo>
                    <a:pt x="166751" y="65913"/>
                  </a:lnTo>
                  <a:lnTo>
                    <a:pt x="127063" y="88480"/>
                  </a:lnTo>
                  <a:lnTo>
                    <a:pt x="89369" y="113944"/>
                  </a:lnTo>
                  <a:lnTo>
                    <a:pt x="53822" y="142151"/>
                  </a:lnTo>
                  <a:lnTo>
                    <a:pt x="20561" y="172974"/>
                  </a:lnTo>
                  <a:lnTo>
                    <a:pt x="0" y="195173"/>
                  </a:lnTo>
                  <a:lnTo>
                    <a:pt x="0" y="985926"/>
                  </a:lnTo>
                  <a:lnTo>
                    <a:pt x="53822" y="1038948"/>
                  </a:lnTo>
                  <a:lnTo>
                    <a:pt x="89369" y="1067155"/>
                  </a:lnTo>
                  <a:lnTo>
                    <a:pt x="127063" y="1092619"/>
                  </a:lnTo>
                  <a:lnTo>
                    <a:pt x="166751" y="1115187"/>
                  </a:lnTo>
                  <a:lnTo>
                    <a:pt x="208280" y="1134694"/>
                  </a:lnTo>
                  <a:lnTo>
                    <a:pt x="251485" y="1150988"/>
                  </a:lnTo>
                  <a:lnTo>
                    <a:pt x="296227" y="1163942"/>
                  </a:lnTo>
                  <a:lnTo>
                    <a:pt x="342353" y="1173365"/>
                  </a:lnTo>
                  <a:lnTo>
                    <a:pt x="389712" y="1179144"/>
                  </a:lnTo>
                  <a:lnTo>
                    <a:pt x="438137" y="1181100"/>
                  </a:lnTo>
                  <a:lnTo>
                    <a:pt x="486575" y="1179144"/>
                  </a:lnTo>
                  <a:lnTo>
                    <a:pt x="533933" y="1173365"/>
                  </a:lnTo>
                  <a:lnTo>
                    <a:pt x="580059" y="1163942"/>
                  </a:lnTo>
                  <a:lnTo>
                    <a:pt x="624801" y="1150988"/>
                  </a:lnTo>
                  <a:lnTo>
                    <a:pt x="668007" y="1134694"/>
                  </a:lnTo>
                  <a:lnTo>
                    <a:pt x="709536" y="1115187"/>
                  </a:lnTo>
                  <a:lnTo>
                    <a:pt x="749223" y="1092619"/>
                  </a:lnTo>
                  <a:lnTo>
                    <a:pt x="786917" y="1067155"/>
                  </a:lnTo>
                  <a:lnTo>
                    <a:pt x="822464" y="1038948"/>
                  </a:lnTo>
                  <a:lnTo>
                    <a:pt x="855726" y="1008138"/>
                  </a:lnTo>
                  <a:lnTo>
                    <a:pt x="886536" y="974877"/>
                  </a:lnTo>
                  <a:lnTo>
                    <a:pt x="914755" y="939317"/>
                  </a:lnTo>
                  <a:lnTo>
                    <a:pt x="940219" y="901623"/>
                  </a:lnTo>
                  <a:lnTo>
                    <a:pt x="962774" y="861936"/>
                  </a:lnTo>
                  <a:lnTo>
                    <a:pt x="982281" y="820420"/>
                  </a:lnTo>
                  <a:lnTo>
                    <a:pt x="998588" y="777214"/>
                  </a:lnTo>
                  <a:lnTo>
                    <a:pt x="1011529" y="732472"/>
                  </a:lnTo>
                  <a:lnTo>
                    <a:pt x="1020965" y="686346"/>
                  </a:lnTo>
                  <a:lnTo>
                    <a:pt x="1026731" y="638987"/>
                  </a:lnTo>
                  <a:lnTo>
                    <a:pt x="1028687" y="590550"/>
                  </a:lnTo>
                  <a:close/>
                </a:path>
                <a:path w="3886835" h="2332990">
                  <a:moveTo>
                    <a:pt x="3886276" y="2325687"/>
                  </a:moveTo>
                  <a:lnTo>
                    <a:pt x="3882529" y="2272284"/>
                  </a:lnTo>
                  <a:lnTo>
                    <a:pt x="3875024" y="2219299"/>
                  </a:lnTo>
                  <a:lnTo>
                    <a:pt x="3863911" y="2166950"/>
                  </a:lnTo>
                  <a:lnTo>
                    <a:pt x="3849306" y="2115439"/>
                  </a:lnTo>
                  <a:lnTo>
                    <a:pt x="3831336" y="2064969"/>
                  </a:lnTo>
                  <a:lnTo>
                    <a:pt x="3810139" y="2015782"/>
                  </a:lnTo>
                  <a:lnTo>
                    <a:pt x="3785844" y="1968055"/>
                  </a:lnTo>
                  <a:lnTo>
                    <a:pt x="3761956" y="1926996"/>
                  </a:lnTo>
                  <a:lnTo>
                    <a:pt x="3735641" y="1887321"/>
                  </a:lnTo>
                  <a:lnTo>
                    <a:pt x="3707003" y="1849221"/>
                  </a:lnTo>
                  <a:lnTo>
                    <a:pt x="3676167" y="1812861"/>
                  </a:lnTo>
                  <a:lnTo>
                    <a:pt x="3643261" y="1778431"/>
                  </a:lnTo>
                  <a:lnTo>
                    <a:pt x="3608387" y="1746097"/>
                  </a:lnTo>
                  <a:lnTo>
                    <a:pt x="3571659" y="1716062"/>
                  </a:lnTo>
                  <a:lnTo>
                    <a:pt x="3533216" y="1688490"/>
                  </a:lnTo>
                  <a:lnTo>
                    <a:pt x="3488004" y="1660410"/>
                  </a:lnTo>
                  <a:lnTo>
                    <a:pt x="3441255" y="1635721"/>
                  </a:lnTo>
                  <a:lnTo>
                    <a:pt x="3393224" y="1613903"/>
                  </a:lnTo>
                  <a:lnTo>
                    <a:pt x="3344138" y="1594446"/>
                  </a:lnTo>
                  <a:lnTo>
                    <a:pt x="3294253" y="1576832"/>
                  </a:lnTo>
                  <a:lnTo>
                    <a:pt x="3243783" y="1560537"/>
                  </a:lnTo>
                  <a:lnTo>
                    <a:pt x="3192983" y="1545043"/>
                  </a:lnTo>
                  <a:lnTo>
                    <a:pt x="3142081" y="1529842"/>
                  </a:lnTo>
                  <a:lnTo>
                    <a:pt x="3093631" y="1514817"/>
                  </a:lnTo>
                  <a:lnTo>
                    <a:pt x="3045561" y="1498803"/>
                  </a:lnTo>
                  <a:lnTo>
                    <a:pt x="2997809" y="1481912"/>
                  </a:lnTo>
                  <a:lnTo>
                    <a:pt x="2950362" y="1464271"/>
                  </a:lnTo>
                  <a:lnTo>
                    <a:pt x="2903143" y="1445971"/>
                  </a:lnTo>
                  <a:lnTo>
                    <a:pt x="2856141" y="1427162"/>
                  </a:lnTo>
                  <a:lnTo>
                    <a:pt x="2809278" y="1407922"/>
                  </a:lnTo>
                  <a:lnTo>
                    <a:pt x="2762529" y="1388376"/>
                  </a:lnTo>
                  <a:lnTo>
                    <a:pt x="2622486" y="1329080"/>
                  </a:lnTo>
                  <a:lnTo>
                    <a:pt x="2575737" y="1309458"/>
                  </a:lnTo>
                  <a:lnTo>
                    <a:pt x="2528862" y="1290116"/>
                  </a:lnTo>
                  <a:lnTo>
                    <a:pt x="2481834" y="1271143"/>
                  </a:lnTo>
                  <a:lnTo>
                    <a:pt x="2434615" y="1252664"/>
                  </a:lnTo>
                  <a:lnTo>
                    <a:pt x="2387130" y="1234782"/>
                  </a:lnTo>
                  <a:lnTo>
                    <a:pt x="2339365" y="1217637"/>
                  </a:lnTo>
                  <a:lnTo>
                    <a:pt x="2291270" y="1201305"/>
                  </a:lnTo>
                  <a:lnTo>
                    <a:pt x="2242782" y="1185938"/>
                  </a:lnTo>
                  <a:lnTo>
                    <a:pt x="2194356" y="1171829"/>
                  </a:lnTo>
                  <a:lnTo>
                    <a:pt x="2145360" y="1159065"/>
                  </a:lnTo>
                  <a:lnTo>
                    <a:pt x="2095868" y="1147737"/>
                  </a:lnTo>
                  <a:lnTo>
                    <a:pt x="2046008" y="1137996"/>
                  </a:lnTo>
                  <a:lnTo>
                    <a:pt x="1995830" y="1129944"/>
                  </a:lnTo>
                  <a:lnTo>
                    <a:pt x="1945449" y="1123721"/>
                  </a:lnTo>
                  <a:lnTo>
                    <a:pt x="1894954" y="1119441"/>
                  </a:lnTo>
                  <a:lnTo>
                    <a:pt x="1844421" y="1117231"/>
                  </a:lnTo>
                  <a:lnTo>
                    <a:pt x="1793951" y="1117206"/>
                  </a:lnTo>
                  <a:lnTo>
                    <a:pt x="1743633" y="1119505"/>
                  </a:lnTo>
                  <a:lnTo>
                    <a:pt x="1693557" y="1124242"/>
                  </a:lnTo>
                  <a:lnTo>
                    <a:pt x="1643811" y="1131544"/>
                  </a:lnTo>
                  <a:lnTo>
                    <a:pt x="1594497" y="1141539"/>
                  </a:lnTo>
                  <a:lnTo>
                    <a:pt x="1545678" y="1154341"/>
                  </a:lnTo>
                  <a:lnTo>
                    <a:pt x="1497482" y="1170076"/>
                  </a:lnTo>
                  <a:lnTo>
                    <a:pt x="1449971" y="1188872"/>
                  </a:lnTo>
                  <a:lnTo>
                    <a:pt x="1403235" y="1210843"/>
                  </a:lnTo>
                  <a:lnTo>
                    <a:pt x="1360360" y="1234757"/>
                  </a:lnTo>
                  <a:lnTo>
                    <a:pt x="1319999" y="1261224"/>
                  </a:lnTo>
                  <a:lnTo>
                    <a:pt x="1282141" y="1290091"/>
                  </a:lnTo>
                  <a:lnTo>
                    <a:pt x="1246746" y="1321231"/>
                  </a:lnTo>
                  <a:lnTo>
                    <a:pt x="1213789" y="1354493"/>
                  </a:lnTo>
                  <a:lnTo>
                    <a:pt x="1183259" y="1389761"/>
                  </a:lnTo>
                  <a:lnTo>
                    <a:pt x="1155103" y="1426857"/>
                  </a:lnTo>
                  <a:lnTo>
                    <a:pt x="1129322" y="1465681"/>
                  </a:lnTo>
                  <a:lnTo>
                    <a:pt x="1105877" y="1506067"/>
                  </a:lnTo>
                  <a:lnTo>
                    <a:pt x="1084732" y="1547888"/>
                  </a:lnTo>
                  <a:lnTo>
                    <a:pt x="1065885" y="1591005"/>
                  </a:lnTo>
                  <a:lnTo>
                    <a:pt x="1049274" y="1635264"/>
                  </a:lnTo>
                  <a:lnTo>
                    <a:pt x="1034910" y="1680552"/>
                  </a:lnTo>
                  <a:lnTo>
                    <a:pt x="1022743" y="1726704"/>
                  </a:lnTo>
                  <a:lnTo>
                    <a:pt x="1012748" y="1773593"/>
                  </a:lnTo>
                  <a:lnTo>
                    <a:pt x="1004900" y="1821078"/>
                  </a:lnTo>
                  <a:lnTo>
                    <a:pt x="999172" y="1869033"/>
                  </a:lnTo>
                  <a:lnTo>
                    <a:pt x="995540" y="1918258"/>
                  </a:lnTo>
                  <a:lnTo>
                    <a:pt x="993825" y="1967458"/>
                  </a:lnTo>
                  <a:lnTo>
                    <a:pt x="993990" y="2016582"/>
                  </a:lnTo>
                  <a:lnTo>
                    <a:pt x="995972" y="2065604"/>
                  </a:lnTo>
                  <a:lnTo>
                    <a:pt x="999705" y="2114499"/>
                  </a:lnTo>
                  <a:lnTo>
                    <a:pt x="1005141" y="2163216"/>
                  </a:lnTo>
                  <a:lnTo>
                    <a:pt x="1012215" y="2211755"/>
                  </a:lnTo>
                  <a:lnTo>
                    <a:pt x="1020876" y="2260054"/>
                  </a:lnTo>
                  <a:lnTo>
                    <a:pt x="1031049" y="2308098"/>
                  </a:lnTo>
                  <a:lnTo>
                    <a:pt x="1037069" y="2332774"/>
                  </a:lnTo>
                  <a:lnTo>
                    <a:pt x="3886225" y="2332774"/>
                  </a:lnTo>
                  <a:lnTo>
                    <a:pt x="3886276" y="2325687"/>
                  </a:lnTo>
                  <a:close/>
                </a:path>
              </a:pathLst>
            </a:custGeom>
            <a:solidFill>
              <a:srgbClr val="6AD4CC"/>
            </a:solidFill>
          </p:spPr>
          <p:txBody>
            <a:bodyPr wrap="square" lIns="0" tIns="0" rIns="0" bIns="0" rtlCol="0"/>
            <a:lstStyle/>
            <a:p>
              <a:endParaRPr/>
            </a:p>
          </p:txBody>
        </p:sp>
      </p:grpSp>
      <p:sp>
        <p:nvSpPr>
          <p:cNvPr id="7" name="object 7"/>
          <p:cNvSpPr/>
          <p:nvPr/>
        </p:nvSpPr>
        <p:spPr>
          <a:xfrm>
            <a:off x="17259300" y="742950"/>
            <a:ext cx="571500" cy="571500"/>
          </a:xfrm>
          <a:custGeom>
            <a:avLst/>
            <a:gdLst/>
            <a:ahLst/>
            <a:cxnLst/>
            <a:rect l="l" t="t" r="r" b="b"/>
            <a:pathLst>
              <a:path w="571500" h="571500">
                <a:moveTo>
                  <a:pt x="285749" y="571499"/>
                </a:moveTo>
                <a:lnTo>
                  <a:pt x="239399" y="567759"/>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2100" y="3739"/>
                </a:lnTo>
                <a:lnTo>
                  <a:pt x="376069" y="14567"/>
                </a:lnTo>
                <a:lnTo>
                  <a:pt x="417068" y="31894"/>
                </a:lnTo>
                <a:lnTo>
                  <a:pt x="454510" y="55133"/>
                </a:lnTo>
                <a:lnTo>
                  <a:pt x="487805" y="83694"/>
                </a:lnTo>
                <a:lnTo>
                  <a:pt x="516366" y="116989"/>
                </a:lnTo>
                <a:lnTo>
                  <a:pt x="539605" y="154431"/>
                </a:lnTo>
                <a:lnTo>
                  <a:pt x="556932" y="195430"/>
                </a:lnTo>
                <a:lnTo>
                  <a:pt x="567759" y="239399"/>
                </a:lnTo>
                <a:lnTo>
                  <a:pt x="571499" y="285749"/>
                </a:lnTo>
                <a:lnTo>
                  <a:pt x="567759" y="332100"/>
                </a:lnTo>
                <a:lnTo>
                  <a:pt x="556932" y="376069"/>
                </a:lnTo>
                <a:lnTo>
                  <a:pt x="539605" y="417068"/>
                </a:lnTo>
                <a:lnTo>
                  <a:pt x="516366" y="454510"/>
                </a:lnTo>
                <a:lnTo>
                  <a:pt x="487805" y="487805"/>
                </a:lnTo>
                <a:lnTo>
                  <a:pt x="454510" y="516366"/>
                </a:lnTo>
                <a:lnTo>
                  <a:pt x="417068" y="539605"/>
                </a:lnTo>
                <a:lnTo>
                  <a:pt x="376069" y="556932"/>
                </a:lnTo>
                <a:lnTo>
                  <a:pt x="332100" y="567759"/>
                </a:lnTo>
                <a:lnTo>
                  <a:pt x="285749" y="571499"/>
                </a:lnTo>
                <a:close/>
              </a:path>
            </a:pathLst>
          </a:custGeom>
          <a:solidFill>
            <a:srgbClr val="6AD4CC"/>
          </a:solidFill>
        </p:spPr>
        <p:txBody>
          <a:bodyPr wrap="square" lIns="0" tIns="0" rIns="0" bIns="0" rtlCol="0"/>
          <a:lstStyle/>
          <a:p>
            <a:endParaRPr/>
          </a:p>
        </p:txBody>
      </p:sp>
      <p:pic>
        <p:nvPicPr>
          <p:cNvPr id="8" name="object 8"/>
          <p:cNvPicPr/>
          <p:nvPr/>
        </p:nvPicPr>
        <p:blipFill>
          <a:blip r:embed="rId2" cstate="print"/>
          <a:stretch>
            <a:fillRect/>
          </a:stretch>
        </p:blipFill>
        <p:spPr>
          <a:xfrm>
            <a:off x="2518788" y="1429535"/>
            <a:ext cx="13249274" cy="8715374"/>
          </a:xfrm>
          <a:prstGeom prst="rect">
            <a:avLst/>
          </a:prstGeom>
        </p:spPr>
      </p:pic>
      <p:sp>
        <p:nvSpPr>
          <p:cNvPr id="9" name="object 9"/>
          <p:cNvSpPr txBox="1">
            <a:spLocks noGrp="1"/>
          </p:cNvSpPr>
          <p:nvPr>
            <p:ph type="title"/>
          </p:nvPr>
        </p:nvSpPr>
        <p:spPr>
          <a:xfrm>
            <a:off x="216197" y="15946"/>
            <a:ext cx="6118860" cy="1016000"/>
          </a:xfrm>
          <a:prstGeom prst="rect">
            <a:avLst/>
          </a:prstGeom>
        </p:spPr>
        <p:txBody>
          <a:bodyPr vert="horz" wrap="square" lIns="0" tIns="12700" rIns="0" bIns="0" rtlCol="0">
            <a:spAutoFit/>
          </a:bodyPr>
          <a:lstStyle/>
          <a:p>
            <a:pPr marL="12700">
              <a:lnSpc>
                <a:spcPct val="100000"/>
              </a:lnSpc>
              <a:spcBef>
                <a:spcPts val="100"/>
              </a:spcBef>
            </a:pPr>
            <a:r>
              <a:rPr sz="6500" b="1" spc="120" dirty="0">
                <a:solidFill>
                  <a:srgbClr val="04335C"/>
                </a:solidFill>
                <a:latin typeface="Tahoma"/>
                <a:cs typeface="Tahoma"/>
              </a:rPr>
              <a:t>Block</a:t>
            </a:r>
            <a:r>
              <a:rPr sz="6500" b="1" spc="-270" dirty="0">
                <a:solidFill>
                  <a:srgbClr val="04335C"/>
                </a:solidFill>
                <a:latin typeface="Tahoma"/>
                <a:cs typeface="Tahoma"/>
              </a:rPr>
              <a:t> </a:t>
            </a:r>
            <a:r>
              <a:rPr sz="6500" b="1" spc="125" dirty="0">
                <a:solidFill>
                  <a:srgbClr val="04335C"/>
                </a:solidFill>
                <a:latin typeface="Tahoma"/>
                <a:cs typeface="Tahoma"/>
              </a:rPr>
              <a:t>diagram</a:t>
            </a:r>
            <a:endParaRPr sz="65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92080"/>
            <a:chOff x="0" y="0"/>
            <a:chExt cx="18288000" cy="10292080"/>
          </a:xfrm>
        </p:grpSpPr>
        <p:sp>
          <p:nvSpPr>
            <p:cNvPr id="3" name="object 3"/>
            <p:cNvSpPr/>
            <p:nvPr/>
          </p:nvSpPr>
          <p:spPr>
            <a:xfrm>
              <a:off x="0" y="240"/>
              <a:ext cx="16343630" cy="10292080"/>
            </a:xfrm>
            <a:custGeom>
              <a:avLst/>
              <a:gdLst/>
              <a:ahLst/>
              <a:cxnLst/>
              <a:rect l="l" t="t" r="r" b="b"/>
              <a:pathLst>
                <a:path w="16343630" h="10292080">
                  <a:moveTo>
                    <a:pt x="15785402" y="9492056"/>
                  </a:moveTo>
                  <a:lnTo>
                    <a:pt x="15238032" y="3077451"/>
                  </a:lnTo>
                  <a:lnTo>
                    <a:pt x="15107552" y="3042132"/>
                  </a:lnTo>
                  <a:lnTo>
                    <a:pt x="15087981" y="2812719"/>
                  </a:lnTo>
                  <a:lnTo>
                    <a:pt x="14957540" y="2777896"/>
                  </a:lnTo>
                  <a:lnTo>
                    <a:pt x="14938172" y="2550884"/>
                  </a:lnTo>
                  <a:lnTo>
                    <a:pt x="14807781" y="2516530"/>
                  </a:lnTo>
                  <a:lnTo>
                    <a:pt x="14788604" y="2291765"/>
                  </a:lnTo>
                  <a:lnTo>
                    <a:pt x="14658239" y="2257844"/>
                  </a:lnTo>
                  <a:lnTo>
                    <a:pt x="14639239" y="2035175"/>
                  </a:lnTo>
                  <a:lnTo>
                    <a:pt x="14508925" y="2001659"/>
                  </a:lnTo>
                  <a:lnTo>
                    <a:pt x="14493850" y="1824951"/>
                  </a:lnTo>
                  <a:lnTo>
                    <a:pt x="14363548" y="1791728"/>
                  </a:lnTo>
                  <a:lnTo>
                    <a:pt x="14348574" y="1616252"/>
                  </a:lnTo>
                  <a:lnTo>
                    <a:pt x="14218298" y="1583321"/>
                  </a:lnTo>
                  <a:lnTo>
                    <a:pt x="14203426" y="1408963"/>
                  </a:lnTo>
                  <a:lnTo>
                    <a:pt x="14073175" y="1376311"/>
                  </a:lnTo>
                  <a:lnTo>
                    <a:pt x="14058392" y="1203007"/>
                  </a:lnTo>
                  <a:lnTo>
                    <a:pt x="13928166" y="1170597"/>
                  </a:lnTo>
                  <a:lnTo>
                    <a:pt x="13913295" y="996365"/>
                  </a:lnTo>
                  <a:lnTo>
                    <a:pt x="13783043" y="963612"/>
                  </a:lnTo>
                  <a:lnTo>
                    <a:pt x="13768184" y="789495"/>
                  </a:lnTo>
                  <a:lnTo>
                    <a:pt x="13637933" y="756805"/>
                  </a:lnTo>
                  <a:lnTo>
                    <a:pt x="13623100" y="583095"/>
                  </a:lnTo>
                  <a:lnTo>
                    <a:pt x="13492861" y="550545"/>
                  </a:lnTo>
                  <a:lnTo>
                    <a:pt x="13478104" y="377571"/>
                  </a:lnTo>
                  <a:lnTo>
                    <a:pt x="13347891" y="345236"/>
                  </a:lnTo>
                  <a:lnTo>
                    <a:pt x="13336867" y="216179"/>
                  </a:lnTo>
                  <a:lnTo>
                    <a:pt x="13206667" y="184073"/>
                  </a:lnTo>
                  <a:lnTo>
                    <a:pt x="13190969" y="0"/>
                  </a:lnTo>
                  <a:lnTo>
                    <a:pt x="4524159" y="6731"/>
                  </a:lnTo>
                  <a:lnTo>
                    <a:pt x="4528299" y="55283"/>
                  </a:lnTo>
                  <a:lnTo>
                    <a:pt x="4404385" y="96926"/>
                  </a:lnTo>
                  <a:lnTo>
                    <a:pt x="4409681" y="158953"/>
                  </a:lnTo>
                  <a:lnTo>
                    <a:pt x="4285805" y="200926"/>
                  </a:lnTo>
                  <a:lnTo>
                    <a:pt x="4291139" y="263588"/>
                  </a:lnTo>
                  <a:lnTo>
                    <a:pt x="4167289" y="305841"/>
                  </a:lnTo>
                  <a:lnTo>
                    <a:pt x="4175480" y="401967"/>
                  </a:lnTo>
                  <a:lnTo>
                    <a:pt x="4051719" y="445109"/>
                  </a:lnTo>
                  <a:lnTo>
                    <a:pt x="4057269" y="510273"/>
                  </a:lnTo>
                  <a:lnTo>
                    <a:pt x="3933533" y="553897"/>
                  </a:lnTo>
                  <a:lnTo>
                    <a:pt x="3939171" y="620014"/>
                  </a:lnTo>
                  <a:lnTo>
                    <a:pt x="3815473" y="664108"/>
                  </a:lnTo>
                  <a:lnTo>
                    <a:pt x="3824071" y="764971"/>
                  </a:lnTo>
                  <a:lnTo>
                    <a:pt x="3700437" y="809701"/>
                  </a:lnTo>
                  <a:lnTo>
                    <a:pt x="3706266" y="878090"/>
                  </a:lnTo>
                  <a:lnTo>
                    <a:pt x="3582670" y="923302"/>
                  </a:lnTo>
                  <a:lnTo>
                    <a:pt x="3591560" y="1027595"/>
                  </a:lnTo>
                  <a:lnTo>
                    <a:pt x="3468027" y="1073480"/>
                  </a:lnTo>
                  <a:lnTo>
                    <a:pt x="3474047" y="1144181"/>
                  </a:lnTo>
                  <a:lnTo>
                    <a:pt x="3350552" y="1190561"/>
                  </a:lnTo>
                  <a:lnTo>
                    <a:pt x="3359747" y="1298371"/>
                  </a:lnTo>
                  <a:lnTo>
                    <a:pt x="3236315" y="1345438"/>
                  </a:lnTo>
                  <a:lnTo>
                    <a:pt x="3242538" y="1418501"/>
                  </a:lnTo>
                  <a:lnTo>
                    <a:pt x="3119145" y="1466088"/>
                  </a:lnTo>
                  <a:lnTo>
                    <a:pt x="3128645" y="1577530"/>
                  </a:lnTo>
                  <a:lnTo>
                    <a:pt x="3005315" y="1625803"/>
                  </a:lnTo>
                  <a:lnTo>
                    <a:pt x="3014992" y="1739353"/>
                  </a:lnTo>
                  <a:lnTo>
                    <a:pt x="2891713" y="1788337"/>
                  </a:lnTo>
                  <a:lnTo>
                    <a:pt x="2901581" y="1904034"/>
                  </a:lnTo>
                  <a:lnTo>
                    <a:pt x="2778366" y="1953742"/>
                  </a:lnTo>
                  <a:lnTo>
                    <a:pt x="2788412" y="2071598"/>
                  </a:lnTo>
                  <a:lnTo>
                    <a:pt x="2665272" y="2122030"/>
                  </a:lnTo>
                  <a:lnTo>
                    <a:pt x="2675509" y="2242108"/>
                  </a:lnTo>
                  <a:lnTo>
                    <a:pt x="2552420" y="2293277"/>
                  </a:lnTo>
                  <a:lnTo>
                    <a:pt x="2562847" y="2415578"/>
                  </a:lnTo>
                  <a:lnTo>
                    <a:pt x="2439822" y="2467508"/>
                  </a:lnTo>
                  <a:lnTo>
                    <a:pt x="2454021" y="2633980"/>
                  </a:lnTo>
                  <a:lnTo>
                    <a:pt x="2331085" y="2686862"/>
                  </a:lnTo>
                  <a:lnTo>
                    <a:pt x="2345613" y="2857169"/>
                  </a:lnTo>
                  <a:lnTo>
                    <a:pt x="2222754" y="2911030"/>
                  </a:lnTo>
                  <a:lnTo>
                    <a:pt x="2233866" y="3041408"/>
                  </a:lnTo>
                  <a:lnTo>
                    <a:pt x="2111083" y="3096031"/>
                  </a:lnTo>
                  <a:lnTo>
                    <a:pt x="2130044" y="3318268"/>
                  </a:lnTo>
                  <a:lnTo>
                    <a:pt x="2007349" y="3374123"/>
                  </a:lnTo>
                  <a:lnTo>
                    <a:pt x="2026335" y="3596627"/>
                  </a:lnTo>
                  <a:lnTo>
                    <a:pt x="1903590" y="3651897"/>
                  </a:lnTo>
                  <a:lnTo>
                    <a:pt x="1922868" y="3877932"/>
                  </a:lnTo>
                  <a:lnTo>
                    <a:pt x="1800250" y="3934625"/>
                  </a:lnTo>
                  <a:lnTo>
                    <a:pt x="1824088" y="4214025"/>
                  </a:lnTo>
                  <a:lnTo>
                    <a:pt x="1701584" y="4272000"/>
                  </a:lnTo>
                  <a:lnTo>
                    <a:pt x="1730082" y="4606048"/>
                  </a:lnTo>
                  <a:lnTo>
                    <a:pt x="1607654" y="4665015"/>
                  </a:lnTo>
                  <a:lnTo>
                    <a:pt x="1702257" y="5773737"/>
                  </a:lnTo>
                  <a:lnTo>
                    <a:pt x="1657934" y="5749366"/>
                  </a:lnTo>
                  <a:lnTo>
                    <a:pt x="1613014" y="5725795"/>
                  </a:lnTo>
                  <a:lnTo>
                    <a:pt x="1567561" y="5703100"/>
                  </a:lnTo>
                  <a:lnTo>
                    <a:pt x="1524431" y="5682259"/>
                  </a:lnTo>
                  <a:lnTo>
                    <a:pt x="1480616" y="5661799"/>
                  </a:lnTo>
                  <a:lnTo>
                    <a:pt x="1436166" y="5641835"/>
                  </a:lnTo>
                  <a:lnTo>
                    <a:pt x="1391158" y="5622493"/>
                  </a:lnTo>
                  <a:lnTo>
                    <a:pt x="1345615" y="5603913"/>
                  </a:lnTo>
                  <a:lnTo>
                    <a:pt x="1299603" y="5586234"/>
                  </a:lnTo>
                  <a:lnTo>
                    <a:pt x="1253172" y="5569572"/>
                  </a:lnTo>
                  <a:lnTo>
                    <a:pt x="1206373" y="5554078"/>
                  </a:lnTo>
                  <a:lnTo>
                    <a:pt x="1159268" y="5539854"/>
                  </a:lnTo>
                  <a:lnTo>
                    <a:pt x="1111910" y="5527065"/>
                  </a:lnTo>
                  <a:lnTo>
                    <a:pt x="1064336" y="5515813"/>
                  </a:lnTo>
                  <a:lnTo>
                    <a:pt x="1016622" y="5506250"/>
                  </a:lnTo>
                  <a:lnTo>
                    <a:pt x="968794" y="5498503"/>
                  </a:lnTo>
                  <a:lnTo>
                    <a:pt x="920927" y="5492699"/>
                  </a:lnTo>
                  <a:lnTo>
                    <a:pt x="873061" y="5488965"/>
                  </a:lnTo>
                  <a:lnTo>
                    <a:pt x="822007" y="5487047"/>
                  </a:lnTo>
                  <a:lnTo>
                    <a:pt x="770953" y="5486971"/>
                  </a:lnTo>
                  <a:lnTo>
                    <a:pt x="719924" y="5488686"/>
                  </a:lnTo>
                  <a:lnTo>
                    <a:pt x="668985" y="5492191"/>
                  </a:lnTo>
                  <a:lnTo>
                    <a:pt x="618197" y="5497449"/>
                  </a:lnTo>
                  <a:lnTo>
                    <a:pt x="567613" y="5504434"/>
                  </a:lnTo>
                  <a:lnTo>
                    <a:pt x="517271" y="5513108"/>
                  </a:lnTo>
                  <a:lnTo>
                    <a:pt x="467233" y="5523458"/>
                  </a:lnTo>
                  <a:lnTo>
                    <a:pt x="417550" y="5535460"/>
                  </a:lnTo>
                  <a:lnTo>
                    <a:pt x="368287" y="5549074"/>
                  </a:lnTo>
                  <a:lnTo>
                    <a:pt x="319481" y="5564289"/>
                  </a:lnTo>
                  <a:lnTo>
                    <a:pt x="271183" y="5581066"/>
                  </a:lnTo>
                  <a:lnTo>
                    <a:pt x="223456" y="5599379"/>
                  </a:lnTo>
                  <a:lnTo>
                    <a:pt x="176364" y="5619204"/>
                  </a:lnTo>
                  <a:lnTo>
                    <a:pt x="129197" y="5640603"/>
                  </a:lnTo>
                  <a:lnTo>
                    <a:pt x="82702" y="5663628"/>
                  </a:lnTo>
                  <a:lnTo>
                    <a:pt x="36957" y="5688228"/>
                  </a:lnTo>
                  <a:lnTo>
                    <a:pt x="0" y="5709729"/>
                  </a:lnTo>
                  <a:lnTo>
                    <a:pt x="0" y="10286759"/>
                  </a:lnTo>
                  <a:lnTo>
                    <a:pt x="2026945" y="10286759"/>
                  </a:lnTo>
                  <a:lnTo>
                    <a:pt x="2180742" y="10195039"/>
                  </a:lnTo>
                  <a:lnTo>
                    <a:pt x="2358186" y="10086569"/>
                  </a:lnTo>
                  <a:lnTo>
                    <a:pt x="2446172" y="10031095"/>
                  </a:lnTo>
                  <a:lnTo>
                    <a:pt x="2533434" y="9974580"/>
                  </a:lnTo>
                  <a:lnTo>
                    <a:pt x="2576741" y="9945878"/>
                  </a:lnTo>
                  <a:lnTo>
                    <a:pt x="2619781" y="9916833"/>
                  </a:lnTo>
                  <a:lnTo>
                    <a:pt x="2662555" y="9887458"/>
                  </a:lnTo>
                  <a:lnTo>
                    <a:pt x="2705023" y="9857702"/>
                  </a:lnTo>
                  <a:lnTo>
                    <a:pt x="2747175" y="9827552"/>
                  </a:lnTo>
                  <a:lnTo>
                    <a:pt x="2788996" y="9796983"/>
                  </a:lnTo>
                  <a:lnTo>
                    <a:pt x="2828772" y="9767049"/>
                  </a:lnTo>
                  <a:lnTo>
                    <a:pt x="2867863" y="9736404"/>
                  </a:lnTo>
                  <a:lnTo>
                    <a:pt x="2906217" y="9705010"/>
                  </a:lnTo>
                  <a:lnTo>
                    <a:pt x="2943758" y="9672828"/>
                  </a:lnTo>
                  <a:lnTo>
                    <a:pt x="2980423" y="9639833"/>
                  </a:lnTo>
                  <a:lnTo>
                    <a:pt x="3016161" y="9605975"/>
                  </a:lnTo>
                  <a:lnTo>
                    <a:pt x="3050895" y="9571215"/>
                  </a:lnTo>
                  <a:lnTo>
                    <a:pt x="3084563" y="9535528"/>
                  </a:lnTo>
                  <a:lnTo>
                    <a:pt x="3117113" y="9498876"/>
                  </a:lnTo>
                  <a:lnTo>
                    <a:pt x="3148482" y="9461208"/>
                  </a:lnTo>
                  <a:lnTo>
                    <a:pt x="3178594" y="9422498"/>
                  </a:lnTo>
                  <a:lnTo>
                    <a:pt x="3207397" y="9382709"/>
                  </a:lnTo>
                  <a:lnTo>
                    <a:pt x="3234817" y="9341802"/>
                  </a:lnTo>
                  <a:lnTo>
                    <a:pt x="3260801" y="9299740"/>
                  </a:lnTo>
                  <a:lnTo>
                    <a:pt x="3285286" y="9256471"/>
                  </a:lnTo>
                  <a:lnTo>
                    <a:pt x="3308210" y="9211983"/>
                  </a:lnTo>
                  <a:lnTo>
                    <a:pt x="3329914" y="9165933"/>
                  </a:lnTo>
                  <a:lnTo>
                    <a:pt x="3350082" y="9119197"/>
                  </a:lnTo>
                  <a:lnTo>
                    <a:pt x="3368713" y="9071813"/>
                  </a:lnTo>
                  <a:lnTo>
                    <a:pt x="3385820" y="9023858"/>
                  </a:lnTo>
                  <a:lnTo>
                    <a:pt x="3401415" y="8975369"/>
                  </a:lnTo>
                  <a:lnTo>
                    <a:pt x="3415525" y="8926398"/>
                  </a:lnTo>
                  <a:lnTo>
                    <a:pt x="3428123" y="8877008"/>
                  </a:lnTo>
                  <a:lnTo>
                    <a:pt x="3439261" y="8827224"/>
                  </a:lnTo>
                  <a:lnTo>
                    <a:pt x="3448939" y="8777122"/>
                  </a:lnTo>
                  <a:lnTo>
                    <a:pt x="3457156" y="8726741"/>
                  </a:lnTo>
                  <a:lnTo>
                    <a:pt x="3463925" y="8676132"/>
                  </a:lnTo>
                  <a:lnTo>
                    <a:pt x="3469284" y="8625345"/>
                  </a:lnTo>
                  <a:lnTo>
                    <a:pt x="3470579" y="8608454"/>
                  </a:lnTo>
                  <a:lnTo>
                    <a:pt x="3473729" y="8608949"/>
                  </a:lnTo>
                  <a:lnTo>
                    <a:pt x="3478936" y="8669884"/>
                  </a:lnTo>
                  <a:lnTo>
                    <a:pt x="3607993" y="8688629"/>
                  </a:lnTo>
                  <a:lnTo>
                    <a:pt x="3612896" y="8745982"/>
                  </a:lnTo>
                  <a:lnTo>
                    <a:pt x="3741801" y="8763013"/>
                  </a:lnTo>
                  <a:lnTo>
                    <a:pt x="3746423" y="8817077"/>
                  </a:lnTo>
                  <a:lnTo>
                    <a:pt x="3875189" y="8832532"/>
                  </a:lnTo>
                  <a:lnTo>
                    <a:pt x="3879558" y="8883599"/>
                  </a:lnTo>
                  <a:lnTo>
                    <a:pt x="4008209" y="8897633"/>
                  </a:lnTo>
                  <a:lnTo>
                    <a:pt x="4012336" y="8945969"/>
                  </a:lnTo>
                  <a:lnTo>
                    <a:pt x="4140885" y="8958720"/>
                  </a:lnTo>
                  <a:lnTo>
                    <a:pt x="4144810" y="9004643"/>
                  </a:lnTo>
                  <a:lnTo>
                    <a:pt x="4273258" y="9016251"/>
                  </a:lnTo>
                  <a:lnTo>
                    <a:pt x="4277004" y="9060040"/>
                  </a:lnTo>
                  <a:lnTo>
                    <a:pt x="4405363" y="9070657"/>
                  </a:lnTo>
                  <a:lnTo>
                    <a:pt x="4408944" y="9112593"/>
                  </a:lnTo>
                  <a:lnTo>
                    <a:pt x="4537227" y="9122359"/>
                  </a:lnTo>
                  <a:lnTo>
                    <a:pt x="4540682" y="9162745"/>
                  </a:lnTo>
                  <a:lnTo>
                    <a:pt x="4668913" y="9171813"/>
                  </a:lnTo>
                  <a:lnTo>
                    <a:pt x="4670603" y="9191460"/>
                  </a:lnTo>
                  <a:lnTo>
                    <a:pt x="4798784" y="9200134"/>
                  </a:lnTo>
                  <a:lnTo>
                    <a:pt x="4802073" y="9238564"/>
                  </a:lnTo>
                  <a:lnTo>
                    <a:pt x="4930229" y="9246768"/>
                  </a:lnTo>
                  <a:lnTo>
                    <a:pt x="4933454" y="9284424"/>
                  </a:lnTo>
                  <a:lnTo>
                    <a:pt x="5061585" y="9292298"/>
                  </a:lnTo>
                  <a:lnTo>
                    <a:pt x="5064760" y="9329458"/>
                  </a:lnTo>
                  <a:lnTo>
                    <a:pt x="5192877" y="9337167"/>
                  </a:lnTo>
                  <a:lnTo>
                    <a:pt x="5324132" y="9381795"/>
                  </a:lnTo>
                  <a:lnTo>
                    <a:pt x="5325719" y="9400286"/>
                  </a:lnTo>
                  <a:lnTo>
                    <a:pt x="5453862" y="9408173"/>
                  </a:lnTo>
                  <a:lnTo>
                    <a:pt x="5457101" y="9446120"/>
                  </a:lnTo>
                  <a:lnTo>
                    <a:pt x="5585282" y="9454591"/>
                  </a:lnTo>
                  <a:lnTo>
                    <a:pt x="5586946" y="9474048"/>
                  </a:lnTo>
                  <a:lnTo>
                    <a:pt x="5715152" y="9482887"/>
                  </a:lnTo>
                  <a:lnTo>
                    <a:pt x="5718556" y="9522701"/>
                  </a:lnTo>
                  <a:lnTo>
                    <a:pt x="5846813" y="9532074"/>
                  </a:lnTo>
                  <a:lnTo>
                    <a:pt x="5850306" y="9572904"/>
                  </a:lnTo>
                  <a:lnTo>
                    <a:pt x="5978601" y="9582760"/>
                  </a:lnTo>
                  <a:lnTo>
                    <a:pt x="5982170" y="9624530"/>
                  </a:lnTo>
                  <a:lnTo>
                    <a:pt x="6110503" y="9634842"/>
                  </a:lnTo>
                  <a:lnTo>
                    <a:pt x="6112319" y="9656102"/>
                  </a:lnTo>
                  <a:lnTo>
                    <a:pt x="6240691" y="9666694"/>
                  </a:lnTo>
                  <a:lnTo>
                    <a:pt x="6244374" y="9709861"/>
                  </a:lnTo>
                  <a:lnTo>
                    <a:pt x="6372771" y="9720847"/>
                  </a:lnTo>
                  <a:lnTo>
                    <a:pt x="6376517" y="9764763"/>
                  </a:lnTo>
                  <a:lnTo>
                    <a:pt x="6504953" y="9776092"/>
                  </a:lnTo>
                  <a:lnTo>
                    <a:pt x="6508750" y="9820681"/>
                  </a:lnTo>
                  <a:lnTo>
                    <a:pt x="6637210" y="9832327"/>
                  </a:lnTo>
                  <a:lnTo>
                    <a:pt x="6641058" y="9877514"/>
                  </a:lnTo>
                  <a:lnTo>
                    <a:pt x="6769544" y="9889439"/>
                  </a:lnTo>
                  <a:lnTo>
                    <a:pt x="6773443" y="9935146"/>
                  </a:lnTo>
                  <a:lnTo>
                    <a:pt x="6901942" y="9947313"/>
                  </a:lnTo>
                  <a:lnTo>
                    <a:pt x="6903910" y="9970351"/>
                  </a:lnTo>
                  <a:lnTo>
                    <a:pt x="7032422" y="9982657"/>
                  </a:lnTo>
                  <a:lnTo>
                    <a:pt x="7036384" y="10029050"/>
                  </a:lnTo>
                  <a:lnTo>
                    <a:pt x="7164908" y="10041547"/>
                  </a:lnTo>
                  <a:lnTo>
                    <a:pt x="7168896" y="10088258"/>
                  </a:lnTo>
                  <a:lnTo>
                    <a:pt x="7297433" y="10100894"/>
                  </a:lnTo>
                  <a:lnTo>
                    <a:pt x="7301446" y="10147859"/>
                  </a:lnTo>
                  <a:lnTo>
                    <a:pt x="7429982" y="10160597"/>
                  </a:lnTo>
                  <a:lnTo>
                    <a:pt x="7434008" y="10207727"/>
                  </a:lnTo>
                  <a:lnTo>
                    <a:pt x="7566596" y="10267759"/>
                  </a:lnTo>
                  <a:lnTo>
                    <a:pt x="7696086" y="10291597"/>
                  </a:lnTo>
                  <a:lnTo>
                    <a:pt x="15216124" y="10289210"/>
                  </a:lnTo>
                  <a:lnTo>
                    <a:pt x="15209584" y="10212667"/>
                  </a:lnTo>
                  <a:lnTo>
                    <a:pt x="15333256" y="10168217"/>
                  </a:lnTo>
                  <a:lnTo>
                    <a:pt x="15324417" y="10064699"/>
                  </a:lnTo>
                  <a:lnTo>
                    <a:pt x="15447950" y="10018560"/>
                  </a:lnTo>
                  <a:lnTo>
                    <a:pt x="15438692" y="9910140"/>
                  </a:lnTo>
                  <a:lnTo>
                    <a:pt x="15562085" y="9862426"/>
                  </a:lnTo>
                  <a:lnTo>
                    <a:pt x="15552433" y="9749384"/>
                  </a:lnTo>
                  <a:lnTo>
                    <a:pt x="15675699" y="9700171"/>
                  </a:lnTo>
                  <a:lnTo>
                    <a:pt x="15662288" y="9543009"/>
                  </a:lnTo>
                  <a:lnTo>
                    <a:pt x="15785402" y="9492056"/>
                  </a:lnTo>
                  <a:close/>
                </a:path>
                <a:path w="16343630" h="10292080">
                  <a:moveTo>
                    <a:pt x="15894406" y="9275737"/>
                  </a:moveTo>
                  <a:lnTo>
                    <a:pt x="15392273" y="3391293"/>
                  </a:lnTo>
                  <a:lnTo>
                    <a:pt x="15261755" y="3355454"/>
                  </a:lnTo>
                  <a:lnTo>
                    <a:pt x="15771432" y="9328252"/>
                  </a:lnTo>
                  <a:lnTo>
                    <a:pt x="15894406" y="9275737"/>
                  </a:lnTo>
                  <a:close/>
                </a:path>
                <a:path w="16343630" h="10292080">
                  <a:moveTo>
                    <a:pt x="16343071" y="7065073"/>
                  </a:moveTo>
                  <a:lnTo>
                    <a:pt x="16244977" y="5915533"/>
                  </a:lnTo>
                  <a:lnTo>
                    <a:pt x="16114179" y="5876468"/>
                  </a:lnTo>
                  <a:lnTo>
                    <a:pt x="16042208" y="5033035"/>
                  </a:lnTo>
                  <a:lnTo>
                    <a:pt x="15911475" y="4994580"/>
                  </a:lnTo>
                  <a:lnTo>
                    <a:pt x="15869692" y="4504906"/>
                  </a:lnTo>
                  <a:lnTo>
                    <a:pt x="15738996" y="4467072"/>
                  </a:lnTo>
                  <a:lnTo>
                    <a:pt x="15932938" y="6739915"/>
                  </a:lnTo>
                  <a:lnTo>
                    <a:pt x="15706001" y="4080472"/>
                  </a:lnTo>
                  <a:lnTo>
                    <a:pt x="15575369" y="4043286"/>
                  </a:lnTo>
                  <a:lnTo>
                    <a:pt x="15546908" y="3709670"/>
                  </a:lnTo>
                  <a:lnTo>
                    <a:pt x="15416327" y="3673157"/>
                  </a:lnTo>
                  <a:lnTo>
                    <a:pt x="15876232" y="9062733"/>
                  </a:lnTo>
                  <a:lnTo>
                    <a:pt x="15999067" y="9008491"/>
                  </a:lnTo>
                  <a:lnTo>
                    <a:pt x="15980207" y="8787498"/>
                  </a:lnTo>
                  <a:lnTo>
                    <a:pt x="16102914" y="8731771"/>
                  </a:lnTo>
                  <a:lnTo>
                    <a:pt x="16075559" y="8411235"/>
                  </a:lnTo>
                  <a:lnTo>
                    <a:pt x="16198126" y="8353857"/>
                  </a:lnTo>
                  <a:lnTo>
                    <a:pt x="16165805" y="7975155"/>
                  </a:lnTo>
                  <a:lnTo>
                    <a:pt x="16288258" y="7916354"/>
                  </a:lnTo>
                  <a:lnTo>
                    <a:pt x="16199257" y="6873507"/>
                  </a:lnTo>
                  <a:lnTo>
                    <a:pt x="16220796" y="7125792"/>
                  </a:lnTo>
                  <a:lnTo>
                    <a:pt x="16343071" y="7065073"/>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666951" y="8675915"/>
              <a:ext cx="2273935" cy="1611630"/>
            </a:xfrm>
            <a:custGeom>
              <a:avLst/>
              <a:gdLst/>
              <a:ahLst/>
              <a:cxnLst/>
              <a:rect l="l" t="t" r="r" b="b"/>
              <a:pathLst>
                <a:path w="2273935" h="1611629">
                  <a:moveTo>
                    <a:pt x="2200953" y="1611083"/>
                  </a:moveTo>
                  <a:lnTo>
                    <a:pt x="0" y="1611083"/>
                  </a:lnTo>
                  <a:lnTo>
                    <a:pt x="5242" y="1566156"/>
                  </a:lnTo>
                  <a:lnTo>
                    <a:pt x="13687" y="1515903"/>
                  </a:lnTo>
                  <a:lnTo>
                    <a:pt x="24489" y="1466002"/>
                  </a:lnTo>
                  <a:lnTo>
                    <a:pt x="37456" y="1416569"/>
                  </a:lnTo>
                  <a:lnTo>
                    <a:pt x="52393" y="1367720"/>
                  </a:lnTo>
                  <a:lnTo>
                    <a:pt x="69106" y="1319573"/>
                  </a:lnTo>
                  <a:lnTo>
                    <a:pt x="87401" y="1272245"/>
                  </a:lnTo>
                  <a:lnTo>
                    <a:pt x="106760" y="1226142"/>
                  </a:lnTo>
                  <a:lnTo>
                    <a:pt x="127153" y="1180567"/>
                  </a:lnTo>
                  <a:lnTo>
                    <a:pt x="148430" y="1135446"/>
                  </a:lnTo>
                  <a:lnTo>
                    <a:pt x="170440" y="1090703"/>
                  </a:lnTo>
                  <a:lnTo>
                    <a:pt x="193031" y="1046262"/>
                  </a:lnTo>
                  <a:lnTo>
                    <a:pt x="216053" y="1002047"/>
                  </a:lnTo>
                  <a:lnTo>
                    <a:pt x="239355" y="957984"/>
                  </a:lnTo>
                  <a:lnTo>
                    <a:pt x="286193" y="870009"/>
                  </a:lnTo>
                  <a:lnTo>
                    <a:pt x="309427" y="825946"/>
                  </a:lnTo>
                  <a:lnTo>
                    <a:pt x="332338" y="781731"/>
                  </a:lnTo>
                  <a:lnTo>
                    <a:pt x="354772" y="737290"/>
                  </a:lnTo>
                  <a:lnTo>
                    <a:pt x="376581" y="692547"/>
                  </a:lnTo>
                  <a:lnTo>
                    <a:pt x="397612" y="647426"/>
                  </a:lnTo>
                  <a:lnTo>
                    <a:pt x="417714" y="601851"/>
                  </a:lnTo>
                  <a:lnTo>
                    <a:pt x="436738" y="555748"/>
                  </a:lnTo>
                  <a:lnTo>
                    <a:pt x="455334" y="509044"/>
                  </a:lnTo>
                  <a:lnTo>
                    <a:pt x="474307" y="462515"/>
                  </a:lnTo>
                  <a:lnTo>
                    <a:pt x="494265" y="416513"/>
                  </a:lnTo>
                  <a:lnTo>
                    <a:pt x="515817" y="371388"/>
                  </a:lnTo>
                  <a:lnTo>
                    <a:pt x="539573" y="327492"/>
                  </a:lnTo>
                  <a:lnTo>
                    <a:pt x="566142" y="285175"/>
                  </a:lnTo>
                  <a:lnTo>
                    <a:pt x="596134" y="244787"/>
                  </a:lnTo>
                  <a:lnTo>
                    <a:pt x="630593" y="205572"/>
                  </a:lnTo>
                  <a:lnTo>
                    <a:pt x="668338" y="169263"/>
                  </a:lnTo>
                  <a:lnTo>
                    <a:pt x="709001" y="136059"/>
                  </a:lnTo>
                  <a:lnTo>
                    <a:pt x="752208" y="106158"/>
                  </a:lnTo>
                  <a:lnTo>
                    <a:pt x="797590" y="79761"/>
                  </a:lnTo>
                  <a:lnTo>
                    <a:pt x="844774" y="57065"/>
                  </a:lnTo>
                  <a:lnTo>
                    <a:pt x="892768" y="38062"/>
                  </a:lnTo>
                  <a:lnTo>
                    <a:pt x="942060" y="22709"/>
                  </a:lnTo>
                  <a:lnTo>
                    <a:pt x="992360" y="11149"/>
                  </a:lnTo>
                  <a:lnTo>
                    <a:pt x="1043375" y="3531"/>
                  </a:lnTo>
                  <a:lnTo>
                    <a:pt x="1094815" y="0"/>
                  </a:lnTo>
                  <a:lnTo>
                    <a:pt x="1146388" y="701"/>
                  </a:lnTo>
                  <a:lnTo>
                    <a:pt x="1198188" y="6404"/>
                  </a:lnTo>
                  <a:lnTo>
                    <a:pt x="1249789" y="17189"/>
                  </a:lnTo>
                  <a:lnTo>
                    <a:pt x="1300833" y="32167"/>
                  </a:lnTo>
                  <a:lnTo>
                    <a:pt x="1350963" y="50448"/>
                  </a:lnTo>
                  <a:lnTo>
                    <a:pt x="1399820" y="71145"/>
                  </a:lnTo>
                  <a:lnTo>
                    <a:pt x="1447046" y="93368"/>
                  </a:lnTo>
                  <a:lnTo>
                    <a:pt x="1490628" y="115796"/>
                  </a:lnTo>
                  <a:lnTo>
                    <a:pt x="1533063" y="140024"/>
                  </a:lnTo>
                  <a:lnTo>
                    <a:pt x="1574373" y="165953"/>
                  </a:lnTo>
                  <a:lnTo>
                    <a:pt x="1614581" y="193485"/>
                  </a:lnTo>
                  <a:lnTo>
                    <a:pt x="1653708" y="222519"/>
                  </a:lnTo>
                  <a:lnTo>
                    <a:pt x="1691776" y="252956"/>
                  </a:lnTo>
                  <a:lnTo>
                    <a:pt x="1728809" y="284699"/>
                  </a:lnTo>
                  <a:lnTo>
                    <a:pt x="1764828" y="317646"/>
                  </a:lnTo>
                  <a:lnTo>
                    <a:pt x="1799855" y="351700"/>
                  </a:lnTo>
                  <a:lnTo>
                    <a:pt x="1833912" y="386761"/>
                  </a:lnTo>
                  <a:lnTo>
                    <a:pt x="1867021" y="422730"/>
                  </a:lnTo>
                  <a:lnTo>
                    <a:pt x="1899205" y="459507"/>
                  </a:lnTo>
                  <a:lnTo>
                    <a:pt x="1930486" y="496995"/>
                  </a:lnTo>
                  <a:lnTo>
                    <a:pt x="1962587" y="537172"/>
                  </a:lnTo>
                  <a:lnTo>
                    <a:pt x="1993956" y="578078"/>
                  </a:lnTo>
                  <a:lnTo>
                    <a:pt x="2024444" y="619726"/>
                  </a:lnTo>
                  <a:lnTo>
                    <a:pt x="2053903" y="662128"/>
                  </a:lnTo>
                  <a:lnTo>
                    <a:pt x="2082184" y="705296"/>
                  </a:lnTo>
                  <a:lnTo>
                    <a:pt x="2109141" y="749244"/>
                  </a:lnTo>
                  <a:lnTo>
                    <a:pt x="2134624" y="793983"/>
                  </a:lnTo>
                  <a:lnTo>
                    <a:pt x="2158486" y="839527"/>
                  </a:lnTo>
                  <a:lnTo>
                    <a:pt x="2180577" y="885887"/>
                  </a:lnTo>
                  <a:lnTo>
                    <a:pt x="2200751" y="933077"/>
                  </a:lnTo>
                  <a:lnTo>
                    <a:pt x="2218858" y="981108"/>
                  </a:lnTo>
                  <a:lnTo>
                    <a:pt x="2234751" y="1029994"/>
                  </a:lnTo>
                  <a:lnTo>
                    <a:pt x="2248282" y="1079747"/>
                  </a:lnTo>
                  <a:lnTo>
                    <a:pt x="2259302" y="1130379"/>
                  </a:lnTo>
                  <a:lnTo>
                    <a:pt x="2265431" y="1170048"/>
                  </a:lnTo>
                  <a:lnTo>
                    <a:pt x="2270040" y="1210209"/>
                  </a:lnTo>
                  <a:lnTo>
                    <a:pt x="2272858" y="1250818"/>
                  </a:lnTo>
                  <a:lnTo>
                    <a:pt x="2273619" y="1291830"/>
                  </a:lnTo>
                  <a:lnTo>
                    <a:pt x="2271828" y="1339112"/>
                  </a:lnTo>
                  <a:lnTo>
                    <a:pt x="2267241" y="1386235"/>
                  </a:lnTo>
                  <a:lnTo>
                    <a:pt x="2259807" y="1432982"/>
                  </a:lnTo>
                  <a:lnTo>
                    <a:pt x="2249476" y="1479136"/>
                  </a:lnTo>
                  <a:lnTo>
                    <a:pt x="2236198" y="1524479"/>
                  </a:lnTo>
                  <a:lnTo>
                    <a:pt x="2219924" y="1568795"/>
                  </a:lnTo>
                  <a:lnTo>
                    <a:pt x="2200953" y="1611083"/>
                  </a:lnTo>
                  <a:close/>
                </a:path>
              </a:pathLst>
            </a:custGeom>
            <a:solidFill>
              <a:srgbClr val="6AD4CC"/>
            </a:solidFill>
          </p:spPr>
          <p:txBody>
            <a:bodyPr wrap="square" lIns="0" tIns="0" rIns="0" bIns="0" rtlCol="0"/>
            <a:lstStyle/>
            <a:p>
              <a:endParaRPr/>
            </a:p>
          </p:txBody>
        </p:sp>
        <p:sp>
          <p:nvSpPr>
            <p:cNvPr id="5" name="object 5"/>
            <p:cNvSpPr/>
            <p:nvPr/>
          </p:nvSpPr>
          <p:spPr>
            <a:xfrm>
              <a:off x="13238328" y="0"/>
              <a:ext cx="5050155" cy="4633595"/>
            </a:xfrm>
            <a:custGeom>
              <a:avLst/>
              <a:gdLst/>
              <a:ahLst/>
              <a:cxnLst/>
              <a:rect l="l" t="t" r="r" b="b"/>
              <a:pathLst>
                <a:path w="5050155" h="4633595">
                  <a:moveTo>
                    <a:pt x="4278513" y="3920438"/>
                  </a:moveTo>
                  <a:lnTo>
                    <a:pt x="4243461" y="3955465"/>
                  </a:lnTo>
                  <a:lnTo>
                    <a:pt x="4207836" y="3989919"/>
                  </a:lnTo>
                  <a:lnTo>
                    <a:pt x="4171636" y="4023784"/>
                  </a:lnTo>
                  <a:lnTo>
                    <a:pt x="4134858" y="4057048"/>
                  </a:lnTo>
                  <a:lnTo>
                    <a:pt x="4097499" y="4089696"/>
                  </a:lnTo>
                  <a:lnTo>
                    <a:pt x="4059557" y="4121714"/>
                  </a:lnTo>
                  <a:lnTo>
                    <a:pt x="4021028" y="4153087"/>
                  </a:lnTo>
                  <a:lnTo>
                    <a:pt x="3981909" y="4183802"/>
                  </a:lnTo>
                  <a:lnTo>
                    <a:pt x="3942198" y="4213843"/>
                  </a:lnTo>
                  <a:lnTo>
                    <a:pt x="3901892" y="4243198"/>
                  </a:lnTo>
                  <a:lnTo>
                    <a:pt x="3860988" y="4271851"/>
                  </a:lnTo>
                  <a:lnTo>
                    <a:pt x="3819588" y="4299475"/>
                  </a:lnTo>
                  <a:lnTo>
                    <a:pt x="3777673" y="4326192"/>
                  </a:lnTo>
                  <a:lnTo>
                    <a:pt x="3735262" y="4351975"/>
                  </a:lnTo>
                  <a:lnTo>
                    <a:pt x="3692378" y="4376800"/>
                  </a:lnTo>
                  <a:lnTo>
                    <a:pt x="3649040" y="4400642"/>
                  </a:lnTo>
                  <a:lnTo>
                    <a:pt x="3605268" y="4423475"/>
                  </a:lnTo>
                  <a:lnTo>
                    <a:pt x="3561085" y="4445274"/>
                  </a:lnTo>
                  <a:lnTo>
                    <a:pt x="3516510" y="4466014"/>
                  </a:lnTo>
                  <a:lnTo>
                    <a:pt x="3471564" y="4485670"/>
                  </a:lnTo>
                  <a:lnTo>
                    <a:pt x="3426267" y="4504216"/>
                  </a:lnTo>
                  <a:lnTo>
                    <a:pt x="3380640" y="4521627"/>
                  </a:lnTo>
                  <a:lnTo>
                    <a:pt x="3334705" y="4537879"/>
                  </a:lnTo>
                  <a:lnTo>
                    <a:pt x="3288480" y="4552945"/>
                  </a:lnTo>
                  <a:lnTo>
                    <a:pt x="3241988" y="4566802"/>
                  </a:lnTo>
                  <a:lnTo>
                    <a:pt x="3195248" y="4579422"/>
                  </a:lnTo>
                  <a:lnTo>
                    <a:pt x="3148282" y="4590782"/>
                  </a:lnTo>
                  <a:lnTo>
                    <a:pt x="3101109" y="4600856"/>
                  </a:lnTo>
                  <a:lnTo>
                    <a:pt x="3053752" y="4609618"/>
                  </a:lnTo>
                  <a:lnTo>
                    <a:pt x="3006229" y="4617044"/>
                  </a:lnTo>
                  <a:lnTo>
                    <a:pt x="2958562" y="4623109"/>
                  </a:lnTo>
                  <a:lnTo>
                    <a:pt x="2910771" y="4627787"/>
                  </a:lnTo>
                  <a:lnTo>
                    <a:pt x="2862878" y="4631052"/>
                  </a:lnTo>
                  <a:lnTo>
                    <a:pt x="2814902" y="4632881"/>
                  </a:lnTo>
                  <a:lnTo>
                    <a:pt x="2766865" y="4633247"/>
                  </a:lnTo>
                  <a:lnTo>
                    <a:pt x="2718786" y="4632126"/>
                  </a:lnTo>
                  <a:lnTo>
                    <a:pt x="2670687" y="4629491"/>
                  </a:lnTo>
                  <a:lnTo>
                    <a:pt x="2622589" y="4625319"/>
                  </a:lnTo>
                  <a:lnTo>
                    <a:pt x="2574511" y="4619583"/>
                  </a:lnTo>
                  <a:lnTo>
                    <a:pt x="2526474" y="4612259"/>
                  </a:lnTo>
                  <a:lnTo>
                    <a:pt x="2478500" y="4603321"/>
                  </a:lnTo>
                  <a:lnTo>
                    <a:pt x="2430608" y="4592744"/>
                  </a:lnTo>
                  <a:lnTo>
                    <a:pt x="2382820" y="4580503"/>
                  </a:lnTo>
                  <a:lnTo>
                    <a:pt x="2335155" y="4566572"/>
                  </a:lnTo>
                  <a:lnTo>
                    <a:pt x="2287636" y="4550928"/>
                  </a:lnTo>
                  <a:lnTo>
                    <a:pt x="2240281" y="4533543"/>
                  </a:lnTo>
                  <a:lnTo>
                    <a:pt x="2193112" y="4514393"/>
                  </a:lnTo>
                  <a:lnTo>
                    <a:pt x="2146840" y="4493819"/>
                  </a:lnTo>
                  <a:lnTo>
                    <a:pt x="2101424" y="4472056"/>
                  </a:lnTo>
                  <a:lnTo>
                    <a:pt x="2056857" y="4449132"/>
                  </a:lnTo>
                  <a:lnTo>
                    <a:pt x="2013130" y="4425078"/>
                  </a:lnTo>
                  <a:lnTo>
                    <a:pt x="1970237" y="4399922"/>
                  </a:lnTo>
                  <a:lnTo>
                    <a:pt x="1928171" y="4373693"/>
                  </a:lnTo>
                  <a:lnTo>
                    <a:pt x="1886924" y="4346420"/>
                  </a:lnTo>
                  <a:lnTo>
                    <a:pt x="1846490" y="4318132"/>
                  </a:lnTo>
                  <a:lnTo>
                    <a:pt x="1806860" y="4288858"/>
                  </a:lnTo>
                  <a:lnTo>
                    <a:pt x="1768028" y="4258628"/>
                  </a:lnTo>
                  <a:lnTo>
                    <a:pt x="1729987" y="4227470"/>
                  </a:lnTo>
                  <a:lnTo>
                    <a:pt x="1692729" y="4195413"/>
                  </a:lnTo>
                  <a:lnTo>
                    <a:pt x="1656248" y="4162487"/>
                  </a:lnTo>
                  <a:lnTo>
                    <a:pt x="1620535" y="4128719"/>
                  </a:lnTo>
                  <a:lnTo>
                    <a:pt x="1585584" y="4094141"/>
                  </a:lnTo>
                  <a:lnTo>
                    <a:pt x="1551388" y="4058779"/>
                  </a:lnTo>
                  <a:lnTo>
                    <a:pt x="1517939" y="4022665"/>
                  </a:lnTo>
                  <a:lnTo>
                    <a:pt x="1485230" y="3985825"/>
                  </a:lnTo>
                  <a:lnTo>
                    <a:pt x="1453253" y="3948290"/>
                  </a:lnTo>
                  <a:lnTo>
                    <a:pt x="1422003" y="3910089"/>
                  </a:lnTo>
                  <a:lnTo>
                    <a:pt x="1391471" y="3871250"/>
                  </a:lnTo>
                  <a:lnTo>
                    <a:pt x="1361650" y="3831803"/>
                  </a:lnTo>
                  <a:lnTo>
                    <a:pt x="1332533" y="3791777"/>
                  </a:lnTo>
                  <a:lnTo>
                    <a:pt x="1304114" y="3751200"/>
                  </a:lnTo>
                  <a:lnTo>
                    <a:pt x="1276383" y="3710102"/>
                  </a:lnTo>
                  <a:lnTo>
                    <a:pt x="1249335" y="3668512"/>
                  </a:lnTo>
                  <a:lnTo>
                    <a:pt x="1222963" y="3626458"/>
                  </a:lnTo>
                  <a:lnTo>
                    <a:pt x="1197258" y="3583970"/>
                  </a:lnTo>
                  <a:lnTo>
                    <a:pt x="1172214" y="3541078"/>
                  </a:lnTo>
                  <a:lnTo>
                    <a:pt x="1147823" y="3497809"/>
                  </a:lnTo>
                  <a:lnTo>
                    <a:pt x="1124079" y="3454192"/>
                  </a:lnTo>
                  <a:lnTo>
                    <a:pt x="1100974" y="3410258"/>
                  </a:lnTo>
                  <a:lnTo>
                    <a:pt x="1078501" y="3366035"/>
                  </a:lnTo>
                  <a:lnTo>
                    <a:pt x="1056653" y="3321552"/>
                  </a:lnTo>
                  <a:lnTo>
                    <a:pt x="1035422" y="3276838"/>
                  </a:lnTo>
                  <a:lnTo>
                    <a:pt x="1014801" y="3231922"/>
                  </a:lnTo>
                  <a:lnTo>
                    <a:pt x="994784" y="3186833"/>
                  </a:lnTo>
                  <a:lnTo>
                    <a:pt x="975362" y="3141600"/>
                  </a:lnTo>
                  <a:lnTo>
                    <a:pt x="956005" y="3095196"/>
                  </a:lnTo>
                  <a:lnTo>
                    <a:pt x="937110" y="3048642"/>
                  </a:lnTo>
                  <a:lnTo>
                    <a:pt x="918654" y="3001946"/>
                  </a:lnTo>
                  <a:lnTo>
                    <a:pt x="900611" y="2955116"/>
                  </a:lnTo>
                  <a:lnTo>
                    <a:pt x="882961" y="2908159"/>
                  </a:lnTo>
                  <a:lnTo>
                    <a:pt x="865678" y="2861083"/>
                  </a:lnTo>
                  <a:lnTo>
                    <a:pt x="848740" y="2813897"/>
                  </a:lnTo>
                  <a:lnTo>
                    <a:pt x="832123" y="2766608"/>
                  </a:lnTo>
                  <a:lnTo>
                    <a:pt x="815804" y="2719223"/>
                  </a:lnTo>
                  <a:lnTo>
                    <a:pt x="799759" y="2671751"/>
                  </a:lnTo>
                  <a:lnTo>
                    <a:pt x="783966" y="2624199"/>
                  </a:lnTo>
                  <a:lnTo>
                    <a:pt x="768400" y="2576575"/>
                  </a:lnTo>
                  <a:lnTo>
                    <a:pt x="753039" y="2528888"/>
                  </a:lnTo>
                  <a:lnTo>
                    <a:pt x="737859" y="2481143"/>
                  </a:lnTo>
                  <a:lnTo>
                    <a:pt x="722836" y="2433351"/>
                  </a:lnTo>
                  <a:lnTo>
                    <a:pt x="707947" y="2385517"/>
                  </a:lnTo>
                  <a:lnTo>
                    <a:pt x="693169" y="2337651"/>
                  </a:lnTo>
                  <a:lnTo>
                    <a:pt x="590864" y="2002321"/>
                  </a:lnTo>
                  <a:lnTo>
                    <a:pt x="561299" y="1906660"/>
                  </a:lnTo>
                  <a:lnTo>
                    <a:pt x="546344" y="1858893"/>
                  </a:lnTo>
                  <a:lnTo>
                    <a:pt x="531242" y="1811180"/>
                  </a:lnTo>
                  <a:lnTo>
                    <a:pt x="515971" y="1763526"/>
                  </a:lnTo>
                  <a:lnTo>
                    <a:pt x="500507" y="1715942"/>
                  </a:lnTo>
                  <a:lnTo>
                    <a:pt x="484826" y="1668433"/>
                  </a:lnTo>
                  <a:lnTo>
                    <a:pt x="468905" y="1621008"/>
                  </a:lnTo>
                  <a:lnTo>
                    <a:pt x="452721" y="1573676"/>
                  </a:lnTo>
                  <a:lnTo>
                    <a:pt x="436251" y="1526443"/>
                  </a:lnTo>
                  <a:lnTo>
                    <a:pt x="419470" y="1479317"/>
                  </a:lnTo>
                  <a:lnTo>
                    <a:pt x="402356" y="1432306"/>
                  </a:lnTo>
                  <a:lnTo>
                    <a:pt x="384885" y="1385419"/>
                  </a:lnTo>
                  <a:lnTo>
                    <a:pt x="367035" y="1338662"/>
                  </a:lnTo>
                  <a:lnTo>
                    <a:pt x="348780" y="1292044"/>
                  </a:lnTo>
                  <a:lnTo>
                    <a:pt x="330099" y="1245572"/>
                  </a:lnTo>
                  <a:lnTo>
                    <a:pt x="310968" y="1199255"/>
                  </a:lnTo>
                  <a:lnTo>
                    <a:pt x="291363" y="1153099"/>
                  </a:lnTo>
                  <a:lnTo>
                    <a:pt x="250598" y="1058362"/>
                  </a:lnTo>
                  <a:lnTo>
                    <a:pt x="230305" y="1010947"/>
                  </a:lnTo>
                  <a:lnTo>
                    <a:pt x="210214" y="963464"/>
                  </a:lnTo>
                  <a:lnTo>
                    <a:pt x="190428" y="915883"/>
                  </a:lnTo>
                  <a:lnTo>
                    <a:pt x="171055" y="868177"/>
                  </a:lnTo>
                  <a:lnTo>
                    <a:pt x="152198" y="820316"/>
                  </a:lnTo>
                  <a:lnTo>
                    <a:pt x="133963" y="772274"/>
                  </a:lnTo>
                  <a:lnTo>
                    <a:pt x="116457" y="724020"/>
                  </a:lnTo>
                  <a:lnTo>
                    <a:pt x="99783" y="675527"/>
                  </a:lnTo>
                  <a:lnTo>
                    <a:pt x="84049" y="626766"/>
                  </a:lnTo>
                  <a:lnTo>
                    <a:pt x="69358" y="577709"/>
                  </a:lnTo>
                  <a:lnTo>
                    <a:pt x="55817" y="528327"/>
                  </a:lnTo>
                  <a:lnTo>
                    <a:pt x="43530" y="478592"/>
                  </a:lnTo>
                  <a:lnTo>
                    <a:pt x="32604" y="428476"/>
                  </a:lnTo>
                  <a:lnTo>
                    <a:pt x="23144" y="377950"/>
                  </a:lnTo>
                  <a:lnTo>
                    <a:pt x="15255" y="326986"/>
                  </a:lnTo>
                  <a:lnTo>
                    <a:pt x="9042" y="275554"/>
                  </a:lnTo>
                  <a:lnTo>
                    <a:pt x="4597" y="227184"/>
                  </a:lnTo>
                  <a:lnTo>
                    <a:pt x="1618" y="178638"/>
                  </a:lnTo>
                  <a:lnTo>
                    <a:pt x="90" y="129963"/>
                  </a:lnTo>
                  <a:lnTo>
                    <a:pt x="0" y="81206"/>
                  </a:lnTo>
                  <a:lnTo>
                    <a:pt x="1332" y="32415"/>
                  </a:lnTo>
                  <a:lnTo>
                    <a:pt x="3154" y="0"/>
                  </a:lnTo>
                  <a:lnTo>
                    <a:pt x="5049670" y="0"/>
                  </a:lnTo>
                  <a:lnTo>
                    <a:pt x="5049670" y="2740507"/>
                  </a:lnTo>
                  <a:lnTo>
                    <a:pt x="5039291" y="2764465"/>
                  </a:lnTo>
                  <a:lnTo>
                    <a:pt x="5019097" y="2809787"/>
                  </a:lnTo>
                  <a:lnTo>
                    <a:pt x="4998412" y="2854934"/>
                  </a:lnTo>
                  <a:lnTo>
                    <a:pt x="4977231" y="2899890"/>
                  </a:lnTo>
                  <a:lnTo>
                    <a:pt x="4955553" y="2944642"/>
                  </a:lnTo>
                  <a:lnTo>
                    <a:pt x="4933374" y="2989175"/>
                  </a:lnTo>
                  <a:lnTo>
                    <a:pt x="4910692" y="3033475"/>
                  </a:lnTo>
                  <a:lnTo>
                    <a:pt x="4887504" y="3077528"/>
                  </a:lnTo>
                  <a:lnTo>
                    <a:pt x="4863806" y="3121320"/>
                  </a:lnTo>
                  <a:lnTo>
                    <a:pt x="4839597" y="3164836"/>
                  </a:lnTo>
                  <a:lnTo>
                    <a:pt x="4814872" y="3208063"/>
                  </a:lnTo>
                  <a:lnTo>
                    <a:pt x="4789630" y="3250986"/>
                  </a:lnTo>
                  <a:lnTo>
                    <a:pt x="4763867" y="3293591"/>
                  </a:lnTo>
                  <a:lnTo>
                    <a:pt x="4737581" y="3335864"/>
                  </a:lnTo>
                  <a:lnTo>
                    <a:pt x="4710768" y="3377790"/>
                  </a:lnTo>
                  <a:lnTo>
                    <a:pt x="4683426" y="3419356"/>
                  </a:lnTo>
                  <a:lnTo>
                    <a:pt x="4655552" y="3460547"/>
                  </a:lnTo>
                  <a:lnTo>
                    <a:pt x="4627142" y="3501349"/>
                  </a:lnTo>
                  <a:lnTo>
                    <a:pt x="4598195" y="3541748"/>
                  </a:lnTo>
                  <a:lnTo>
                    <a:pt x="4568708" y="3581729"/>
                  </a:lnTo>
                  <a:lnTo>
                    <a:pt x="4538677" y="3621279"/>
                  </a:lnTo>
                  <a:lnTo>
                    <a:pt x="4508099" y="3660383"/>
                  </a:lnTo>
                  <a:lnTo>
                    <a:pt x="4476972" y="3699027"/>
                  </a:lnTo>
                  <a:lnTo>
                    <a:pt x="4445293" y="3737197"/>
                  </a:lnTo>
                  <a:lnTo>
                    <a:pt x="4413058" y="3774879"/>
                  </a:lnTo>
                  <a:lnTo>
                    <a:pt x="4380266" y="3812058"/>
                  </a:lnTo>
                  <a:lnTo>
                    <a:pt x="4346913" y="3848720"/>
                  </a:lnTo>
                  <a:lnTo>
                    <a:pt x="4312997" y="3884852"/>
                  </a:lnTo>
                  <a:lnTo>
                    <a:pt x="4278513" y="3920438"/>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1028712"/>
              <a:ext cx="18288000" cy="8229600"/>
            </a:xfrm>
            <a:custGeom>
              <a:avLst/>
              <a:gdLst/>
              <a:ahLst/>
              <a:cxnLst/>
              <a:rect l="l" t="t" r="r" b="b"/>
              <a:pathLst>
                <a:path w="18288000" h="8229600">
                  <a:moveTo>
                    <a:pt x="1028687" y="7639037"/>
                  </a:moveTo>
                  <a:lnTo>
                    <a:pt x="1026731" y="7590612"/>
                  </a:lnTo>
                  <a:lnTo>
                    <a:pt x="1020965" y="7543254"/>
                  </a:lnTo>
                  <a:lnTo>
                    <a:pt x="1011529" y="7497127"/>
                  </a:lnTo>
                  <a:lnTo>
                    <a:pt x="998588" y="7452385"/>
                  </a:lnTo>
                  <a:lnTo>
                    <a:pt x="982281" y="7409180"/>
                  </a:lnTo>
                  <a:lnTo>
                    <a:pt x="962774" y="7367651"/>
                  </a:lnTo>
                  <a:lnTo>
                    <a:pt x="940219" y="7327963"/>
                  </a:lnTo>
                  <a:lnTo>
                    <a:pt x="914755" y="7290270"/>
                  </a:lnTo>
                  <a:lnTo>
                    <a:pt x="886536" y="7254722"/>
                  </a:lnTo>
                  <a:lnTo>
                    <a:pt x="855726" y="7221461"/>
                  </a:lnTo>
                  <a:lnTo>
                    <a:pt x="822464" y="7190651"/>
                  </a:lnTo>
                  <a:lnTo>
                    <a:pt x="786917" y="7162432"/>
                  </a:lnTo>
                  <a:lnTo>
                    <a:pt x="749223" y="7136968"/>
                  </a:lnTo>
                  <a:lnTo>
                    <a:pt x="709536" y="7114413"/>
                  </a:lnTo>
                  <a:lnTo>
                    <a:pt x="668007" y="7094906"/>
                  </a:lnTo>
                  <a:lnTo>
                    <a:pt x="624801" y="7078599"/>
                  </a:lnTo>
                  <a:lnTo>
                    <a:pt x="580059" y="7065658"/>
                  </a:lnTo>
                  <a:lnTo>
                    <a:pt x="533933" y="7056221"/>
                  </a:lnTo>
                  <a:lnTo>
                    <a:pt x="486575" y="7050456"/>
                  </a:lnTo>
                  <a:lnTo>
                    <a:pt x="438137" y="7048487"/>
                  </a:lnTo>
                  <a:lnTo>
                    <a:pt x="389712" y="7050456"/>
                  </a:lnTo>
                  <a:lnTo>
                    <a:pt x="342353" y="7056221"/>
                  </a:lnTo>
                  <a:lnTo>
                    <a:pt x="296227" y="7065658"/>
                  </a:lnTo>
                  <a:lnTo>
                    <a:pt x="251485" y="7078599"/>
                  </a:lnTo>
                  <a:lnTo>
                    <a:pt x="208280" y="7094906"/>
                  </a:lnTo>
                  <a:lnTo>
                    <a:pt x="166751" y="7114413"/>
                  </a:lnTo>
                  <a:lnTo>
                    <a:pt x="127063" y="7136968"/>
                  </a:lnTo>
                  <a:lnTo>
                    <a:pt x="89369" y="7162432"/>
                  </a:lnTo>
                  <a:lnTo>
                    <a:pt x="53822" y="7190651"/>
                  </a:lnTo>
                  <a:lnTo>
                    <a:pt x="20561" y="7221461"/>
                  </a:lnTo>
                  <a:lnTo>
                    <a:pt x="0" y="7243661"/>
                  </a:lnTo>
                  <a:lnTo>
                    <a:pt x="0" y="8034426"/>
                  </a:lnTo>
                  <a:lnTo>
                    <a:pt x="53822" y="8087436"/>
                  </a:lnTo>
                  <a:lnTo>
                    <a:pt x="89369" y="8115655"/>
                  </a:lnTo>
                  <a:lnTo>
                    <a:pt x="127063" y="8141119"/>
                  </a:lnTo>
                  <a:lnTo>
                    <a:pt x="166751" y="8163674"/>
                  </a:lnTo>
                  <a:lnTo>
                    <a:pt x="208280" y="8183181"/>
                  </a:lnTo>
                  <a:lnTo>
                    <a:pt x="251485" y="8199488"/>
                  </a:lnTo>
                  <a:lnTo>
                    <a:pt x="296227" y="8212429"/>
                  </a:lnTo>
                  <a:lnTo>
                    <a:pt x="342353" y="8221866"/>
                  </a:lnTo>
                  <a:lnTo>
                    <a:pt x="389712" y="8227631"/>
                  </a:lnTo>
                  <a:lnTo>
                    <a:pt x="438137" y="8229587"/>
                  </a:lnTo>
                  <a:lnTo>
                    <a:pt x="486575" y="8227631"/>
                  </a:lnTo>
                  <a:lnTo>
                    <a:pt x="533933" y="8221866"/>
                  </a:lnTo>
                  <a:lnTo>
                    <a:pt x="580059" y="8212429"/>
                  </a:lnTo>
                  <a:lnTo>
                    <a:pt x="624801" y="8199488"/>
                  </a:lnTo>
                  <a:lnTo>
                    <a:pt x="668007" y="8183181"/>
                  </a:lnTo>
                  <a:lnTo>
                    <a:pt x="709536" y="8163674"/>
                  </a:lnTo>
                  <a:lnTo>
                    <a:pt x="749223" y="8141119"/>
                  </a:lnTo>
                  <a:lnTo>
                    <a:pt x="786917" y="8115655"/>
                  </a:lnTo>
                  <a:lnTo>
                    <a:pt x="822464" y="8087436"/>
                  </a:lnTo>
                  <a:lnTo>
                    <a:pt x="855726" y="8056626"/>
                  </a:lnTo>
                  <a:lnTo>
                    <a:pt x="886536" y="8023365"/>
                  </a:lnTo>
                  <a:lnTo>
                    <a:pt x="914755" y="7987817"/>
                  </a:lnTo>
                  <a:lnTo>
                    <a:pt x="940219" y="7950124"/>
                  </a:lnTo>
                  <a:lnTo>
                    <a:pt x="962774" y="7910436"/>
                  </a:lnTo>
                  <a:lnTo>
                    <a:pt x="982281" y="7868907"/>
                  </a:lnTo>
                  <a:lnTo>
                    <a:pt x="998588" y="7825702"/>
                  </a:lnTo>
                  <a:lnTo>
                    <a:pt x="1011529" y="7780960"/>
                  </a:lnTo>
                  <a:lnTo>
                    <a:pt x="1020965" y="7734833"/>
                  </a:lnTo>
                  <a:lnTo>
                    <a:pt x="1026731" y="7687475"/>
                  </a:lnTo>
                  <a:lnTo>
                    <a:pt x="1028687" y="7639037"/>
                  </a:lnTo>
                  <a:close/>
                </a:path>
                <a:path w="18288000" h="8229600">
                  <a:moveTo>
                    <a:pt x="17259288" y="285750"/>
                  </a:moveTo>
                  <a:lnTo>
                    <a:pt x="17255554" y="239395"/>
                  </a:lnTo>
                  <a:lnTo>
                    <a:pt x="17244721" y="195427"/>
                  </a:lnTo>
                  <a:lnTo>
                    <a:pt x="17227398" y="154419"/>
                  </a:lnTo>
                  <a:lnTo>
                    <a:pt x="17204157" y="116979"/>
                  </a:lnTo>
                  <a:lnTo>
                    <a:pt x="17175595" y="83693"/>
                  </a:lnTo>
                  <a:lnTo>
                    <a:pt x="17142308" y="55130"/>
                  </a:lnTo>
                  <a:lnTo>
                    <a:pt x="17104856" y="31889"/>
                  </a:lnTo>
                  <a:lnTo>
                    <a:pt x="17063860" y="14566"/>
                  </a:lnTo>
                  <a:lnTo>
                    <a:pt x="17019893" y="3733"/>
                  </a:lnTo>
                  <a:lnTo>
                    <a:pt x="16973538" y="0"/>
                  </a:lnTo>
                  <a:lnTo>
                    <a:pt x="16927195" y="3733"/>
                  </a:lnTo>
                  <a:lnTo>
                    <a:pt x="16883228" y="14566"/>
                  </a:lnTo>
                  <a:lnTo>
                    <a:pt x="16842220" y="31889"/>
                  </a:lnTo>
                  <a:lnTo>
                    <a:pt x="16804780" y="55130"/>
                  </a:lnTo>
                  <a:lnTo>
                    <a:pt x="16771493" y="83693"/>
                  </a:lnTo>
                  <a:lnTo>
                    <a:pt x="16742931" y="116979"/>
                  </a:lnTo>
                  <a:lnTo>
                    <a:pt x="16719690" y="154419"/>
                  </a:lnTo>
                  <a:lnTo>
                    <a:pt x="16702367" y="195427"/>
                  </a:lnTo>
                  <a:lnTo>
                    <a:pt x="16691534" y="239395"/>
                  </a:lnTo>
                  <a:lnTo>
                    <a:pt x="16687788" y="285750"/>
                  </a:lnTo>
                  <a:lnTo>
                    <a:pt x="16691534" y="332092"/>
                  </a:lnTo>
                  <a:lnTo>
                    <a:pt x="16702367" y="376059"/>
                  </a:lnTo>
                  <a:lnTo>
                    <a:pt x="16719690" y="417068"/>
                  </a:lnTo>
                  <a:lnTo>
                    <a:pt x="16742931" y="454507"/>
                  </a:lnTo>
                  <a:lnTo>
                    <a:pt x="16771493" y="487794"/>
                  </a:lnTo>
                  <a:lnTo>
                    <a:pt x="16804780" y="516356"/>
                  </a:lnTo>
                  <a:lnTo>
                    <a:pt x="16842220" y="539597"/>
                  </a:lnTo>
                  <a:lnTo>
                    <a:pt x="16883228" y="556920"/>
                  </a:lnTo>
                  <a:lnTo>
                    <a:pt x="16927195" y="567753"/>
                  </a:lnTo>
                  <a:lnTo>
                    <a:pt x="16973538" y="571500"/>
                  </a:lnTo>
                  <a:lnTo>
                    <a:pt x="17019893" y="567753"/>
                  </a:lnTo>
                  <a:lnTo>
                    <a:pt x="17063860" y="556920"/>
                  </a:lnTo>
                  <a:lnTo>
                    <a:pt x="17104856" y="539597"/>
                  </a:lnTo>
                  <a:lnTo>
                    <a:pt x="17142308" y="516356"/>
                  </a:lnTo>
                  <a:lnTo>
                    <a:pt x="17175595" y="487794"/>
                  </a:lnTo>
                  <a:lnTo>
                    <a:pt x="17204157" y="454507"/>
                  </a:lnTo>
                  <a:lnTo>
                    <a:pt x="17227398" y="417068"/>
                  </a:lnTo>
                  <a:lnTo>
                    <a:pt x="17244721" y="376059"/>
                  </a:lnTo>
                  <a:lnTo>
                    <a:pt x="17255554" y="332092"/>
                  </a:lnTo>
                  <a:lnTo>
                    <a:pt x="17259288" y="285750"/>
                  </a:lnTo>
                  <a:close/>
                </a:path>
                <a:path w="18288000" h="8229600">
                  <a:moveTo>
                    <a:pt x="18287988" y="1552917"/>
                  </a:moveTo>
                  <a:lnTo>
                    <a:pt x="18249811" y="1520812"/>
                  </a:lnTo>
                  <a:lnTo>
                    <a:pt x="18213540" y="1488465"/>
                  </a:lnTo>
                  <a:lnTo>
                    <a:pt x="18178056" y="1455280"/>
                  </a:lnTo>
                  <a:lnTo>
                    <a:pt x="18143195" y="1421447"/>
                  </a:lnTo>
                  <a:lnTo>
                    <a:pt x="18108778" y="1387132"/>
                  </a:lnTo>
                  <a:lnTo>
                    <a:pt x="18074615" y="1352524"/>
                  </a:lnTo>
                  <a:lnTo>
                    <a:pt x="18006429" y="1283157"/>
                  </a:lnTo>
                  <a:lnTo>
                    <a:pt x="17972037" y="1248740"/>
                  </a:lnTo>
                  <a:lnTo>
                    <a:pt x="17937214" y="1214755"/>
                  </a:lnTo>
                  <a:lnTo>
                    <a:pt x="17901806" y="1181366"/>
                  </a:lnTo>
                  <a:lnTo>
                    <a:pt x="17865611" y="1148765"/>
                  </a:lnTo>
                  <a:lnTo>
                    <a:pt x="17828476" y="1117117"/>
                  </a:lnTo>
                  <a:lnTo>
                    <a:pt x="17788293" y="1085316"/>
                  </a:lnTo>
                  <a:lnTo>
                    <a:pt x="17746523" y="1055217"/>
                  </a:lnTo>
                  <a:lnTo>
                    <a:pt x="17703242" y="1027176"/>
                  </a:lnTo>
                  <a:lnTo>
                    <a:pt x="17658550" y="1001547"/>
                  </a:lnTo>
                  <a:lnTo>
                    <a:pt x="17612513" y="978712"/>
                  </a:lnTo>
                  <a:lnTo>
                    <a:pt x="17565231" y="959015"/>
                  </a:lnTo>
                  <a:lnTo>
                    <a:pt x="17516780" y="942822"/>
                  </a:lnTo>
                  <a:lnTo>
                    <a:pt x="17467263" y="930490"/>
                  </a:lnTo>
                  <a:lnTo>
                    <a:pt x="17416768" y="922375"/>
                  </a:lnTo>
                  <a:lnTo>
                    <a:pt x="17365358" y="918845"/>
                  </a:lnTo>
                  <a:lnTo>
                    <a:pt x="17313148" y="920254"/>
                  </a:lnTo>
                  <a:lnTo>
                    <a:pt x="17264025" y="926807"/>
                  </a:lnTo>
                  <a:lnTo>
                    <a:pt x="17217035" y="938441"/>
                  </a:lnTo>
                  <a:lnTo>
                    <a:pt x="17172267" y="954824"/>
                  </a:lnTo>
                  <a:lnTo>
                    <a:pt x="17129786" y="975614"/>
                  </a:lnTo>
                  <a:lnTo>
                    <a:pt x="17089654" y="1000467"/>
                  </a:lnTo>
                  <a:lnTo>
                    <a:pt x="17051947" y="1029068"/>
                  </a:lnTo>
                  <a:lnTo>
                    <a:pt x="17016730" y="1061072"/>
                  </a:lnTo>
                  <a:lnTo>
                    <a:pt x="16984079" y="1096137"/>
                  </a:lnTo>
                  <a:lnTo>
                    <a:pt x="16954069" y="1133932"/>
                  </a:lnTo>
                  <a:lnTo>
                    <a:pt x="16926764" y="1174127"/>
                  </a:lnTo>
                  <a:lnTo>
                    <a:pt x="16902227" y="1216380"/>
                  </a:lnTo>
                  <a:lnTo>
                    <a:pt x="16879621" y="1262291"/>
                  </a:lnTo>
                  <a:lnTo>
                    <a:pt x="16859936" y="1309306"/>
                  </a:lnTo>
                  <a:lnTo>
                    <a:pt x="16843071" y="1357325"/>
                  </a:lnTo>
                  <a:lnTo>
                    <a:pt x="16828910" y="1406182"/>
                  </a:lnTo>
                  <a:lnTo>
                    <a:pt x="16817340" y="1455750"/>
                  </a:lnTo>
                  <a:lnTo>
                    <a:pt x="16808247" y="1505889"/>
                  </a:lnTo>
                  <a:lnTo>
                    <a:pt x="16801541" y="1556473"/>
                  </a:lnTo>
                  <a:lnTo>
                    <a:pt x="16797096" y="1607375"/>
                  </a:lnTo>
                  <a:lnTo>
                    <a:pt x="16794798" y="1658442"/>
                  </a:lnTo>
                  <a:lnTo>
                    <a:pt x="16794569" y="1709547"/>
                  </a:lnTo>
                  <a:lnTo>
                    <a:pt x="16796258" y="1760550"/>
                  </a:lnTo>
                  <a:lnTo>
                    <a:pt x="16799789" y="1811324"/>
                  </a:lnTo>
                  <a:lnTo>
                    <a:pt x="16804882" y="1861997"/>
                  </a:lnTo>
                  <a:lnTo>
                    <a:pt x="16811511" y="1912480"/>
                  </a:lnTo>
                  <a:lnTo>
                    <a:pt x="16819537" y="1962785"/>
                  </a:lnTo>
                  <a:lnTo>
                    <a:pt x="16828770" y="2012911"/>
                  </a:lnTo>
                  <a:lnTo>
                    <a:pt x="16839045" y="2062861"/>
                  </a:lnTo>
                  <a:lnTo>
                    <a:pt x="16850208" y="2112632"/>
                  </a:lnTo>
                  <a:lnTo>
                    <a:pt x="16873893" y="2210879"/>
                  </a:lnTo>
                  <a:lnTo>
                    <a:pt x="16886517" y="2259888"/>
                  </a:lnTo>
                  <a:lnTo>
                    <a:pt x="16899941" y="2308644"/>
                  </a:lnTo>
                  <a:lnTo>
                    <a:pt x="16914381" y="2357031"/>
                  </a:lnTo>
                  <a:lnTo>
                    <a:pt x="16930066" y="2404948"/>
                  </a:lnTo>
                  <a:lnTo>
                    <a:pt x="16949370" y="2455976"/>
                  </a:lnTo>
                  <a:lnTo>
                    <a:pt x="16972204" y="2505075"/>
                  </a:lnTo>
                  <a:lnTo>
                    <a:pt x="16999166" y="2551709"/>
                  </a:lnTo>
                  <a:lnTo>
                    <a:pt x="17030865" y="2595308"/>
                  </a:lnTo>
                  <a:lnTo>
                    <a:pt x="17067937" y="2635351"/>
                  </a:lnTo>
                  <a:lnTo>
                    <a:pt x="17107561" y="2669629"/>
                  </a:lnTo>
                  <a:lnTo>
                    <a:pt x="17150322" y="2699943"/>
                  </a:lnTo>
                  <a:lnTo>
                    <a:pt x="17195724" y="2726283"/>
                  </a:lnTo>
                  <a:lnTo>
                    <a:pt x="17243298" y="2748597"/>
                  </a:lnTo>
                  <a:lnTo>
                    <a:pt x="17292549" y="2766834"/>
                  </a:lnTo>
                  <a:lnTo>
                    <a:pt x="17355135" y="2783573"/>
                  </a:lnTo>
                  <a:lnTo>
                    <a:pt x="17418063" y="2794470"/>
                  </a:lnTo>
                  <a:lnTo>
                    <a:pt x="17470120" y="2798826"/>
                  </a:lnTo>
                  <a:lnTo>
                    <a:pt x="17522063" y="2799829"/>
                  </a:lnTo>
                  <a:lnTo>
                    <a:pt x="17573841" y="2797695"/>
                  </a:lnTo>
                  <a:lnTo>
                    <a:pt x="17625391" y="2792679"/>
                  </a:lnTo>
                  <a:lnTo>
                    <a:pt x="17676660" y="2785008"/>
                  </a:lnTo>
                  <a:lnTo>
                    <a:pt x="17727600" y="2774912"/>
                  </a:lnTo>
                  <a:lnTo>
                    <a:pt x="17778146" y="2762643"/>
                  </a:lnTo>
                  <a:lnTo>
                    <a:pt x="17828260" y="2748432"/>
                  </a:lnTo>
                  <a:lnTo>
                    <a:pt x="17877879" y="2732519"/>
                  </a:lnTo>
                  <a:lnTo>
                    <a:pt x="17926952" y="2715133"/>
                  </a:lnTo>
                  <a:lnTo>
                    <a:pt x="17975428" y="2696514"/>
                  </a:lnTo>
                  <a:lnTo>
                    <a:pt x="18021910" y="2677185"/>
                  </a:lnTo>
                  <a:lnTo>
                    <a:pt x="18067820" y="2656395"/>
                  </a:lnTo>
                  <a:lnTo>
                    <a:pt x="18112994" y="2634056"/>
                  </a:lnTo>
                  <a:lnTo>
                    <a:pt x="18157292" y="2610078"/>
                  </a:lnTo>
                  <a:lnTo>
                    <a:pt x="18200548" y="2584373"/>
                  </a:lnTo>
                  <a:lnTo>
                    <a:pt x="18242611" y="2556853"/>
                  </a:lnTo>
                  <a:lnTo>
                    <a:pt x="18283327" y="2527414"/>
                  </a:lnTo>
                  <a:lnTo>
                    <a:pt x="18287988" y="2523680"/>
                  </a:lnTo>
                  <a:lnTo>
                    <a:pt x="18287988" y="1552917"/>
                  </a:lnTo>
                  <a:close/>
                </a:path>
              </a:pathLst>
            </a:custGeom>
            <a:solidFill>
              <a:srgbClr val="6AD4CC"/>
            </a:solidFill>
          </p:spPr>
          <p:txBody>
            <a:bodyPr wrap="square" lIns="0" tIns="0" rIns="0" bIns="0" rtlCol="0"/>
            <a:lstStyle/>
            <a:p>
              <a:endParaRPr/>
            </a:p>
          </p:txBody>
        </p:sp>
        <p:pic>
          <p:nvPicPr>
            <p:cNvPr id="7" name="object 7"/>
            <p:cNvPicPr/>
            <p:nvPr/>
          </p:nvPicPr>
          <p:blipFill>
            <a:blip r:embed="rId2" cstate="print"/>
            <a:stretch>
              <a:fillRect/>
            </a:stretch>
          </p:blipFill>
          <p:spPr>
            <a:xfrm>
              <a:off x="9657404" y="3362122"/>
              <a:ext cx="7600949" cy="4867274"/>
            </a:xfrm>
            <a:prstGeom prst="rect">
              <a:avLst/>
            </a:prstGeom>
          </p:spPr>
        </p:pic>
      </p:grpSp>
      <p:sp>
        <p:nvSpPr>
          <p:cNvPr id="8" name="object 8"/>
          <p:cNvSpPr txBox="1">
            <a:spLocks noGrp="1"/>
          </p:cNvSpPr>
          <p:nvPr>
            <p:ph type="title"/>
          </p:nvPr>
        </p:nvSpPr>
        <p:spPr>
          <a:prstGeom prst="rect">
            <a:avLst/>
          </a:prstGeom>
        </p:spPr>
        <p:txBody>
          <a:bodyPr vert="horz" wrap="square" lIns="0" tIns="15875" rIns="0" bIns="0" rtlCol="0">
            <a:spAutoFit/>
          </a:bodyPr>
          <a:lstStyle/>
          <a:p>
            <a:pPr marL="294005">
              <a:lnSpc>
                <a:spcPct val="100000"/>
              </a:lnSpc>
              <a:spcBef>
                <a:spcPts val="125"/>
              </a:spcBef>
              <a:tabLst>
                <a:tab pos="4361180" algn="l"/>
              </a:tabLst>
            </a:pPr>
            <a:r>
              <a:rPr spc="455" dirty="0"/>
              <a:t>SYSTEM	</a:t>
            </a:r>
            <a:r>
              <a:rPr spc="450" dirty="0"/>
              <a:t>IMPLEMENTATION</a:t>
            </a:r>
          </a:p>
        </p:txBody>
      </p:sp>
      <p:sp>
        <p:nvSpPr>
          <p:cNvPr id="9" name="object 9"/>
          <p:cNvSpPr txBox="1"/>
          <p:nvPr/>
        </p:nvSpPr>
        <p:spPr>
          <a:xfrm>
            <a:off x="1419789" y="1609610"/>
            <a:ext cx="8397240" cy="8802218"/>
          </a:xfrm>
          <a:prstGeom prst="rect">
            <a:avLst/>
          </a:prstGeom>
        </p:spPr>
        <p:txBody>
          <a:bodyPr vert="horz" wrap="square" lIns="0" tIns="39370" rIns="0" bIns="0" rtlCol="0">
            <a:spAutoFit/>
          </a:bodyPr>
          <a:lstStyle/>
          <a:p>
            <a:pPr marL="1695450" marR="5080" indent="-160020">
              <a:lnSpc>
                <a:spcPts val="4280"/>
              </a:lnSpc>
              <a:spcBef>
                <a:spcPts val="310"/>
              </a:spcBef>
              <a:tabLst>
                <a:tab pos="2041525" algn="l"/>
                <a:tab pos="2325370" algn="l"/>
                <a:tab pos="4534535" algn="l"/>
                <a:tab pos="5694680" algn="l"/>
              </a:tabLst>
            </a:pPr>
            <a:r>
              <a:rPr sz="3500" spc="-5" dirty="0">
                <a:solidFill>
                  <a:srgbClr val="6AD4CC"/>
                </a:solidFill>
                <a:latin typeface="Microsoft Sans Serif"/>
                <a:cs typeface="Microsoft Sans Serif"/>
              </a:rPr>
              <a:t>I</a:t>
            </a:r>
            <a:r>
              <a:rPr sz="3500" spc="-575" dirty="0">
                <a:solidFill>
                  <a:srgbClr val="6AD4CC"/>
                </a:solidFill>
                <a:latin typeface="Microsoft Sans Serif"/>
                <a:cs typeface="Microsoft Sans Serif"/>
              </a:rPr>
              <a:t> </a:t>
            </a:r>
            <a:r>
              <a:rPr sz="3600" spc="-130" dirty="0">
                <a:solidFill>
                  <a:srgbClr val="6AD4CC"/>
                </a:solidFill>
                <a:latin typeface="Tahoma"/>
                <a:cs typeface="Tahoma"/>
              </a:rPr>
              <a:t>.</a:t>
            </a:r>
            <a:r>
              <a:rPr sz="3600" dirty="0">
                <a:solidFill>
                  <a:srgbClr val="6AD4CC"/>
                </a:solidFill>
                <a:latin typeface="Tahoma"/>
                <a:cs typeface="Tahoma"/>
              </a:rPr>
              <a:t>	</a:t>
            </a:r>
            <a:r>
              <a:rPr sz="3600" spc="405" dirty="0">
                <a:solidFill>
                  <a:srgbClr val="6AD4CC"/>
                </a:solidFill>
                <a:latin typeface="Tahoma"/>
                <a:cs typeface="Tahoma"/>
              </a:rPr>
              <a:t>M</a:t>
            </a:r>
            <a:r>
              <a:rPr sz="3600" spc="650" dirty="0">
                <a:solidFill>
                  <a:srgbClr val="6AD4CC"/>
                </a:solidFill>
                <a:latin typeface="Tahoma"/>
                <a:cs typeface="Tahoma"/>
              </a:rPr>
              <a:t>O</a:t>
            </a:r>
            <a:r>
              <a:rPr sz="3600" spc="250" dirty="0">
                <a:solidFill>
                  <a:srgbClr val="6AD4CC"/>
                </a:solidFill>
                <a:latin typeface="Tahoma"/>
                <a:cs typeface="Tahoma"/>
              </a:rPr>
              <a:t>D</a:t>
            </a:r>
            <a:r>
              <a:rPr sz="3600" spc="254" dirty="0">
                <a:solidFill>
                  <a:srgbClr val="6AD4CC"/>
                </a:solidFill>
                <a:latin typeface="Tahoma"/>
                <a:cs typeface="Tahoma"/>
              </a:rPr>
              <a:t>U</a:t>
            </a:r>
            <a:r>
              <a:rPr sz="3600" spc="35" dirty="0">
                <a:solidFill>
                  <a:srgbClr val="6AD4CC"/>
                </a:solidFill>
                <a:latin typeface="Tahoma"/>
                <a:cs typeface="Tahoma"/>
              </a:rPr>
              <a:t>L</a:t>
            </a:r>
            <a:r>
              <a:rPr sz="3600" spc="330" dirty="0">
                <a:solidFill>
                  <a:srgbClr val="6AD4CC"/>
                </a:solidFill>
                <a:latin typeface="Tahoma"/>
                <a:cs typeface="Tahoma"/>
              </a:rPr>
              <a:t>E</a:t>
            </a:r>
            <a:r>
              <a:rPr sz="3600" spc="60" dirty="0">
                <a:solidFill>
                  <a:srgbClr val="6AD4CC"/>
                </a:solidFill>
                <a:latin typeface="Tahoma"/>
                <a:cs typeface="Tahoma"/>
              </a:rPr>
              <a:t>S</a:t>
            </a:r>
            <a:r>
              <a:rPr sz="3600" dirty="0">
                <a:solidFill>
                  <a:srgbClr val="6AD4CC"/>
                </a:solidFill>
                <a:latin typeface="Tahoma"/>
                <a:cs typeface="Tahoma"/>
              </a:rPr>
              <a:t>	</a:t>
            </a:r>
            <a:r>
              <a:rPr sz="3600" spc="420" dirty="0">
                <a:solidFill>
                  <a:srgbClr val="6AD4CC"/>
                </a:solidFill>
                <a:latin typeface="Tahoma"/>
                <a:cs typeface="Tahoma"/>
              </a:rPr>
              <a:t>A</a:t>
            </a:r>
            <a:r>
              <a:rPr sz="3600" spc="120" dirty="0">
                <a:solidFill>
                  <a:srgbClr val="6AD4CC"/>
                </a:solidFill>
                <a:latin typeface="Tahoma"/>
                <a:cs typeface="Tahoma"/>
              </a:rPr>
              <a:t>N</a:t>
            </a:r>
            <a:r>
              <a:rPr sz="3600" spc="-110" dirty="0">
                <a:solidFill>
                  <a:srgbClr val="6AD4CC"/>
                </a:solidFill>
                <a:latin typeface="Tahoma"/>
                <a:cs typeface="Tahoma"/>
              </a:rPr>
              <a:t>D</a:t>
            </a:r>
            <a:r>
              <a:rPr sz="3600" dirty="0">
                <a:solidFill>
                  <a:srgbClr val="6AD4CC"/>
                </a:solidFill>
                <a:latin typeface="Tahoma"/>
                <a:cs typeface="Tahoma"/>
              </a:rPr>
              <a:t>	</a:t>
            </a:r>
            <a:r>
              <a:rPr sz="3600" spc="275" dirty="0">
                <a:solidFill>
                  <a:srgbClr val="6AD4CC"/>
                </a:solidFill>
                <a:latin typeface="Tahoma"/>
                <a:cs typeface="Tahoma"/>
              </a:rPr>
              <a:t>F</a:t>
            </a:r>
            <a:r>
              <a:rPr sz="3600" spc="254" dirty="0">
                <a:solidFill>
                  <a:srgbClr val="6AD4CC"/>
                </a:solidFill>
                <a:latin typeface="Tahoma"/>
                <a:cs typeface="Tahoma"/>
              </a:rPr>
              <a:t>U</a:t>
            </a:r>
            <a:r>
              <a:rPr sz="3600" spc="120" dirty="0">
                <a:solidFill>
                  <a:srgbClr val="6AD4CC"/>
                </a:solidFill>
                <a:latin typeface="Tahoma"/>
                <a:cs typeface="Tahoma"/>
              </a:rPr>
              <a:t>N</a:t>
            </a:r>
            <a:r>
              <a:rPr sz="3600" spc="819" dirty="0">
                <a:solidFill>
                  <a:srgbClr val="6AD4CC"/>
                </a:solidFill>
                <a:latin typeface="Tahoma"/>
                <a:cs typeface="Tahoma"/>
              </a:rPr>
              <a:t>C</a:t>
            </a:r>
            <a:r>
              <a:rPr sz="3600" spc="-160" dirty="0">
                <a:solidFill>
                  <a:srgbClr val="6AD4CC"/>
                </a:solidFill>
                <a:latin typeface="Tahoma"/>
                <a:cs typeface="Tahoma"/>
              </a:rPr>
              <a:t>T</a:t>
            </a:r>
            <a:r>
              <a:rPr sz="3600" spc="-195" dirty="0">
                <a:solidFill>
                  <a:srgbClr val="6AD4CC"/>
                </a:solidFill>
                <a:latin typeface="Tahoma"/>
                <a:cs typeface="Tahoma"/>
              </a:rPr>
              <a:t>I</a:t>
            </a:r>
            <a:r>
              <a:rPr sz="3600" spc="650" dirty="0">
                <a:solidFill>
                  <a:srgbClr val="6AD4CC"/>
                </a:solidFill>
                <a:latin typeface="Tahoma"/>
                <a:cs typeface="Tahoma"/>
              </a:rPr>
              <a:t>O</a:t>
            </a:r>
            <a:r>
              <a:rPr sz="3600" spc="120" dirty="0">
                <a:solidFill>
                  <a:srgbClr val="6AD4CC"/>
                </a:solidFill>
                <a:latin typeface="Tahoma"/>
                <a:cs typeface="Tahoma"/>
              </a:rPr>
              <a:t>N</a:t>
            </a:r>
            <a:r>
              <a:rPr sz="3600" spc="40" dirty="0">
                <a:solidFill>
                  <a:srgbClr val="6AD4CC"/>
                </a:solidFill>
                <a:latin typeface="Tahoma"/>
                <a:cs typeface="Tahoma"/>
              </a:rPr>
              <a:t>S  </a:t>
            </a:r>
            <a:r>
              <a:rPr sz="3600" dirty="0">
                <a:solidFill>
                  <a:srgbClr val="6AD4CC"/>
                </a:solidFill>
                <a:latin typeface="Tahoma"/>
                <a:cs typeface="Tahoma"/>
              </a:rPr>
              <a:t> </a:t>
            </a:r>
            <a:r>
              <a:rPr sz="3600" spc="-555" dirty="0">
                <a:solidFill>
                  <a:srgbClr val="6AD4CC"/>
                </a:solidFill>
                <a:latin typeface="Tahoma"/>
                <a:cs typeface="Tahoma"/>
              </a:rPr>
              <a:t>I</a:t>
            </a:r>
            <a:r>
              <a:rPr sz="3600" spc="-765" dirty="0">
                <a:solidFill>
                  <a:srgbClr val="6AD4CC"/>
                </a:solidFill>
                <a:latin typeface="Tahoma"/>
                <a:cs typeface="Tahoma"/>
              </a:rPr>
              <a:t> </a:t>
            </a:r>
            <a:r>
              <a:rPr sz="3600" spc="-555" dirty="0">
                <a:solidFill>
                  <a:srgbClr val="6AD4CC"/>
                </a:solidFill>
                <a:latin typeface="Tahoma"/>
                <a:cs typeface="Tahoma"/>
              </a:rPr>
              <a:t>I</a:t>
            </a:r>
            <a:r>
              <a:rPr sz="3600" spc="-760" dirty="0">
                <a:solidFill>
                  <a:srgbClr val="6AD4CC"/>
                </a:solidFill>
                <a:latin typeface="Tahoma"/>
                <a:cs typeface="Tahoma"/>
              </a:rPr>
              <a:t> </a:t>
            </a:r>
            <a:r>
              <a:rPr sz="3600" spc="-130" dirty="0">
                <a:solidFill>
                  <a:srgbClr val="6AD4CC"/>
                </a:solidFill>
                <a:latin typeface="Tahoma"/>
                <a:cs typeface="Tahoma"/>
              </a:rPr>
              <a:t>.	</a:t>
            </a:r>
            <a:r>
              <a:rPr sz="3600" spc="350" dirty="0">
                <a:solidFill>
                  <a:srgbClr val="6AD4CC"/>
                </a:solidFill>
                <a:latin typeface="Tahoma"/>
                <a:cs typeface="Tahoma"/>
              </a:rPr>
              <a:t>CODING</a:t>
            </a:r>
            <a:endParaRPr sz="3600" dirty="0">
              <a:latin typeface="Tahoma"/>
              <a:cs typeface="Tahoma"/>
            </a:endParaRPr>
          </a:p>
          <a:p>
            <a:pPr marL="180975" indent="-168910">
              <a:lnSpc>
                <a:spcPct val="100000"/>
              </a:lnSpc>
              <a:spcBef>
                <a:spcPts val="1290"/>
              </a:spcBef>
              <a:buChar char="-"/>
              <a:tabLst>
                <a:tab pos="181610" algn="l"/>
              </a:tabLst>
            </a:pPr>
            <a:r>
              <a:rPr sz="2800" spc="-150" dirty="0">
                <a:solidFill>
                  <a:srgbClr val="FFFFFF"/>
                </a:solidFill>
                <a:latin typeface="Trebuchet MS"/>
                <a:cs typeface="Trebuchet MS"/>
              </a:rPr>
              <a:t>The code is a program that calculates the year of a given date.</a:t>
            </a:r>
            <a:endParaRPr sz="2800" spc="-150" dirty="0">
              <a:latin typeface="Trebuchet MS"/>
              <a:cs typeface="Trebuchet MS"/>
            </a:endParaRPr>
          </a:p>
          <a:p>
            <a:pPr>
              <a:lnSpc>
                <a:spcPct val="100000"/>
              </a:lnSpc>
              <a:spcBef>
                <a:spcPts val="10"/>
              </a:spcBef>
              <a:buChar char="-"/>
            </a:pPr>
            <a:endParaRPr sz="3350" spc="-150" dirty="0">
              <a:latin typeface="Trebuchet MS"/>
              <a:cs typeface="Trebuchet MS"/>
            </a:endParaRPr>
          </a:p>
          <a:p>
            <a:pPr marL="12700" marR="1882139">
              <a:lnSpc>
                <a:spcPct val="116100"/>
              </a:lnSpc>
              <a:buChar char="-"/>
              <a:tabLst>
                <a:tab pos="181610" algn="l"/>
              </a:tabLst>
            </a:pPr>
            <a:r>
              <a:rPr sz="2800" spc="-150" dirty="0">
                <a:solidFill>
                  <a:srgbClr val="FFFFFF"/>
                </a:solidFill>
                <a:latin typeface="Trebuchet MS"/>
                <a:cs typeface="Trebuchet MS"/>
              </a:rPr>
              <a:t>The code starts by declaring variables for the date and  remainder.</a:t>
            </a:r>
            <a:endParaRPr sz="2800" spc="-150" dirty="0">
              <a:latin typeface="Trebuchet MS"/>
              <a:cs typeface="Trebuchet MS"/>
            </a:endParaRPr>
          </a:p>
          <a:p>
            <a:pPr>
              <a:lnSpc>
                <a:spcPct val="100000"/>
              </a:lnSpc>
              <a:spcBef>
                <a:spcPts val="10"/>
              </a:spcBef>
              <a:buChar char="-"/>
            </a:pPr>
            <a:endParaRPr sz="3350" spc="-150" dirty="0">
              <a:latin typeface="Trebuchet MS"/>
              <a:cs typeface="Trebuchet MS"/>
            </a:endParaRPr>
          </a:p>
          <a:p>
            <a:pPr marL="12700" marR="1117600" algn="just">
              <a:lnSpc>
                <a:spcPct val="116100"/>
              </a:lnSpc>
              <a:buChar char="-"/>
              <a:tabLst>
                <a:tab pos="181610" algn="l"/>
              </a:tabLst>
            </a:pPr>
            <a:r>
              <a:rPr sz="2800" spc="-150" dirty="0">
                <a:solidFill>
                  <a:srgbClr val="FFFFFF"/>
                </a:solidFill>
                <a:latin typeface="Trebuchet MS"/>
                <a:cs typeface="Trebuchet MS"/>
              </a:rPr>
              <a:t>Then, it declares two structures: one structure is called "Date"  which has three ints dd, mm, yy; and another structure is called  "Remainder" which has an int dd and two char arrays note[] with  50 characters each.</a:t>
            </a:r>
            <a:endParaRPr sz="2800" spc="-150" dirty="0">
              <a:latin typeface="Trebuchet MS"/>
              <a:cs typeface="Trebuchet MS"/>
            </a:endParaRPr>
          </a:p>
          <a:p>
            <a:pPr>
              <a:lnSpc>
                <a:spcPct val="100000"/>
              </a:lnSpc>
              <a:spcBef>
                <a:spcPts val="25"/>
              </a:spcBef>
              <a:buChar char="-"/>
            </a:pPr>
            <a:endParaRPr sz="3300" spc="-150" dirty="0">
              <a:latin typeface="Trebuchet MS"/>
              <a:cs typeface="Trebuchet MS"/>
            </a:endParaRPr>
          </a:p>
          <a:p>
            <a:pPr marL="12700" marR="1202690" algn="just">
              <a:lnSpc>
                <a:spcPct val="116500"/>
              </a:lnSpc>
              <a:buChar char="-"/>
              <a:tabLst>
                <a:tab pos="191135" algn="l"/>
              </a:tabLst>
            </a:pPr>
            <a:r>
              <a:rPr sz="2950" spc="-150" dirty="0">
                <a:solidFill>
                  <a:srgbClr val="FFFFFF"/>
                </a:solidFill>
                <a:latin typeface="Trebuchet MS"/>
                <a:cs typeface="Trebuchet MS"/>
              </a:rPr>
              <a:t>The code also creates a remainder structure which is used  to calculate the remainder of the date's year.</a:t>
            </a:r>
            <a:endParaRPr sz="2950" spc="-15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92080"/>
            <a:chOff x="0" y="0"/>
            <a:chExt cx="18288000" cy="10292080"/>
          </a:xfrm>
        </p:grpSpPr>
        <p:sp>
          <p:nvSpPr>
            <p:cNvPr id="3" name="object 3"/>
            <p:cNvSpPr/>
            <p:nvPr/>
          </p:nvSpPr>
          <p:spPr>
            <a:xfrm>
              <a:off x="0" y="240"/>
              <a:ext cx="16343630" cy="10292080"/>
            </a:xfrm>
            <a:custGeom>
              <a:avLst/>
              <a:gdLst/>
              <a:ahLst/>
              <a:cxnLst/>
              <a:rect l="l" t="t" r="r" b="b"/>
              <a:pathLst>
                <a:path w="16343630" h="10292080">
                  <a:moveTo>
                    <a:pt x="15785402" y="9492056"/>
                  </a:moveTo>
                  <a:lnTo>
                    <a:pt x="15238032" y="3077451"/>
                  </a:lnTo>
                  <a:lnTo>
                    <a:pt x="15107552" y="3042132"/>
                  </a:lnTo>
                  <a:lnTo>
                    <a:pt x="15087981" y="2812719"/>
                  </a:lnTo>
                  <a:lnTo>
                    <a:pt x="14957540" y="2777896"/>
                  </a:lnTo>
                  <a:lnTo>
                    <a:pt x="14938172" y="2550884"/>
                  </a:lnTo>
                  <a:lnTo>
                    <a:pt x="14807781" y="2516530"/>
                  </a:lnTo>
                  <a:lnTo>
                    <a:pt x="14788604" y="2291765"/>
                  </a:lnTo>
                  <a:lnTo>
                    <a:pt x="14658239" y="2257844"/>
                  </a:lnTo>
                  <a:lnTo>
                    <a:pt x="14639239" y="2035175"/>
                  </a:lnTo>
                  <a:lnTo>
                    <a:pt x="14508925" y="2001659"/>
                  </a:lnTo>
                  <a:lnTo>
                    <a:pt x="14493850" y="1824951"/>
                  </a:lnTo>
                  <a:lnTo>
                    <a:pt x="14363548" y="1791728"/>
                  </a:lnTo>
                  <a:lnTo>
                    <a:pt x="14348574" y="1616252"/>
                  </a:lnTo>
                  <a:lnTo>
                    <a:pt x="14218298" y="1583321"/>
                  </a:lnTo>
                  <a:lnTo>
                    <a:pt x="14203426" y="1408963"/>
                  </a:lnTo>
                  <a:lnTo>
                    <a:pt x="14073175" y="1376311"/>
                  </a:lnTo>
                  <a:lnTo>
                    <a:pt x="14058392" y="1203007"/>
                  </a:lnTo>
                  <a:lnTo>
                    <a:pt x="13928166" y="1170597"/>
                  </a:lnTo>
                  <a:lnTo>
                    <a:pt x="13913295" y="996365"/>
                  </a:lnTo>
                  <a:lnTo>
                    <a:pt x="13783043" y="963612"/>
                  </a:lnTo>
                  <a:lnTo>
                    <a:pt x="13768184" y="789495"/>
                  </a:lnTo>
                  <a:lnTo>
                    <a:pt x="13637933" y="756805"/>
                  </a:lnTo>
                  <a:lnTo>
                    <a:pt x="13623100" y="583095"/>
                  </a:lnTo>
                  <a:lnTo>
                    <a:pt x="13492861" y="550545"/>
                  </a:lnTo>
                  <a:lnTo>
                    <a:pt x="13478104" y="377571"/>
                  </a:lnTo>
                  <a:lnTo>
                    <a:pt x="13347891" y="345236"/>
                  </a:lnTo>
                  <a:lnTo>
                    <a:pt x="13336867" y="216179"/>
                  </a:lnTo>
                  <a:lnTo>
                    <a:pt x="13206667" y="184073"/>
                  </a:lnTo>
                  <a:lnTo>
                    <a:pt x="13190969" y="0"/>
                  </a:lnTo>
                  <a:lnTo>
                    <a:pt x="4524159" y="6731"/>
                  </a:lnTo>
                  <a:lnTo>
                    <a:pt x="4528299" y="55283"/>
                  </a:lnTo>
                  <a:lnTo>
                    <a:pt x="4404385" y="96926"/>
                  </a:lnTo>
                  <a:lnTo>
                    <a:pt x="4409681" y="158953"/>
                  </a:lnTo>
                  <a:lnTo>
                    <a:pt x="4285805" y="200926"/>
                  </a:lnTo>
                  <a:lnTo>
                    <a:pt x="4291139" y="263588"/>
                  </a:lnTo>
                  <a:lnTo>
                    <a:pt x="4167289" y="305841"/>
                  </a:lnTo>
                  <a:lnTo>
                    <a:pt x="4175480" y="401967"/>
                  </a:lnTo>
                  <a:lnTo>
                    <a:pt x="4051719" y="445109"/>
                  </a:lnTo>
                  <a:lnTo>
                    <a:pt x="4057269" y="510273"/>
                  </a:lnTo>
                  <a:lnTo>
                    <a:pt x="3933533" y="553897"/>
                  </a:lnTo>
                  <a:lnTo>
                    <a:pt x="3939171" y="620014"/>
                  </a:lnTo>
                  <a:lnTo>
                    <a:pt x="3815473" y="664108"/>
                  </a:lnTo>
                  <a:lnTo>
                    <a:pt x="3824071" y="764971"/>
                  </a:lnTo>
                  <a:lnTo>
                    <a:pt x="3700437" y="809701"/>
                  </a:lnTo>
                  <a:lnTo>
                    <a:pt x="3706266" y="878090"/>
                  </a:lnTo>
                  <a:lnTo>
                    <a:pt x="3582670" y="923302"/>
                  </a:lnTo>
                  <a:lnTo>
                    <a:pt x="3591560" y="1027595"/>
                  </a:lnTo>
                  <a:lnTo>
                    <a:pt x="3468027" y="1073480"/>
                  </a:lnTo>
                  <a:lnTo>
                    <a:pt x="3474047" y="1144181"/>
                  </a:lnTo>
                  <a:lnTo>
                    <a:pt x="3350552" y="1190561"/>
                  </a:lnTo>
                  <a:lnTo>
                    <a:pt x="3359747" y="1298371"/>
                  </a:lnTo>
                  <a:lnTo>
                    <a:pt x="3236315" y="1345438"/>
                  </a:lnTo>
                  <a:lnTo>
                    <a:pt x="3242538" y="1418501"/>
                  </a:lnTo>
                  <a:lnTo>
                    <a:pt x="3119145" y="1466088"/>
                  </a:lnTo>
                  <a:lnTo>
                    <a:pt x="3128645" y="1577530"/>
                  </a:lnTo>
                  <a:lnTo>
                    <a:pt x="3005315" y="1625803"/>
                  </a:lnTo>
                  <a:lnTo>
                    <a:pt x="3014992" y="1739353"/>
                  </a:lnTo>
                  <a:lnTo>
                    <a:pt x="2891713" y="1788337"/>
                  </a:lnTo>
                  <a:lnTo>
                    <a:pt x="2901581" y="1904034"/>
                  </a:lnTo>
                  <a:lnTo>
                    <a:pt x="2778366" y="1953742"/>
                  </a:lnTo>
                  <a:lnTo>
                    <a:pt x="2788412" y="2071598"/>
                  </a:lnTo>
                  <a:lnTo>
                    <a:pt x="2665272" y="2122030"/>
                  </a:lnTo>
                  <a:lnTo>
                    <a:pt x="2675509" y="2242108"/>
                  </a:lnTo>
                  <a:lnTo>
                    <a:pt x="2552420" y="2293277"/>
                  </a:lnTo>
                  <a:lnTo>
                    <a:pt x="2562847" y="2415578"/>
                  </a:lnTo>
                  <a:lnTo>
                    <a:pt x="2439822" y="2467508"/>
                  </a:lnTo>
                  <a:lnTo>
                    <a:pt x="2454021" y="2633980"/>
                  </a:lnTo>
                  <a:lnTo>
                    <a:pt x="2331085" y="2686862"/>
                  </a:lnTo>
                  <a:lnTo>
                    <a:pt x="2345613" y="2857169"/>
                  </a:lnTo>
                  <a:lnTo>
                    <a:pt x="2222754" y="2911030"/>
                  </a:lnTo>
                  <a:lnTo>
                    <a:pt x="2233866" y="3041408"/>
                  </a:lnTo>
                  <a:lnTo>
                    <a:pt x="2111083" y="3096031"/>
                  </a:lnTo>
                  <a:lnTo>
                    <a:pt x="2130044" y="3318268"/>
                  </a:lnTo>
                  <a:lnTo>
                    <a:pt x="2007349" y="3374123"/>
                  </a:lnTo>
                  <a:lnTo>
                    <a:pt x="2026335" y="3596627"/>
                  </a:lnTo>
                  <a:lnTo>
                    <a:pt x="1903590" y="3651897"/>
                  </a:lnTo>
                  <a:lnTo>
                    <a:pt x="1922868" y="3877932"/>
                  </a:lnTo>
                  <a:lnTo>
                    <a:pt x="1800250" y="3934625"/>
                  </a:lnTo>
                  <a:lnTo>
                    <a:pt x="1824088" y="4214025"/>
                  </a:lnTo>
                  <a:lnTo>
                    <a:pt x="1701584" y="4272000"/>
                  </a:lnTo>
                  <a:lnTo>
                    <a:pt x="1730082" y="4606048"/>
                  </a:lnTo>
                  <a:lnTo>
                    <a:pt x="1607654" y="4665015"/>
                  </a:lnTo>
                  <a:lnTo>
                    <a:pt x="1702257" y="5773737"/>
                  </a:lnTo>
                  <a:lnTo>
                    <a:pt x="1657934" y="5749366"/>
                  </a:lnTo>
                  <a:lnTo>
                    <a:pt x="1613014" y="5725795"/>
                  </a:lnTo>
                  <a:lnTo>
                    <a:pt x="1567561" y="5703100"/>
                  </a:lnTo>
                  <a:lnTo>
                    <a:pt x="1524431" y="5682259"/>
                  </a:lnTo>
                  <a:lnTo>
                    <a:pt x="1480616" y="5661799"/>
                  </a:lnTo>
                  <a:lnTo>
                    <a:pt x="1436166" y="5641835"/>
                  </a:lnTo>
                  <a:lnTo>
                    <a:pt x="1391158" y="5622493"/>
                  </a:lnTo>
                  <a:lnTo>
                    <a:pt x="1345615" y="5603913"/>
                  </a:lnTo>
                  <a:lnTo>
                    <a:pt x="1299603" y="5586234"/>
                  </a:lnTo>
                  <a:lnTo>
                    <a:pt x="1253172" y="5569572"/>
                  </a:lnTo>
                  <a:lnTo>
                    <a:pt x="1206373" y="5554078"/>
                  </a:lnTo>
                  <a:lnTo>
                    <a:pt x="1159268" y="5539854"/>
                  </a:lnTo>
                  <a:lnTo>
                    <a:pt x="1111910" y="5527065"/>
                  </a:lnTo>
                  <a:lnTo>
                    <a:pt x="1064336" y="5515813"/>
                  </a:lnTo>
                  <a:lnTo>
                    <a:pt x="1016622" y="5506250"/>
                  </a:lnTo>
                  <a:lnTo>
                    <a:pt x="968794" y="5498503"/>
                  </a:lnTo>
                  <a:lnTo>
                    <a:pt x="920927" y="5492699"/>
                  </a:lnTo>
                  <a:lnTo>
                    <a:pt x="873061" y="5488965"/>
                  </a:lnTo>
                  <a:lnTo>
                    <a:pt x="822007" y="5487047"/>
                  </a:lnTo>
                  <a:lnTo>
                    <a:pt x="770953" y="5486971"/>
                  </a:lnTo>
                  <a:lnTo>
                    <a:pt x="719924" y="5488686"/>
                  </a:lnTo>
                  <a:lnTo>
                    <a:pt x="668985" y="5492191"/>
                  </a:lnTo>
                  <a:lnTo>
                    <a:pt x="618197" y="5497449"/>
                  </a:lnTo>
                  <a:lnTo>
                    <a:pt x="567613" y="5504434"/>
                  </a:lnTo>
                  <a:lnTo>
                    <a:pt x="517271" y="5513108"/>
                  </a:lnTo>
                  <a:lnTo>
                    <a:pt x="467233" y="5523458"/>
                  </a:lnTo>
                  <a:lnTo>
                    <a:pt x="417550" y="5535460"/>
                  </a:lnTo>
                  <a:lnTo>
                    <a:pt x="368287" y="5549074"/>
                  </a:lnTo>
                  <a:lnTo>
                    <a:pt x="319481" y="5564289"/>
                  </a:lnTo>
                  <a:lnTo>
                    <a:pt x="271183" y="5581066"/>
                  </a:lnTo>
                  <a:lnTo>
                    <a:pt x="223456" y="5599379"/>
                  </a:lnTo>
                  <a:lnTo>
                    <a:pt x="176364" y="5619204"/>
                  </a:lnTo>
                  <a:lnTo>
                    <a:pt x="129197" y="5640603"/>
                  </a:lnTo>
                  <a:lnTo>
                    <a:pt x="82702" y="5663628"/>
                  </a:lnTo>
                  <a:lnTo>
                    <a:pt x="36957" y="5688228"/>
                  </a:lnTo>
                  <a:lnTo>
                    <a:pt x="0" y="5709729"/>
                  </a:lnTo>
                  <a:lnTo>
                    <a:pt x="0" y="10286759"/>
                  </a:lnTo>
                  <a:lnTo>
                    <a:pt x="2026945" y="10286759"/>
                  </a:lnTo>
                  <a:lnTo>
                    <a:pt x="2180742" y="10195039"/>
                  </a:lnTo>
                  <a:lnTo>
                    <a:pt x="2358186" y="10086569"/>
                  </a:lnTo>
                  <a:lnTo>
                    <a:pt x="2446172" y="10031095"/>
                  </a:lnTo>
                  <a:lnTo>
                    <a:pt x="2533434" y="9974580"/>
                  </a:lnTo>
                  <a:lnTo>
                    <a:pt x="2576741" y="9945878"/>
                  </a:lnTo>
                  <a:lnTo>
                    <a:pt x="2619781" y="9916833"/>
                  </a:lnTo>
                  <a:lnTo>
                    <a:pt x="2662555" y="9887458"/>
                  </a:lnTo>
                  <a:lnTo>
                    <a:pt x="2705023" y="9857702"/>
                  </a:lnTo>
                  <a:lnTo>
                    <a:pt x="2747175" y="9827552"/>
                  </a:lnTo>
                  <a:lnTo>
                    <a:pt x="2788996" y="9796983"/>
                  </a:lnTo>
                  <a:lnTo>
                    <a:pt x="2828772" y="9767049"/>
                  </a:lnTo>
                  <a:lnTo>
                    <a:pt x="2867863" y="9736404"/>
                  </a:lnTo>
                  <a:lnTo>
                    <a:pt x="2906217" y="9705010"/>
                  </a:lnTo>
                  <a:lnTo>
                    <a:pt x="2943758" y="9672828"/>
                  </a:lnTo>
                  <a:lnTo>
                    <a:pt x="2980423" y="9639833"/>
                  </a:lnTo>
                  <a:lnTo>
                    <a:pt x="3016161" y="9605975"/>
                  </a:lnTo>
                  <a:lnTo>
                    <a:pt x="3050895" y="9571215"/>
                  </a:lnTo>
                  <a:lnTo>
                    <a:pt x="3084563" y="9535528"/>
                  </a:lnTo>
                  <a:lnTo>
                    <a:pt x="3117113" y="9498876"/>
                  </a:lnTo>
                  <a:lnTo>
                    <a:pt x="3148482" y="9461208"/>
                  </a:lnTo>
                  <a:lnTo>
                    <a:pt x="3178594" y="9422498"/>
                  </a:lnTo>
                  <a:lnTo>
                    <a:pt x="3207397" y="9382709"/>
                  </a:lnTo>
                  <a:lnTo>
                    <a:pt x="3234817" y="9341802"/>
                  </a:lnTo>
                  <a:lnTo>
                    <a:pt x="3260801" y="9299740"/>
                  </a:lnTo>
                  <a:lnTo>
                    <a:pt x="3285286" y="9256471"/>
                  </a:lnTo>
                  <a:lnTo>
                    <a:pt x="3308210" y="9211983"/>
                  </a:lnTo>
                  <a:lnTo>
                    <a:pt x="3329914" y="9165933"/>
                  </a:lnTo>
                  <a:lnTo>
                    <a:pt x="3350082" y="9119197"/>
                  </a:lnTo>
                  <a:lnTo>
                    <a:pt x="3368713" y="9071813"/>
                  </a:lnTo>
                  <a:lnTo>
                    <a:pt x="3385820" y="9023858"/>
                  </a:lnTo>
                  <a:lnTo>
                    <a:pt x="3401415" y="8975369"/>
                  </a:lnTo>
                  <a:lnTo>
                    <a:pt x="3415525" y="8926398"/>
                  </a:lnTo>
                  <a:lnTo>
                    <a:pt x="3428123" y="8877008"/>
                  </a:lnTo>
                  <a:lnTo>
                    <a:pt x="3439261" y="8827224"/>
                  </a:lnTo>
                  <a:lnTo>
                    <a:pt x="3448939" y="8777122"/>
                  </a:lnTo>
                  <a:lnTo>
                    <a:pt x="3457156" y="8726741"/>
                  </a:lnTo>
                  <a:lnTo>
                    <a:pt x="3463925" y="8676132"/>
                  </a:lnTo>
                  <a:lnTo>
                    <a:pt x="3469284" y="8625345"/>
                  </a:lnTo>
                  <a:lnTo>
                    <a:pt x="3470579" y="8608454"/>
                  </a:lnTo>
                  <a:lnTo>
                    <a:pt x="3473729" y="8608949"/>
                  </a:lnTo>
                  <a:lnTo>
                    <a:pt x="3478936" y="8669884"/>
                  </a:lnTo>
                  <a:lnTo>
                    <a:pt x="3607993" y="8688629"/>
                  </a:lnTo>
                  <a:lnTo>
                    <a:pt x="3612896" y="8745982"/>
                  </a:lnTo>
                  <a:lnTo>
                    <a:pt x="3741801" y="8763013"/>
                  </a:lnTo>
                  <a:lnTo>
                    <a:pt x="3746423" y="8817077"/>
                  </a:lnTo>
                  <a:lnTo>
                    <a:pt x="3875189" y="8832532"/>
                  </a:lnTo>
                  <a:lnTo>
                    <a:pt x="3879558" y="8883599"/>
                  </a:lnTo>
                  <a:lnTo>
                    <a:pt x="4008209" y="8897633"/>
                  </a:lnTo>
                  <a:lnTo>
                    <a:pt x="4012336" y="8945969"/>
                  </a:lnTo>
                  <a:lnTo>
                    <a:pt x="4140885" y="8958720"/>
                  </a:lnTo>
                  <a:lnTo>
                    <a:pt x="4144810" y="9004643"/>
                  </a:lnTo>
                  <a:lnTo>
                    <a:pt x="4273258" y="9016251"/>
                  </a:lnTo>
                  <a:lnTo>
                    <a:pt x="4277004" y="9060040"/>
                  </a:lnTo>
                  <a:lnTo>
                    <a:pt x="4405363" y="9070657"/>
                  </a:lnTo>
                  <a:lnTo>
                    <a:pt x="4408944" y="9112593"/>
                  </a:lnTo>
                  <a:lnTo>
                    <a:pt x="4537227" y="9122359"/>
                  </a:lnTo>
                  <a:lnTo>
                    <a:pt x="4540682" y="9162745"/>
                  </a:lnTo>
                  <a:lnTo>
                    <a:pt x="4668913" y="9171813"/>
                  </a:lnTo>
                  <a:lnTo>
                    <a:pt x="4670603" y="9191460"/>
                  </a:lnTo>
                  <a:lnTo>
                    <a:pt x="4798784" y="9200134"/>
                  </a:lnTo>
                  <a:lnTo>
                    <a:pt x="4802073" y="9238564"/>
                  </a:lnTo>
                  <a:lnTo>
                    <a:pt x="4930229" y="9246768"/>
                  </a:lnTo>
                  <a:lnTo>
                    <a:pt x="4933454" y="9284424"/>
                  </a:lnTo>
                  <a:lnTo>
                    <a:pt x="5061585" y="9292298"/>
                  </a:lnTo>
                  <a:lnTo>
                    <a:pt x="5064760" y="9329458"/>
                  </a:lnTo>
                  <a:lnTo>
                    <a:pt x="5192877" y="9337167"/>
                  </a:lnTo>
                  <a:lnTo>
                    <a:pt x="5324132" y="9381795"/>
                  </a:lnTo>
                  <a:lnTo>
                    <a:pt x="5325719" y="9400286"/>
                  </a:lnTo>
                  <a:lnTo>
                    <a:pt x="5453862" y="9408173"/>
                  </a:lnTo>
                  <a:lnTo>
                    <a:pt x="5457101" y="9446120"/>
                  </a:lnTo>
                  <a:lnTo>
                    <a:pt x="5585282" y="9454591"/>
                  </a:lnTo>
                  <a:lnTo>
                    <a:pt x="5586946" y="9474048"/>
                  </a:lnTo>
                  <a:lnTo>
                    <a:pt x="5715152" y="9482887"/>
                  </a:lnTo>
                  <a:lnTo>
                    <a:pt x="5718556" y="9522701"/>
                  </a:lnTo>
                  <a:lnTo>
                    <a:pt x="5846813" y="9532074"/>
                  </a:lnTo>
                  <a:lnTo>
                    <a:pt x="5850306" y="9572904"/>
                  </a:lnTo>
                  <a:lnTo>
                    <a:pt x="5978601" y="9582760"/>
                  </a:lnTo>
                  <a:lnTo>
                    <a:pt x="5982170" y="9624530"/>
                  </a:lnTo>
                  <a:lnTo>
                    <a:pt x="6110503" y="9634842"/>
                  </a:lnTo>
                  <a:lnTo>
                    <a:pt x="6112319" y="9656102"/>
                  </a:lnTo>
                  <a:lnTo>
                    <a:pt x="6240691" y="9666694"/>
                  </a:lnTo>
                  <a:lnTo>
                    <a:pt x="6244374" y="9709861"/>
                  </a:lnTo>
                  <a:lnTo>
                    <a:pt x="6372771" y="9720847"/>
                  </a:lnTo>
                  <a:lnTo>
                    <a:pt x="6376517" y="9764763"/>
                  </a:lnTo>
                  <a:lnTo>
                    <a:pt x="6504953" y="9776092"/>
                  </a:lnTo>
                  <a:lnTo>
                    <a:pt x="6508750" y="9820681"/>
                  </a:lnTo>
                  <a:lnTo>
                    <a:pt x="6637210" y="9832327"/>
                  </a:lnTo>
                  <a:lnTo>
                    <a:pt x="6641058" y="9877514"/>
                  </a:lnTo>
                  <a:lnTo>
                    <a:pt x="6769544" y="9889439"/>
                  </a:lnTo>
                  <a:lnTo>
                    <a:pt x="6773443" y="9935146"/>
                  </a:lnTo>
                  <a:lnTo>
                    <a:pt x="6901942" y="9947313"/>
                  </a:lnTo>
                  <a:lnTo>
                    <a:pt x="6903910" y="9970351"/>
                  </a:lnTo>
                  <a:lnTo>
                    <a:pt x="7032422" y="9982657"/>
                  </a:lnTo>
                  <a:lnTo>
                    <a:pt x="7036384" y="10029050"/>
                  </a:lnTo>
                  <a:lnTo>
                    <a:pt x="7164908" y="10041547"/>
                  </a:lnTo>
                  <a:lnTo>
                    <a:pt x="7168896" y="10088258"/>
                  </a:lnTo>
                  <a:lnTo>
                    <a:pt x="7297433" y="10100894"/>
                  </a:lnTo>
                  <a:lnTo>
                    <a:pt x="7301446" y="10147859"/>
                  </a:lnTo>
                  <a:lnTo>
                    <a:pt x="7429982" y="10160597"/>
                  </a:lnTo>
                  <a:lnTo>
                    <a:pt x="7434008" y="10207727"/>
                  </a:lnTo>
                  <a:lnTo>
                    <a:pt x="7566596" y="10267759"/>
                  </a:lnTo>
                  <a:lnTo>
                    <a:pt x="7696086" y="10291597"/>
                  </a:lnTo>
                  <a:lnTo>
                    <a:pt x="15216124" y="10289210"/>
                  </a:lnTo>
                  <a:lnTo>
                    <a:pt x="15209584" y="10212667"/>
                  </a:lnTo>
                  <a:lnTo>
                    <a:pt x="15333256" y="10168217"/>
                  </a:lnTo>
                  <a:lnTo>
                    <a:pt x="15324417" y="10064699"/>
                  </a:lnTo>
                  <a:lnTo>
                    <a:pt x="15447950" y="10018560"/>
                  </a:lnTo>
                  <a:lnTo>
                    <a:pt x="15438692" y="9910140"/>
                  </a:lnTo>
                  <a:lnTo>
                    <a:pt x="15562085" y="9862426"/>
                  </a:lnTo>
                  <a:lnTo>
                    <a:pt x="15552433" y="9749384"/>
                  </a:lnTo>
                  <a:lnTo>
                    <a:pt x="15675699" y="9700171"/>
                  </a:lnTo>
                  <a:lnTo>
                    <a:pt x="15662288" y="9543009"/>
                  </a:lnTo>
                  <a:lnTo>
                    <a:pt x="15785402" y="9492056"/>
                  </a:lnTo>
                  <a:close/>
                </a:path>
                <a:path w="16343630" h="10292080">
                  <a:moveTo>
                    <a:pt x="15894406" y="9275737"/>
                  </a:moveTo>
                  <a:lnTo>
                    <a:pt x="15392273" y="3391293"/>
                  </a:lnTo>
                  <a:lnTo>
                    <a:pt x="15261755" y="3355454"/>
                  </a:lnTo>
                  <a:lnTo>
                    <a:pt x="15771432" y="9328252"/>
                  </a:lnTo>
                  <a:lnTo>
                    <a:pt x="15894406" y="9275737"/>
                  </a:lnTo>
                  <a:close/>
                </a:path>
                <a:path w="16343630" h="10292080">
                  <a:moveTo>
                    <a:pt x="16343071" y="7065073"/>
                  </a:moveTo>
                  <a:lnTo>
                    <a:pt x="16244977" y="5915533"/>
                  </a:lnTo>
                  <a:lnTo>
                    <a:pt x="16114179" y="5876468"/>
                  </a:lnTo>
                  <a:lnTo>
                    <a:pt x="16042208" y="5033035"/>
                  </a:lnTo>
                  <a:lnTo>
                    <a:pt x="15911475" y="4994580"/>
                  </a:lnTo>
                  <a:lnTo>
                    <a:pt x="15869692" y="4504906"/>
                  </a:lnTo>
                  <a:lnTo>
                    <a:pt x="15738996" y="4467072"/>
                  </a:lnTo>
                  <a:lnTo>
                    <a:pt x="15932938" y="6739915"/>
                  </a:lnTo>
                  <a:lnTo>
                    <a:pt x="15706001" y="4080472"/>
                  </a:lnTo>
                  <a:lnTo>
                    <a:pt x="15575369" y="4043286"/>
                  </a:lnTo>
                  <a:lnTo>
                    <a:pt x="15546908" y="3709670"/>
                  </a:lnTo>
                  <a:lnTo>
                    <a:pt x="15416327" y="3673157"/>
                  </a:lnTo>
                  <a:lnTo>
                    <a:pt x="15876232" y="9062733"/>
                  </a:lnTo>
                  <a:lnTo>
                    <a:pt x="15999067" y="9008491"/>
                  </a:lnTo>
                  <a:lnTo>
                    <a:pt x="15980207" y="8787498"/>
                  </a:lnTo>
                  <a:lnTo>
                    <a:pt x="16102914" y="8731771"/>
                  </a:lnTo>
                  <a:lnTo>
                    <a:pt x="16075559" y="8411235"/>
                  </a:lnTo>
                  <a:lnTo>
                    <a:pt x="16198126" y="8353857"/>
                  </a:lnTo>
                  <a:lnTo>
                    <a:pt x="16165805" y="7975155"/>
                  </a:lnTo>
                  <a:lnTo>
                    <a:pt x="16288258" y="7916354"/>
                  </a:lnTo>
                  <a:lnTo>
                    <a:pt x="16199257" y="6873507"/>
                  </a:lnTo>
                  <a:lnTo>
                    <a:pt x="16220796" y="7125792"/>
                  </a:lnTo>
                  <a:lnTo>
                    <a:pt x="16343071" y="7065073"/>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666951" y="8675915"/>
              <a:ext cx="2273935" cy="1611630"/>
            </a:xfrm>
            <a:custGeom>
              <a:avLst/>
              <a:gdLst/>
              <a:ahLst/>
              <a:cxnLst/>
              <a:rect l="l" t="t" r="r" b="b"/>
              <a:pathLst>
                <a:path w="2273935" h="1611629">
                  <a:moveTo>
                    <a:pt x="2200953" y="1611083"/>
                  </a:moveTo>
                  <a:lnTo>
                    <a:pt x="0" y="1611083"/>
                  </a:lnTo>
                  <a:lnTo>
                    <a:pt x="5242" y="1566156"/>
                  </a:lnTo>
                  <a:lnTo>
                    <a:pt x="13687" y="1515903"/>
                  </a:lnTo>
                  <a:lnTo>
                    <a:pt x="24489" y="1466002"/>
                  </a:lnTo>
                  <a:lnTo>
                    <a:pt x="37456" y="1416569"/>
                  </a:lnTo>
                  <a:lnTo>
                    <a:pt x="52393" y="1367720"/>
                  </a:lnTo>
                  <a:lnTo>
                    <a:pt x="69106" y="1319573"/>
                  </a:lnTo>
                  <a:lnTo>
                    <a:pt x="87401" y="1272245"/>
                  </a:lnTo>
                  <a:lnTo>
                    <a:pt x="106760" y="1226142"/>
                  </a:lnTo>
                  <a:lnTo>
                    <a:pt x="127153" y="1180567"/>
                  </a:lnTo>
                  <a:lnTo>
                    <a:pt x="148430" y="1135446"/>
                  </a:lnTo>
                  <a:lnTo>
                    <a:pt x="170440" y="1090703"/>
                  </a:lnTo>
                  <a:lnTo>
                    <a:pt x="193031" y="1046262"/>
                  </a:lnTo>
                  <a:lnTo>
                    <a:pt x="216053" y="1002047"/>
                  </a:lnTo>
                  <a:lnTo>
                    <a:pt x="239355" y="957984"/>
                  </a:lnTo>
                  <a:lnTo>
                    <a:pt x="286193" y="870009"/>
                  </a:lnTo>
                  <a:lnTo>
                    <a:pt x="309427" y="825946"/>
                  </a:lnTo>
                  <a:lnTo>
                    <a:pt x="332338" y="781731"/>
                  </a:lnTo>
                  <a:lnTo>
                    <a:pt x="354772" y="737290"/>
                  </a:lnTo>
                  <a:lnTo>
                    <a:pt x="376581" y="692547"/>
                  </a:lnTo>
                  <a:lnTo>
                    <a:pt x="397612" y="647426"/>
                  </a:lnTo>
                  <a:lnTo>
                    <a:pt x="417714" y="601851"/>
                  </a:lnTo>
                  <a:lnTo>
                    <a:pt x="436738" y="555748"/>
                  </a:lnTo>
                  <a:lnTo>
                    <a:pt x="455334" y="509044"/>
                  </a:lnTo>
                  <a:lnTo>
                    <a:pt x="474307" y="462515"/>
                  </a:lnTo>
                  <a:lnTo>
                    <a:pt x="494265" y="416513"/>
                  </a:lnTo>
                  <a:lnTo>
                    <a:pt x="515817" y="371388"/>
                  </a:lnTo>
                  <a:lnTo>
                    <a:pt x="539573" y="327492"/>
                  </a:lnTo>
                  <a:lnTo>
                    <a:pt x="566142" y="285175"/>
                  </a:lnTo>
                  <a:lnTo>
                    <a:pt x="596134" y="244787"/>
                  </a:lnTo>
                  <a:lnTo>
                    <a:pt x="630593" y="205572"/>
                  </a:lnTo>
                  <a:lnTo>
                    <a:pt x="668338" y="169263"/>
                  </a:lnTo>
                  <a:lnTo>
                    <a:pt x="709001" y="136059"/>
                  </a:lnTo>
                  <a:lnTo>
                    <a:pt x="752208" y="106158"/>
                  </a:lnTo>
                  <a:lnTo>
                    <a:pt x="797590" y="79761"/>
                  </a:lnTo>
                  <a:lnTo>
                    <a:pt x="844774" y="57065"/>
                  </a:lnTo>
                  <a:lnTo>
                    <a:pt x="892768" y="38062"/>
                  </a:lnTo>
                  <a:lnTo>
                    <a:pt x="942060" y="22709"/>
                  </a:lnTo>
                  <a:lnTo>
                    <a:pt x="992360" y="11149"/>
                  </a:lnTo>
                  <a:lnTo>
                    <a:pt x="1043375" y="3531"/>
                  </a:lnTo>
                  <a:lnTo>
                    <a:pt x="1094815" y="0"/>
                  </a:lnTo>
                  <a:lnTo>
                    <a:pt x="1146388" y="701"/>
                  </a:lnTo>
                  <a:lnTo>
                    <a:pt x="1198188" y="6404"/>
                  </a:lnTo>
                  <a:lnTo>
                    <a:pt x="1249789" y="17189"/>
                  </a:lnTo>
                  <a:lnTo>
                    <a:pt x="1300833" y="32167"/>
                  </a:lnTo>
                  <a:lnTo>
                    <a:pt x="1350963" y="50448"/>
                  </a:lnTo>
                  <a:lnTo>
                    <a:pt x="1399820" y="71145"/>
                  </a:lnTo>
                  <a:lnTo>
                    <a:pt x="1447046" y="93368"/>
                  </a:lnTo>
                  <a:lnTo>
                    <a:pt x="1490628" y="115796"/>
                  </a:lnTo>
                  <a:lnTo>
                    <a:pt x="1533063" y="140024"/>
                  </a:lnTo>
                  <a:lnTo>
                    <a:pt x="1574373" y="165953"/>
                  </a:lnTo>
                  <a:lnTo>
                    <a:pt x="1614581" y="193485"/>
                  </a:lnTo>
                  <a:lnTo>
                    <a:pt x="1653708" y="222519"/>
                  </a:lnTo>
                  <a:lnTo>
                    <a:pt x="1691776" y="252956"/>
                  </a:lnTo>
                  <a:lnTo>
                    <a:pt x="1728809" y="284699"/>
                  </a:lnTo>
                  <a:lnTo>
                    <a:pt x="1764828" y="317646"/>
                  </a:lnTo>
                  <a:lnTo>
                    <a:pt x="1799855" y="351700"/>
                  </a:lnTo>
                  <a:lnTo>
                    <a:pt x="1833912" y="386761"/>
                  </a:lnTo>
                  <a:lnTo>
                    <a:pt x="1867021" y="422730"/>
                  </a:lnTo>
                  <a:lnTo>
                    <a:pt x="1899205" y="459507"/>
                  </a:lnTo>
                  <a:lnTo>
                    <a:pt x="1930486" y="496995"/>
                  </a:lnTo>
                  <a:lnTo>
                    <a:pt x="1962587" y="537172"/>
                  </a:lnTo>
                  <a:lnTo>
                    <a:pt x="1993956" y="578078"/>
                  </a:lnTo>
                  <a:lnTo>
                    <a:pt x="2024444" y="619726"/>
                  </a:lnTo>
                  <a:lnTo>
                    <a:pt x="2053903" y="662128"/>
                  </a:lnTo>
                  <a:lnTo>
                    <a:pt x="2082184" y="705296"/>
                  </a:lnTo>
                  <a:lnTo>
                    <a:pt x="2109141" y="749244"/>
                  </a:lnTo>
                  <a:lnTo>
                    <a:pt x="2134624" y="793983"/>
                  </a:lnTo>
                  <a:lnTo>
                    <a:pt x="2158486" y="839527"/>
                  </a:lnTo>
                  <a:lnTo>
                    <a:pt x="2180577" y="885887"/>
                  </a:lnTo>
                  <a:lnTo>
                    <a:pt x="2200751" y="933077"/>
                  </a:lnTo>
                  <a:lnTo>
                    <a:pt x="2218858" y="981108"/>
                  </a:lnTo>
                  <a:lnTo>
                    <a:pt x="2234751" y="1029994"/>
                  </a:lnTo>
                  <a:lnTo>
                    <a:pt x="2248282" y="1079747"/>
                  </a:lnTo>
                  <a:lnTo>
                    <a:pt x="2259302" y="1130379"/>
                  </a:lnTo>
                  <a:lnTo>
                    <a:pt x="2265431" y="1170048"/>
                  </a:lnTo>
                  <a:lnTo>
                    <a:pt x="2270040" y="1210209"/>
                  </a:lnTo>
                  <a:lnTo>
                    <a:pt x="2272858" y="1250818"/>
                  </a:lnTo>
                  <a:lnTo>
                    <a:pt x="2273619" y="1291830"/>
                  </a:lnTo>
                  <a:lnTo>
                    <a:pt x="2271828" y="1339112"/>
                  </a:lnTo>
                  <a:lnTo>
                    <a:pt x="2267241" y="1386235"/>
                  </a:lnTo>
                  <a:lnTo>
                    <a:pt x="2259807" y="1432982"/>
                  </a:lnTo>
                  <a:lnTo>
                    <a:pt x="2249476" y="1479136"/>
                  </a:lnTo>
                  <a:lnTo>
                    <a:pt x="2236198" y="1524479"/>
                  </a:lnTo>
                  <a:lnTo>
                    <a:pt x="2219924" y="1568795"/>
                  </a:lnTo>
                  <a:lnTo>
                    <a:pt x="2200953" y="1611083"/>
                  </a:lnTo>
                  <a:close/>
                </a:path>
              </a:pathLst>
            </a:custGeom>
            <a:solidFill>
              <a:srgbClr val="6AD4CC"/>
            </a:solidFill>
          </p:spPr>
          <p:txBody>
            <a:bodyPr wrap="square" lIns="0" tIns="0" rIns="0" bIns="0" rtlCol="0"/>
            <a:lstStyle/>
            <a:p>
              <a:endParaRPr/>
            </a:p>
          </p:txBody>
        </p:sp>
        <p:sp>
          <p:nvSpPr>
            <p:cNvPr id="5" name="object 5"/>
            <p:cNvSpPr/>
            <p:nvPr/>
          </p:nvSpPr>
          <p:spPr>
            <a:xfrm>
              <a:off x="13238328" y="0"/>
              <a:ext cx="5050155" cy="4633595"/>
            </a:xfrm>
            <a:custGeom>
              <a:avLst/>
              <a:gdLst/>
              <a:ahLst/>
              <a:cxnLst/>
              <a:rect l="l" t="t" r="r" b="b"/>
              <a:pathLst>
                <a:path w="5050155" h="4633595">
                  <a:moveTo>
                    <a:pt x="4278513" y="3920438"/>
                  </a:moveTo>
                  <a:lnTo>
                    <a:pt x="4243461" y="3955465"/>
                  </a:lnTo>
                  <a:lnTo>
                    <a:pt x="4207836" y="3989919"/>
                  </a:lnTo>
                  <a:lnTo>
                    <a:pt x="4171636" y="4023784"/>
                  </a:lnTo>
                  <a:lnTo>
                    <a:pt x="4134858" y="4057048"/>
                  </a:lnTo>
                  <a:lnTo>
                    <a:pt x="4097499" y="4089696"/>
                  </a:lnTo>
                  <a:lnTo>
                    <a:pt x="4059557" y="4121714"/>
                  </a:lnTo>
                  <a:lnTo>
                    <a:pt x="4021028" y="4153087"/>
                  </a:lnTo>
                  <a:lnTo>
                    <a:pt x="3981909" y="4183802"/>
                  </a:lnTo>
                  <a:lnTo>
                    <a:pt x="3942198" y="4213843"/>
                  </a:lnTo>
                  <a:lnTo>
                    <a:pt x="3901892" y="4243198"/>
                  </a:lnTo>
                  <a:lnTo>
                    <a:pt x="3860988" y="4271851"/>
                  </a:lnTo>
                  <a:lnTo>
                    <a:pt x="3819588" y="4299475"/>
                  </a:lnTo>
                  <a:lnTo>
                    <a:pt x="3777673" y="4326192"/>
                  </a:lnTo>
                  <a:lnTo>
                    <a:pt x="3735262" y="4351975"/>
                  </a:lnTo>
                  <a:lnTo>
                    <a:pt x="3692378" y="4376800"/>
                  </a:lnTo>
                  <a:lnTo>
                    <a:pt x="3649040" y="4400642"/>
                  </a:lnTo>
                  <a:lnTo>
                    <a:pt x="3605268" y="4423475"/>
                  </a:lnTo>
                  <a:lnTo>
                    <a:pt x="3561085" y="4445274"/>
                  </a:lnTo>
                  <a:lnTo>
                    <a:pt x="3516510" y="4466014"/>
                  </a:lnTo>
                  <a:lnTo>
                    <a:pt x="3471564" y="4485670"/>
                  </a:lnTo>
                  <a:lnTo>
                    <a:pt x="3426267" y="4504216"/>
                  </a:lnTo>
                  <a:lnTo>
                    <a:pt x="3380640" y="4521627"/>
                  </a:lnTo>
                  <a:lnTo>
                    <a:pt x="3334705" y="4537879"/>
                  </a:lnTo>
                  <a:lnTo>
                    <a:pt x="3288480" y="4552945"/>
                  </a:lnTo>
                  <a:lnTo>
                    <a:pt x="3241988" y="4566802"/>
                  </a:lnTo>
                  <a:lnTo>
                    <a:pt x="3195248" y="4579422"/>
                  </a:lnTo>
                  <a:lnTo>
                    <a:pt x="3148282" y="4590782"/>
                  </a:lnTo>
                  <a:lnTo>
                    <a:pt x="3101109" y="4600856"/>
                  </a:lnTo>
                  <a:lnTo>
                    <a:pt x="3053752" y="4609618"/>
                  </a:lnTo>
                  <a:lnTo>
                    <a:pt x="3006229" y="4617044"/>
                  </a:lnTo>
                  <a:lnTo>
                    <a:pt x="2958562" y="4623109"/>
                  </a:lnTo>
                  <a:lnTo>
                    <a:pt x="2910771" y="4627787"/>
                  </a:lnTo>
                  <a:lnTo>
                    <a:pt x="2862878" y="4631052"/>
                  </a:lnTo>
                  <a:lnTo>
                    <a:pt x="2814902" y="4632881"/>
                  </a:lnTo>
                  <a:lnTo>
                    <a:pt x="2766865" y="4633247"/>
                  </a:lnTo>
                  <a:lnTo>
                    <a:pt x="2718786" y="4632126"/>
                  </a:lnTo>
                  <a:lnTo>
                    <a:pt x="2670687" y="4629491"/>
                  </a:lnTo>
                  <a:lnTo>
                    <a:pt x="2622589" y="4625319"/>
                  </a:lnTo>
                  <a:lnTo>
                    <a:pt x="2574511" y="4619583"/>
                  </a:lnTo>
                  <a:lnTo>
                    <a:pt x="2526474" y="4612259"/>
                  </a:lnTo>
                  <a:lnTo>
                    <a:pt x="2478500" y="4603321"/>
                  </a:lnTo>
                  <a:lnTo>
                    <a:pt x="2430608" y="4592744"/>
                  </a:lnTo>
                  <a:lnTo>
                    <a:pt x="2382820" y="4580503"/>
                  </a:lnTo>
                  <a:lnTo>
                    <a:pt x="2335155" y="4566572"/>
                  </a:lnTo>
                  <a:lnTo>
                    <a:pt x="2287636" y="4550928"/>
                  </a:lnTo>
                  <a:lnTo>
                    <a:pt x="2240281" y="4533543"/>
                  </a:lnTo>
                  <a:lnTo>
                    <a:pt x="2193112" y="4514393"/>
                  </a:lnTo>
                  <a:lnTo>
                    <a:pt x="2146840" y="4493819"/>
                  </a:lnTo>
                  <a:lnTo>
                    <a:pt x="2101424" y="4472056"/>
                  </a:lnTo>
                  <a:lnTo>
                    <a:pt x="2056857" y="4449132"/>
                  </a:lnTo>
                  <a:lnTo>
                    <a:pt x="2013130" y="4425078"/>
                  </a:lnTo>
                  <a:lnTo>
                    <a:pt x="1970237" y="4399922"/>
                  </a:lnTo>
                  <a:lnTo>
                    <a:pt x="1928171" y="4373693"/>
                  </a:lnTo>
                  <a:lnTo>
                    <a:pt x="1886924" y="4346420"/>
                  </a:lnTo>
                  <a:lnTo>
                    <a:pt x="1846490" y="4318132"/>
                  </a:lnTo>
                  <a:lnTo>
                    <a:pt x="1806860" y="4288858"/>
                  </a:lnTo>
                  <a:lnTo>
                    <a:pt x="1768028" y="4258628"/>
                  </a:lnTo>
                  <a:lnTo>
                    <a:pt x="1729987" y="4227470"/>
                  </a:lnTo>
                  <a:lnTo>
                    <a:pt x="1692729" y="4195413"/>
                  </a:lnTo>
                  <a:lnTo>
                    <a:pt x="1656248" y="4162487"/>
                  </a:lnTo>
                  <a:lnTo>
                    <a:pt x="1620535" y="4128719"/>
                  </a:lnTo>
                  <a:lnTo>
                    <a:pt x="1585584" y="4094141"/>
                  </a:lnTo>
                  <a:lnTo>
                    <a:pt x="1551388" y="4058779"/>
                  </a:lnTo>
                  <a:lnTo>
                    <a:pt x="1517939" y="4022665"/>
                  </a:lnTo>
                  <a:lnTo>
                    <a:pt x="1485230" y="3985825"/>
                  </a:lnTo>
                  <a:lnTo>
                    <a:pt x="1453253" y="3948290"/>
                  </a:lnTo>
                  <a:lnTo>
                    <a:pt x="1422003" y="3910089"/>
                  </a:lnTo>
                  <a:lnTo>
                    <a:pt x="1391471" y="3871250"/>
                  </a:lnTo>
                  <a:lnTo>
                    <a:pt x="1361650" y="3831803"/>
                  </a:lnTo>
                  <a:lnTo>
                    <a:pt x="1332533" y="3791777"/>
                  </a:lnTo>
                  <a:lnTo>
                    <a:pt x="1304114" y="3751200"/>
                  </a:lnTo>
                  <a:lnTo>
                    <a:pt x="1276383" y="3710102"/>
                  </a:lnTo>
                  <a:lnTo>
                    <a:pt x="1249335" y="3668512"/>
                  </a:lnTo>
                  <a:lnTo>
                    <a:pt x="1222963" y="3626458"/>
                  </a:lnTo>
                  <a:lnTo>
                    <a:pt x="1197258" y="3583970"/>
                  </a:lnTo>
                  <a:lnTo>
                    <a:pt x="1172214" y="3541078"/>
                  </a:lnTo>
                  <a:lnTo>
                    <a:pt x="1147823" y="3497809"/>
                  </a:lnTo>
                  <a:lnTo>
                    <a:pt x="1124079" y="3454192"/>
                  </a:lnTo>
                  <a:lnTo>
                    <a:pt x="1100974" y="3410258"/>
                  </a:lnTo>
                  <a:lnTo>
                    <a:pt x="1078501" y="3366035"/>
                  </a:lnTo>
                  <a:lnTo>
                    <a:pt x="1056653" y="3321552"/>
                  </a:lnTo>
                  <a:lnTo>
                    <a:pt x="1035422" y="3276838"/>
                  </a:lnTo>
                  <a:lnTo>
                    <a:pt x="1014801" y="3231922"/>
                  </a:lnTo>
                  <a:lnTo>
                    <a:pt x="994784" y="3186833"/>
                  </a:lnTo>
                  <a:lnTo>
                    <a:pt x="975362" y="3141600"/>
                  </a:lnTo>
                  <a:lnTo>
                    <a:pt x="956005" y="3095196"/>
                  </a:lnTo>
                  <a:lnTo>
                    <a:pt x="937110" y="3048642"/>
                  </a:lnTo>
                  <a:lnTo>
                    <a:pt x="918654" y="3001946"/>
                  </a:lnTo>
                  <a:lnTo>
                    <a:pt x="900611" y="2955116"/>
                  </a:lnTo>
                  <a:lnTo>
                    <a:pt x="882961" y="2908159"/>
                  </a:lnTo>
                  <a:lnTo>
                    <a:pt x="865678" y="2861083"/>
                  </a:lnTo>
                  <a:lnTo>
                    <a:pt x="848740" y="2813897"/>
                  </a:lnTo>
                  <a:lnTo>
                    <a:pt x="832123" y="2766608"/>
                  </a:lnTo>
                  <a:lnTo>
                    <a:pt x="815804" y="2719223"/>
                  </a:lnTo>
                  <a:lnTo>
                    <a:pt x="799759" y="2671751"/>
                  </a:lnTo>
                  <a:lnTo>
                    <a:pt x="783966" y="2624199"/>
                  </a:lnTo>
                  <a:lnTo>
                    <a:pt x="768400" y="2576575"/>
                  </a:lnTo>
                  <a:lnTo>
                    <a:pt x="753039" y="2528888"/>
                  </a:lnTo>
                  <a:lnTo>
                    <a:pt x="737859" y="2481143"/>
                  </a:lnTo>
                  <a:lnTo>
                    <a:pt x="722836" y="2433351"/>
                  </a:lnTo>
                  <a:lnTo>
                    <a:pt x="707947" y="2385517"/>
                  </a:lnTo>
                  <a:lnTo>
                    <a:pt x="693169" y="2337651"/>
                  </a:lnTo>
                  <a:lnTo>
                    <a:pt x="590864" y="2002321"/>
                  </a:lnTo>
                  <a:lnTo>
                    <a:pt x="561299" y="1906660"/>
                  </a:lnTo>
                  <a:lnTo>
                    <a:pt x="546344" y="1858893"/>
                  </a:lnTo>
                  <a:lnTo>
                    <a:pt x="531242" y="1811180"/>
                  </a:lnTo>
                  <a:lnTo>
                    <a:pt x="515971" y="1763526"/>
                  </a:lnTo>
                  <a:lnTo>
                    <a:pt x="500507" y="1715942"/>
                  </a:lnTo>
                  <a:lnTo>
                    <a:pt x="484826" y="1668433"/>
                  </a:lnTo>
                  <a:lnTo>
                    <a:pt x="468905" y="1621008"/>
                  </a:lnTo>
                  <a:lnTo>
                    <a:pt x="452721" y="1573676"/>
                  </a:lnTo>
                  <a:lnTo>
                    <a:pt x="436251" y="1526443"/>
                  </a:lnTo>
                  <a:lnTo>
                    <a:pt x="419470" y="1479317"/>
                  </a:lnTo>
                  <a:lnTo>
                    <a:pt x="402356" y="1432306"/>
                  </a:lnTo>
                  <a:lnTo>
                    <a:pt x="384885" y="1385419"/>
                  </a:lnTo>
                  <a:lnTo>
                    <a:pt x="367035" y="1338662"/>
                  </a:lnTo>
                  <a:lnTo>
                    <a:pt x="348780" y="1292044"/>
                  </a:lnTo>
                  <a:lnTo>
                    <a:pt x="330099" y="1245572"/>
                  </a:lnTo>
                  <a:lnTo>
                    <a:pt x="310968" y="1199255"/>
                  </a:lnTo>
                  <a:lnTo>
                    <a:pt x="291363" y="1153099"/>
                  </a:lnTo>
                  <a:lnTo>
                    <a:pt x="250598" y="1058362"/>
                  </a:lnTo>
                  <a:lnTo>
                    <a:pt x="230305" y="1010947"/>
                  </a:lnTo>
                  <a:lnTo>
                    <a:pt x="210214" y="963464"/>
                  </a:lnTo>
                  <a:lnTo>
                    <a:pt x="190428" y="915883"/>
                  </a:lnTo>
                  <a:lnTo>
                    <a:pt x="171055" y="868177"/>
                  </a:lnTo>
                  <a:lnTo>
                    <a:pt x="152198" y="820316"/>
                  </a:lnTo>
                  <a:lnTo>
                    <a:pt x="133963" y="772274"/>
                  </a:lnTo>
                  <a:lnTo>
                    <a:pt x="116457" y="724020"/>
                  </a:lnTo>
                  <a:lnTo>
                    <a:pt x="99783" y="675527"/>
                  </a:lnTo>
                  <a:lnTo>
                    <a:pt x="84049" y="626766"/>
                  </a:lnTo>
                  <a:lnTo>
                    <a:pt x="69358" y="577709"/>
                  </a:lnTo>
                  <a:lnTo>
                    <a:pt x="55817" y="528327"/>
                  </a:lnTo>
                  <a:lnTo>
                    <a:pt x="43530" y="478592"/>
                  </a:lnTo>
                  <a:lnTo>
                    <a:pt x="32604" y="428476"/>
                  </a:lnTo>
                  <a:lnTo>
                    <a:pt x="23144" y="377950"/>
                  </a:lnTo>
                  <a:lnTo>
                    <a:pt x="15255" y="326986"/>
                  </a:lnTo>
                  <a:lnTo>
                    <a:pt x="9042" y="275554"/>
                  </a:lnTo>
                  <a:lnTo>
                    <a:pt x="4597" y="227184"/>
                  </a:lnTo>
                  <a:lnTo>
                    <a:pt x="1618" y="178638"/>
                  </a:lnTo>
                  <a:lnTo>
                    <a:pt x="90" y="129963"/>
                  </a:lnTo>
                  <a:lnTo>
                    <a:pt x="0" y="81206"/>
                  </a:lnTo>
                  <a:lnTo>
                    <a:pt x="1332" y="32415"/>
                  </a:lnTo>
                  <a:lnTo>
                    <a:pt x="3154" y="0"/>
                  </a:lnTo>
                  <a:lnTo>
                    <a:pt x="5049670" y="0"/>
                  </a:lnTo>
                  <a:lnTo>
                    <a:pt x="5049670" y="2740507"/>
                  </a:lnTo>
                  <a:lnTo>
                    <a:pt x="5039291" y="2764465"/>
                  </a:lnTo>
                  <a:lnTo>
                    <a:pt x="5019097" y="2809787"/>
                  </a:lnTo>
                  <a:lnTo>
                    <a:pt x="4998412" y="2854934"/>
                  </a:lnTo>
                  <a:lnTo>
                    <a:pt x="4977231" y="2899890"/>
                  </a:lnTo>
                  <a:lnTo>
                    <a:pt x="4955553" y="2944642"/>
                  </a:lnTo>
                  <a:lnTo>
                    <a:pt x="4933374" y="2989175"/>
                  </a:lnTo>
                  <a:lnTo>
                    <a:pt x="4910692" y="3033475"/>
                  </a:lnTo>
                  <a:lnTo>
                    <a:pt x="4887504" y="3077528"/>
                  </a:lnTo>
                  <a:lnTo>
                    <a:pt x="4863806" y="3121320"/>
                  </a:lnTo>
                  <a:lnTo>
                    <a:pt x="4839597" y="3164836"/>
                  </a:lnTo>
                  <a:lnTo>
                    <a:pt x="4814872" y="3208063"/>
                  </a:lnTo>
                  <a:lnTo>
                    <a:pt x="4789630" y="3250986"/>
                  </a:lnTo>
                  <a:lnTo>
                    <a:pt x="4763867" y="3293591"/>
                  </a:lnTo>
                  <a:lnTo>
                    <a:pt x="4737581" y="3335864"/>
                  </a:lnTo>
                  <a:lnTo>
                    <a:pt x="4710768" y="3377790"/>
                  </a:lnTo>
                  <a:lnTo>
                    <a:pt x="4683426" y="3419356"/>
                  </a:lnTo>
                  <a:lnTo>
                    <a:pt x="4655552" y="3460547"/>
                  </a:lnTo>
                  <a:lnTo>
                    <a:pt x="4627142" y="3501349"/>
                  </a:lnTo>
                  <a:lnTo>
                    <a:pt x="4598195" y="3541748"/>
                  </a:lnTo>
                  <a:lnTo>
                    <a:pt x="4568708" y="3581729"/>
                  </a:lnTo>
                  <a:lnTo>
                    <a:pt x="4538677" y="3621279"/>
                  </a:lnTo>
                  <a:lnTo>
                    <a:pt x="4508099" y="3660383"/>
                  </a:lnTo>
                  <a:lnTo>
                    <a:pt x="4476972" y="3699027"/>
                  </a:lnTo>
                  <a:lnTo>
                    <a:pt x="4445293" y="3737197"/>
                  </a:lnTo>
                  <a:lnTo>
                    <a:pt x="4413058" y="3774879"/>
                  </a:lnTo>
                  <a:lnTo>
                    <a:pt x="4380266" y="3812058"/>
                  </a:lnTo>
                  <a:lnTo>
                    <a:pt x="4346913" y="3848720"/>
                  </a:lnTo>
                  <a:lnTo>
                    <a:pt x="4312997" y="3884852"/>
                  </a:lnTo>
                  <a:lnTo>
                    <a:pt x="4278513" y="3920438"/>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1028712"/>
              <a:ext cx="18288000" cy="8229600"/>
            </a:xfrm>
            <a:custGeom>
              <a:avLst/>
              <a:gdLst/>
              <a:ahLst/>
              <a:cxnLst/>
              <a:rect l="l" t="t" r="r" b="b"/>
              <a:pathLst>
                <a:path w="18288000" h="8229600">
                  <a:moveTo>
                    <a:pt x="1028687" y="7639037"/>
                  </a:moveTo>
                  <a:lnTo>
                    <a:pt x="1026731" y="7590612"/>
                  </a:lnTo>
                  <a:lnTo>
                    <a:pt x="1020965" y="7543254"/>
                  </a:lnTo>
                  <a:lnTo>
                    <a:pt x="1011529" y="7497127"/>
                  </a:lnTo>
                  <a:lnTo>
                    <a:pt x="998588" y="7452385"/>
                  </a:lnTo>
                  <a:lnTo>
                    <a:pt x="982281" y="7409180"/>
                  </a:lnTo>
                  <a:lnTo>
                    <a:pt x="962774" y="7367651"/>
                  </a:lnTo>
                  <a:lnTo>
                    <a:pt x="940219" y="7327963"/>
                  </a:lnTo>
                  <a:lnTo>
                    <a:pt x="914755" y="7290270"/>
                  </a:lnTo>
                  <a:lnTo>
                    <a:pt x="886536" y="7254722"/>
                  </a:lnTo>
                  <a:lnTo>
                    <a:pt x="855726" y="7221461"/>
                  </a:lnTo>
                  <a:lnTo>
                    <a:pt x="822464" y="7190651"/>
                  </a:lnTo>
                  <a:lnTo>
                    <a:pt x="786917" y="7162432"/>
                  </a:lnTo>
                  <a:lnTo>
                    <a:pt x="749223" y="7136968"/>
                  </a:lnTo>
                  <a:lnTo>
                    <a:pt x="709536" y="7114413"/>
                  </a:lnTo>
                  <a:lnTo>
                    <a:pt x="668007" y="7094906"/>
                  </a:lnTo>
                  <a:lnTo>
                    <a:pt x="624801" y="7078599"/>
                  </a:lnTo>
                  <a:lnTo>
                    <a:pt x="580059" y="7065658"/>
                  </a:lnTo>
                  <a:lnTo>
                    <a:pt x="533933" y="7056221"/>
                  </a:lnTo>
                  <a:lnTo>
                    <a:pt x="486575" y="7050456"/>
                  </a:lnTo>
                  <a:lnTo>
                    <a:pt x="438137" y="7048487"/>
                  </a:lnTo>
                  <a:lnTo>
                    <a:pt x="389712" y="7050456"/>
                  </a:lnTo>
                  <a:lnTo>
                    <a:pt x="342353" y="7056221"/>
                  </a:lnTo>
                  <a:lnTo>
                    <a:pt x="296227" y="7065658"/>
                  </a:lnTo>
                  <a:lnTo>
                    <a:pt x="251485" y="7078599"/>
                  </a:lnTo>
                  <a:lnTo>
                    <a:pt x="208280" y="7094906"/>
                  </a:lnTo>
                  <a:lnTo>
                    <a:pt x="166751" y="7114413"/>
                  </a:lnTo>
                  <a:lnTo>
                    <a:pt x="127063" y="7136968"/>
                  </a:lnTo>
                  <a:lnTo>
                    <a:pt x="89369" y="7162432"/>
                  </a:lnTo>
                  <a:lnTo>
                    <a:pt x="53822" y="7190651"/>
                  </a:lnTo>
                  <a:lnTo>
                    <a:pt x="20561" y="7221461"/>
                  </a:lnTo>
                  <a:lnTo>
                    <a:pt x="0" y="7243661"/>
                  </a:lnTo>
                  <a:lnTo>
                    <a:pt x="0" y="8034426"/>
                  </a:lnTo>
                  <a:lnTo>
                    <a:pt x="53822" y="8087436"/>
                  </a:lnTo>
                  <a:lnTo>
                    <a:pt x="89369" y="8115655"/>
                  </a:lnTo>
                  <a:lnTo>
                    <a:pt x="127063" y="8141119"/>
                  </a:lnTo>
                  <a:lnTo>
                    <a:pt x="166751" y="8163674"/>
                  </a:lnTo>
                  <a:lnTo>
                    <a:pt x="208280" y="8183181"/>
                  </a:lnTo>
                  <a:lnTo>
                    <a:pt x="251485" y="8199488"/>
                  </a:lnTo>
                  <a:lnTo>
                    <a:pt x="296227" y="8212429"/>
                  </a:lnTo>
                  <a:lnTo>
                    <a:pt x="342353" y="8221866"/>
                  </a:lnTo>
                  <a:lnTo>
                    <a:pt x="389712" y="8227631"/>
                  </a:lnTo>
                  <a:lnTo>
                    <a:pt x="438137" y="8229587"/>
                  </a:lnTo>
                  <a:lnTo>
                    <a:pt x="486575" y="8227631"/>
                  </a:lnTo>
                  <a:lnTo>
                    <a:pt x="533933" y="8221866"/>
                  </a:lnTo>
                  <a:lnTo>
                    <a:pt x="580059" y="8212429"/>
                  </a:lnTo>
                  <a:lnTo>
                    <a:pt x="624801" y="8199488"/>
                  </a:lnTo>
                  <a:lnTo>
                    <a:pt x="668007" y="8183181"/>
                  </a:lnTo>
                  <a:lnTo>
                    <a:pt x="709536" y="8163674"/>
                  </a:lnTo>
                  <a:lnTo>
                    <a:pt x="749223" y="8141119"/>
                  </a:lnTo>
                  <a:lnTo>
                    <a:pt x="786917" y="8115655"/>
                  </a:lnTo>
                  <a:lnTo>
                    <a:pt x="822464" y="8087436"/>
                  </a:lnTo>
                  <a:lnTo>
                    <a:pt x="855726" y="8056626"/>
                  </a:lnTo>
                  <a:lnTo>
                    <a:pt x="886536" y="8023365"/>
                  </a:lnTo>
                  <a:lnTo>
                    <a:pt x="914755" y="7987817"/>
                  </a:lnTo>
                  <a:lnTo>
                    <a:pt x="940219" y="7950124"/>
                  </a:lnTo>
                  <a:lnTo>
                    <a:pt x="962774" y="7910436"/>
                  </a:lnTo>
                  <a:lnTo>
                    <a:pt x="982281" y="7868907"/>
                  </a:lnTo>
                  <a:lnTo>
                    <a:pt x="998588" y="7825702"/>
                  </a:lnTo>
                  <a:lnTo>
                    <a:pt x="1011529" y="7780960"/>
                  </a:lnTo>
                  <a:lnTo>
                    <a:pt x="1020965" y="7734833"/>
                  </a:lnTo>
                  <a:lnTo>
                    <a:pt x="1026731" y="7687475"/>
                  </a:lnTo>
                  <a:lnTo>
                    <a:pt x="1028687" y="7639037"/>
                  </a:lnTo>
                  <a:close/>
                </a:path>
                <a:path w="18288000" h="8229600">
                  <a:moveTo>
                    <a:pt x="17259288" y="285750"/>
                  </a:moveTo>
                  <a:lnTo>
                    <a:pt x="17255554" y="239395"/>
                  </a:lnTo>
                  <a:lnTo>
                    <a:pt x="17244721" y="195427"/>
                  </a:lnTo>
                  <a:lnTo>
                    <a:pt x="17227398" y="154419"/>
                  </a:lnTo>
                  <a:lnTo>
                    <a:pt x="17204157" y="116979"/>
                  </a:lnTo>
                  <a:lnTo>
                    <a:pt x="17175595" y="83693"/>
                  </a:lnTo>
                  <a:lnTo>
                    <a:pt x="17142308" y="55130"/>
                  </a:lnTo>
                  <a:lnTo>
                    <a:pt x="17104856" y="31889"/>
                  </a:lnTo>
                  <a:lnTo>
                    <a:pt x="17063860" y="14566"/>
                  </a:lnTo>
                  <a:lnTo>
                    <a:pt x="17019893" y="3733"/>
                  </a:lnTo>
                  <a:lnTo>
                    <a:pt x="16973538" y="0"/>
                  </a:lnTo>
                  <a:lnTo>
                    <a:pt x="16927195" y="3733"/>
                  </a:lnTo>
                  <a:lnTo>
                    <a:pt x="16883228" y="14566"/>
                  </a:lnTo>
                  <a:lnTo>
                    <a:pt x="16842220" y="31889"/>
                  </a:lnTo>
                  <a:lnTo>
                    <a:pt x="16804780" y="55130"/>
                  </a:lnTo>
                  <a:lnTo>
                    <a:pt x="16771493" y="83693"/>
                  </a:lnTo>
                  <a:lnTo>
                    <a:pt x="16742931" y="116979"/>
                  </a:lnTo>
                  <a:lnTo>
                    <a:pt x="16719690" y="154419"/>
                  </a:lnTo>
                  <a:lnTo>
                    <a:pt x="16702367" y="195427"/>
                  </a:lnTo>
                  <a:lnTo>
                    <a:pt x="16691534" y="239395"/>
                  </a:lnTo>
                  <a:lnTo>
                    <a:pt x="16687788" y="285750"/>
                  </a:lnTo>
                  <a:lnTo>
                    <a:pt x="16691534" y="332092"/>
                  </a:lnTo>
                  <a:lnTo>
                    <a:pt x="16702367" y="376059"/>
                  </a:lnTo>
                  <a:lnTo>
                    <a:pt x="16719690" y="417068"/>
                  </a:lnTo>
                  <a:lnTo>
                    <a:pt x="16742931" y="454507"/>
                  </a:lnTo>
                  <a:lnTo>
                    <a:pt x="16771493" y="487794"/>
                  </a:lnTo>
                  <a:lnTo>
                    <a:pt x="16804780" y="516356"/>
                  </a:lnTo>
                  <a:lnTo>
                    <a:pt x="16842220" y="539597"/>
                  </a:lnTo>
                  <a:lnTo>
                    <a:pt x="16883228" y="556920"/>
                  </a:lnTo>
                  <a:lnTo>
                    <a:pt x="16927195" y="567753"/>
                  </a:lnTo>
                  <a:lnTo>
                    <a:pt x="16973538" y="571500"/>
                  </a:lnTo>
                  <a:lnTo>
                    <a:pt x="17019893" y="567753"/>
                  </a:lnTo>
                  <a:lnTo>
                    <a:pt x="17063860" y="556920"/>
                  </a:lnTo>
                  <a:lnTo>
                    <a:pt x="17104856" y="539597"/>
                  </a:lnTo>
                  <a:lnTo>
                    <a:pt x="17142308" y="516356"/>
                  </a:lnTo>
                  <a:lnTo>
                    <a:pt x="17175595" y="487794"/>
                  </a:lnTo>
                  <a:lnTo>
                    <a:pt x="17204157" y="454507"/>
                  </a:lnTo>
                  <a:lnTo>
                    <a:pt x="17227398" y="417068"/>
                  </a:lnTo>
                  <a:lnTo>
                    <a:pt x="17244721" y="376059"/>
                  </a:lnTo>
                  <a:lnTo>
                    <a:pt x="17255554" y="332092"/>
                  </a:lnTo>
                  <a:lnTo>
                    <a:pt x="17259288" y="285750"/>
                  </a:lnTo>
                  <a:close/>
                </a:path>
                <a:path w="18288000" h="8229600">
                  <a:moveTo>
                    <a:pt x="18287988" y="1552917"/>
                  </a:moveTo>
                  <a:lnTo>
                    <a:pt x="18249811" y="1520812"/>
                  </a:lnTo>
                  <a:lnTo>
                    <a:pt x="18213540" y="1488465"/>
                  </a:lnTo>
                  <a:lnTo>
                    <a:pt x="18178056" y="1455280"/>
                  </a:lnTo>
                  <a:lnTo>
                    <a:pt x="18143195" y="1421447"/>
                  </a:lnTo>
                  <a:lnTo>
                    <a:pt x="18108778" y="1387132"/>
                  </a:lnTo>
                  <a:lnTo>
                    <a:pt x="18074615" y="1352524"/>
                  </a:lnTo>
                  <a:lnTo>
                    <a:pt x="18006429" y="1283157"/>
                  </a:lnTo>
                  <a:lnTo>
                    <a:pt x="17972037" y="1248740"/>
                  </a:lnTo>
                  <a:lnTo>
                    <a:pt x="17937214" y="1214755"/>
                  </a:lnTo>
                  <a:lnTo>
                    <a:pt x="17901806" y="1181366"/>
                  </a:lnTo>
                  <a:lnTo>
                    <a:pt x="17865611" y="1148765"/>
                  </a:lnTo>
                  <a:lnTo>
                    <a:pt x="17828476" y="1117117"/>
                  </a:lnTo>
                  <a:lnTo>
                    <a:pt x="17788293" y="1085316"/>
                  </a:lnTo>
                  <a:lnTo>
                    <a:pt x="17746523" y="1055217"/>
                  </a:lnTo>
                  <a:lnTo>
                    <a:pt x="17703242" y="1027176"/>
                  </a:lnTo>
                  <a:lnTo>
                    <a:pt x="17658550" y="1001547"/>
                  </a:lnTo>
                  <a:lnTo>
                    <a:pt x="17612513" y="978712"/>
                  </a:lnTo>
                  <a:lnTo>
                    <a:pt x="17565231" y="959015"/>
                  </a:lnTo>
                  <a:lnTo>
                    <a:pt x="17516780" y="942822"/>
                  </a:lnTo>
                  <a:lnTo>
                    <a:pt x="17467263" y="930490"/>
                  </a:lnTo>
                  <a:lnTo>
                    <a:pt x="17416768" y="922375"/>
                  </a:lnTo>
                  <a:lnTo>
                    <a:pt x="17365358" y="918845"/>
                  </a:lnTo>
                  <a:lnTo>
                    <a:pt x="17313148" y="920254"/>
                  </a:lnTo>
                  <a:lnTo>
                    <a:pt x="17264025" y="926807"/>
                  </a:lnTo>
                  <a:lnTo>
                    <a:pt x="17217035" y="938441"/>
                  </a:lnTo>
                  <a:lnTo>
                    <a:pt x="17172267" y="954824"/>
                  </a:lnTo>
                  <a:lnTo>
                    <a:pt x="17129786" y="975614"/>
                  </a:lnTo>
                  <a:lnTo>
                    <a:pt x="17089654" y="1000467"/>
                  </a:lnTo>
                  <a:lnTo>
                    <a:pt x="17051947" y="1029068"/>
                  </a:lnTo>
                  <a:lnTo>
                    <a:pt x="17016730" y="1061072"/>
                  </a:lnTo>
                  <a:lnTo>
                    <a:pt x="16984079" y="1096137"/>
                  </a:lnTo>
                  <a:lnTo>
                    <a:pt x="16954069" y="1133932"/>
                  </a:lnTo>
                  <a:lnTo>
                    <a:pt x="16926764" y="1174127"/>
                  </a:lnTo>
                  <a:lnTo>
                    <a:pt x="16902227" y="1216380"/>
                  </a:lnTo>
                  <a:lnTo>
                    <a:pt x="16879621" y="1262291"/>
                  </a:lnTo>
                  <a:lnTo>
                    <a:pt x="16859936" y="1309306"/>
                  </a:lnTo>
                  <a:lnTo>
                    <a:pt x="16843071" y="1357325"/>
                  </a:lnTo>
                  <a:lnTo>
                    <a:pt x="16828910" y="1406182"/>
                  </a:lnTo>
                  <a:lnTo>
                    <a:pt x="16817340" y="1455750"/>
                  </a:lnTo>
                  <a:lnTo>
                    <a:pt x="16808247" y="1505889"/>
                  </a:lnTo>
                  <a:lnTo>
                    <a:pt x="16801541" y="1556473"/>
                  </a:lnTo>
                  <a:lnTo>
                    <a:pt x="16797096" y="1607375"/>
                  </a:lnTo>
                  <a:lnTo>
                    <a:pt x="16794798" y="1658442"/>
                  </a:lnTo>
                  <a:lnTo>
                    <a:pt x="16794569" y="1709547"/>
                  </a:lnTo>
                  <a:lnTo>
                    <a:pt x="16796258" y="1760550"/>
                  </a:lnTo>
                  <a:lnTo>
                    <a:pt x="16799789" y="1811324"/>
                  </a:lnTo>
                  <a:lnTo>
                    <a:pt x="16804882" y="1861997"/>
                  </a:lnTo>
                  <a:lnTo>
                    <a:pt x="16811511" y="1912480"/>
                  </a:lnTo>
                  <a:lnTo>
                    <a:pt x="16819537" y="1962785"/>
                  </a:lnTo>
                  <a:lnTo>
                    <a:pt x="16828770" y="2012911"/>
                  </a:lnTo>
                  <a:lnTo>
                    <a:pt x="16839045" y="2062861"/>
                  </a:lnTo>
                  <a:lnTo>
                    <a:pt x="16850208" y="2112632"/>
                  </a:lnTo>
                  <a:lnTo>
                    <a:pt x="16873893" y="2210879"/>
                  </a:lnTo>
                  <a:lnTo>
                    <a:pt x="16886517" y="2259888"/>
                  </a:lnTo>
                  <a:lnTo>
                    <a:pt x="16899941" y="2308644"/>
                  </a:lnTo>
                  <a:lnTo>
                    <a:pt x="16914381" y="2357031"/>
                  </a:lnTo>
                  <a:lnTo>
                    <a:pt x="16930066" y="2404948"/>
                  </a:lnTo>
                  <a:lnTo>
                    <a:pt x="16949370" y="2455976"/>
                  </a:lnTo>
                  <a:lnTo>
                    <a:pt x="16972204" y="2505075"/>
                  </a:lnTo>
                  <a:lnTo>
                    <a:pt x="16999166" y="2551709"/>
                  </a:lnTo>
                  <a:lnTo>
                    <a:pt x="17030865" y="2595308"/>
                  </a:lnTo>
                  <a:lnTo>
                    <a:pt x="17067937" y="2635351"/>
                  </a:lnTo>
                  <a:lnTo>
                    <a:pt x="17107561" y="2669629"/>
                  </a:lnTo>
                  <a:lnTo>
                    <a:pt x="17150322" y="2699943"/>
                  </a:lnTo>
                  <a:lnTo>
                    <a:pt x="17195724" y="2726283"/>
                  </a:lnTo>
                  <a:lnTo>
                    <a:pt x="17243298" y="2748597"/>
                  </a:lnTo>
                  <a:lnTo>
                    <a:pt x="17292549" y="2766834"/>
                  </a:lnTo>
                  <a:lnTo>
                    <a:pt x="17355135" y="2783573"/>
                  </a:lnTo>
                  <a:lnTo>
                    <a:pt x="17418063" y="2794470"/>
                  </a:lnTo>
                  <a:lnTo>
                    <a:pt x="17470120" y="2798826"/>
                  </a:lnTo>
                  <a:lnTo>
                    <a:pt x="17522063" y="2799829"/>
                  </a:lnTo>
                  <a:lnTo>
                    <a:pt x="17573841" y="2797695"/>
                  </a:lnTo>
                  <a:lnTo>
                    <a:pt x="17625391" y="2792679"/>
                  </a:lnTo>
                  <a:lnTo>
                    <a:pt x="17676660" y="2785008"/>
                  </a:lnTo>
                  <a:lnTo>
                    <a:pt x="17727600" y="2774912"/>
                  </a:lnTo>
                  <a:lnTo>
                    <a:pt x="17778146" y="2762643"/>
                  </a:lnTo>
                  <a:lnTo>
                    <a:pt x="17828260" y="2748432"/>
                  </a:lnTo>
                  <a:lnTo>
                    <a:pt x="17877879" y="2732519"/>
                  </a:lnTo>
                  <a:lnTo>
                    <a:pt x="17926952" y="2715133"/>
                  </a:lnTo>
                  <a:lnTo>
                    <a:pt x="17975428" y="2696514"/>
                  </a:lnTo>
                  <a:lnTo>
                    <a:pt x="18021910" y="2677185"/>
                  </a:lnTo>
                  <a:lnTo>
                    <a:pt x="18067820" y="2656395"/>
                  </a:lnTo>
                  <a:lnTo>
                    <a:pt x="18112994" y="2634056"/>
                  </a:lnTo>
                  <a:lnTo>
                    <a:pt x="18157292" y="2610078"/>
                  </a:lnTo>
                  <a:lnTo>
                    <a:pt x="18200548" y="2584373"/>
                  </a:lnTo>
                  <a:lnTo>
                    <a:pt x="18242611" y="2556853"/>
                  </a:lnTo>
                  <a:lnTo>
                    <a:pt x="18283327" y="2527414"/>
                  </a:lnTo>
                  <a:lnTo>
                    <a:pt x="18287988" y="2523680"/>
                  </a:lnTo>
                  <a:lnTo>
                    <a:pt x="18287988" y="1552917"/>
                  </a:lnTo>
                  <a:close/>
                </a:path>
              </a:pathLst>
            </a:custGeom>
            <a:solidFill>
              <a:srgbClr val="6AD4CC"/>
            </a:solidFill>
          </p:spPr>
          <p:txBody>
            <a:bodyPr wrap="square" lIns="0" tIns="0" rIns="0" bIns="0" rtlCol="0"/>
            <a:lstStyle/>
            <a:p>
              <a:endParaRPr/>
            </a:p>
          </p:txBody>
        </p:sp>
        <p:pic>
          <p:nvPicPr>
            <p:cNvPr id="7" name="object 7"/>
            <p:cNvPicPr/>
            <p:nvPr/>
          </p:nvPicPr>
          <p:blipFill>
            <a:blip r:embed="rId2" cstate="print"/>
            <a:stretch>
              <a:fillRect/>
            </a:stretch>
          </p:blipFill>
          <p:spPr>
            <a:xfrm>
              <a:off x="1463464" y="1785615"/>
              <a:ext cx="13087349" cy="1990724"/>
            </a:xfrm>
            <a:prstGeom prst="rect">
              <a:avLst/>
            </a:prstGeom>
          </p:spPr>
        </p:pic>
      </p:grpSp>
      <p:sp>
        <p:nvSpPr>
          <p:cNvPr id="8" name="object 8"/>
          <p:cNvSpPr txBox="1">
            <a:spLocks noGrp="1"/>
          </p:cNvSpPr>
          <p:nvPr>
            <p:ph type="title"/>
          </p:nvPr>
        </p:nvSpPr>
        <p:spPr>
          <a:xfrm>
            <a:off x="834824" y="182752"/>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t>I</a:t>
            </a:r>
            <a:r>
              <a:rPr sz="3500" spc="-575" dirty="0"/>
              <a:t> </a:t>
            </a:r>
            <a:r>
              <a:rPr sz="3600" spc="-130" dirty="0">
                <a:latin typeface="Tahoma"/>
                <a:cs typeface="Tahoma"/>
              </a:rPr>
              <a:t>.</a:t>
            </a:r>
            <a:r>
              <a:rPr sz="3600" dirty="0">
                <a:latin typeface="Tahoma"/>
                <a:cs typeface="Tahoma"/>
              </a:rPr>
              <a:t>	</a:t>
            </a:r>
            <a:r>
              <a:rPr sz="3600" spc="405" dirty="0">
                <a:latin typeface="Tahoma"/>
                <a:cs typeface="Tahoma"/>
              </a:rPr>
              <a:t>M</a:t>
            </a:r>
            <a:r>
              <a:rPr sz="3600" spc="650" dirty="0">
                <a:latin typeface="Tahoma"/>
                <a:cs typeface="Tahoma"/>
              </a:rPr>
              <a:t>O</a:t>
            </a:r>
            <a:r>
              <a:rPr sz="3600" spc="250" dirty="0">
                <a:latin typeface="Tahoma"/>
                <a:cs typeface="Tahoma"/>
              </a:rPr>
              <a:t>D</a:t>
            </a:r>
            <a:r>
              <a:rPr sz="3600" spc="254" dirty="0">
                <a:latin typeface="Tahoma"/>
                <a:cs typeface="Tahoma"/>
              </a:rPr>
              <a:t>U</a:t>
            </a:r>
            <a:r>
              <a:rPr sz="3600" spc="35" dirty="0">
                <a:latin typeface="Tahoma"/>
                <a:cs typeface="Tahoma"/>
              </a:rPr>
              <a:t>L</a:t>
            </a:r>
            <a:r>
              <a:rPr sz="3600" spc="330" dirty="0">
                <a:latin typeface="Tahoma"/>
                <a:cs typeface="Tahoma"/>
              </a:rPr>
              <a:t>E</a:t>
            </a:r>
            <a:r>
              <a:rPr sz="3600" spc="60" dirty="0">
                <a:latin typeface="Tahoma"/>
                <a:cs typeface="Tahoma"/>
              </a:rPr>
              <a:t>S</a:t>
            </a:r>
            <a:r>
              <a:rPr sz="3600" dirty="0">
                <a:latin typeface="Tahoma"/>
                <a:cs typeface="Tahoma"/>
              </a:rPr>
              <a:t>	</a:t>
            </a:r>
            <a:r>
              <a:rPr sz="3600" spc="420" dirty="0">
                <a:latin typeface="Tahoma"/>
                <a:cs typeface="Tahoma"/>
              </a:rPr>
              <a:t>A</a:t>
            </a:r>
            <a:r>
              <a:rPr sz="3600" spc="120" dirty="0">
                <a:latin typeface="Tahoma"/>
                <a:cs typeface="Tahoma"/>
              </a:rPr>
              <a:t>N</a:t>
            </a:r>
            <a:r>
              <a:rPr sz="3600" spc="-110" dirty="0">
                <a:latin typeface="Tahoma"/>
                <a:cs typeface="Tahoma"/>
              </a:rPr>
              <a:t>D</a:t>
            </a:r>
            <a:r>
              <a:rPr sz="3600" dirty="0">
                <a:latin typeface="Tahoma"/>
                <a:cs typeface="Tahoma"/>
              </a:rPr>
              <a:t>	</a:t>
            </a:r>
            <a:r>
              <a:rPr sz="3600" spc="275" dirty="0">
                <a:latin typeface="Tahoma"/>
                <a:cs typeface="Tahoma"/>
              </a:rPr>
              <a:t>F</a:t>
            </a:r>
            <a:r>
              <a:rPr sz="3600" spc="254" dirty="0">
                <a:latin typeface="Tahoma"/>
                <a:cs typeface="Tahoma"/>
              </a:rPr>
              <a:t>U</a:t>
            </a:r>
            <a:r>
              <a:rPr sz="3600" spc="120" dirty="0">
                <a:latin typeface="Tahoma"/>
                <a:cs typeface="Tahoma"/>
              </a:rPr>
              <a:t>N</a:t>
            </a:r>
            <a:r>
              <a:rPr sz="3600" spc="819" dirty="0">
                <a:latin typeface="Tahoma"/>
                <a:cs typeface="Tahoma"/>
              </a:rPr>
              <a:t>C</a:t>
            </a:r>
            <a:r>
              <a:rPr sz="3600" spc="-160" dirty="0">
                <a:latin typeface="Tahoma"/>
                <a:cs typeface="Tahoma"/>
              </a:rPr>
              <a:t>T</a:t>
            </a:r>
            <a:r>
              <a:rPr sz="3600" spc="-195" dirty="0">
                <a:latin typeface="Tahoma"/>
                <a:cs typeface="Tahoma"/>
              </a:rPr>
              <a:t>I</a:t>
            </a:r>
            <a:r>
              <a:rPr sz="3600" spc="650" dirty="0">
                <a:latin typeface="Tahoma"/>
                <a:cs typeface="Tahoma"/>
              </a:rPr>
              <a:t>O</a:t>
            </a:r>
            <a:r>
              <a:rPr sz="3600" spc="120" dirty="0">
                <a:latin typeface="Tahoma"/>
                <a:cs typeface="Tahoma"/>
              </a:rPr>
              <a:t>N</a:t>
            </a:r>
            <a:r>
              <a:rPr sz="3600" spc="40" dirty="0">
                <a:latin typeface="Tahoma"/>
                <a:cs typeface="Tahoma"/>
              </a:rPr>
              <a:t>S  </a:t>
            </a:r>
            <a:r>
              <a:rPr sz="3600" dirty="0">
                <a:latin typeface="Tahoma"/>
                <a:cs typeface="Tahoma"/>
              </a:rPr>
              <a:t> </a:t>
            </a:r>
            <a:r>
              <a:rPr sz="3600" spc="-555" dirty="0">
                <a:latin typeface="Tahoma"/>
                <a:cs typeface="Tahoma"/>
              </a:rPr>
              <a:t>I</a:t>
            </a:r>
            <a:r>
              <a:rPr sz="3600" spc="-765" dirty="0">
                <a:latin typeface="Tahoma"/>
                <a:cs typeface="Tahoma"/>
              </a:rPr>
              <a:t> </a:t>
            </a:r>
            <a:r>
              <a:rPr sz="3600" spc="-555" dirty="0">
                <a:latin typeface="Tahoma"/>
                <a:cs typeface="Tahoma"/>
              </a:rPr>
              <a:t>I</a:t>
            </a:r>
            <a:r>
              <a:rPr sz="3600" spc="-760" dirty="0">
                <a:latin typeface="Tahoma"/>
                <a:cs typeface="Tahoma"/>
              </a:rPr>
              <a:t> </a:t>
            </a:r>
            <a:r>
              <a:rPr sz="3600" spc="-130" dirty="0">
                <a:latin typeface="Tahoma"/>
                <a:cs typeface="Tahoma"/>
              </a:rPr>
              <a:t>.	</a:t>
            </a:r>
            <a:r>
              <a:rPr sz="3600" spc="350" dirty="0">
                <a:latin typeface="Tahoma"/>
                <a:cs typeface="Tahoma"/>
              </a:rPr>
              <a:t>CODING</a:t>
            </a:r>
            <a:endParaRPr sz="3600">
              <a:latin typeface="Tahoma"/>
              <a:cs typeface="Tahoma"/>
            </a:endParaRPr>
          </a:p>
        </p:txBody>
      </p:sp>
      <p:sp>
        <p:nvSpPr>
          <p:cNvPr id="9" name="object 9"/>
          <p:cNvSpPr txBox="1"/>
          <p:nvPr/>
        </p:nvSpPr>
        <p:spPr>
          <a:xfrm>
            <a:off x="636183" y="2024378"/>
            <a:ext cx="461009" cy="182245"/>
          </a:xfrm>
          <a:prstGeom prst="rect">
            <a:avLst/>
          </a:prstGeom>
        </p:spPr>
        <p:txBody>
          <a:bodyPr vert="horz" wrap="square" lIns="0" tIns="15875" rIns="0" bIns="0" rtlCol="0">
            <a:spAutoFit/>
          </a:bodyPr>
          <a:lstStyle/>
          <a:p>
            <a:pPr marL="12700">
              <a:lnSpc>
                <a:spcPct val="100000"/>
              </a:lnSpc>
              <a:spcBef>
                <a:spcPts val="12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grpSp>
        <p:nvGrpSpPr>
          <p:cNvPr id="10" name="object 10"/>
          <p:cNvGrpSpPr/>
          <p:nvPr/>
        </p:nvGrpSpPr>
        <p:grpSpPr>
          <a:xfrm>
            <a:off x="1633665" y="4293468"/>
            <a:ext cx="99060" cy="3354070"/>
            <a:chOff x="1633665" y="4293468"/>
            <a:chExt cx="99060" cy="3354070"/>
          </a:xfrm>
        </p:grpSpPr>
        <p:pic>
          <p:nvPicPr>
            <p:cNvPr id="11" name="object 11"/>
            <p:cNvPicPr/>
            <p:nvPr/>
          </p:nvPicPr>
          <p:blipFill>
            <a:blip r:embed="rId3" cstate="print"/>
            <a:stretch>
              <a:fillRect/>
            </a:stretch>
          </p:blipFill>
          <p:spPr>
            <a:xfrm>
              <a:off x="1633665" y="4293468"/>
              <a:ext cx="98936" cy="98935"/>
            </a:xfrm>
            <a:prstGeom prst="rect">
              <a:avLst/>
            </a:prstGeom>
          </p:spPr>
        </p:pic>
        <p:pic>
          <p:nvPicPr>
            <p:cNvPr id="12" name="object 12"/>
            <p:cNvPicPr/>
            <p:nvPr/>
          </p:nvPicPr>
          <p:blipFill>
            <a:blip r:embed="rId3" cstate="print"/>
            <a:stretch>
              <a:fillRect/>
            </a:stretch>
          </p:blipFill>
          <p:spPr>
            <a:xfrm>
              <a:off x="1633665" y="5688465"/>
              <a:ext cx="98936" cy="98935"/>
            </a:xfrm>
            <a:prstGeom prst="rect">
              <a:avLst/>
            </a:prstGeom>
          </p:spPr>
        </p:pic>
        <p:pic>
          <p:nvPicPr>
            <p:cNvPr id="13" name="object 13"/>
            <p:cNvPicPr/>
            <p:nvPr/>
          </p:nvPicPr>
          <p:blipFill>
            <a:blip r:embed="rId3" cstate="print"/>
            <a:stretch>
              <a:fillRect/>
            </a:stretch>
          </p:blipFill>
          <p:spPr>
            <a:xfrm>
              <a:off x="1633665" y="7548462"/>
              <a:ext cx="98936" cy="98935"/>
            </a:xfrm>
            <a:prstGeom prst="rect">
              <a:avLst/>
            </a:prstGeom>
          </p:spPr>
        </p:pic>
      </p:grpSp>
      <p:sp>
        <p:nvSpPr>
          <p:cNvPr id="14" name="object 14"/>
          <p:cNvSpPr txBox="1"/>
          <p:nvPr/>
        </p:nvSpPr>
        <p:spPr>
          <a:xfrm>
            <a:off x="1884537" y="4035505"/>
            <a:ext cx="8418830" cy="4683125"/>
          </a:xfrm>
          <a:prstGeom prst="rect">
            <a:avLst/>
          </a:prstGeom>
        </p:spPr>
        <p:txBody>
          <a:bodyPr vert="horz" wrap="square" lIns="0" tIns="34290" rIns="0" bIns="0" rtlCol="0">
            <a:spAutoFit/>
          </a:bodyPr>
          <a:lstStyle/>
          <a:p>
            <a:pPr marL="12700" marR="424180">
              <a:lnSpc>
                <a:spcPts val="3660"/>
              </a:lnSpc>
              <a:spcBef>
                <a:spcPts val="270"/>
              </a:spcBef>
              <a:buChar char="-"/>
              <a:tabLst>
                <a:tab pos="276225" algn="l"/>
              </a:tabLst>
            </a:pP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500" dirty="0">
                <a:solidFill>
                  <a:srgbClr val="FFFFFF"/>
                </a:solidFill>
                <a:latin typeface="Trebuchet MS"/>
                <a:cs typeface="Trebuchet MS"/>
              </a:rPr>
              <a:t>F</a:t>
            </a:r>
            <a:r>
              <a:rPr sz="3100" spc="-625" dirty="0">
                <a:solidFill>
                  <a:srgbClr val="FFFFFF"/>
                </a:solidFill>
                <a:latin typeface="Trebuchet MS"/>
                <a:cs typeface="Trebuchet MS"/>
              </a:rPr>
              <a:t> </a:t>
            </a:r>
            <a:r>
              <a:rPr sz="3100" spc="-365" dirty="0">
                <a:solidFill>
                  <a:srgbClr val="FFFFFF"/>
                </a:solidFill>
                <a:latin typeface="Trebuchet MS"/>
                <a:cs typeface="Trebuchet MS"/>
              </a:rPr>
              <a:t>I</a:t>
            </a:r>
            <a:r>
              <a:rPr sz="3100" spc="-625" dirty="0">
                <a:solidFill>
                  <a:srgbClr val="FFFFFF"/>
                </a:solidFill>
                <a:latin typeface="Trebuchet MS"/>
                <a:cs typeface="Trebuchet MS"/>
              </a:rPr>
              <a:t> </a:t>
            </a:r>
            <a:r>
              <a:rPr sz="3100" spc="-65" dirty="0">
                <a:solidFill>
                  <a:srgbClr val="FFFFFF"/>
                </a:solidFill>
                <a:latin typeface="Trebuchet MS"/>
                <a:cs typeface="Trebuchet MS"/>
              </a:rPr>
              <a:t>R</a:t>
            </a:r>
            <a:r>
              <a:rPr sz="3100" spc="165" dirty="0">
                <a:solidFill>
                  <a:srgbClr val="FFFFFF"/>
                </a:solidFill>
                <a:latin typeface="Trebuchet MS"/>
                <a:cs typeface="Trebuchet MS"/>
              </a:rPr>
              <a:t>S</a:t>
            </a:r>
            <a:r>
              <a:rPr sz="3100" spc="-650" dirty="0">
                <a:solidFill>
                  <a:srgbClr val="FFFFFF"/>
                </a:solidFill>
                <a:latin typeface="Trebuchet MS"/>
                <a:cs typeface="Trebuchet MS"/>
              </a:rPr>
              <a:t>T</a:t>
            </a:r>
            <a:r>
              <a:rPr sz="3100" spc="140" dirty="0">
                <a:solidFill>
                  <a:srgbClr val="FFFFFF"/>
                </a:solidFill>
                <a:latin typeface="Trebuchet MS"/>
                <a:cs typeface="Trebuchet MS"/>
              </a:rPr>
              <a:t> </a:t>
            </a:r>
            <a:r>
              <a:rPr sz="3100" spc="-195" dirty="0">
                <a:solidFill>
                  <a:srgbClr val="FFFFFF"/>
                </a:solidFill>
                <a:latin typeface="Trebuchet MS"/>
                <a:cs typeface="Trebuchet MS"/>
              </a:rPr>
              <a:t>F</a:t>
            </a:r>
            <a:r>
              <a:rPr sz="3100" spc="-295" dirty="0">
                <a:solidFill>
                  <a:srgbClr val="FFFFFF"/>
                </a:solidFill>
                <a:latin typeface="Trebuchet MS"/>
                <a:cs typeface="Trebuchet MS"/>
              </a:rPr>
              <a:t>U</a:t>
            </a:r>
            <a:r>
              <a:rPr sz="3100" spc="-260" dirty="0">
                <a:solidFill>
                  <a:srgbClr val="FFFFFF"/>
                </a:solidFill>
                <a:latin typeface="Trebuchet MS"/>
                <a:cs typeface="Trebuchet MS"/>
              </a:rPr>
              <a:t>N</a:t>
            </a:r>
            <a:r>
              <a:rPr sz="3100" spc="-25" dirty="0">
                <a:solidFill>
                  <a:srgbClr val="FFFFFF"/>
                </a:solidFill>
                <a:latin typeface="Trebuchet MS"/>
                <a:cs typeface="Trebuchet MS"/>
              </a:rPr>
              <a:t>C</a:t>
            </a:r>
            <a:r>
              <a:rPr sz="3100" spc="-345" dirty="0">
                <a:solidFill>
                  <a:srgbClr val="FFFFFF"/>
                </a:solidFill>
                <a:latin typeface="Trebuchet MS"/>
                <a:cs typeface="Trebuchet MS"/>
              </a:rPr>
              <a:t>T</a:t>
            </a:r>
            <a:r>
              <a:rPr sz="3100" spc="-60" dirty="0">
                <a:solidFill>
                  <a:srgbClr val="FFFFFF"/>
                </a:solidFill>
                <a:latin typeface="Trebuchet MS"/>
                <a:cs typeface="Trebuchet MS"/>
              </a:rPr>
              <a:t>I</a:t>
            </a:r>
            <a:r>
              <a:rPr sz="3100" spc="-110" dirty="0">
                <a:solidFill>
                  <a:srgbClr val="FFFFFF"/>
                </a:solidFill>
                <a:latin typeface="Trebuchet MS"/>
                <a:cs typeface="Trebuchet MS"/>
              </a:rPr>
              <a:t>O</a:t>
            </a:r>
            <a:r>
              <a:rPr sz="3100" spc="-565" dirty="0">
                <a:solidFill>
                  <a:srgbClr val="FFFFFF"/>
                </a:solidFill>
                <a:latin typeface="Trebuchet MS"/>
                <a:cs typeface="Trebuchet MS"/>
              </a:rPr>
              <a:t>N</a:t>
            </a:r>
            <a:r>
              <a:rPr sz="3100" spc="140" dirty="0">
                <a:solidFill>
                  <a:srgbClr val="FFFFFF"/>
                </a:solidFill>
                <a:latin typeface="Trebuchet MS"/>
                <a:cs typeface="Trebuchet MS"/>
              </a:rPr>
              <a:t> </a:t>
            </a:r>
            <a:r>
              <a:rPr sz="3100" spc="-45" dirty="0">
                <a:solidFill>
                  <a:srgbClr val="FFFFFF"/>
                </a:solidFill>
                <a:latin typeface="Trebuchet MS"/>
                <a:cs typeface="Trebuchet MS"/>
              </a:rPr>
              <a:t>D</a:t>
            </a:r>
            <a:r>
              <a:rPr sz="3100" spc="-170" dirty="0">
                <a:solidFill>
                  <a:srgbClr val="FFFFFF"/>
                </a:solidFill>
                <a:latin typeface="Trebuchet MS"/>
                <a:cs typeface="Trebuchet MS"/>
              </a:rPr>
              <a:t>E</a:t>
            </a:r>
            <a:r>
              <a:rPr sz="3100" spc="-25" dirty="0">
                <a:solidFill>
                  <a:srgbClr val="FFFFFF"/>
                </a:solidFill>
                <a:latin typeface="Trebuchet MS"/>
                <a:cs typeface="Trebuchet MS"/>
              </a:rPr>
              <a:t>C</a:t>
            </a:r>
            <a:r>
              <a:rPr sz="3100" spc="-275" dirty="0">
                <a:solidFill>
                  <a:srgbClr val="FFFFFF"/>
                </a:solidFill>
                <a:latin typeface="Trebuchet MS"/>
                <a:cs typeface="Trebuchet MS"/>
              </a:rPr>
              <a:t>L</a:t>
            </a:r>
            <a:r>
              <a:rPr sz="3100" spc="-155" dirty="0">
                <a:solidFill>
                  <a:srgbClr val="FFFFFF"/>
                </a:solidFill>
                <a:latin typeface="Trebuchet MS"/>
                <a:cs typeface="Trebuchet MS"/>
              </a:rPr>
              <a:t>A</a:t>
            </a:r>
            <a:r>
              <a:rPr sz="3100" spc="-65" dirty="0">
                <a:solidFill>
                  <a:srgbClr val="FFFFFF"/>
                </a:solidFill>
                <a:latin typeface="Trebuchet MS"/>
                <a:cs typeface="Trebuchet MS"/>
              </a:rPr>
              <a:t>R</a:t>
            </a:r>
            <a:r>
              <a:rPr sz="3100" spc="-170" dirty="0">
                <a:solidFill>
                  <a:srgbClr val="FFFFFF"/>
                </a:solidFill>
                <a:latin typeface="Trebuchet MS"/>
                <a:cs typeface="Trebuchet MS"/>
              </a:rPr>
              <a:t>E</a:t>
            </a:r>
            <a:r>
              <a:rPr sz="3100" spc="-350" dirty="0">
                <a:solidFill>
                  <a:srgbClr val="FFFFFF"/>
                </a:solidFill>
                <a:latin typeface="Trebuchet MS"/>
                <a:cs typeface="Trebuchet MS"/>
              </a:rPr>
              <a:t>D</a:t>
            </a:r>
            <a:r>
              <a:rPr sz="3100" spc="140" dirty="0">
                <a:solidFill>
                  <a:srgbClr val="FFFFFF"/>
                </a:solidFill>
                <a:latin typeface="Trebuchet MS"/>
                <a:cs typeface="Trebuchet MS"/>
              </a:rPr>
              <a:t> </a:t>
            </a:r>
            <a:r>
              <a:rPr sz="3100" spc="-365" dirty="0">
                <a:solidFill>
                  <a:srgbClr val="FFFFFF"/>
                </a:solidFill>
                <a:latin typeface="Trebuchet MS"/>
                <a:cs typeface="Trebuchet MS"/>
              </a:rPr>
              <a:t>I</a:t>
            </a:r>
            <a:r>
              <a:rPr sz="3100" spc="-625" dirty="0">
                <a:solidFill>
                  <a:srgbClr val="FFFFFF"/>
                </a:solidFill>
                <a:latin typeface="Trebuchet MS"/>
                <a:cs typeface="Trebuchet MS"/>
              </a:rPr>
              <a:t> </a:t>
            </a:r>
            <a:r>
              <a:rPr sz="3100" spc="-565" dirty="0">
                <a:solidFill>
                  <a:srgbClr val="FFFFFF"/>
                </a:solidFill>
                <a:latin typeface="Trebuchet MS"/>
                <a:cs typeface="Trebuchet MS"/>
              </a:rPr>
              <a:t>N</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60" dirty="0">
                <a:solidFill>
                  <a:srgbClr val="FFFFFF"/>
                </a:solidFill>
                <a:latin typeface="Trebuchet MS"/>
                <a:cs typeface="Trebuchet MS"/>
              </a:rPr>
              <a:t>I</a:t>
            </a:r>
            <a:r>
              <a:rPr sz="3100" spc="-140" dirty="0">
                <a:solidFill>
                  <a:srgbClr val="FFFFFF"/>
                </a:solidFill>
                <a:latin typeface="Trebuchet MS"/>
                <a:cs typeface="Trebuchet MS"/>
              </a:rPr>
              <a:t>S</a:t>
            </a:r>
            <a:r>
              <a:rPr sz="3100" spc="140" dirty="0">
                <a:solidFill>
                  <a:srgbClr val="FFFFFF"/>
                </a:solidFill>
                <a:latin typeface="Trebuchet MS"/>
                <a:cs typeface="Trebuchet MS"/>
              </a:rPr>
              <a:t> </a:t>
            </a:r>
            <a:r>
              <a:rPr sz="3100" spc="-25" dirty="0">
                <a:solidFill>
                  <a:srgbClr val="FFFFFF"/>
                </a:solidFill>
                <a:latin typeface="Trebuchet MS"/>
                <a:cs typeface="Trebuchet MS"/>
              </a:rPr>
              <a:t>C</a:t>
            </a:r>
            <a:r>
              <a:rPr sz="3100" spc="-110" dirty="0">
                <a:solidFill>
                  <a:srgbClr val="FFFFFF"/>
                </a:solidFill>
                <a:latin typeface="Trebuchet MS"/>
                <a:cs typeface="Trebuchet MS"/>
              </a:rPr>
              <a:t>O</a:t>
            </a:r>
            <a:r>
              <a:rPr sz="3100" spc="-45" dirty="0">
                <a:solidFill>
                  <a:srgbClr val="FFFFFF"/>
                </a:solidFill>
                <a:latin typeface="Trebuchet MS"/>
                <a:cs typeface="Trebuchet MS"/>
              </a:rPr>
              <a:t>D</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365" dirty="0">
                <a:solidFill>
                  <a:srgbClr val="FFFFFF"/>
                </a:solidFill>
                <a:latin typeface="Trebuchet MS"/>
                <a:cs typeface="Trebuchet MS"/>
              </a:rPr>
              <a:t>I</a:t>
            </a:r>
            <a:r>
              <a:rPr sz="3100" spc="-625" dirty="0">
                <a:solidFill>
                  <a:srgbClr val="FFFFFF"/>
                </a:solidFill>
                <a:latin typeface="Trebuchet MS"/>
                <a:cs typeface="Trebuchet MS"/>
              </a:rPr>
              <a:t> </a:t>
            </a:r>
            <a:r>
              <a:rPr sz="3100" spc="-105" dirty="0">
                <a:solidFill>
                  <a:srgbClr val="FFFFFF"/>
                </a:solidFill>
                <a:latin typeface="Trebuchet MS"/>
                <a:cs typeface="Trebuchet MS"/>
              </a:rPr>
              <a:t>S  </a:t>
            </a:r>
            <a:r>
              <a:rPr sz="3100" spc="-240" dirty="0">
                <a:solidFill>
                  <a:srgbClr val="FFFFFF"/>
                </a:solidFill>
                <a:latin typeface="Trebuchet MS"/>
                <a:cs typeface="Trebuchet MS"/>
              </a:rPr>
              <a:t>GOTOXY().</a:t>
            </a:r>
            <a:endParaRPr sz="3100">
              <a:latin typeface="Trebuchet MS"/>
              <a:cs typeface="Trebuchet MS"/>
            </a:endParaRPr>
          </a:p>
          <a:p>
            <a:pPr>
              <a:lnSpc>
                <a:spcPct val="100000"/>
              </a:lnSpc>
              <a:spcBef>
                <a:spcPts val="5"/>
              </a:spcBef>
              <a:buClr>
                <a:srgbClr val="FFFFFF"/>
              </a:buClr>
              <a:buFont typeface="Trebuchet MS"/>
              <a:buChar char="-"/>
            </a:pPr>
            <a:endParaRPr sz="3150">
              <a:latin typeface="Trebuchet MS"/>
              <a:cs typeface="Trebuchet MS"/>
            </a:endParaRPr>
          </a:p>
          <a:p>
            <a:pPr marL="12700" marR="358775">
              <a:lnSpc>
                <a:spcPts val="3660"/>
              </a:lnSpc>
              <a:buChar char="-"/>
              <a:tabLst>
                <a:tab pos="276225" algn="l"/>
              </a:tabLst>
            </a:pP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60" dirty="0">
                <a:solidFill>
                  <a:srgbClr val="FFFFFF"/>
                </a:solidFill>
                <a:latin typeface="Trebuchet MS"/>
                <a:cs typeface="Trebuchet MS"/>
              </a:rPr>
              <a:t>I</a:t>
            </a:r>
            <a:r>
              <a:rPr sz="3100" spc="-140" dirty="0">
                <a:solidFill>
                  <a:srgbClr val="FFFFFF"/>
                </a:solidFill>
                <a:latin typeface="Trebuchet MS"/>
                <a:cs typeface="Trebuchet MS"/>
              </a:rPr>
              <a:t>S</a:t>
            </a:r>
            <a:r>
              <a:rPr sz="3100" spc="140" dirty="0">
                <a:solidFill>
                  <a:srgbClr val="FFFFFF"/>
                </a:solidFill>
                <a:latin typeface="Trebuchet MS"/>
                <a:cs typeface="Trebuchet MS"/>
              </a:rPr>
              <a:t> </a:t>
            </a:r>
            <a:r>
              <a:rPr sz="3100" spc="-195" dirty="0">
                <a:solidFill>
                  <a:srgbClr val="FFFFFF"/>
                </a:solidFill>
                <a:latin typeface="Trebuchet MS"/>
                <a:cs typeface="Trebuchet MS"/>
              </a:rPr>
              <a:t>F</a:t>
            </a:r>
            <a:r>
              <a:rPr sz="3100" spc="-295" dirty="0">
                <a:solidFill>
                  <a:srgbClr val="FFFFFF"/>
                </a:solidFill>
                <a:latin typeface="Trebuchet MS"/>
                <a:cs typeface="Trebuchet MS"/>
              </a:rPr>
              <a:t>U</a:t>
            </a:r>
            <a:r>
              <a:rPr sz="3100" spc="-260" dirty="0">
                <a:solidFill>
                  <a:srgbClr val="FFFFFF"/>
                </a:solidFill>
                <a:latin typeface="Trebuchet MS"/>
                <a:cs typeface="Trebuchet MS"/>
              </a:rPr>
              <a:t>N</a:t>
            </a:r>
            <a:r>
              <a:rPr sz="3100" spc="-25" dirty="0">
                <a:solidFill>
                  <a:srgbClr val="FFFFFF"/>
                </a:solidFill>
                <a:latin typeface="Trebuchet MS"/>
                <a:cs typeface="Trebuchet MS"/>
              </a:rPr>
              <a:t>C</a:t>
            </a:r>
            <a:r>
              <a:rPr sz="3100" spc="-345" dirty="0">
                <a:solidFill>
                  <a:srgbClr val="FFFFFF"/>
                </a:solidFill>
                <a:latin typeface="Trebuchet MS"/>
                <a:cs typeface="Trebuchet MS"/>
              </a:rPr>
              <a:t>T</a:t>
            </a:r>
            <a:r>
              <a:rPr sz="3100" spc="-60" dirty="0">
                <a:solidFill>
                  <a:srgbClr val="FFFFFF"/>
                </a:solidFill>
                <a:latin typeface="Trebuchet MS"/>
                <a:cs typeface="Trebuchet MS"/>
              </a:rPr>
              <a:t>I</a:t>
            </a:r>
            <a:r>
              <a:rPr sz="3100" spc="-110" dirty="0">
                <a:solidFill>
                  <a:srgbClr val="FFFFFF"/>
                </a:solidFill>
                <a:latin typeface="Trebuchet MS"/>
                <a:cs typeface="Trebuchet MS"/>
              </a:rPr>
              <a:t>O</a:t>
            </a:r>
            <a:r>
              <a:rPr sz="3100" spc="-565" dirty="0">
                <a:solidFill>
                  <a:srgbClr val="FFFFFF"/>
                </a:solidFill>
                <a:latin typeface="Trebuchet MS"/>
                <a:cs typeface="Trebuchet MS"/>
              </a:rPr>
              <a:t>N</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155" dirty="0">
                <a:solidFill>
                  <a:srgbClr val="FFFFFF"/>
                </a:solidFill>
                <a:latin typeface="Trebuchet MS"/>
                <a:cs typeface="Trebuchet MS"/>
              </a:rPr>
              <a:t>A</a:t>
            </a:r>
            <a:r>
              <a:rPr sz="3100" spc="-250" dirty="0">
                <a:solidFill>
                  <a:srgbClr val="FFFFFF"/>
                </a:solidFill>
                <a:latin typeface="Trebuchet MS"/>
                <a:cs typeface="Trebuchet MS"/>
              </a:rPr>
              <a:t>K</a:t>
            </a:r>
            <a:r>
              <a:rPr sz="3100" spc="-170" dirty="0">
                <a:solidFill>
                  <a:srgbClr val="FFFFFF"/>
                </a:solidFill>
                <a:latin typeface="Trebuchet MS"/>
                <a:cs typeface="Trebuchet MS"/>
              </a:rPr>
              <a:t>E</a:t>
            </a:r>
            <a:r>
              <a:rPr sz="3100" spc="-140" dirty="0">
                <a:solidFill>
                  <a:srgbClr val="FFFFFF"/>
                </a:solidFill>
                <a:latin typeface="Trebuchet MS"/>
                <a:cs typeface="Trebuchet MS"/>
              </a:rPr>
              <a:t>S</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275" dirty="0">
                <a:solidFill>
                  <a:srgbClr val="FFFFFF"/>
                </a:solidFill>
                <a:latin typeface="Trebuchet MS"/>
                <a:cs typeface="Trebuchet MS"/>
              </a:rPr>
              <a:t>W</a:t>
            </a:r>
            <a:r>
              <a:rPr sz="3100" spc="-415" dirty="0">
                <a:solidFill>
                  <a:srgbClr val="FFFFFF"/>
                </a:solidFill>
                <a:latin typeface="Trebuchet MS"/>
                <a:cs typeface="Trebuchet MS"/>
              </a:rPr>
              <a:t>O</a:t>
            </a:r>
            <a:r>
              <a:rPr sz="3100" spc="140" dirty="0">
                <a:solidFill>
                  <a:srgbClr val="FFFFFF"/>
                </a:solidFill>
                <a:latin typeface="Trebuchet MS"/>
                <a:cs typeface="Trebuchet MS"/>
              </a:rPr>
              <a:t> </a:t>
            </a:r>
            <a:r>
              <a:rPr sz="3100" spc="-110" dirty="0">
                <a:solidFill>
                  <a:srgbClr val="FFFFFF"/>
                </a:solidFill>
                <a:latin typeface="Trebuchet MS"/>
                <a:cs typeface="Trebuchet MS"/>
              </a:rPr>
              <a:t>P</a:t>
            </a:r>
            <a:r>
              <a:rPr sz="3100" spc="-155" dirty="0">
                <a:solidFill>
                  <a:srgbClr val="FFFFFF"/>
                </a:solidFill>
                <a:latin typeface="Trebuchet MS"/>
                <a:cs typeface="Trebuchet MS"/>
              </a:rPr>
              <a:t>A</a:t>
            </a:r>
            <a:r>
              <a:rPr sz="3100" spc="-65" dirty="0">
                <a:solidFill>
                  <a:srgbClr val="FFFFFF"/>
                </a:solidFill>
                <a:latin typeface="Trebuchet MS"/>
                <a:cs typeface="Trebuchet MS"/>
              </a:rPr>
              <a:t>R</a:t>
            </a:r>
            <a:r>
              <a:rPr sz="3100" spc="-155" dirty="0">
                <a:solidFill>
                  <a:srgbClr val="FFFFFF"/>
                </a:solidFill>
                <a:latin typeface="Trebuchet MS"/>
                <a:cs typeface="Trebuchet MS"/>
              </a:rPr>
              <a:t>A</a:t>
            </a:r>
            <a:r>
              <a:rPr sz="3100" spc="135" dirty="0">
                <a:solidFill>
                  <a:srgbClr val="FFFFFF"/>
                </a:solidFill>
                <a:latin typeface="Trebuchet MS"/>
                <a:cs typeface="Trebuchet MS"/>
              </a:rPr>
              <a:t>M</a:t>
            </a:r>
            <a:r>
              <a:rPr sz="3100" spc="-170" dirty="0">
                <a:solidFill>
                  <a:srgbClr val="FFFFFF"/>
                </a:solidFill>
                <a:latin typeface="Trebuchet MS"/>
                <a:cs typeface="Trebuchet MS"/>
              </a:rPr>
              <a:t>E</a:t>
            </a:r>
            <a:r>
              <a:rPr sz="3100" spc="-345" dirty="0">
                <a:solidFill>
                  <a:srgbClr val="FFFFFF"/>
                </a:solidFill>
                <a:latin typeface="Trebuchet MS"/>
                <a:cs typeface="Trebuchet MS"/>
              </a:rPr>
              <a:t>T</a:t>
            </a:r>
            <a:r>
              <a:rPr sz="3100" spc="-170" dirty="0">
                <a:solidFill>
                  <a:srgbClr val="FFFFFF"/>
                </a:solidFill>
                <a:latin typeface="Trebuchet MS"/>
                <a:cs typeface="Trebuchet MS"/>
              </a:rPr>
              <a:t>E</a:t>
            </a:r>
            <a:r>
              <a:rPr sz="3100" spc="-65" dirty="0">
                <a:solidFill>
                  <a:srgbClr val="FFFFFF"/>
                </a:solidFill>
                <a:latin typeface="Trebuchet MS"/>
                <a:cs typeface="Trebuchet MS"/>
              </a:rPr>
              <a:t>R</a:t>
            </a:r>
            <a:r>
              <a:rPr sz="3100" spc="165" dirty="0">
                <a:solidFill>
                  <a:srgbClr val="FFFFFF"/>
                </a:solidFill>
                <a:latin typeface="Trebuchet MS"/>
                <a:cs typeface="Trebuchet MS"/>
              </a:rPr>
              <a:t>S</a:t>
            </a:r>
            <a:r>
              <a:rPr sz="3100" spc="-675" dirty="0">
                <a:solidFill>
                  <a:srgbClr val="FFFFFF"/>
                </a:solidFill>
                <a:latin typeface="Trebuchet MS"/>
                <a:cs typeface="Trebuchet MS"/>
              </a:rPr>
              <a:t>:</a:t>
            </a:r>
            <a:r>
              <a:rPr sz="3100" spc="140" dirty="0">
                <a:solidFill>
                  <a:srgbClr val="FFFFFF"/>
                </a:solidFill>
                <a:latin typeface="Trebuchet MS"/>
                <a:cs typeface="Trebuchet MS"/>
              </a:rPr>
              <a:t> </a:t>
            </a:r>
            <a:r>
              <a:rPr sz="3100" spc="-540" dirty="0">
                <a:solidFill>
                  <a:srgbClr val="FFFFFF"/>
                </a:solidFill>
                <a:latin typeface="Trebuchet MS"/>
                <a:cs typeface="Trebuchet MS"/>
              </a:rPr>
              <a:t>X</a:t>
            </a:r>
            <a:r>
              <a:rPr sz="3100" spc="140" dirty="0">
                <a:solidFill>
                  <a:srgbClr val="FFFFFF"/>
                </a:solidFill>
                <a:latin typeface="Trebuchet MS"/>
                <a:cs typeface="Trebuchet MS"/>
              </a:rPr>
              <a:t> </a:t>
            </a:r>
            <a:r>
              <a:rPr sz="3100" spc="-465" dirty="0">
                <a:solidFill>
                  <a:srgbClr val="FFFFFF"/>
                </a:solidFill>
                <a:latin typeface="Trebuchet MS"/>
                <a:cs typeface="Trebuchet MS"/>
              </a:rPr>
              <a:t>(</a:t>
            </a:r>
            <a:r>
              <a:rPr sz="3100" spc="-625"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335" dirty="0">
                <a:solidFill>
                  <a:srgbClr val="FFFFFF"/>
                </a:solidFill>
                <a:latin typeface="Trebuchet MS"/>
                <a:cs typeface="Trebuchet MS"/>
              </a:rPr>
              <a:t>E  </a:t>
            </a:r>
            <a:r>
              <a:rPr sz="3100" spc="-310" dirty="0">
                <a:solidFill>
                  <a:srgbClr val="FFFFFF"/>
                </a:solidFill>
                <a:latin typeface="Trebuchet MS"/>
                <a:cs typeface="Trebuchet MS"/>
              </a:rPr>
              <a:t>H</a:t>
            </a:r>
            <a:r>
              <a:rPr sz="3100" spc="-110" dirty="0">
                <a:solidFill>
                  <a:srgbClr val="FFFFFF"/>
                </a:solidFill>
                <a:latin typeface="Trebuchet MS"/>
                <a:cs typeface="Trebuchet MS"/>
              </a:rPr>
              <a:t>O</a:t>
            </a:r>
            <a:r>
              <a:rPr sz="3100" spc="-65" dirty="0">
                <a:solidFill>
                  <a:srgbClr val="FFFFFF"/>
                </a:solidFill>
                <a:latin typeface="Trebuchet MS"/>
                <a:cs typeface="Trebuchet MS"/>
              </a:rPr>
              <a:t>R</a:t>
            </a:r>
            <a:r>
              <a:rPr sz="3100" spc="-60" dirty="0">
                <a:solidFill>
                  <a:srgbClr val="FFFFFF"/>
                </a:solidFill>
                <a:latin typeface="Trebuchet MS"/>
                <a:cs typeface="Trebuchet MS"/>
              </a:rPr>
              <a:t>I</a:t>
            </a:r>
            <a:r>
              <a:rPr sz="3100" spc="-280" dirty="0">
                <a:solidFill>
                  <a:srgbClr val="FFFFFF"/>
                </a:solidFill>
                <a:latin typeface="Trebuchet MS"/>
                <a:cs typeface="Trebuchet MS"/>
              </a:rPr>
              <a:t>Z</a:t>
            </a:r>
            <a:r>
              <a:rPr sz="3100" spc="-110" dirty="0">
                <a:solidFill>
                  <a:srgbClr val="FFFFFF"/>
                </a:solidFill>
                <a:latin typeface="Trebuchet MS"/>
                <a:cs typeface="Trebuchet MS"/>
              </a:rPr>
              <a:t>O</a:t>
            </a:r>
            <a:r>
              <a:rPr sz="3100" spc="-260" dirty="0">
                <a:solidFill>
                  <a:srgbClr val="FFFFFF"/>
                </a:solidFill>
                <a:latin typeface="Trebuchet MS"/>
                <a:cs typeface="Trebuchet MS"/>
              </a:rPr>
              <a:t>N</a:t>
            </a:r>
            <a:r>
              <a:rPr sz="3100" spc="-345" dirty="0">
                <a:solidFill>
                  <a:srgbClr val="FFFFFF"/>
                </a:solidFill>
                <a:latin typeface="Trebuchet MS"/>
                <a:cs typeface="Trebuchet MS"/>
              </a:rPr>
              <a:t>T</a:t>
            </a:r>
            <a:r>
              <a:rPr sz="3100" spc="-155" dirty="0">
                <a:solidFill>
                  <a:srgbClr val="FFFFFF"/>
                </a:solidFill>
                <a:latin typeface="Trebuchet MS"/>
                <a:cs typeface="Trebuchet MS"/>
              </a:rPr>
              <a:t>A</a:t>
            </a:r>
            <a:r>
              <a:rPr sz="3100" spc="-580" dirty="0">
                <a:solidFill>
                  <a:srgbClr val="FFFFFF"/>
                </a:solidFill>
                <a:latin typeface="Trebuchet MS"/>
                <a:cs typeface="Trebuchet MS"/>
              </a:rPr>
              <a:t>L</a:t>
            </a:r>
            <a:r>
              <a:rPr sz="3100" spc="140" dirty="0">
                <a:solidFill>
                  <a:srgbClr val="FFFFFF"/>
                </a:solidFill>
                <a:latin typeface="Trebuchet MS"/>
                <a:cs typeface="Trebuchet MS"/>
              </a:rPr>
              <a:t> </a:t>
            </a:r>
            <a:r>
              <a:rPr sz="3100" spc="-25" dirty="0">
                <a:solidFill>
                  <a:srgbClr val="FFFFFF"/>
                </a:solidFill>
                <a:latin typeface="Trebuchet MS"/>
                <a:cs typeface="Trebuchet MS"/>
              </a:rPr>
              <a:t>C</a:t>
            </a:r>
            <a:r>
              <a:rPr sz="3100" spc="-110" dirty="0">
                <a:solidFill>
                  <a:srgbClr val="FFFFFF"/>
                </a:solidFill>
                <a:latin typeface="Trebuchet MS"/>
                <a:cs typeface="Trebuchet MS"/>
              </a:rPr>
              <a:t>OO</a:t>
            </a:r>
            <a:r>
              <a:rPr sz="3100" spc="-65" dirty="0">
                <a:solidFill>
                  <a:srgbClr val="FFFFFF"/>
                </a:solidFill>
                <a:latin typeface="Trebuchet MS"/>
                <a:cs typeface="Trebuchet MS"/>
              </a:rPr>
              <a:t>R</a:t>
            </a:r>
            <a:r>
              <a:rPr sz="3100" spc="-45" dirty="0">
                <a:solidFill>
                  <a:srgbClr val="FFFFFF"/>
                </a:solidFill>
                <a:latin typeface="Trebuchet MS"/>
                <a:cs typeface="Trebuchet MS"/>
              </a:rPr>
              <a:t>D</a:t>
            </a:r>
            <a:r>
              <a:rPr sz="3100" spc="-60" dirty="0">
                <a:solidFill>
                  <a:srgbClr val="FFFFFF"/>
                </a:solidFill>
                <a:latin typeface="Trebuchet MS"/>
                <a:cs typeface="Trebuchet MS"/>
              </a:rPr>
              <a:t>I</a:t>
            </a:r>
            <a:r>
              <a:rPr sz="3100" spc="-260" dirty="0">
                <a:solidFill>
                  <a:srgbClr val="FFFFFF"/>
                </a:solidFill>
                <a:latin typeface="Trebuchet MS"/>
                <a:cs typeface="Trebuchet MS"/>
              </a:rPr>
              <a:t>N</a:t>
            </a:r>
            <a:r>
              <a:rPr sz="3100" spc="-155" dirty="0">
                <a:solidFill>
                  <a:srgbClr val="FFFFFF"/>
                </a:solidFill>
                <a:latin typeface="Trebuchet MS"/>
                <a:cs typeface="Trebuchet MS"/>
              </a:rPr>
              <a:t>A</a:t>
            </a:r>
            <a:r>
              <a:rPr sz="3100" spc="-345" dirty="0">
                <a:solidFill>
                  <a:srgbClr val="FFFFFF"/>
                </a:solidFill>
                <a:latin typeface="Trebuchet MS"/>
                <a:cs typeface="Trebuchet MS"/>
              </a:rPr>
              <a:t>T</a:t>
            </a:r>
            <a:r>
              <a:rPr sz="3100" spc="-170" dirty="0">
                <a:solidFill>
                  <a:srgbClr val="FFFFFF"/>
                </a:solidFill>
                <a:latin typeface="Trebuchet MS"/>
                <a:cs typeface="Trebuchet MS"/>
              </a:rPr>
              <a:t>E</a:t>
            </a:r>
            <a:r>
              <a:rPr sz="3100" spc="-465" dirty="0">
                <a:solidFill>
                  <a:srgbClr val="FFFFFF"/>
                </a:solidFill>
                <a:latin typeface="Trebuchet MS"/>
                <a:cs typeface="Trebuchet MS"/>
              </a:rPr>
              <a:t>)</a:t>
            </a:r>
            <a:r>
              <a:rPr sz="3100" spc="140" dirty="0">
                <a:solidFill>
                  <a:srgbClr val="FFFFFF"/>
                </a:solidFill>
                <a:latin typeface="Trebuchet MS"/>
                <a:cs typeface="Trebuchet MS"/>
              </a:rPr>
              <a:t> </a:t>
            </a:r>
            <a:r>
              <a:rPr sz="3100" spc="-155" dirty="0">
                <a:solidFill>
                  <a:srgbClr val="FFFFFF"/>
                </a:solidFill>
                <a:latin typeface="Trebuchet MS"/>
                <a:cs typeface="Trebuchet MS"/>
              </a:rPr>
              <a:t>A</a:t>
            </a:r>
            <a:r>
              <a:rPr sz="3100" spc="-260" dirty="0">
                <a:solidFill>
                  <a:srgbClr val="FFFFFF"/>
                </a:solidFill>
                <a:latin typeface="Trebuchet MS"/>
                <a:cs typeface="Trebuchet MS"/>
              </a:rPr>
              <a:t>N</a:t>
            </a:r>
            <a:r>
              <a:rPr sz="3100" spc="-350" dirty="0">
                <a:solidFill>
                  <a:srgbClr val="FFFFFF"/>
                </a:solidFill>
                <a:latin typeface="Trebuchet MS"/>
                <a:cs typeface="Trebuchet MS"/>
              </a:rPr>
              <a:t>D</a:t>
            </a:r>
            <a:r>
              <a:rPr sz="3100" spc="140" dirty="0">
                <a:solidFill>
                  <a:srgbClr val="FFFFFF"/>
                </a:solidFill>
                <a:latin typeface="Trebuchet MS"/>
                <a:cs typeface="Trebuchet MS"/>
              </a:rPr>
              <a:t> </a:t>
            </a:r>
            <a:r>
              <a:rPr sz="3100" spc="-530" dirty="0">
                <a:solidFill>
                  <a:srgbClr val="FFFFFF"/>
                </a:solidFill>
                <a:latin typeface="Trebuchet MS"/>
                <a:cs typeface="Trebuchet MS"/>
              </a:rPr>
              <a:t>Y</a:t>
            </a:r>
            <a:r>
              <a:rPr sz="3100" spc="140" dirty="0">
                <a:solidFill>
                  <a:srgbClr val="FFFFFF"/>
                </a:solidFill>
                <a:latin typeface="Trebuchet MS"/>
                <a:cs typeface="Trebuchet MS"/>
              </a:rPr>
              <a:t> </a:t>
            </a:r>
            <a:r>
              <a:rPr sz="3100" spc="-465" dirty="0">
                <a:solidFill>
                  <a:srgbClr val="FFFFFF"/>
                </a:solidFill>
                <a:latin typeface="Trebuchet MS"/>
                <a:cs typeface="Trebuchet MS"/>
              </a:rPr>
              <a:t>(</a:t>
            </a:r>
            <a:r>
              <a:rPr sz="3100" spc="-625"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150" dirty="0">
                <a:solidFill>
                  <a:srgbClr val="FFFFFF"/>
                </a:solidFill>
                <a:latin typeface="Trebuchet MS"/>
                <a:cs typeface="Trebuchet MS"/>
              </a:rPr>
              <a:t>V</a:t>
            </a:r>
            <a:r>
              <a:rPr sz="3100" spc="-170" dirty="0">
                <a:solidFill>
                  <a:srgbClr val="FFFFFF"/>
                </a:solidFill>
                <a:latin typeface="Trebuchet MS"/>
                <a:cs typeface="Trebuchet MS"/>
              </a:rPr>
              <a:t>E</a:t>
            </a:r>
            <a:r>
              <a:rPr sz="3100" spc="-65" dirty="0">
                <a:solidFill>
                  <a:srgbClr val="FFFFFF"/>
                </a:solidFill>
                <a:latin typeface="Trebuchet MS"/>
                <a:cs typeface="Trebuchet MS"/>
              </a:rPr>
              <a:t>R</a:t>
            </a:r>
            <a:r>
              <a:rPr sz="3100" spc="-345" dirty="0">
                <a:solidFill>
                  <a:srgbClr val="FFFFFF"/>
                </a:solidFill>
                <a:latin typeface="Trebuchet MS"/>
                <a:cs typeface="Trebuchet MS"/>
              </a:rPr>
              <a:t>T</a:t>
            </a:r>
            <a:r>
              <a:rPr sz="3100" spc="-60" dirty="0">
                <a:solidFill>
                  <a:srgbClr val="FFFFFF"/>
                </a:solidFill>
                <a:latin typeface="Trebuchet MS"/>
                <a:cs typeface="Trebuchet MS"/>
              </a:rPr>
              <a:t>I</a:t>
            </a:r>
            <a:r>
              <a:rPr sz="3100" spc="-25" dirty="0">
                <a:solidFill>
                  <a:srgbClr val="FFFFFF"/>
                </a:solidFill>
                <a:latin typeface="Trebuchet MS"/>
                <a:cs typeface="Trebuchet MS"/>
              </a:rPr>
              <a:t>C</a:t>
            </a:r>
            <a:r>
              <a:rPr sz="3100" spc="-155" dirty="0">
                <a:solidFill>
                  <a:srgbClr val="FFFFFF"/>
                </a:solidFill>
                <a:latin typeface="Trebuchet MS"/>
                <a:cs typeface="Trebuchet MS"/>
              </a:rPr>
              <a:t>A</a:t>
            </a:r>
            <a:r>
              <a:rPr sz="3100" spc="-425" dirty="0">
                <a:solidFill>
                  <a:srgbClr val="FFFFFF"/>
                </a:solidFill>
                <a:latin typeface="Trebuchet MS"/>
                <a:cs typeface="Trebuchet MS"/>
              </a:rPr>
              <a:t>L  </a:t>
            </a:r>
            <a:r>
              <a:rPr sz="3100" spc="-180" dirty="0">
                <a:solidFill>
                  <a:srgbClr val="FFFFFF"/>
                </a:solidFill>
                <a:latin typeface="Trebuchet MS"/>
                <a:cs typeface="Trebuchet MS"/>
              </a:rPr>
              <a:t>COORDINATE).</a:t>
            </a:r>
            <a:endParaRPr sz="3100">
              <a:latin typeface="Trebuchet MS"/>
              <a:cs typeface="Trebuchet MS"/>
            </a:endParaRPr>
          </a:p>
          <a:p>
            <a:pPr>
              <a:lnSpc>
                <a:spcPct val="100000"/>
              </a:lnSpc>
              <a:spcBef>
                <a:spcPts val="10"/>
              </a:spcBef>
              <a:buClr>
                <a:srgbClr val="FFFFFF"/>
              </a:buClr>
              <a:buFont typeface="Trebuchet MS"/>
              <a:buChar char="-"/>
            </a:pPr>
            <a:endParaRPr sz="3150">
              <a:latin typeface="Trebuchet MS"/>
              <a:cs typeface="Trebuchet MS"/>
            </a:endParaRPr>
          </a:p>
          <a:p>
            <a:pPr marL="12700" marR="5080">
              <a:lnSpc>
                <a:spcPts val="3660"/>
              </a:lnSpc>
              <a:buChar char="-"/>
              <a:tabLst>
                <a:tab pos="276225" algn="l"/>
              </a:tabLst>
            </a:pPr>
            <a:r>
              <a:rPr sz="3100" spc="-365" dirty="0">
                <a:solidFill>
                  <a:srgbClr val="FFFFFF"/>
                </a:solidFill>
                <a:latin typeface="Trebuchet MS"/>
                <a:cs typeface="Trebuchet MS"/>
              </a:rPr>
              <a:t>I</a:t>
            </a:r>
            <a:r>
              <a:rPr sz="3100" spc="-625" dirty="0">
                <a:solidFill>
                  <a:srgbClr val="FFFFFF"/>
                </a:solidFill>
                <a:latin typeface="Trebuchet MS"/>
                <a:cs typeface="Trebuchet MS"/>
              </a:rPr>
              <a:t> </a:t>
            </a:r>
            <a:r>
              <a:rPr sz="3100" spc="-650" dirty="0">
                <a:solidFill>
                  <a:srgbClr val="FFFFFF"/>
                </a:solidFill>
                <a:latin typeface="Trebuchet MS"/>
                <a:cs typeface="Trebuchet MS"/>
              </a:rPr>
              <a:t>T</a:t>
            </a:r>
            <a:r>
              <a:rPr sz="3100" spc="140" dirty="0">
                <a:solidFill>
                  <a:srgbClr val="FFFFFF"/>
                </a:solidFill>
                <a:latin typeface="Trebuchet MS"/>
                <a:cs typeface="Trebuchet MS"/>
              </a:rPr>
              <a:t> </a:t>
            </a:r>
            <a:r>
              <a:rPr sz="3100" spc="165" dirty="0">
                <a:solidFill>
                  <a:srgbClr val="FFFFFF"/>
                </a:solidFill>
                <a:latin typeface="Trebuchet MS"/>
                <a:cs typeface="Trebuchet MS"/>
              </a:rPr>
              <a:t>S</a:t>
            </a:r>
            <a:r>
              <a:rPr sz="3100" spc="-170" dirty="0">
                <a:solidFill>
                  <a:srgbClr val="FFFFFF"/>
                </a:solidFill>
                <a:latin typeface="Trebuchet MS"/>
                <a:cs typeface="Trebuchet MS"/>
              </a:rPr>
              <a:t>E</a:t>
            </a:r>
            <a:r>
              <a:rPr sz="3100" spc="-345" dirty="0">
                <a:solidFill>
                  <a:srgbClr val="FFFFFF"/>
                </a:solidFill>
                <a:latin typeface="Trebuchet MS"/>
                <a:cs typeface="Trebuchet MS"/>
              </a:rPr>
              <a:t>T</a:t>
            </a:r>
            <a:r>
              <a:rPr sz="3100" spc="-140" dirty="0">
                <a:solidFill>
                  <a:srgbClr val="FFFFFF"/>
                </a:solidFill>
                <a:latin typeface="Trebuchet MS"/>
                <a:cs typeface="Trebuchet MS"/>
              </a:rPr>
              <a:t>S</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170" dirty="0">
                <a:solidFill>
                  <a:srgbClr val="FFFFFF"/>
                </a:solidFill>
                <a:latin typeface="Trebuchet MS"/>
                <a:cs typeface="Trebuchet MS"/>
              </a:rPr>
              <a:t>E</a:t>
            </a:r>
            <a:r>
              <a:rPr sz="3100" spc="165" dirty="0">
                <a:solidFill>
                  <a:srgbClr val="FFFFFF"/>
                </a:solidFill>
                <a:latin typeface="Trebuchet MS"/>
                <a:cs typeface="Trebuchet MS"/>
              </a:rPr>
              <a:t>S</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25" dirty="0">
                <a:solidFill>
                  <a:srgbClr val="FFFFFF"/>
                </a:solidFill>
                <a:latin typeface="Trebuchet MS"/>
                <a:cs typeface="Trebuchet MS"/>
              </a:rPr>
              <a:t>C</a:t>
            </a:r>
            <a:r>
              <a:rPr sz="3100" spc="-110" dirty="0">
                <a:solidFill>
                  <a:srgbClr val="FFFFFF"/>
                </a:solidFill>
                <a:latin typeface="Trebuchet MS"/>
                <a:cs typeface="Trebuchet MS"/>
              </a:rPr>
              <a:t>OO</a:t>
            </a:r>
            <a:r>
              <a:rPr sz="3100" spc="-65" dirty="0">
                <a:solidFill>
                  <a:srgbClr val="FFFFFF"/>
                </a:solidFill>
                <a:latin typeface="Trebuchet MS"/>
                <a:cs typeface="Trebuchet MS"/>
              </a:rPr>
              <a:t>R</a:t>
            </a:r>
            <a:r>
              <a:rPr sz="3100" spc="-45" dirty="0">
                <a:solidFill>
                  <a:srgbClr val="FFFFFF"/>
                </a:solidFill>
                <a:latin typeface="Trebuchet MS"/>
                <a:cs typeface="Trebuchet MS"/>
              </a:rPr>
              <a:t>D</a:t>
            </a:r>
            <a:r>
              <a:rPr sz="3100" spc="-60" dirty="0">
                <a:solidFill>
                  <a:srgbClr val="FFFFFF"/>
                </a:solidFill>
                <a:latin typeface="Trebuchet MS"/>
                <a:cs typeface="Trebuchet MS"/>
              </a:rPr>
              <a:t>I</a:t>
            </a:r>
            <a:r>
              <a:rPr sz="3100" spc="-260" dirty="0">
                <a:solidFill>
                  <a:srgbClr val="FFFFFF"/>
                </a:solidFill>
                <a:latin typeface="Trebuchet MS"/>
                <a:cs typeface="Trebuchet MS"/>
              </a:rPr>
              <a:t>N</a:t>
            </a:r>
            <a:r>
              <a:rPr sz="3100" spc="-155" dirty="0">
                <a:solidFill>
                  <a:srgbClr val="FFFFFF"/>
                </a:solidFill>
                <a:latin typeface="Trebuchet MS"/>
                <a:cs typeface="Trebuchet MS"/>
              </a:rPr>
              <a:t>A</a:t>
            </a:r>
            <a:r>
              <a:rPr sz="3100" spc="-345" dirty="0">
                <a:solidFill>
                  <a:srgbClr val="FFFFFF"/>
                </a:solidFill>
                <a:latin typeface="Trebuchet MS"/>
                <a:cs typeface="Trebuchet MS"/>
              </a:rPr>
              <a:t>T</a:t>
            </a:r>
            <a:r>
              <a:rPr sz="3100" spc="-170" dirty="0">
                <a:solidFill>
                  <a:srgbClr val="FFFFFF"/>
                </a:solidFill>
                <a:latin typeface="Trebuchet MS"/>
                <a:cs typeface="Trebuchet MS"/>
              </a:rPr>
              <a:t>E</a:t>
            </a:r>
            <a:r>
              <a:rPr sz="3100" spc="-140" dirty="0">
                <a:solidFill>
                  <a:srgbClr val="FFFFFF"/>
                </a:solidFill>
                <a:latin typeface="Trebuchet MS"/>
                <a:cs typeface="Trebuchet MS"/>
              </a:rPr>
              <a:t>S</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415" dirty="0">
                <a:solidFill>
                  <a:srgbClr val="FFFFFF"/>
                </a:solidFill>
                <a:latin typeface="Trebuchet MS"/>
                <a:cs typeface="Trebuchet MS"/>
              </a:rPr>
              <a:t>O</a:t>
            </a:r>
            <a:r>
              <a:rPr sz="3100" spc="140" dirty="0">
                <a:solidFill>
                  <a:srgbClr val="FFFFFF"/>
                </a:solidFill>
                <a:latin typeface="Trebuchet MS"/>
                <a:cs typeface="Trebuchet MS"/>
              </a:rPr>
              <a:t> </a:t>
            </a:r>
            <a:r>
              <a:rPr sz="3100" spc="-240" dirty="0">
                <a:solidFill>
                  <a:srgbClr val="FFFFFF"/>
                </a:solidFill>
                <a:latin typeface="Trebuchet MS"/>
                <a:cs typeface="Trebuchet MS"/>
              </a:rPr>
              <a:t>0</a:t>
            </a:r>
            <a:r>
              <a:rPr sz="3100" spc="140" dirty="0">
                <a:solidFill>
                  <a:srgbClr val="FFFFFF"/>
                </a:solidFill>
                <a:latin typeface="Trebuchet MS"/>
                <a:cs typeface="Trebuchet MS"/>
              </a:rPr>
              <a:t> </a:t>
            </a:r>
            <a:r>
              <a:rPr sz="3100" spc="-110" dirty="0">
                <a:solidFill>
                  <a:srgbClr val="FFFFFF"/>
                </a:solidFill>
                <a:latin typeface="Trebuchet MS"/>
                <a:cs typeface="Trebuchet MS"/>
              </a:rPr>
              <a:t>O</a:t>
            </a:r>
            <a:r>
              <a:rPr sz="3100" spc="-565" dirty="0">
                <a:solidFill>
                  <a:srgbClr val="FFFFFF"/>
                </a:solidFill>
                <a:latin typeface="Trebuchet MS"/>
                <a:cs typeface="Trebuchet MS"/>
              </a:rPr>
              <a:t>N</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165" dirty="0">
                <a:solidFill>
                  <a:srgbClr val="FFFFFF"/>
                </a:solidFill>
                <a:latin typeface="Trebuchet MS"/>
                <a:cs typeface="Trebuchet MS"/>
              </a:rPr>
              <a:t>S</a:t>
            </a:r>
            <a:r>
              <a:rPr sz="3100" spc="-25" dirty="0">
                <a:solidFill>
                  <a:srgbClr val="FFFFFF"/>
                </a:solidFill>
                <a:latin typeface="Trebuchet MS"/>
                <a:cs typeface="Trebuchet MS"/>
              </a:rPr>
              <a:t>C</a:t>
            </a:r>
            <a:r>
              <a:rPr sz="3100" spc="-65" dirty="0">
                <a:solidFill>
                  <a:srgbClr val="FFFFFF"/>
                </a:solidFill>
                <a:latin typeface="Trebuchet MS"/>
                <a:cs typeface="Trebuchet MS"/>
              </a:rPr>
              <a:t>R</a:t>
            </a:r>
            <a:r>
              <a:rPr sz="3100" spc="-170" dirty="0">
                <a:solidFill>
                  <a:srgbClr val="FFFFFF"/>
                </a:solidFill>
                <a:latin typeface="Trebuchet MS"/>
                <a:cs typeface="Trebuchet MS"/>
              </a:rPr>
              <a:t>EE</a:t>
            </a:r>
            <a:r>
              <a:rPr sz="3100" spc="-365" dirty="0">
                <a:solidFill>
                  <a:srgbClr val="FFFFFF"/>
                </a:solidFill>
                <a:latin typeface="Trebuchet MS"/>
                <a:cs typeface="Trebuchet MS"/>
              </a:rPr>
              <a:t>N  </a:t>
            </a:r>
            <a:r>
              <a:rPr sz="3100" spc="-345" dirty="0">
                <a:solidFill>
                  <a:srgbClr val="FFFFFF"/>
                </a:solidFill>
                <a:latin typeface="Trebuchet MS"/>
                <a:cs typeface="Trebuchet MS"/>
              </a:rPr>
              <a:t>THEN</a:t>
            </a:r>
            <a:r>
              <a:rPr sz="3100" spc="130" dirty="0">
                <a:solidFill>
                  <a:srgbClr val="FFFFFF"/>
                </a:solidFill>
                <a:latin typeface="Trebuchet MS"/>
                <a:cs typeface="Trebuchet MS"/>
              </a:rPr>
              <a:t> </a:t>
            </a:r>
            <a:r>
              <a:rPr sz="3100" spc="-175" dirty="0">
                <a:solidFill>
                  <a:srgbClr val="FFFFFF"/>
                </a:solidFill>
                <a:latin typeface="Trebuchet MS"/>
                <a:cs typeface="Trebuchet MS"/>
              </a:rPr>
              <a:t>CALLS</a:t>
            </a:r>
            <a:r>
              <a:rPr sz="3100" spc="135" dirty="0">
                <a:solidFill>
                  <a:srgbClr val="FFFFFF"/>
                </a:solidFill>
                <a:latin typeface="Trebuchet MS"/>
                <a:cs typeface="Trebuchet MS"/>
              </a:rPr>
              <a:t> </a:t>
            </a:r>
            <a:r>
              <a:rPr sz="3100" spc="-114" dirty="0">
                <a:solidFill>
                  <a:srgbClr val="FFFFFF"/>
                </a:solidFill>
                <a:latin typeface="Trebuchet MS"/>
                <a:cs typeface="Trebuchet MS"/>
              </a:rPr>
              <a:t>SETCONSOLECURSORPOSITION()</a:t>
            </a:r>
            <a:r>
              <a:rPr sz="3100" spc="135" dirty="0">
                <a:solidFill>
                  <a:srgbClr val="FFFFFF"/>
                </a:solidFill>
                <a:latin typeface="Trebuchet MS"/>
                <a:cs typeface="Trebuchet MS"/>
              </a:rPr>
              <a:t> </a:t>
            </a:r>
            <a:r>
              <a:rPr sz="3100" spc="-380" dirty="0">
                <a:solidFill>
                  <a:srgbClr val="FFFFFF"/>
                </a:solidFill>
                <a:latin typeface="Trebuchet MS"/>
                <a:cs typeface="Trebuchet MS"/>
              </a:rPr>
              <a:t>TO</a:t>
            </a:r>
            <a:endParaRPr sz="3100">
              <a:latin typeface="Trebuchet MS"/>
              <a:cs typeface="Trebuchet MS"/>
            </a:endParaRPr>
          </a:p>
          <a:p>
            <a:pPr marL="12700">
              <a:lnSpc>
                <a:spcPts val="3550"/>
              </a:lnSpc>
            </a:pPr>
            <a:r>
              <a:rPr sz="3100" spc="135" dirty="0">
                <a:solidFill>
                  <a:srgbClr val="FFFFFF"/>
                </a:solidFill>
                <a:latin typeface="Trebuchet MS"/>
                <a:cs typeface="Trebuchet MS"/>
              </a:rPr>
              <a:t>M</a:t>
            </a:r>
            <a:r>
              <a:rPr sz="3100" spc="-110" dirty="0">
                <a:solidFill>
                  <a:srgbClr val="FFFFFF"/>
                </a:solidFill>
                <a:latin typeface="Trebuchet MS"/>
                <a:cs typeface="Trebuchet MS"/>
              </a:rPr>
              <a:t>O</a:t>
            </a:r>
            <a:r>
              <a:rPr sz="3100" spc="-150" dirty="0">
                <a:solidFill>
                  <a:srgbClr val="FFFFFF"/>
                </a:solidFill>
                <a:latin typeface="Trebuchet MS"/>
                <a:cs typeface="Trebuchet MS"/>
              </a:rPr>
              <a:t>V</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25" dirty="0">
                <a:solidFill>
                  <a:srgbClr val="FFFFFF"/>
                </a:solidFill>
                <a:latin typeface="Trebuchet MS"/>
                <a:cs typeface="Trebuchet MS"/>
              </a:rPr>
              <a:t>C</a:t>
            </a:r>
            <a:r>
              <a:rPr sz="3100" spc="-295" dirty="0">
                <a:solidFill>
                  <a:srgbClr val="FFFFFF"/>
                </a:solidFill>
                <a:latin typeface="Trebuchet MS"/>
                <a:cs typeface="Trebuchet MS"/>
              </a:rPr>
              <a:t>U</a:t>
            </a:r>
            <a:r>
              <a:rPr sz="3100" spc="-65" dirty="0">
                <a:solidFill>
                  <a:srgbClr val="FFFFFF"/>
                </a:solidFill>
                <a:latin typeface="Trebuchet MS"/>
                <a:cs typeface="Trebuchet MS"/>
              </a:rPr>
              <a:t>R</a:t>
            </a:r>
            <a:r>
              <a:rPr sz="3100" spc="165" dirty="0">
                <a:solidFill>
                  <a:srgbClr val="FFFFFF"/>
                </a:solidFill>
                <a:latin typeface="Trebuchet MS"/>
                <a:cs typeface="Trebuchet MS"/>
              </a:rPr>
              <a:t>S</a:t>
            </a:r>
            <a:r>
              <a:rPr sz="3100" spc="-110" dirty="0">
                <a:solidFill>
                  <a:srgbClr val="FFFFFF"/>
                </a:solidFill>
                <a:latin typeface="Trebuchet MS"/>
                <a:cs typeface="Trebuchet MS"/>
              </a:rPr>
              <a:t>O</a:t>
            </a:r>
            <a:r>
              <a:rPr sz="3100" spc="-370" dirty="0">
                <a:solidFill>
                  <a:srgbClr val="FFFFFF"/>
                </a:solidFill>
                <a:latin typeface="Trebuchet MS"/>
                <a:cs typeface="Trebuchet MS"/>
              </a:rPr>
              <a:t>R</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415" dirty="0">
                <a:solidFill>
                  <a:srgbClr val="FFFFFF"/>
                </a:solidFill>
                <a:latin typeface="Trebuchet MS"/>
                <a:cs typeface="Trebuchet MS"/>
              </a:rPr>
              <a:t>O</a:t>
            </a:r>
            <a:r>
              <a:rPr sz="3100" spc="140" dirty="0">
                <a:solidFill>
                  <a:srgbClr val="FFFFFF"/>
                </a:solidFill>
                <a:latin typeface="Trebuchet MS"/>
                <a:cs typeface="Trebuchet MS"/>
              </a:rPr>
              <a:t> </a:t>
            </a:r>
            <a:r>
              <a:rPr sz="3100" spc="-345" dirty="0">
                <a:solidFill>
                  <a:srgbClr val="FFFFFF"/>
                </a:solidFill>
                <a:latin typeface="Trebuchet MS"/>
                <a:cs typeface="Trebuchet MS"/>
              </a:rPr>
              <a:t>T</a:t>
            </a:r>
            <a:r>
              <a:rPr sz="3100" spc="-310" dirty="0">
                <a:solidFill>
                  <a:srgbClr val="FFFFFF"/>
                </a:solidFill>
                <a:latin typeface="Trebuchet MS"/>
                <a:cs typeface="Trebuchet MS"/>
              </a:rPr>
              <a:t>H</a:t>
            </a:r>
            <a:r>
              <a:rPr sz="3100" spc="-110" dirty="0">
                <a:solidFill>
                  <a:srgbClr val="FFFFFF"/>
                </a:solidFill>
                <a:latin typeface="Trebuchet MS"/>
                <a:cs typeface="Trebuchet MS"/>
              </a:rPr>
              <a:t>O</a:t>
            </a:r>
            <a:r>
              <a:rPr sz="3100" spc="165" dirty="0">
                <a:solidFill>
                  <a:srgbClr val="FFFFFF"/>
                </a:solidFill>
                <a:latin typeface="Trebuchet MS"/>
                <a:cs typeface="Trebuchet MS"/>
              </a:rPr>
              <a:t>S</a:t>
            </a:r>
            <a:r>
              <a:rPr sz="3100" spc="-475" dirty="0">
                <a:solidFill>
                  <a:srgbClr val="FFFFFF"/>
                </a:solidFill>
                <a:latin typeface="Trebuchet MS"/>
                <a:cs typeface="Trebuchet MS"/>
              </a:rPr>
              <a:t>E</a:t>
            </a:r>
            <a:r>
              <a:rPr sz="3100" spc="140" dirty="0">
                <a:solidFill>
                  <a:srgbClr val="FFFFFF"/>
                </a:solidFill>
                <a:latin typeface="Trebuchet MS"/>
                <a:cs typeface="Trebuchet MS"/>
              </a:rPr>
              <a:t> </a:t>
            </a:r>
            <a:r>
              <a:rPr sz="3100" spc="-25" dirty="0">
                <a:solidFill>
                  <a:srgbClr val="FFFFFF"/>
                </a:solidFill>
                <a:latin typeface="Trebuchet MS"/>
                <a:cs typeface="Trebuchet MS"/>
              </a:rPr>
              <a:t>C</a:t>
            </a:r>
            <a:r>
              <a:rPr sz="3100" spc="-110" dirty="0">
                <a:solidFill>
                  <a:srgbClr val="FFFFFF"/>
                </a:solidFill>
                <a:latin typeface="Trebuchet MS"/>
                <a:cs typeface="Trebuchet MS"/>
              </a:rPr>
              <a:t>OO</a:t>
            </a:r>
            <a:r>
              <a:rPr sz="3100" spc="-65" dirty="0">
                <a:solidFill>
                  <a:srgbClr val="FFFFFF"/>
                </a:solidFill>
                <a:latin typeface="Trebuchet MS"/>
                <a:cs typeface="Trebuchet MS"/>
              </a:rPr>
              <a:t>R</a:t>
            </a:r>
            <a:r>
              <a:rPr sz="3100" spc="-45" dirty="0">
                <a:solidFill>
                  <a:srgbClr val="FFFFFF"/>
                </a:solidFill>
                <a:latin typeface="Trebuchet MS"/>
                <a:cs typeface="Trebuchet MS"/>
              </a:rPr>
              <a:t>D</a:t>
            </a:r>
            <a:r>
              <a:rPr sz="3100" spc="-60" dirty="0">
                <a:solidFill>
                  <a:srgbClr val="FFFFFF"/>
                </a:solidFill>
                <a:latin typeface="Trebuchet MS"/>
                <a:cs typeface="Trebuchet MS"/>
              </a:rPr>
              <a:t>I</a:t>
            </a:r>
            <a:r>
              <a:rPr sz="3100" spc="-260" dirty="0">
                <a:solidFill>
                  <a:srgbClr val="FFFFFF"/>
                </a:solidFill>
                <a:latin typeface="Trebuchet MS"/>
                <a:cs typeface="Trebuchet MS"/>
              </a:rPr>
              <a:t>N</a:t>
            </a:r>
            <a:r>
              <a:rPr sz="3100" spc="-155" dirty="0">
                <a:solidFill>
                  <a:srgbClr val="FFFFFF"/>
                </a:solidFill>
                <a:latin typeface="Trebuchet MS"/>
                <a:cs typeface="Trebuchet MS"/>
              </a:rPr>
              <a:t>A</a:t>
            </a:r>
            <a:r>
              <a:rPr sz="3100" spc="-345" dirty="0">
                <a:solidFill>
                  <a:srgbClr val="FFFFFF"/>
                </a:solidFill>
                <a:latin typeface="Trebuchet MS"/>
                <a:cs typeface="Trebuchet MS"/>
              </a:rPr>
              <a:t>T</a:t>
            </a:r>
            <a:r>
              <a:rPr sz="3100" spc="-170" dirty="0">
                <a:solidFill>
                  <a:srgbClr val="FFFFFF"/>
                </a:solidFill>
                <a:latin typeface="Trebuchet MS"/>
                <a:cs typeface="Trebuchet MS"/>
              </a:rPr>
              <a:t>E</a:t>
            </a:r>
            <a:r>
              <a:rPr sz="3100" spc="-140" dirty="0">
                <a:solidFill>
                  <a:srgbClr val="FFFFFF"/>
                </a:solidFill>
                <a:latin typeface="Trebuchet MS"/>
                <a:cs typeface="Trebuchet MS"/>
              </a:rPr>
              <a:t>S</a:t>
            </a:r>
            <a:endParaRPr sz="31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92080"/>
            <a:chOff x="0" y="0"/>
            <a:chExt cx="18288000" cy="10292080"/>
          </a:xfrm>
        </p:grpSpPr>
        <p:sp>
          <p:nvSpPr>
            <p:cNvPr id="3" name="object 3"/>
            <p:cNvSpPr/>
            <p:nvPr/>
          </p:nvSpPr>
          <p:spPr>
            <a:xfrm>
              <a:off x="0" y="240"/>
              <a:ext cx="16343630" cy="10292080"/>
            </a:xfrm>
            <a:custGeom>
              <a:avLst/>
              <a:gdLst/>
              <a:ahLst/>
              <a:cxnLst/>
              <a:rect l="l" t="t" r="r" b="b"/>
              <a:pathLst>
                <a:path w="16343630" h="10292080">
                  <a:moveTo>
                    <a:pt x="15785402" y="9492056"/>
                  </a:moveTo>
                  <a:lnTo>
                    <a:pt x="15238032" y="3077451"/>
                  </a:lnTo>
                  <a:lnTo>
                    <a:pt x="15107552" y="3042132"/>
                  </a:lnTo>
                  <a:lnTo>
                    <a:pt x="15087981" y="2812719"/>
                  </a:lnTo>
                  <a:lnTo>
                    <a:pt x="14957540" y="2777896"/>
                  </a:lnTo>
                  <a:lnTo>
                    <a:pt x="14938172" y="2550884"/>
                  </a:lnTo>
                  <a:lnTo>
                    <a:pt x="14807781" y="2516530"/>
                  </a:lnTo>
                  <a:lnTo>
                    <a:pt x="14788604" y="2291765"/>
                  </a:lnTo>
                  <a:lnTo>
                    <a:pt x="14658239" y="2257844"/>
                  </a:lnTo>
                  <a:lnTo>
                    <a:pt x="14639239" y="2035175"/>
                  </a:lnTo>
                  <a:lnTo>
                    <a:pt x="14508925" y="2001659"/>
                  </a:lnTo>
                  <a:lnTo>
                    <a:pt x="14493850" y="1824951"/>
                  </a:lnTo>
                  <a:lnTo>
                    <a:pt x="14363548" y="1791728"/>
                  </a:lnTo>
                  <a:lnTo>
                    <a:pt x="14348574" y="1616252"/>
                  </a:lnTo>
                  <a:lnTo>
                    <a:pt x="14218298" y="1583321"/>
                  </a:lnTo>
                  <a:lnTo>
                    <a:pt x="14203426" y="1408963"/>
                  </a:lnTo>
                  <a:lnTo>
                    <a:pt x="14073175" y="1376311"/>
                  </a:lnTo>
                  <a:lnTo>
                    <a:pt x="14058392" y="1203007"/>
                  </a:lnTo>
                  <a:lnTo>
                    <a:pt x="13928166" y="1170597"/>
                  </a:lnTo>
                  <a:lnTo>
                    <a:pt x="13913295" y="996365"/>
                  </a:lnTo>
                  <a:lnTo>
                    <a:pt x="13783043" y="963612"/>
                  </a:lnTo>
                  <a:lnTo>
                    <a:pt x="13768184" y="789495"/>
                  </a:lnTo>
                  <a:lnTo>
                    <a:pt x="13637933" y="756805"/>
                  </a:lnTo>
                  <a:lnTo>
                    <a:pt x="13623100" y="583095"/>
                  </a:lnTo>
                  <a:lnTo>
                    <a:pt x="13492861" y="550545"/>
                  </a:lnTo>
                  <a:lnTo>
                    <a:pt x="13478104" y="377571"/>
                  </a:lnTo>
                  <a:lnTo>
                    <a:pt x="13347891" y="345236"/>
                  </a:lnTo>
                  <a:lnTo>
                    <a:pt x="13336867" y="216179"/>
                  </a:lnTo>
                  <a:lnTo>
                    <a:pt x="13206667" y="184073"/>
                  </a:lnTo>
                  <a:lnTo>
                    <a:pt x="13190969" y="0"/>
                  </a:lnTo>
                  <a:lnTo>
                    <a:pt x="4524159" y="6731"/>
                  </a:lnTo>
                  <a:lnTo>
                    <a:pt x="4528299" y="55283"/>
                  </a:lnTo>
                  <a:lnTo>
                    <a:pt x="4404385" y="96926"/>
                  </a:lnTo>
                  <a:lnTo>
                    <a:pt x="4409681" y="158953"/>
                  </a:lnTo>
                  <a:lnTo>
                    <a:pt x="4285805" y="200926"/>
                  </a:lnTo>
                  <a:lnTo>
                    <a:pt x="4291139" y="263588"/>
                  </a:lnTo>
                  <a:lnTo>
                    <a:pt x="4167289" y="305841"/>
                  </a:lnTo>
                  <a:lnTo>
                    <a:pt x="4175480" y="401967"/>
                  </a:lnTo>
                  <a:lnTo>
                    <a:pt x="4051719" y="445109"/>
                  </a:lnTo>
                  <a:lnTo>
                    <a:pt x="4057269" y="510273"/>
                  </a:lnTo>
                  <a:lnTo>
                    <a:pt x="3933533" y="553897"/>
                  </a:lnTo>
                  <a:lnTo>
                    <a:pt x="3939171" y="620014"/>
                  </a:lnTo>
                  <a:lnTo>
                    <a:pt x="3815473" y="664108"/>
                  </a:lnTo>
                  <a:lnTo>
                    <a:pt x="3824071" y="764971"/>
                  </a:lnTo>
                  <a:lnTo>
                    <a:pt x="3700437" y="809701"/>
                  </a:lnTo>
                  <a:lnTo>
                    <a:pt x="3706266" y="878090"/>
                  </a:lnTo>
                  <a:lnTo>
                    <a:pt x="3582670" y="923302"/>
                  </a:lnTo>
                  <a:lnTo>
                    <a:pt x="3591560" y="1027595"/>
                  </a:lnTo>
                  <a:lnTo>
                    <a:pt x="3468027" y="1073480"/>
                  </a:lnTo>
                  <a:lnTo>
                    <a:pt x="3474047" y="1144181"/>
                  </a:lnTo>
                  <a:lnTo>
                    <a:pt x="3350552" y="1190561"/>
                  </a:lnTo>
                  <a:lnTo>
                    <a:pt x="3359747" y="1298371"/>
                  </a:lnTo>
                  <a:lnTo>
                    <a:pt x="3236315" y="1345438"/>
                  </a:lnTo>
                  <a:lnTo>
                    <a:pt x="3242538" y="1418501"/>
                  </a:lnTo>
                  <a:lnTo>
                    <a:pt x="3119145" y="1466088"/>
                  </a:lnTo>
                  <a:lnTo>
                    <a:pt x="3128645" y="1577530"/>
                  </a:lnTo>
                  <a:lnTo>
                    <a:pt x="3005315" y="1625803"/>
                  </a:lnTo>
                  <a:lnTo>
                    <a:pt x="3014992" y="1739353"/>
                  </a:lnTo>
                  <a:lnTo>
                    <a:pt x="2891713" y="1788337"/>
                  </a:lnTo>
                  <a:lnTo>
                    <a:pt x="2901581" y="1904034"/>
                  </a:lnTo>
                  <a:lnTo>
                    <a:pt x="2778366" y="1953742"/>
                  </a:lnTo>
                  <a:lnTo>
                    <a:pt x="2788412" y="2071598"/>
                  </a:lnTo>
                  <a:lnTo>
                    <a:pt x="2665272" y="2122030"/>
                  </a:lnTo>
                  <a:lnTo>
                    <a:pt x="2675509" y="2242108"/>
                  </a:lnTo>
                  <a:lnTo>
                    <a:pt x="2552420" y="2293277"/>
                  </a:lnTo>
                  <a:lnTo>
                    <a:pt x="2562847" y="2415578"/>
                  </a:lnTo>
                  <a:lnTo>
                    <a:pt x="2439822" y="2467508"/>
                  </a:lnTo>
                  <a:lnTo>
                    <a:pt x="2454021" y="2633980"/>
                  </a:lnTo>
                  <a:lnTo>
                    <a:pt x="2331085" y="2686862"/>
                  </a:lnTo>
                  <a:lnTo>
                    <a:pt x="2345613" y="2857169"/>
                  </a:lnTo>
                  <a:lnTo>
                    <a:pt x="2222754" y="2911030"/>
                  </a:lnTo>
                  <a:lnTo>
                    <a:pt x="2233866" y="3041408"/>
                  </a:lnTo>
                  <a:lnTo>
                    <a:pt x="2111083" y="3096031"/>
                  </a:lnTo>
                  <a:lnTo>
                    <a:pt x="2130044" y="3318268"/>
                  </a:lnTo>
                  <a:lnTo>
                    <a:pt x="2007349" y="3374123"/>
                  </a:lnTo>
                  <a:lnTo>
                    <a:pt x="2026335" y="3596627"/>
                  </a:lnTo>
                  <a:lnTo>
                    <a:pt x="1903590" y="3651897"/>
                  </a:lnTo>
                  <a:lnTo>
                    <a:pt x="1922868" y="3877932"/>
                  </a:lnTo>
                  <a:lnTo>
                    <a:pt x="1800250" y="3934625"/>
                  </a:lnTo>
                  <a:lnTo>
                    <a:pt x="1824088" y="4214025"/>
                  </a:lnTo>
                  <a:lnTo>
                    <a:pt x="1701584" y="4272000"/>
                  </a:lnTo>
                  <a:lnTo>
                    <a:pt x="1730082" y="4606048"/>
                  </a:lnTo>
                  <a:lnTo>
                    <a:pt x="1607654" y="4665015"/>
                  </a:lnTo>
                  <a:lnTo>
                    <a:pt x="1702257" y="5773737"/>
                  </a:lnTo>
                  <a:lnTo>
                    <a:pt x="1657934" y="5749366"/>
                  </a:lnTo>
                  <a:lnTo>
                    <a:pt x="1613014" y="5725795"/>
                  </a:lnTo>
                  <a:lnTo>
                    <a:pt x="1567561" y="5703100"/>
                  </a:lnTo>
                  <a:lnTo>
                    <a:pt x="1524431" y="5682259"/>
                  </a:lnTo>
                  <a:lnTo>
                    <a:pt x="1480616" y="5661799"/>
                  </a:lnTo>
                  <a:lnTo>
                    <a:pt x="1436166" y="5641835"/>
                  </a:lnTo>
                  <a:lnTo>
                    <a:pt x="1391158" y="5622493"/>
                  </a:lnTo>
                  <a:lnTo>
                    <a:pt x="1345615" y="5603913"/>
                  </a:lnTo>
                  <a:lnTo>
                    <a:pt x="1299603" y="5586234"/>
                  </a:lnTo>
                  <a:lnTo>
                    <a:pt x="1253172" y="5569572"/>
                  </a:lnTo>
                  <a:lnTo>
                    <a:pt x="1206373" y="5554078"/>
                  </a:lnTo>
                  <a:lnTo>
                    <a:pt x="1159268" y="5539854"/>
                  </a:lnTo>
                  <a:lnTo>
                    <a:pt x="1111910" y="5527065"/>
                  </a:lnTo>
                  <a:lnTo>
                    <a:pt x="1064336" y="5515813"/>
                  </a:lnTo>
                  <a:lnTo>
                    <a:pt x="1016622" y="5506250"/>
                  </a:lnTo>
                  <a:lnTo>
                    <a:pt x="968794" y="5498503"/>
                  </a:lnTo>
                  <a:lnTo>
                    <a:pt x="920927" y="5492699"/>
                  </a:lnTo>
                  <a:lnTo>
                    <a:pt x="873061" y="5488965"/>
                  </a:lnTo>
                  <a:lnTo>
                    <a:pt x="822007" y="5487047"/>
                  </a:lnTo>
                  <a:lnTo>
                    <a:pt x="770953" y="5486971"/>
                  </a:lnTo>
                  <a:lnTo>
                    <a:pt x="719924" y="5488686"/>
                  </a:lnTo>
                  <a:lnTo>
                    <a:pt x="668985" y="5492191"/>
                  </a:lnTo>
                  <a:lnTo>
                    <a:pt x="618197" y="5497449"/>
                  </a:lnTo>
                  <a:lnTo>
                    <a:pt x="567613" y="5504434"/>
                  </a:lnTo>
                  <a:lnTo>
                    <a:pt x="517271" y="5513108"/>
                  </a:lnTo>
                  <a:lnTo>
                    <a:pt x="467233" y="5523458"/>
                  </a:lnTo>
                  <a:lnTo>
                    <a:pt x="417550" y="5535460"/>
                  </a:lnTo>
                  <a:lnTo>
                    <a:pt x="368287" y="5549074"/>
                  </a:lnTo>
                  <a:lnTo>
                    <a:pt x="319481" y="5564289"/>
                  </a:lnTo>
                  <a:lnTo>
                    <a:pt x="271183" y="5581066"/>
                  </a:lnTo>
                  <a:lnTo>
                    <a:pt x="223456" y="5599379"/>
                  </a:lnTo>
                  <a:lnTo>
                    <a:pt x="176364" y="5619204"/>
                  </a:lnTo>
                  <a:lnTo>
                    <a:pt x="129197" y="5640603"/>
                  </a:lnTo>
                  <a:lnTo>
                    <a:pt x="82702" y="5663628"/>
                  </a:lnTo>
                  <a:lnTo>
                    <a:pt x="36957" y="5688228"/>
                  </a:lnTo>
                  <a:lnTo>
                    <a:pt x="0" y="5709729"/>
                  </a:lnTo>
                  <a:lnTo>
                    <a:pt x="0" y="10286759"/>
                  </a:lnTo>
                  <a:lnTo>
                    <a:pt x="2026945" y="10286759"/>
                  </a:lnTo>
                  <a:lnTo>
                    <a:pt x="2180742" y="10195039"/>
                  </a:lnTo>
                  <a:lnTo>
                    <a:pt x="2358186" y="10086569"/>
                  </a:lnTo>
                  <a:lnTo>
                    <a:pt x="2446172" y="10031095"/>
                  </a:lnTo>
                  <a:lnTo>
                    <a:pt x="2533434" y="9974580"/>
                  </a:lnTo>
                  <a:lnTo>
                    <a:pt x="2576741" y="9945878"/>
                  </a:lnTo>
                  <a:lnTo>
                    <a:pt x="2619781" y="9916833"/>
                  </a:lnTo>
                  <a:lnTo>
                    <a:pt x="2662555" y="9887458"/>
                  </a:lnTo>
                  <a:lnTo>
                    <a:pt x="2705023" y="9857702"/>
                  </a:lnTo>
                  <a:lnTo>
                    <a:pt x="2747175" y="9827552"/>
                  </a:lnTo>
                  <a:lnTo>
                    <a:pt x="2788996" y="9796983"/>
                  </a:lnTo>
                  <a:lnTo>
                    <a:pt x="2828772" y="9767049"/>
                  </a:lnTo>
                  <a:lnTo>
                    <a:pt x="2867863" y="9736404"/>
                  </a:lnTo>
                  <a:lnTo>
                    <a:pt x="2906217" y="9705010"/>
                  </a:lnTo>
                  <a:lnTo>
                    <a:pt x="2943758" y="9672828"/>
                  </a:lnTo>
                  <a:lnTo>
                    <a:pt x="2980423" y="9639833"/>
                  </a:lnTo>
                  <a:lnTo>
                    <a:pt x="3016161" y="9605975"/>
                  </a:lnTo>
                  <a:lnTo>
                    <a:pt x="3050895" y="9571215"/>
                  </a:lnTo>
                  <a:lnTo>
                    <a:pt x="3084563" y="9535528"/>
                  </a:lnTo>
                  <a:lnTo>
                    <a:pt x="3117113" y="9498876"/>
                  </a:lnTo>
                  <a:lnTo>
                    <a:pt x="3148482" y="9461208"/>
                  </a:lnTo>
                  <a:lnTo>
                    <a:pt x="3178594" y="9422498"/>
                  </a:lnTo>
                  <a:lnTo>
                    <a:pt x="3207397" y="9382709"/>
                  </a:lnTo>
                  <a:lnTo>
                    <a:pt x="3234817" y="9341802"/>
                  </a:lnTo>
                  <a:lnTo>
                    <a:pt x="3260801" y="9299740"/>
                  </a:lnTo>
                  <a:lnTo>
                    <a:pt x="3285286" y="9256471"/>
                  </a:lnTo>
                  <a:lnTo>
                    <a:pt x="3308210" y="9211983"/>
                  </a:lnTo>
                  <a:lnTo>
                    <a:pt x="3329914" y="9165933"/>
                  </a:lnTo>
                  <a:lnTo>
                    <a:pt x="3350082" y="9119197"/>
                  </a:lnTo>
                  <a:lnTo>
                    <a:pt x="3368713" y="9071813"/>
                  </a:lnTo>
                  <a:lnTo>
                    <a:pt x="3385820" y="9023858"/>
                  </a:lnTo>
                  <a:lnTo>
                    <a:pt x="3401415" y="8975369"/>
                  </a:lnTo>
                  <a:lnTo>
                    <a:pt x="3415525" y="8926398"/>
                  </a:lnTo>
                  <a:lnTo>
                    <a:pt x="3428123" y="8877008"/>
                  </a:lnTo>
                  <a:lnTo>
                    <a:pt x="3439261" y="8827224"/>
                  </a:lnTo>
                  <a:lnTo>
                    <a:pt x="3448939" y="8777122"/>
                  </a:lnTo>
                  <a:lnTo>
                    <a:pt x="3457156" y="8726741"/>
                  </a:lnTo>
                  <a:lnTo>
                    <a:pt x="3463925" y="8676132"/>
                  </a:lnTo>
                  <a:lnTo>
                    <a:pt x="3469284" y="8625345"/>
                  </a:lnTo>
                  <a:lnTo>
                    <a:pt x="3470579" y="8608454"/>
                  </a:lnTo>
                  <a:lnTo>
                    <a:pt x="3473729" y="8608949"/>
                  </a:lnTo>
                  <a:lnTo>
                    <a:pt x="3478936" y="8669884"/>
                  </a:lnTo>
                  <a:lnTo>
                    <a:pt x="3607993" y="8688629"/>
                  </a:lnTo>
                  <a:lnTo>
                    <a:pt x="3612896" y="8745982"/>
                  </a:lnTo>
                  <a:lnTo>
                    <a:pt x="3741801" y="8763013"/>
                  </a:lnTo>
                  <a:lnTo>
                    <a:pt x="3746423" y="8817077"/>
                  </a:lnTo>
                  <a:lnTo>
                    <a:pt x="3875189" y="8832532"/>
                  </a:lnTo>
                  <a:lnTo>
                    <a:pt x="3879558" y="8883599"/>
                  </a:lnTo>
                  <a:lnTo>
                    <a:pt x="4008209" y="8897633"/>
                  </a:lnTo>
                  <a:lnTo>
                    <a:pt x="4012336" y="8945969"/>
                  </a:lnTo>
                  <a:lnTo>
                    <a:pt x="4140885" y="8958720"/>
                  </a:lnTo>
                  <a:lnTo>
                    <a:pt x="4144810" y="9004643"/>
                  </a:lnTo>
                  <a:lnTo>
                    <a:pt x="4273258" y="9016251"/>
                  </a:lnTo>
                  <a:lnTo>
                    <a:pt x="4277004" y="9060040"/>
                  </a:lnTo>
                  <a:lnTo>
                    <a:pt x="4405363" y="9070657"/>
                  </a:lnTo>
                  <a:lnTo>
                    <a:pt x="4408944" y="9112593"/>
                  </a:lnTo>
                  <a:lnTo>
                    <a:pt x="4537227" y="9122359"/>
                  </a:lnTo>
                  <a:lnTo>
                    <a:pt x="4540682" y="9162745"/>
                  </a:lnTo>
                  <a:lnTo>
                    <a:pt x="4668913" y="9171813"/>
                  </a:lnTo>
                  <a:lnTo>
                    <a:pt x="4670603" y="9191460"/>
                  </a:lnTo>
                  <a:lnTo>
                    <a:pt x="4798784" y="9200134"/>
                  </a:lnTo>
                  <a:lnTo>
                    <a:pt x="4802073" y="9238564"/>
                  </a:lnTo>
                  <a:lnTo>
                    <a:pt x="4930229" y="9246768"/>
                  </a:lnTo>
                  <a:lnTo>
                    <a:pt x="4933454" y="9284424"/>
                  </a:lnTo>
                  <a:lnTo>
                    <a:pt x="5061585" y="9292298"/>
                  </a:lnTo>
                  <a:lnTo>
                    <a:pt x="5064760" y="9329458"/>
                  </a:lnTo>
                  <a:lnTo>
                    <a:pt x="5192877" y="9337167"/>
                  </a:lnTo>
                  <a:lnTo>
                    <a:pt x="5324132" y="9381795"/>
                  </a:lnTo>
                  <a:lnTo>
                    <a:pt x="5325719" y="9400286"/>
                  </a:lnTo>
                  <a:lnTo>
                    <a:pt x="5453862" y="9408173"/>
                  </a:lnTo>
                  <a:lnTo>
                    <a:pt x="5457101" y="9446120"/>
                  </a:lnTo>
                  <a:lnTo>
                    <a:pt x="5585282" y="9454591"/>
                  </a:lnTo>
                  <a:lnTo>
                    <a:pt x="5586946" y="9474048"/>
                  </a:lnTo>
                  <a:lnTo>
                    <a:pt x="5715152" y="9482887"/>
                  </a:lnTo>
                  <a:lnTo>
                    <a:pt x="5718556" y="9522701"/>
                  </a:lnTo>
                  <a:lnTo>
                    <a:pt x="5846813" y="9532074"/>
                  </a:lnTo>
                  <a:lnTo>
                    <a:pt x="5850306" y="9572904"/>
                  </a:lnTo>
                  <a:lnTo>
                    <a:pt x="5978601" y="9582760"/>
                  </a:lnTo>
                  <a:lnTo>
                    <a:pt x="5982170" y="9624530"/>
                  </a:lnTo>
                  <a:lnTo>
                    <a:pt x="6110503" y="9634842"/>
                  </a:lnTo>
                  <a:lnTo>
                    <a:pt x="6112319" y="9656102"/>
                  </a:lnTo>
                  <a:lnTo>
                    <a:pt x="6240691" y="9666694"/>
                  </a:lnTo>
                  <a:lnTo>
                    <a:pt x="6244374" y="9709861"/>
                  </a:lnTo>
                  <a:lnTo>
                    <a:pt x="6372771" y="9720847"/>
                  </a:lnTo>
                  <a:lnTo>
                    <a:pt x="6376517" y="9764763"/>
                  </a:lnTo>
                  <a:lnTo>
                    <a:pt x="6504953" y="9776092"/>
                  </a:lnTo>
                  <a:lnTo>
                    <a:pt x="6508750" y="9820681"/>
                  </a:lnTo>
                  <a:lnTo>
                    <a:pt x="6637210" y="9832327"/>
                  </a:lnTo>
                  <a:lnTo>
                    <a:pt x="6641058" y="9877514"/>
                  </a:lnTo>
                  <a:lnTo>
                    <a:pt x="6769544" y="9889439"/>
                  </a:lnTo>
                  <a:lnTo>
                    <a:pt x="6773443" y="9935146"/>
                  </a:lnTo>
                  <a:lnTo>
                    <a:pt x="6901942" y="9947313"/>
                  </a:lnTo>
                  <a:lnTo>
                    <a:pt x="6903910" y="9970351"/>
                  </a:lnTo>
                  <a:lnTo>
                    <a:pt x="7032422" y="9982657"/>
                  </a:lnTo>
                  <a:lnTo>
                    <a:pt x="7036384" y="10029050"/>
                  </a:lnTo>
                  <a:lnTo>
                    <a:pt x="7164908" y="10041547"/>
                  </a:lnTo>
                  <a:lnTo>
                    <a:pt x="7168896" y="10088258"/>
                  </a:lnTo>
                  <a:lnTo>
                    <a:pt x="7297433" y="10100894"/>
                  </a:lnTo>
                  <a:lnTo>
                    <a:pt x="7301446" y="10147859"/>
                  </a:lnTo>
                  <a:lnTo>
                    <a:pt x="7429982" y="10160597"/>
                  </a:lnTo>
                  <a:lnTo>
                    <a:pt x="7434008" y="10207727"/>
                  </a:lnTo>
                  <a:lnTo>
                    <a:pt x="7566596" y="10267759"/>
                  </a:lnTo>
                  <a:lnTo>
                    <a:pt x="7696086" y="10291597"/>
                  </a:lnTo>
                  <a:lnTo>
                    <a:pt x="15216124" y="10289210"/>
                  </a:lnTo>
                  <a:lnTo>
                    <a:pt x="15209584" y="10212667"/>
                  </a:lnTo>
                  <a:lnTo>
                    <a:pt x="15333256" y="10168217"/>
                  </a:lnTo>
                  <a:lnTo>
                    <a:pt x="15324417" y="10064699"/>
                  </a:lnTo>
                  <a:lnTo>
                    <a:pt x="15447950" y="10018560"/>
                  </a:lnTo>
                  <a:lnTo>
                    <a:pt x="15438692" y="9910140"/>
                  </a:lnTo>
                  <a:lnTo>
                    <a:pt x="15562085" y="9862426"/>
                  </a:lnTo>
                  <a:lnTo>
                    <a:pt x="15552433" y="9749384"/>
                  </a:lnTo>
                  <a:lnTo>
                    <a:pt x="15675699" y="9700171"/>
                  </a:lnTo>
                  <a:lnTo>
                    <a:pt x="15662288" y="9543009"/>
                  </a:lnTo>
                  <a:lnTo>
                    <a:pt x="15785402" y="9492056"/>
                  </a:lnTo>
                  <a:close/>
                </a:path>
                <a:path w="16343630" h="10292080">
                  <a:moveTo>
                    <a:pt x="15894406" y="9275737"/>
                  </a:moveTo>
                  <a:lnTo>
                    <a:pt x="15392273" y="3391293"/>
                  </a:lnTo>
                  <a:lnTo>
                    <a:pt x="15261755" y="3355454"/>
                  </a:lnTo>
                  <a:lnTo>
                    <a:pt x="15771432" y="9328252"/>
                  </a:lnTo>
                  <a:lnTo>
                    <a:pt x="15894406" y="9275737"/>
                  </a:lnTo>
                  <a:close/>
                </a:path>
                <a:path w="16343630" h="10292080">
                  <a:moveTo>
                    <a:pt x="16343071" y="7065073"/>
                  </a:moveTo>
                  <a:lnTo>
                    <a:pt x="16244977" y="5915533"/>
                  </a:lnTo>
                  <a:lnTo>
                    <a:pt x="16114179" y="5876468"/>
                  </a:lnTo>
                  <a:lnTo>
                    <a:pt x="16042208" y="5033035"/>
                  </a:lnTo>
                  <a:lnTo>
                    <a:pt x="15911475" y="4994580"/>
                  </a:lnTo>
                  <a:lnTo>
                    <a:pt x="15869692" y="4504906"/>
                  </a:lnTo>
                  <a:lnTo>
                    <a:pt x="15738996" y="4467072"/>
                  </a:lnTo>
                  <a:lnTo>
                    <a:pt x="15932938" y="6739915"/>
                  </a:lnTo>
                  <a:lnTo>
                    <a:pt x="15706001" y="4080472"/>
                  </a:lnTo>
                  <a:lnTo>
                    <a:pt x="15575369" y="4043286"/>
                  </a:lnTo>
                  <a:lnTo>
                    <a:pt x="15546908" y="3709670"/>
                  </a:lnTo>
                  <a:lnTo>
                    <a:pt x="15416327" y="3673157"/>
                  </a:lnTo>
                  <a:lnTo>
                    <a:pt x="15876232" y="9062733"/>
                  </a:lnTo>
                  <a:lnTo>
                    <a:pt x="15999067" y="9008491"/>
                  </a:lnTo>
                  <a:lnTo>
                    <a:pt x="15980207" y="8787498"/>
                  </a:lnTo>
                  <a:lnTo>
                    <a:pt x="16102914" y="8731771"/>
                  </a:lnTo>
                  <a:lnTo>
                    <a:pt x="16075559" y="8411235"/>
                  </a:lnTo>
                  <a:lnTo>
                    <a:pt x="16198126" y="8353857"/>
                  </a:lnTo>
                  <a:lnTo>
                    <a:pt x="16165805" y="7975155"/>
                  </a:lnTo>
                  <a:lnTo>
                    <a:pt x="16288258" y="7916354"/>
                  </a:lnTo>
                  <a:lnTo>
                    <a:pt x="16199257" y="6873507"/>
                  </a:lnTo>
                  <a:lnTo>
                    <a:pt x="16220796" y="7125792"/>
                  </a:lnTo>
                  <a:lnTo>
                    <a:pt x="16343071" y="7065073"/>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666951" y="8675915"/>
              <a:ext cx="2273935" cy="1611630"/>
            </a:xfrm>
            <a:custGeom>
              <a:avLst/>
              <a:gdLst/>
              <a:ahLst/>
              <a:cxnLst/>
              <a:rect l="l" t="t" r="r" b="b"/>
              <a:pathLst>
                <a:path w="2273935" h="1611629">
                  <a:moveTo>
                    <a:pt x="2200953" y="1611083"/>
                  </a:moveTo>
                  <a:lnTo>
                    <a:pt x="0" y="1611083"/>
                  </a:lnTo>
                  <a:lnTo>
                    <a:pt x="5242" y="1566156"/>
                  </a:lnTo>
                  <a:lnTo>
                    <a:pt x="13687" y="1515903"/>
                  </a:lnTo>
                  <a:lnTo>
                    <a:pt x="24489" y="1466002"/>
                  </a:lnTo>
                  <a:lnTo>
                    <a:pt x="37456" y="1416569"/>
                  </a:lnTo>
                  <a:lnTo>
                    <a:pt x="52393" y="1367720"/>
                  </a:lnTo>
                  <a:lnTo>
                    <a:pt x="69106" y="1319573"/>
                  </a:lnTo>
                  <a:lnTo>
                    <a:pt x="87401" y="1272245"/>
                  </a:lnTo>
                  <a:lnTo>
                    <a:pt x="106760" y="1226142"/>
                  </a:lnTo>
                  <a:lnTo>
                    <a:pt x="127153" y="1180567"/>
                  </a:lnTo>
                  <a:lnTo>
                    <a:pt x="148430" y="1135446"/>
                  </a:lnTo>
                  <a:lnTo>
                    <a:pt x="170440" y="1090703"/>
                  </a:lnTo>
                  <a:lnTo>
                    <a:pt x="193031" y="1046262"/>
                  </a:lnTo>
                  <a:lnTo>
                    <a:pt x="216053" y="1002047"/>
                  </a:lnTo>
                  <a:lnTo>
                    <a:pt x="239355" y="957984"/>
                  </a:lnTo>
                  <a:lnTo>
                    <a:pt x="286193" y="870009"/>
                  </a:lnTo>
                  <a:lnTo>
                    <a:pt x="309427" y="825946"/>
                  </a:lnTo>
                  <a:lnTo>
                    <a:pt x="332338" y="781731"/>
                  </a:lnTo>
                  <a:lnTo>
                    <a:pt x="354772" y="737290"/>
                  </a:lnTo>
                  <a:lnTo>
                    <a:pt x="376581" y="692547"/>
                  </a:lnTo>
                  <a:lnTo>
                    <a:pt x="397612" y="647426"/>
                  </a:lnTo>
                  <a:lnTo>
                    <a:pt x="417714" y="601851"/>
                  </a:lnTo>
                  <a:lnTo>
                    <a:pt x="436738" y="555748"/>
                  </a:lnTo>
                  <a:lnTo>
                    <a:pt x="455334" y="509044"/>
                  </a:lnTo>
                  <a:lnTo>
                    <a:pt x="474307" y="462515"/>
                  </a:lnTo>
                  <a:lnTo>
                    <a:pt x="494265" y="416513"/>
                  </a:lnTo>
                  <a:lnTo>
                    <a:pt x="515817" y="371388"/>
                  </a:lnTo>
                  <a:lnTo>
                    <a:pt x="539573" y="327492"/>
                  </a:lnTo>
                  <a:lnTo>
                    <a:pt x="566142" y="285175"/>
                  </a:lnTo>
                  <a:lnTo>
                    <a:pt x="596134" y="244787"/>
                  </a:lnTo>
                  <a:lnTo>
                    <a:pt x="630593" y="205572"/>
                  </a:lnTo>
                  <a:lnTo>
                    <a:pt x="668338" y="169263"/>
                  </a:lnTo>
                  <a:lnTo>
                    <a:pt x="709001" y="136059"/>
                  </a:lnTo>
                  <a:lnTo>
                    <a:pt x="752208" y="106158"/>
                  </a:lnTo>
                  <a:lnTo>
                    <a:pt x="797590" y="79761"/>
                  </a:lnTo>
                  <a:lnTo>
                    <a:pt x="844774" y="57065"/>
                  </a:lnTo>
                  <a:lnTo>
                    <a:pt x="892768" y="38062"/>
                  </a:lnTo>
                  <a:lnTo>
                    <a:pt x="942060" y="22709"/>
                  </a:lnTo>
                  <a:lnTo>
                    <a:pt x="992360" y="11149"/>
                  </a:lnTo>
                  <a:lnTo>
                    <a:pt x="1043375" y="3531"/>
                  </a:lnTo>
                  <a:lnTo>
                    <a:pt x="1094815" y="0"/>
                  </a:lnTo>
                  <a:lnTo>
                    <a:pt x="1146388" y="701"/>
                  </a:lnTo>
                  <a:lnTo>
                    <a:pt x="1198188" y="6404"/>
                  </a:lnTo>
                  <a:lnTo>
                    <a:pt x="1249789" y="17189"/>
                  </a:lnTo>
                  <a:lnTo>
                    <a:pt x="1300833" y="32167"/>
                  </a:lnTo>
                  <a:lnTo>
                    <a:pt x="1350963" y="50448"/>
                  </a:lnTo>
                  <a:lnTo>
                    <a:pt x="1399820" y="71145"/>
                  </a:lnTo>
                  <a:lnTo>
                    <a:pt x="1447046" y="93368"/>
                  </a:lnTo>
                  <a:lnTo>
                    <a:pt x="1490628" y="115796"/>
                  </a:lnTo>
                  <a:lnTo>
                    <a:pt x="1533063" y="140024"/>
                  </a:lnTo>
                  <a:lnTo>
                    <a:pt x="1574373" y="165953"/>
                  </a:lnTo>
                  <a:lnTo>
                    <a:pt x="1614581" y="193485"/>
                  </a:lnTo>
                  <a:lnTo>
                    <a:pt x="1653708" y="222519"/>
                  </a:lnTo>
                  <a:lnTo>
                    <a:pt x="1691776" y="252956"/>
                  </a:lnTo>
                  <a:lnTo>
                    <a:pt x="1728809" y="284699"/>
                  </a:lnTo>
                  <a:lnTo>
                    <a:pt x="1764828" y="317646"/>
                  </a:lnTo>
                  <a:lnTo>
                    <a:pt x="1799855" y="351700"/>
                  </a:lnTo>
                  <a:lnTo>
                    <a:pt x="1833912" y="386761"/>
                  </a:lnTo>
                  <a:lnTo>
                    <a:pt x="1867021" y="422730"/>
                  </a:lnTo>
                  <a:lnTo>
                    <a:pt x="1899205" y="459507"/>
                  </a:lnTo>
                  <a:lnTo>
                    <a:pt x="1930486" y="496995"/>
                  </a:lnTo>
                  <a:lnTo>
                    <a:pt x="1962587" y="537172"/>
                  </a:lnTo>
                  <a:lnTo>
                    <a:pt x="1993956" y="578078"/>
                  </a:lnTo>
                  <a:lnTo>
                    <a:pt x="2024444" y="619726"/>
                  </a:lnTo>
                  <a:lnTo>
                    <a:pt x="2053903" y="662128"/>
                  </a:lnTo>
                  <a:lnTo>
                    <a:pt x="2082184" y="705296"/>
                  </a:lnTo>
                  <a:lnTo>
                    <a:pt x="2109141" y="749244"/>
                  </a:lnTo>
                  <a:lnTo>
                    <a:pt x="2134624" y="793983"/>
                  </a:lnTo>
                  <a:lnTo>
                    <a:pt x="2158486" y="839527"/>
                  </a:lnTo>
                  <a:lnTo>
                    <a:pt x="2180577" y="885887"/>
                  </a:lnTo>
                  <a:lnTo>
                    <a:pt x="2200751" y="933077"/>
                  </a:lnTo>
                  <a:lnTo>
                    <a:pt x="2218858" y="981108"/>
                  </a:lnTo>
                  <a:lnTo>
                    <a:pt x="2234751" y="1029994"/>
                  </a:lnTo>
                  <a:lnTo>
                    <a:pt x="2248282" y="1079747"/>
                  </a:lnTo>
                  <a:lnTo>
                    <a:pt x="2259302" y="1130379"/>
                  </a:lnTo>
                  <a:lnTo>
                    <a:pt x="2265431" y="1170048"/>
                  </a:lnTo>
                  <a:lnTo>
                    <a:pt x="2270040" y="1210209"/>
                  </a:lnTo>
                  <a:lnTo>
                    <a:pt x="2272858" y="1250818"/>
                  </a:lnTo>
                  <a:lnTo>
                    <a:pt x="2273619" y="1291830"/>
                  </a:lnTo>
                  <a:lnTo>
                    <a:pt x="2271828" y="1339112"/>
                  </a:lnTo>
                  <a:lnTo>
                    <a:pt x="2267241" y="1386235"/>
                  </a:lnTo>
                  <a:lnTo>
                    <a:pt x="2259807" y="1432982"/>
                  </a:lnTo>
                  <a:lnTo>
                    <a:pt x="2249476" y="1479136"/>
                  </a:lnTo>
                  <a:lnTo>
                    <a:pt x="2236198" y="1524479"/>
                  </a:lnTo>
                  <a:lnTo>
                    <a:pt x="2219924" y="1568795"/>
                  </a:lnTo>
                  <a:lnTo>
                    <a:pt x="2200953" y="1611083"/>
                  </a:lnTo>
                  <a:close/>
                </a:path>
              </a:pathLst>
            </a:custGeom>
            <a:solidFill>
              <a:srgbClr val="6AD4CC"/>
            </a:solidFill>
          </p:spPr>
          <p:txBody>
            <a:bodyPr wrap="square" lIns="0" tIns="0" rIns="0" bIns="0" rtlCol="0"/>
            <a:lstStyle/>
            <a:p>
              <a:endParaRPr/>
            </a:p>
          </p:txBody>
        </p:sp>
        <p:sp>
          <p:nvSpPr>
            <p:cNvPr id="5" name="object 5"/>
            <p:cNvSpPr/>
            <p:nvPr/>
          </p:nvSpPr>
          <p:spPr>
            <a:xfrm>
              <a:off x="13238328" y="0"/>
              <a:ext cx="5050155" cy="4633595"/>
            </a:xfrm>
            <a:custGeom>
              <a:avLst/>
              <a:gdLst/>
              <a:ahLst/>
              <a:cxnLst/>
              <a:rect l="l" t="t" r="r" b="b"/>
              <a:pathLst>
                <a:path w="5050155" h="4633595">
                  <a:moveTo>
                    <a:pt x="4278513" y="3920438"/>
                  </a:moveTo>
                  <a:lnTo>
                    <a:pt x="4243461" y="3955465"/>
                  </a:lnTo>
                  <a:lnTo>
                    <a:pt x="4207836" y="3989919"/>
                  </a:lnTo>
                  <a:lnTo>
                    <a:pt x="4171636" y="4023784"/>
                  </a:lnTo>
                  <a:lnTo>
                    <a:pt x="4134858" y="4057048"/>
                  </a:lnTo>
                  <a:lnTo>
                    <a:pt x="4097499" y="4089696"/>
                  </a:lnTo>
                  <a:lnTo>
                    <a:pt x="4059557" y="4121714"/>
                  </a:lnTo>
                  <a:lnTo>
                    <a:pt x="4021028" y="4153087"/>
                  </a:lnTo>
                  <a:lnTo>
                    <a:pt x="3981909" y="4183802"/>
                  </a:lnTo>
                  <a:lnTo>
                    <a:pt x="3942198" y="4213843"/>
                  </a:lnTo>
                  <a:lnTo>
                    <a:pt x="3901892" y="4243198"/>
                  </a:lnTo>
                  <a:lnTo>
                    <a:pt x="3860988" y="4271851"/>
                  </a:lnTo>
                  <a:lnTo>
                    <a:pt x="3819588" y="4299475"/>
                  </a:lnTo>
                  <a:lnTo>
                    <a:pt x="3777673" y="4326192"/>
                  </a:lnTo>
                  <a:lnTo>
                    <a:pt x="3735262" y="4351975"/>
                  </a:lnTo>
                  <a:lnTo>
                    <a:pt x="3692378" y="4376800"/>
                  </a:lnTo>
                  <a:lnTo>
                    <a:pt x="3649040" y="4400642"/>
                  </a:lnTo>
                  <a:lnTo>
                    <a:pt x="3605268" y="4423475"/>
                  </a:lnTo>
                  <a:lnTo>
                    <a:pt x="3561085" y="4445274"/>
                  </a:lnTo>
                  <a:lnTo>
                    <a:pt x="3516510" y="4466014"/>
                  </a:lnTo>
                  <a:lnTo>
                    <a:pt x="3471564" y="4485670"/>
                  </a:lnTo>
                  <a:lnTo>
                    <a:pt x="3426267" y="4504216"/>
                  </a:lnTo>
                  <a:lnTo>
                    <a:pt x="3380640" y="4521627"/>
                  </a:lnTo>
                  <a:lnTo>
                    <a:pt x="3334705" y="4537879"/>
                  </a:lnTo>
                  <a:lnTo>
                    <a:pt x="3288480" y="4552945"/>
                  </a:lnTo>
                  <a:lnTo>
                    <a:pt x="3241988" y="4566802"/>
                  </a:lnTo>
                  <a:lnTo>
                    <a:pt x="3195248" y="4579422"/>
                  </a:lnTo>
                  <a:lnTo>
                    <a:pt x="3148282" y="4590782"/>
                  </a:lnTo>
                  <a:lnTo>
                    <a:pt x="3101109" y="4600856"/>
                  </a:lnTo>
                  <a:lnTo>
                    <a:pt x="3053752" y="4609618"/>
                  </a:lnTo>
                  <a:lnTo>
                    <a:pt x="3006229" y="4617044"/>
                  </a:lnTo>
                  <a:lnTo>
                    <a:pt x="2958562" y="4623109"/>
                  </a:lnTo>
                  <a:lnTo>
                    <a:pt x="2910771" y="4627787"/>
                  </a:lnTo>
                  <a:lnTo>
                    <a:pt x="2862878" y="4631052"/>
                  </a:lnTo>
                  <a:lnTo>
                    <a:pt x="2814902" y="4632881"/>
                  </a:lnTo>
                  <a:lnTo>
                    <a:pt x="2766865" y="4633247"/>
                  </a:lnTo>
                  <a:lnTo>
                    <a:pt x="2718786" y="4632126"/>
                  </a:lnTo>
                  <a:lnTo>
                    <a:pt x="2670687" y="4629491"/>
                  </a:lnTo>
                  <a:lnTo>
                    <a:pt x="2622589" y="4625319"/>
                  </a:lnTo>
                  <a:lnTo>
                    <a:pt x="2574511" y="4619583"/>
                  </a:lnTo>
                  <a:lnTo>
                    <a:pt x="2526474" y="4612259"/>
                  </a:lnTo>
                  <a:lnTo>
                    <a:pt x="2478500" y="4603321"/>
                  </a:lnTo>
                  <a:lnTo>
                    <a:pt x="2430608" y="4592744"/>
                  </a:lnTo>
                  <a:lnTo>
                    <a:pt x="2382820" y="4580503"/>
                  </a:lnTo>
                  <a:lnTo>
                    <a:pt x="2335155" y="4566572"/>
                  </a:lnTo>
                  <a:lnTo>
                    <a:pt x="2287636" y="4550928"/>
                  </a:lnTo>
                  <a:lnTo>
                    <a:pt x="2240281" y="4533543"/>
                  </a:lnTo>
                  <a:lnTo>
                    <a:pt x="2193112" y="4514393"/>
                  </a:lnTo>
                  <a:lnTo>
                    <a:pt x="2146840" y="4493819"/>
                  </a:lnTo>
                  <a:lnTo>
                    <a:pt x="2101424" y="4472056"/>
                  </a:lnTo>
                  <a:lnTo>
                    <a:pt x="2056857" y="4449132"/>
                  </a:lnTo>
                  <a:lnTo>
                    <a:pt x="2013130" y="4425078"/>
                  </a:lnTo>
                  <a:lnTo>
                    <a:pt x="1970237" y="4399922"/>
                  </a:lnTo>
                  <a:lnTo>
                    <a:pt x="1928171" y="4373693"/>
                  </a:lnTo>
                  <a:lnTo>
                    <a:pt x="1886924" y="4346420"/>
                  </a:lnTo>
                  <a:lnTo>
                    <a:pt x="1846490" y="4318132"/>
                  </a:lnTo>
                  <a:lnTo>
                    <a:pt x="1806860" y="4288858"/>
                  </a:lnTo>
                  <a:lnTo>
                    <a:pt x="1768028" y="4258628"/>
                  </a:lnTo>
                  <a:lnTo>
                    <a:pt x="1729987" y="4227470"/>
                  </a:lnTo>
                  <a:lnTo>
                    <a:pt x="1692729" y="4195413"/>
                  </a:lnTo>
                  <a:lnTo>
                    <a:pt x="1656248" y="4162487"/>
                  </a:lnTo>
                  <a:lnTo>
                    <a:pt x="1620535" y="4128719"/>
                  </a:lnTo>
                  <a:lnTo>
                    <a:pt x="1585584" y="4094141"/>
                  </a:lnTo>
                  <a:lnTo>
                    <a:pt x="1551388" y="4058779"/>
                  </a:lnTo>
                  <a:lnTo>
                    <a:pt x="1517939" y="4022665"/>
                  </a:lnTo>
                  <a:lnTo>
                    <a:pt x="1485230" y="3985825"/>
                  </a:lnTo>
                  <a:lnTo>
                    <a:pt x="1453253" y="3948290"/>
                  </a:lnTo>
                  <a:lnTo>
                    <a:pt x="1422003" y="3910089"/>
                  </a:lnTo>
                  <a:lnTo>
                    <a:pt x="1391471" y="3871250"/>
                  </a:lnTo>
                  <a:lnTo>
                    <a:pt x="1361650" y="3831803"/>
                  </a:lnTo>
                  <a:lnTo>
                    <a:pt x="1332533" y="3791777"/>
                  </a:lnTo>
                  <a:lnTo>
                    <a:pt x="1304114" y="3751200"/>
                  </a:lnTo>
                  <a:lnTo>
                    <a:pt x="1276383" y="3710102"/>
                  </a:lnTo>
                  <a:lnTo>
                    <a:pt x="1249335" y="3668512"/>
                  </a:lnTo>
                  <a:lnTo>
                    <a:pt x="1222963" y="3626458"/>
                  </a:lnTo>
                  <a:lnTo>
                    <a:pt x="1197258" y="3583970"/>
                  </a:lnTo>
                  <a:lnTo>
                    <a:pt x="1172214" y="3541078"/>
                  </a:lnTo>
                  <a:lnTo>
                    <a:pt x="1147823" y="3497809"/>
                  </a:lnTo>
                  <a:lnTo>
                    <a:pt x="1124079" y="3454192"/>
                  </a:lnTo>
                  <a:lnTo>
                    <a:pt x="1100974" y="3410258"/>
                  </a:lnTo>
                  <a:lnTo>
                    <a:pt x="1078501" y="3366035"/>
                  </a:lnTo>
                  <a:lnTo>
                    <a:pt x="1056653" y="3321552"/>
                  </a:lnTo>
                  <a:lnTo>
                    <a:pt x="1035422" y="3276838"/>
                  </a:lnTo>
                  <a:lnTo>
                    <a:pt x="1014801" y="3231922"/>
                  </a:lnTo>
                  <a:lnTo>
                    <a:pt x="994784" y="3186833"/>
                  </a:lnTo>
                  <a:lnTo>
                    <a:pt x="975362" y="3141600"/>
                  </a:lnTo>
                  <a:lnTo>
                    <a:pt x="956005" y="3095196"/>
                  </a:lnTo>
                  <a:lnTo>
                    <a:pt x="937110" y="3048642"/>
                  </a:lnTo>
                  <a:lnTo>
                    <a:pt x="918654" y="3001946"/>
                  </a:lnTo>
                  <a:lnTo>
                    <a:pt x="900611" y="2955116"/>
                  </a:lnTo>
                  <a:lnTo>
                    <a:pt x="882961" y="2908159"/>
                  </a:lnTo>
                  <a:lnTo>
                    <a:pt x="865678" y="2861083"/>
                  </a:lnTo>
                  <a:lnTo>
                    <a:pt x="848740" y="2813897"/>
                  </a:lnTo>
                  <a:lnTo>
                    <a:pt x="832123" y="2766608"/>
                  </a:lnTo>
                  <a:lnTo>
                    <a:pt x="815804" y="2719223"/>
                  </a:lnTo>
                  <a:lnTo>
                    <a:pt x="799759" y="2671751"/>
                  </a:lnTo>
                  <a:lnTo>
                    <a:pt x="783966" y="2624199"/>
                  </a:lnTo>
                  <a:lnTo>
                    <a:pt x="768400" y="2576575"/>
                  </a:lnTo>
                  <a:lnTo>
                    <a:pt x="753039" y="2528888"/>
                  </a:lnTo>
                  <a:lnTo>
                    <a:pt x="737859" y="2481143"/>
                  </a:lnTo>
                  <a:lnTo>
                    <a:pt x="722836" y="2433351"/>
                  </a:lnTo>
                  <a:lnTo>
                    <a:pt x="707947" y="2385517"/>
                  </a:lnTo>
                  <a:lnTo>
                    <a:pt x="693169" y="2337651"/>
                  </a:lnTo>
                  <a:lnTo>
                    <a:pt x="590864" y="2002321"/>
                  </a:lnTo>
                  <a:lnTo>
                    <a:pt x="561299" y="1906660"/>
                  </a:lnTo>
                  <a:lnTo>
                    <a:pt x="546344" y="1858893"/>
                  </a:lnTo>
                  <a:lnTo>
                    <a:pt x="531242" y="1811180"/>
                  </a:lnTo>
                  <a:lnTo>
                    <a:pt x="515971" y="1763526"/>
                  </a:lnTo>
                  <a:lnTo>
                    <a:pt x="500507" y="1715942"/>
                  </a:lnTo>
                  <a:lnTo>
                    <a:pt x="484826" y="1668433"/>
                  </a:lnTo>
                  <a:lnTo>
                    <a:pt x="468905" y="1621008"/>
                  </a:lnTo>
                  <a:lnTo>
                    <a:pt x="452721" y="1573676"/>
                  </a:lnTo>
                  <a:lnTo>
                    <a:pt x="436251" y="1526443"/>
                  </a:lnTo>
                  <a:lnTo>
                    <a:pt x="419470" y="1479317"/>
                  </a:lnTo>
                  <a:lnTo>
                    <a:pt x="402356" y="1432306"/>
                  </a:lnTo>
                  <a:lnTo>
                    <a:pt x="384885" y="1385419"/>
                  </a:lnTo>
                  <a:lnTo>
                    <a:pt x="367035" y="1338662"/>
                  </a:lnTo>
                  <a:lnTo>
                    <a:pt x="348780" y="1292044"/>
                  </a:lnTo>
                  <a:lnTo>
                    <a:pt x="330099" y="1245572"/>
                  </a:lnTo>
                  <a:lnTo>
                    <a:pt x="310968" y="1199255"/>
                  </a:lnTo>
                  <a:lnTo>
                    <a:pt x="291363" y="1153099"/>
                  </a:lnTo>
                  <a:lnTo>
                    <a:pt x="250598" y="1058362"/>
                  </a:lnTo>
                  <a:lnTo>
                    <a:pt x="230305" y="1010947"/>
                  </a:lnTo>
                  <a:lnTo>
                    <a:pt x="210214" y="963464"/>
                  </a:lnTo>
                  <a:lnTo>
                    <a:pt x="190428" y="915883"/>
                  </a:lnTo>
                  <a:lnTo>
                    <a:pt x="171055" y="868177"/>
                  </a:lnTo>
                  <a:lnTo>
                    <a:pt x="152198" y="820316"/>
                  </a:lnTo>
                  <a:lnTo>
                    <a:pt x="133963" y="772274"/>
                  </a:lnTo>
                  <a:lnTo>
                    <a:pt x="116457" y="724020"/>
                  </a:lnTo>
                  <a:lnTo>
                    <a:pt x="99783" y="675527"/>
                  </a:lnTo>
                  <a:lnTo>
                    <a:pt x="84049" y="626766"/>
                  </a:lnTo>
                  <a:lnTo>
                    <a:pt x="69358" y="577709"/>
                  </a:lnTo>
                  <a:lnTo>
                    <a:pt x="55817" y="528327"/>
                  </a:lnTo>
                  <a:lnTo>
                    <a:pt x="43530" y="478592"/>
                  </a:lnTo>
                  <a:lnTo>
                    <a:pt x="32604" y="428476"/>
                  </a:lnTo>
                  <a:lnTo>
                    <a:pt x="23144" y="377950"/>
                  </a:lnTo>
                  <a:lnTo>
                    <a:pt x="15255" y="326986"/>
                  </a:lnTo>
                  <a:lnTo>
                    <a:pt x="9042" y="275554"/>
                  </a:lnTo>
                  <a:lnTo>
                    <a:pt x="4597" y="227184"/>
                  </a:lnTo>
                  <a:lnTo>
                    <a:pt x="1618" y="178638"/>
                  </a:lnTo>
                  <a:lnTo>
                    <a:pt x="90" y="129963"/>
                  </a:lnTo>
                  <a:lnTo>
                    <a:pt x="0" y="81206"/>
                  </a:lnTo>
                  <a:lnTo>
                    <a:pt x="1332" y="32415"/>
                  </a:lnTo>
                  <a:lnTo>
                    <a:pt x="3154" y="0"/>
                  </a:lnTo>
                  <a:lnTo>
                    <a:pt x="5049670" y="0"/>
                  </a:lnTo>
                  <a:lnTo>
                    <a:pt x="5049670" y="2740507"/>
                  </a:lnTo>
                  <a:lnTo>
                    <a:pt x="5039291" y="2764465"/>
                  </a:lnTo>
                  <a:lnTo>
                    <a:pt x="5019097" y="2809787"/>
                  </a:lnTo>
                  <a:lnTo>
                    <a:pt x="4998412" y="2854934"/>
                  </a:lnTo>
                  <a:lnTo>
                    <a:pt x="4977231" y="2899890"/>
                  </a:lnTo>
                  <a:lnTo>
                    <a:pt x="4955553" y="2944642"/>
                  </a:lnTo>
                  <a:lnTo>
                    <a:pt x="4933374" y="2989175"/>
                  </a:lnTo>
                  <a:lnTo>
                    <a:pt x="4910692" y="3033475"/>
                  </a:lnTo>
                  <a:lnTo>
                    <a:pt x="4887504" y="3077528"/>
                  </a:lnTo>
                  <a:lnTo>
                    <a:pt x="4863806" y="3121320"/>
                  </a:lnTo>
                  <a:lnTo>
                    <a:pt x="4839597" y="3164836"/>
                  </a:lnTo>
                  <a:lnTo>
                    <a:pt x="4814872" y="3208063"/>
                  </a:lnTo>
                  <a:lnTo>
                    <a:pt x="4789630" y="3250986"/>
                  </a:lnTo>
                  <a:lnTo>
                    <a:pt x="4763867" y="3293591"/>
                  </a:lnTo>
                  <a:lnTo>
                    <a:pt x="4737581" y="3335864"/>
                  </a:lnTo>
                  <a:lnTo>
                    <a:pt x="4710768" y="3377790"/>
                  </a:lnTo>
                  <a:lnTo>
                    <a:pt x="4683426" y="3419356"/>
                  </a:lnTo>
                  <a:lnTo>
                    <a:pt x="4655552" y="3460547"/>
                  </a:lnTo>
                  <a:lnTo>
                    <a:pt x="4627142" y="3501349"/>
                  </a:lnTo>
                  <a:lnTo>
                    <a:pt x="4598195" y="3541748"/>
                  </a:lnTo>
                  <a:lnTo>
                    <a:pt x="4568708" y="3581729"/>
                  </a:lnTo>
                  <a:lnTo>
                    <a:pt x="4538677" y="3621279"/>
                  </a:lnTo>
                  <a:lnTo>
                    <a:pt x="4508099" y="3660383"/>
                  </a:lnTo>
                  <a:lnTo>
                    <a:pt x="4476972" y="3699027"/>
                  </a:lnTo>
                  <a:lnTo>
                    <a:pt x="4445293" y="3737197"/>
                  </a:lnTo>
                  <a:lnTo>
                    <a:pt x="4413058" y="3774879"/>
                  </a:lnTo>
                  <a:lnTo>
                    <a:pt x="4380266" y="3812058"/>
                  </a:lnTo>
                  <a:lnTo>
                    <a:pt x="4346913" y="3848720"/>
                  </a:lnTo>
                  <a:lnTo>
                    <a:pt x="4312997" y="3884852"/>
                  </a:lnTo>
                  <a:lnTo>
                    <a:pt x="4278513" y="3920438"/>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1028712"/>
              <a:ext cx="18288000" cy="8229600"/>
            </a:xfrm>
            <a:custGeom>
              <a:avLst/>
              <a:gdLst/>
              <a:ahLst/>
              <a:cxnLst/>
              <a:rect l="l" t="t" r="r" b="b"/>
              <a:pathLst>
                <a:path w="18288000" h="8229600">
                  <a:moveTo>
                    <a:pt x="1028687" y="7639037"/>
                  </a:moveTo>
                  <a:lnTo>
                    <a:pt x="1026731" y="7590612"/>
                  </a:lnTo>
                  <a:lnTo>
                    <a:pt x="1020965" y="7543254"/>
                  </a:lnTo>
                  <a:lnTo>
                    <a:pt x="1011529" y="7497127"/>
                  </a:lnTo>
                  <a:lnTo>
                    <a:pt x="998588" y="7452385"/>
                  </a:lnTo>
                  <a:lnTo>
                    <a:pt x="982281" y="7409180"/>
                  </a:lnTo>
                  <a:lnTo>
                    <a:pt x="962774" y="7367651"/>
                  </a:lnTo>
                  <a:lnTo>
                    <a:pt x="940219" y="7327963"/>
                  </a:lnTo>
                  <a:lnTo>
                    <a:pt x="914755" y="7290270"/>
                  </a:lnTo>
                  <a:lnTo>
                    <a:pt x="886536" y="7254722"/>
                  </a:lnTo>
                  <a:lnTo>
                    <a:pt x="855726" y="7221461"/>
                  </a:lnTo>
                  <a:lnTo>
                    <a:pt x="822464" y="7190651"/>
                  </a:lnTo>
                  <a:lnTo>
                    <a:pt x="786917" y="7162432"/>
                  </a:lnTo>
                  <a:lnTo>
                    <a:pt x="749223" y="7136968"/>
                  </a:lnTo>
                  <a:lnTo>
                    <a:pt x="709536" y="7114413"/>
                  </a:lnTo>
                  <a:lnTo>
                    <a:pt x="668007" y="7094906"/>
                  </a:lnTo>
                  <a:lnTo>
                    <a:pt x="624801" y="7078599"/>
                  </a:lnTo>
                  <a:lnTo>
                    <a:pt x="580059" y="7065658"/>
                  </a:lnTo>
                  <a:lnTo>
                    <a:pt x="533933" y="7056221"/>
                  </a:lnTo>
                  <a:lnTo>
                    <a:pt x="486575" y="7050456"/>
                  </a:lnTo>
                  <a:lnTo>
                    <a:pt x="438137" y="7048487"/>
                  </a:lnTo>
                  <a:lnTo>
                    <a:pt x="389712" y="7050456"/>
                  </a:lnTo>
                  <a:lnTo>
                    <a:pt x="342353" y="7056221"/>
                  </a:lnTo>
                  <a:lnTo>
                    <a:pt x="296227" y="7065658"/>
                  </a:lnTo>
                  <a:lnTo>
                    <a:pt x="251485" y="7078599"/>
                  </a:lnTo>
                  <a:lnTo>
                    <a:pt x="208280" y="7094906"/>
                  </a:lnTo>
                  <a:lnTo>
                    <a:pt x="166751" y="7114413"/>
                  </a:lnTo>
                  <a:lnTo>
                    <a:pt x="127063" y="7136968"/>
                  </a:lnTo>
                  <a:lnTo>
                    <a:pt x="89369" y="7162432"/>
                  </a:lnTo>
                  <a:lnTo>
                    <a:pt x="53822" y="7190651"/>
                  </a:lnTo>
                  <a:lnTo>
                    <a:pt x="20561" y="7221461"/>
                  </a:lnTo>
                  <a:lnTo>
                    <a:pt x="0" y="7243661"/>
                  </a:lnTo>
                  <a:lnTo>
                    <a:pt x="0" y="8034426"/>
                  </a:lnTo>
                  <a:lnTo>
                    <a:pt x="53822" y="8087436"/>
                  </a:lnTo>
                  <a:lnTo>
                    <a:pt x="89369" y="8115655"/>
                  </a:lnTo>
                  <a:lnTo>
                    <a:pt x="127063" y="8141119"/>
                  </a:lnTo>
                  <a:lnTo>
                    <a:pt x="166751" y="8163674"/>
                  </a:lnTo>
                  <a:lnTo>
                    <a:pt x="208280" y="8183181"/>
                  </a:lnTo>
                  <a:lnTo>
                    <a:pt x="251485" y="8199488"/>
                  </a:lnTo>
                  <a:lnTo>
                    <a:pt x="296227" y="8212429"/>
                  </a:lnTo>
                  <a:lnTo>
                    <a:pt x="342353" y="8221866"/>
                  </a:lnTo>
                  <a:lnTo>
                    <a:pt x="389712" y="8227631"/>
                  </a:lnTo>
                  <a:lnTo>
                    <a:pt x="438137" y="8229587"/>
                  </a:lnTo>
                  <a:lnTo>
                    <a:pt x="486575" y="8227631"/>
                  </a:lnTo>
                  <a:lnTo>
                    <a:pt x="533933" y="8221866"/>
                  </a:lnTo>
                  <a:lnTo>
                    <a:pt x="580059" y="8212429"/>
                  </a:lnTo>
                  <a:lnTo>
                    <a:pt x="624801" y="8199488"/>
                  </a:lnTo>
                  <a:lnTo>
                    <a:pt x="668007" y="8183181"/>
                  </a:lnTo>
                  <a:lnTo>
                    <a:pt x="709536" y="8163674"/>
                  </a:lnTo>
                  <a:lnTo>
                    <a:pt x="749223" y="8141119"/>
                  </a:lnTo>
                  <a:lnTo>
                    <a:pt x="786917" y="8115655"/>
                  </a:lnTo>
                  <a:lnTo>
                    <a:pt x="822464" y="8087436"/>
                  </a:lnTo>
                  <a:lnTo>
                    <a:pt x="855726" y="8056626"/>
                  </a:lnTo>
                  <a:lnTo>
                    <a:pt x="886536" y="8023365"/>
                  </a:lnTo>
                  <a:lnTo>
                    <a:pt x="914755" y="7987817"/>
                  </a:lnTo>
                  <a:lnTo>
                    <a:pt x="940219" y="7950124"/>
                  </a:lnTo>
                  <a:lnTo>
                    <a:pt x="962774" y="7910436"/>
                  </a:lnTo>
                  <a:lnTo>
                    <a:pt x="982281" y="7868907"/>
                  </a:lnTo>
                  <a:lnTo>
                    <a:pt x="998588" y="7825702"/>
                  </a:lnTo>
                  <a:lnTo>
                    <a:pt x="1011529" y="7780960"/>
                  </a:lnTo>
                  <a:lnTo>
                    <a:pt x="1020965" y="7734833"/>
                  </a:lnTo>
                  <a:lnTo>
                    <a:pt x="1026731" y="7687475"/>
                  </a:lnTo>
                  <a:lnTo>
                    <a:pt x="1028687" y="7639037"/>
                  </a:lnTo>
                  <a:close/>
                </a:path>
                <a:path w="18288000" h="8229600">
                  <a:moveTo>
                    <a:pt x="17259288" y="285750"/>
                  </a:moveTo>
                  <a:lnTo>
                    <a:pt x="17255554" y="239395"/>
                  </a:lnTo>
                  <a:lnTo>
                    <a:pt x="17244721" y="195427"/>
                  </a:lnTo>
                  <a:lnTo>
                    <a:pt x="17227398" y="154419"/>
                  </a:lnTo>
                  <a:lnTo>
                    <a:pt x="17204157" y="116979"/>
                  </a:lnTo>
                  <a:lnTo>
                    <a:pt x="17175595" y="83693"/>
                  </a:lnTo>
                  <a:lnTo>
                    <a:pt x="17142308" y="55130"/>
                  </a:lnTo>
                  <a:lnTo>
                    <a:pt x="17104856" y="31889"/>
                  </a:lnTo>
                  <a:lnTo>
                    <a:pt x="17063860" y="14566"/>
                  </a:lnTo>
                  <a:lnTo>
                    <a:pt x="17019893" y="3733"/>
                  </a:lnTo>
                  <a:lnTo>
                    <a:pt x="16973538" y="0"/>
                  </a:lnTo>
                  <a:lnTo>
                    <a:pt x="16927195" y="3733"/>
                  </a:lnTo>
                  <a:lnTo>
                    <a:pt x="16883228" y="14566"/>
                  </a:lnTo>
                  <a:lnTo>
                    <a:pt x="16842220" y="31889"/>
                  </a:lnTo>
                  <a:lnTo>
                    <a:pt x="16804780" y="55130"/>
                  </a:lnTo>
                  <a:lnTo>
                    <a:pt x="16771493" y="83693"/>
                  </a:lnTo>
                  <a:lnTo>
                    <a:pt x="16742931" y="116979"/>
                  </a:lnTo>
                  <a:lnTo>
                    <a:pt x="16719690" y="154419"/>
                  </a:lnTo>
                  <a:lnTo>
                    <a:pt x="16702367" y="195427"/>
                  </a:lnTo>
                  <a:lnTo>
                    <a:pt x="16691534" y="239395"/>
                  </a:lnTo>
                  <a:lnTo>
                    <a:pt x="16687788" y="285750"/>
                  </a:lnTo>
                  <a:lnTo>
                    <a:pt x="16691534" y="332092"/>
                  </a:lnTo>
                  <a:lnTo>
                    <a:pt x="16702367" y="376059"/>
                  </a:lnTo>
                  <a:lnTo>
                    <a:pt x="16719690" y="417068"/>
                  </a:lnTo>
                  <a:lnTo>
                    <a:pt x="16742931" y="454507"/>
                  </a:lnTo>
                  <a:lnTo>
                    <a:pt x="16771493" y="487794"/>
                  </a:lnTo>
                  <a:lnTo>
                    <a:pt x="16804780" y="516356"/>
                  </a:lnTo>
                  <a:lnTo>
                    <a:pt x="16842220" y="539597"/>
                  </a:lnTo>
                  <a:lnTo>
                    <a:pt x="16883228" y="556920"/>
                  </a:lnTo>
                  <a:lnTo>
                    <a:pt x="16927195" y="567753"/>
                  </a:lnTo>
                  <a:lnTo>
                    <a:pt x="16973538" y="571500"/>
                  </a:lnTo>
                  <a:lnTo>
                    <a:pt x="17019893" y="567753"/>
                  </a:lnTo>
                  <a:lnTo>
                    <a:pt x="17063860" y="556920"/>
                  </a:lnTo>
                  <a:lnTo>
                    <a:pt x="17104856" y="539597"/>
                  </a:lnTo>
                  <a:lnTo>
                    <a:pt x="17142308" y="516356"/>
                  </a:lnTo>
                  <a:lnTo>
                    <a:pt x="17175595" y="487794"/>
                  </a:lnTo>
                  <a:lnTo>
                    <a:pt x="17204157" y="454507"/>
                  </a:lnTo>
                  <a:lnTo>
                    <a:pt x="17227398" y="417068"/>
                  </a:lnTo>
                  <a:lnTo>
                    <a:pt x="17244721" y="376059"/>
                  </a:lnTo>
                  <a:lnTo>
                    <a:pt x="17255554" y="332092"/>
                  </a:lnTo>
                  <a:lnTo>
                    <a:pt x="17259288" y="285750"/>
                  </a:lnTo>
                  <a:close/>
                </a:path>
                <a:path w="18288000" h="8229600">
                  <a:moveTo>
                    <a:pt x="18287988" y="1552917"/>
                  </a:moveTo>
                  <a:lnTo>
                    <a:pt x="18249811" y="1520812"/>
                  </a:lnTo>
                  <a:lnTo>
                    <a:pt x="18213540" y="1488465"/>
                  </a:lnTo>
                  <a:lnTo>
                    <a:pt x="18178056" y="1455280"/>
                  </a:lnTo>
                  <a:lnTo>
                    <a:pt x="18143195" y="1421447"/>
                  </a:lnTo>
                  <a:lnTo>
                    <a:pt x="18108778" y="1387132"/>
                  </a:lnTo>
                  <a:lnTo>
                    <a:pt x="18074615" y="1352524"/>
                  </a:lnTo>
                  <a:lnTo>
                    <a:pt x="18006429" y="1283157"/>
                  </a:lnTo>
                  <a:lnTo>
                    <a:pt x="17972037" y="1248740"/>
                  </a:lnTo>
                  <a:lnTo>
                    <a:pt x="17937214" y="1214755"/>
                  </a:lnTo>
                  <a:lnTo>
                    <a:pt x="17901806" y="1181366"/>
                  </a:lnTo>
                  <a:lnTo>
                    <a:pt x="17865611" y="1148765"/>
                  </a:lnTo>
                  <a:lnTo>
                    <a:pt x="17828476" y="1117117"/>
                  </a:lnTo>
                  <a:lnTo>
                    <a:pt x="17788293" y="1085316"/>
                  </a:lnTo>
                  <a:lnTo>
                    <a:pt x="17746523" y="1055217"/>
                  </a:lnTo>
                  <a:lnTo>
                    <a:pt x="17703242" y="1027176"/>
                  </a:lnTo>
                  <a:lnTo>
                    <a:pt x="17658550" y="1001547"/>
                  </a:lnTo>
                  <a:lnTo>
                    <a:pt x="17612513" y="978712"/>
                  </a:lnTo>
                  <a:lnTo>
                    <a:pt x="17565231" y="959015"/>
                  </a:lnTo>
                  <a:lnTo>
                    <a:pt x="17516780" y="942822"/>
                  </a:lnTo>
                  <a:lnTo>
                    <a:pt x="17467263" y="930490"/>
                  </a:lnTo>
                  <a:lnTo>
                    <a:pt x="17416768" y="922375"/>
                  </a:lnTo>
                  <a:lnTo>
                    <a:pt x="17365358" y="918845"/>
                  </a:lnTo>
                  <a:lnTo>
                    <a:pt x="17313148" y="920254"/>
                  </a:lnTo>
                  <a:lnTo>
                    <a:pt x="17264025" y="926807"/>
                  </a:lnTo>
                  <a:lnTo>
                    <a:pt x="17217035" y="938441"/>
                  </a:lnTo>
                  <a:lnTo>
                    <a:pt x="17172267" y="954824"/>
                  </a:lnTo>
                  <a:lnTo>
                    <a:pt x="17129786" y="975614"/>
                  </a:lnTo>
                  <a:lnTo>
                    <a:pt x="17089654" y="1000467"/>
                  </a:lnTo>
                  <a:lnTo>
                    <a:pt x="17051947" y="1029068"/>
                  </a:lnTo>
                  <a:lnTo>
                    <a:pt x="17016730" y="1061072"/>
                  </a:lnTo>
                  <a:lnTo>
                    <a:pt x="16984079" y="1096137"/>
                  </a:lnTo>
                  <a:lnTo>
                    <a:pt x="16954069" y="1133932"/>
                  </a:lnTo>
                  <a:lnTo>
                    <a:pt x="16926764" y="1174127"/>
                  </a:lnTo>
                  <a:lnTo>
                    <a:pt x="16902227" y="1216380"/>
                  </a:lnTo>
                  <a:lnTo>
                    <a:pt x="16879621" y="1262291"/>
                  </a:lnTo>
                  <a:lnTo>
                    <a:pt x="16859936" y="1309306"/>
                  </a:lnTo>
                  <a:lnTo>
                    <a:pt x="16843071" y="1357325"/>
                  </a:lnTo>
                  <a:lnTo>
                    <a:pt x="16828910" y="1406182"/>
                  </a:lnTo>
                  <a:lnTo>
                    <a:pt x="16817340" y="1455750"/>
                  </a:lnTo>
                  <a:lnTo>
                    <a:pt x="16808247" y="1505889"/>
                  </a:lnTo>
                  <a:lnTo>
                    <a:pt x="16801541" y="1556473"/>
                  </a:lnTo>
                  <a:lnTo>
                    <a:pt x="16797096" y="1607375"/>
                  </a:lnTo>
                  <a:lnTo>
                    <a:pt x="16794798" y="1658442"/>
                  </a:lnTo>
                  <a:lnTo>
                    <a:pt x="16794569" y="1709547"/>
                  </a:lnTo>
                  <a:lnTo>
                    <a:pt x="16796258" y="1760550"/>
                  </a:lnTo>
                  <a:lnTo>
                    <a:pt x="16799789" y="1811324"/>
                  </a:lnTo>
                  <a:lnTo>
                    <a:pt x="16804882" y="1861997"/>
                  </a:lnTo>
                  <a:lnTo>
                    <a:pt x="16811511" y="1912480"/>
                  </a:lnTo>
                  <a:lnTo>
                    <a:pt x="16819537" y="1962785"/>
                  </a:lnTo>
                  <a:lnTo>
                    <a:pt x="16828770" y="2012911"/>
                  </a:lnTo>
                  <a:lnTo>
                    <a:pt x="16839045" y="2062861"/>
                  </a:lnTo>
                  <a:lnTo>
                    <a:pt x="16850208" y="2112632"/>
                  </a:lnTo>
                  <a:lnTo>
                    <a:pt x="16873893" y="2210879"/>
                  </a:lnTo>
                  <a:lnTo>
                    <a:pt x="16886517" y="2259888"/>
                  </a:lnTo>
                  <a:lnTo>
                    <a:pt x="16899941" y="2308644"/>
                  </a:lnTo>
                  <a:lnTo>
                    <a:pt x="16914381" y="2357031"/>
                  </a:lnTo>
                  <a:lnTo>
                    <a:pt x="16930066" y="2404948"/>
                  </a:lnTo>
                  <a:lnTo>
                    <a:pt x="16949370" y="2455976"/>
                  </a:lnTo>
                  <a:lnTo>
                    <a:pt x="16972204" y="2505075"/>
                  </a:lnTo>
                  <a:lnTo>
                    <a:pt x="16999166" y="2551709"/>
                  </a:lnTo>
                  <a:lnTo>
                    <a:pt x="17030865" y="2595308"/>
                  </a:lnTo>
                  <a:lnTo>
                    <a:pt x="17067937" y="2635351"/>
                  </a:lnTo>
                  <a:lnTo>
                    <a:pt x="17107561" y="2669629"/>
                  </a:lnTo>
                  <a:lnTo>
                    <a:pt x="17150322" y="2699943"/>
                  </a:lnTo>
                  <a:lnTo>
                    <a:pt x="17195724" y="2726283"/>
                  </a:lnTo>
                  <a:lnTo>
                    <a:pt x="17243298" y="2748597"/>
                  </a:lnTo>
                  <a:lnTo>
                    <a:pt x="17292549" y="2766834"/>
                  </a:lnTo>
                  <a:lnTo>
                    <a:pt x="17355135" y="2783573"/>
                  </a:lnTo>
                  <a:lnTo>
                    <a:pt x="17418063" y="2794470"/>
                  </a:lnTo>
                  <a:lnTo>
                    <a:pt x="17470120" y="2798826"/>
                  </a:lnTo>
                  <a:lnTo>
                    <a:pt x="17522063" y="2799829"/>
                  </a:lnTo>
                  <a:lnTo>
                    <a:pt x="17573841" y="2797695"/>
                  </a:lnTo>
                  <a:lnTo>
                    <a:pt x="17625391" y="2792679"/>
                  </a:lnTo>
                  <a:lnTo>
                    <a:pt x="17676660" y="2785008"/>
                  </a:lnTo>
                  <a:lnTo>
                    <a:pt x="17727600" y="2774912"/>
                  </a:lnTo>
                  <a:lnTo>
                    <a:pt x="17778146" y="2762643"/>
                  </a:lnTo>
                  <a:lnTo>
                    <a:pt x="17828260" y="2748432"/>
                  </a:lnTo>
                  <a:lnTo>
                    <a:pt x="17877879" y="2732519"/>
                  </a:lnTo>
                  <a:lnTo>
                    <a:pt x="17926952" y="2715133"/>
                  </a:lnTo>
                  <a:lnTo>
                    <a:pt x="17975428" y="2696514"/>
                  </a:lnTo>
                  <a:lnTo>
                    <a:pt x="18021910" y="2677185"/>
                  </a:lnTo>
                  <a:lnTo>
                    <a:pt x="18067820" y="2656395"/>
                  </a:lnTo>
                  <a:lnTo>
                    <a:pt x="18112994" y="2634056"/>
                  </a:lnTo>
                  <a:lnTo>
                    <a:pt x="18157292" y="2610078"/>
                  </a:lnTo>
                  <a:lnTo>
                    <a:pt x="18200548" y="2584373"/>
                  </a:lnTo>
                  <a:lnTo>
                    <a:pt x="18242611" y="2556853"/>
                  </a:lnTo>
                  <a:lnTo>
                    <a:pt x="18283327" y="2527414"/>
                  </a:lnTo>
                  <a:lnTo>
                    <a:pt x="18287988" y="2523680"/>
                  </a:lnTo>
                  <a:lnTo>
                    <a:pt x="18287988" y="1552917"/>
                  </a:lnTo>
                  <a:close/>
                </a:path>
              </a:pathLst>
            </a:custGeom>
            <a:solidFill>
              <a:srgbClr val="6AD4CC"/>
            </a:solidFill>
          </p:spPr>
          <p:txBody>
            <a:bodyPr wrap="square" lIns="0" tIns="0" rIns="0" bIns="0" rtlCol="0"/>
            <a:lstStyle/>
            <a:p>
              <a:endParaRPr/>
            </a:p>
          </p:txBody>
        </p:sp>
        <p:pic>
          <p:nvPicPr>
            <p:cNvPr id="7" name="object 7"/>
            <p:cNvPicPr/>
            <p:nvPr/>
          </p:nvPicPr>
          <p:blipFill>
            <a:blip r:embed="rId2" cstate="print"/>
            <a:stretch>
              <a:fillRect/>
            </a:stretch>
          </p:blipFill>
          <p:spPr>
            <a:xfrm>
              <a:off x="1802312" y="1801701"/>
              <a:ext cx="11591924" cy="1552574"/>
            </a:xfrm>
            <a:prstGeom prst="rect">
              <a:avLst/>
            </a:prstGeom>
          </p:spPr>
        </p:pic>
      </p:grpSp>
      <p:sp>
        <p:nvSpPr>
          <p:cNvPr id="8" name="object 8"/>
          <p:cNvSpPr txBox="1">
            <a:spLocks noGrp="1"/>
          </p:cNvSpPr>
          <p:nvPr>
            <p:ph type="title"/>
          </p:nvPr>
        </p:nvSpPr>
        <p:spPr>
          <a:xfrm>
            <a:off x="834824" y="182752"/>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t>I</a:t>
            </a:r>
            <a:r>
              <a:rPr sz="3500" spc="-575" dirty="0"/>
              <a:t> </a:t>
            </a:r>
            <a:r>
              <a:rPr sz="3600" spc="-130" dirty="0">
                <a:latin typeface="Tahoma"/>
                <a:cs typeface="Tahoma"/>
              </a:rPr>
              <a:t>.</a:t>
            </a:r>
            <a:r>
              <a:rPr sz="3600" dirty="0">
                <a:latin typeface="Tahoma"/>
                <a:cs typeface="Tahoma"/>
              </a:rPr>
              <a:t>	</a:t>
            </a:r>
            <a:r>
              <a:rPr sz="3600" spc="405" dirty="0">
                <a:latin typeface="Tahoma"/>
                <a:cs typeface="Tahoma"/>
              </a:rPr>
              <a:t>M</a:t>
            </a:r>
            <a:r>
              <a:rPr sz="3600" spc="650" dirty="0">
                <a:latin typeface="Tahoma"/>
                <a:cs typeface="Tahoma"/>
              </a:rPr>
              <a:t>O</a:t>
            </a:r>
            <a:r>
              <a:rPr sz="3600" spc="250" dirty="0">
                <a:latin typeface="Tahoma"/>
                <a:cs typeface="Tahoma"/>
              </a:rPr>
              <a:t>D</a:t>
            </a:r>
            <a:r>
              <a:rPr sz="3600" spc="254" dirty="0">
                <a:latin typeface="Tahoma"/>
                <a:cs typeface="Tahoma"/>
              </a:rPr>
              <a:t>U</a:t>
            </a:r>
            <a:r>
              <a:rPr sz="3600" spc="35" dirty="0">
                <a:latin typeface="Tahoma"/>
                <a:cs typeface="Tahoma"/>
              </a:rPr>
              <a:t>L</a:t>
            </a:r>
            <a:r>
              <a:rPr sz="3600" spc="330" dirty="0">
                <a:latin typeface="Tahoma"/>
                <a:cs typeface="Tahoma"/>
              </a:rPr>
              <a:t>E</a:t>
            </a:r>
            <a:r>
              <a:rPr sz="3600" spc="60" dirty="0">
                <a:latin typeface="Tahoma"/>
                <a:cs typeface="Tahoma"/>
              </a:rPr>
              <a:t>S</a:t>
            </a:r>
            <a:r>
              <a:rPr sz="3600" dirty="0">
                <a:latin typeface="Tahoma"/>
                <a:cs typeface="Tahoma"/>
              </a:rPr>
              <a:t>	</a:t>
            </a:r>
            <a:r>
              <a:rPr sz="3600" spc="420" dirty="0">
                <a:latin typeface="Tahoma"/>
                <a:cs typeface="Tahoma"/>
              </a:rPr>
              <a:t>A</a:t>
            </a:r>
            <a:r>
              <a:rPr sz="3600" spc="120" dirty="0">
                <a:latin typeface="Tahoma"/>
                <a:cs typeface="Tahoma"/>
              </a:rPr>
              <a:t>N</a:t>
            </a:r>
            <a:r>
              <a:rPr sz="3600" spc="-110" dirty="0">
                <a:latin typeface="Tahoma"/>
                <a:cs typeface="Tahoma"/>
              </a:rPr>
              <a:t>D</a:t>
            </a:r>
            <a:r>
              <a:rPr sz="3600" dirty="0">
                <a:latin typeface="Tahoma"/>
                <a:cs typeface="Tahoma"/>
              </a:rPr>
              <a:t>	</a:t>
            </a:r>
            <a:r>
              <a:rPr sz="3600" spc="275" dirty="0">
                <a:latin typeface="Tahoma"/>
                <a:cs typeface="Tahoma"/>
              </a:rPr>
              <a:t>F</a:t>
            </a:r>
            <a:r>
              <a:rPr sz="3600" spc="254" dirty="0">
                <a:latin typeface="Tahoma"/>
                <a:cs typeface="Tahoma"/>
              </a:rPr>
              <a:t>U</a:t>
            </a:r>
            <a:r>
              <a:rPr sz="3600" spc="120" dirty="0">
                <a:latin typeface="Tahoma"/>
                <a:cs typeface="Tahoma"/>
              </a:rPr>
              <a:t>N</a:t>
            </a:r>
            <a:r>
              <a:rPr sz="3600" spc="819" dirty="0">
                <a:latin typeface="Tahoma"/>
                <a:cs typeface="Tahoma"/>
              </a:rPr>
              <a:t>C</a:t>
            </a:r>
            <a:r>
              <a:rPr sz="3600" spc="-160" dirty="0">
                <a:latin typeface="Tahoma"/>
                <a:cs typeface="Tahoma"/>
              </a:rPr>
              <a:t>T</a:t>
            </a:r>
            <a:r>
              <a:rPr sz="3600" spc="-195" dirty="0">
                <a:latin typeface="Tahoma"/>
                <a:cs typeface="Tahoma"/>
              </a:rPr>
              <a:t>I</a:t>
            </a:r>
            <a:r>
              <a:rPr sz="3600" spc="650" dirty="0">
                <a:latin typeface="Tahoma"/>
                <a:cs typeface="Tahoma"/>
              </a:rPr>
              <a:t>O</a:t>
            </a:r>
            <a:r>
              <a:rPr sz="3600" spc="120" dirty="0">
                <a:latin typeface="Tahoma"/>
                <a:cs typeface="Tahoma"/>
              </a:rPr>
              <a:t>N</a:t>
            </a:r>
            <a:r>
              <a:rPr sz="3600" spc="40" dirty="0">
                <a:latin typeface="Tahoma"/>
                <a:cs typeface="Tahoma"/>
              </a:rPr>
              <a:t>S  </a:t>
            </a:r>
            <a:r>
              <a:rPr sz="3600" dirty="0">
                <a:latin typeface="Tahoma"/>
                <a:cs typeface="Tahoma"/>
              </a:rPr>
              <a:t> </a:t>
            </a:r>
            <a:r>
              <a:rPr sz="3600" spc="-555" dirty="0">
                <a:latin typeface="Tahoma"/>
                <a:cs typeface="Tahoma"/>
              </a:rPr>
              <a:t>I</a:t>
            </a:r>
            <a:r>
              <a:rPr sz="3600" spc="-765" dirty="0">
                <a:latin typeface="Tahoma"/>
                <a:cs typeface="Tahoma"/>
              </a:rPr>
              <a:t> </a:t>
            </a:r>
            <a:r>
              <a:rPr sz="3600" spc="-555" dirty="0">
                <a:latin typeface="Tahoma"/>
                <a:cs typeface="Tahoma"/>
              </a:rPr>
              <a:t>I</a:t>
            </a:r>
            <a:r>
              <a:rPr sz="3600" spc="-760" dirty="0">
                <a:latin typeface="Tahoma"/>
                <a:cs typeface="Tahoma"/>
              </a:rPr>
              <a:t> </a:t>
            </a:r>
            <a:r>
              <a:rPr sz="3600" spc="-130" dirty="0">
                <a:latin typeface="Tahoma"/>
                <a:cs typeface="Tahoma"/>
              </a:rPr>
              <a:t>.	</a:t>
            </a:r>
            <a:r>
              <a:rPr sz="3600" spc="350" dirty="0">
                <a:latin typeface="Tahoma"/>
                <a:cs typeface="Tahoma"/>
              </a:rPr>
              <a:t>CODING</a:t>
            </a:r>
            <a:endParaRPr sz="3600">
              <a:latin typeface="Tahoma"/>
              <a:cs typeface="Tahoma"/>
            </a:endParaRPr>
          </a:p>
        </p:txBody>
      </p:sp>
      <p:sp>
        <p:nvSpPr>
          <p:cNvPr id="9" name="object 9"/>
          <p:cNvSpPr txBox="1"/>
          <p:nvPr/>
        </p:nvSpPr>
        <p:spPr>
          <a:xfrm>
            <a:off x="1611915" y="3847260"/>
            <a:ext cx="461009" cy="182245"/>
          </a:xfrm>
          <a:prstGeom prst="rect">
            <a:avLst/>
          </a:prstGeom>
        </p:spPr>
        <p:txBody>
          <a:bodyPr vert="horz" wrap="square" lIns="0" tIns="15875" rIns="0" bIns="0" rtlCol="0">
            <a:spAutoFit/>
          </a:bodyPr>
          <a:lstStyle/>
          <a:p>
            <a:pPr marL="12700">
              <a:lnSpc>
                <a:spcPct val="100000"/>
              </a:lnSpc>
              <a:spcBef>
                <a:spcPts val="12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sp>
        <p:nvSpPr>
          <p:cNvPr id="10" name="object 10"/>
          <p:cNvSpPr txBox="1"/>
          <p:nvPr/>
        </p:nvSpPr>
        <p:spPr>
          <a:xfrm>
            <a:off x="1611915" y="3675094"/>
            <a:ext cx="7882255" cy="979113"/>
          </a:xfrm>
          <a:prstGeom prst="rect">
            <a:avLst/>
          </a:prstGeom>
        </p:spPr>
        <p:txBody>
          <a:bodyPr vert="horz" wrap="square" lIns="0" tIns="29844" rIns="0" bIns="0" rtlCol="0">
            <a:spAutoFit/>
          </a:bodyPr>
          <a:lstStyle/>
          <a:p>
            <a:pPr marL="12700" marR="5080">
              <a:lnSpc>
                <a:spcPts val="3679"/>
              </a:lnSpc>
              <a:spcBef>
                <a:spcPts val="234"/>
              </a:spcBef>
            </a:pPr>
            <a:r>
              <a:rPr sz="3100" dirty="0">
                <a:solidFill>
                  <a:srgbClr val="FFFFFF"/>
                </a:solidFill>
                <a:latin typeface="Trebuchet MS"/>
                <a:cs typeface="Trebuchet MS"/>
              </a:rPr>
              <a:t>- THE NEXT FUNCTION DECLARED I N THIS CODE I S  CHECK_LEAPYEAR().</a:t>
            </a:r>
            <a:endParaRPr sz="3100" dirty="0">
              <a:latin typeface="Trebuchet MS"/>
              <a:cs typeface="Trebuchet MS"/>
            </a:endParaRPr>
          </a:p>
        </p:txBody>
      </p:sp>
      <p:sp>
        <p:nvSpPr>
          <p:cNvPr id="11" name="object 11"/>
          <p:cNvSpPr txBox="1"/>
          <p:nvPr/>
        </p:nvSpPr>
        <p:spPr>
          <a:xfrm>
            <a:off x="1611915" y="5065744"/>
            <a:ext cx="10358120" cy="1931297"/>
          </a:xfrm>
          <a:prstGeom prst="rect">
            <a:avLst/>
          </a:prstGeom>
        </p:spPr>
        <p:txBody>
          <a:bodyPr vert="horz" wrap="square" lIns="0" tIns="33019" rIns="0" bIns="0" rtlCol="0">
            <a:spAutoFit/>
          </a:bodyPr>
          <a:lstStyle/>
          <a:p>
            <a:pPr marL="12700" marR="5080">
              <a:lnSpc>
                <a:spcPts val="3670"/>
              </a:lnSpc>
              <a:spcBef>
                <a:spcPts val="259"/>
              </a:spcBef>
            </a:pPr>
            <a:r>
              <a:rPr sz="3100" spc="-145" dirty="0">
                <a:solidFill>
                  <a:srgbClr val="FFFFFF"/>
                </a:solidFill>
                <a:latin typeface="Trebuchet MS"/>
                <a:cs typeface="Trebuchet MS"/>
              </a:rPr>
              <a:t>-</a:t>
            </a:r>
            <a:r>
              <a:rPr sz="3100" spc="140" dirty="0">
                <a:solidFill>
                  <a:srgbClr val="FFFFFF"/>
                </a:solidFill>
                <a:latin typeface="Trebuchet MS"/>
                <a:cs typeface="Trebuchet MS"/>
              </a:rPr>
              <a:t> </a:t>
            </a:r>
            <a:r>
              <a:rPr sz="3100" dirty="0">
                <a:solidFill>
                  <a:srgbClr val="FFFFFF"/>
                </a:solidFill>
                <a:latin typeface="Trebuchet MS"/>
                <a:cs typeface="Trebuchet MS"/>
              </a:rPr>
              <a:t>THIS FUNCTION RETURNS 1 I F YEAR % 400 == 0 OR I F YEAR %  100 ! = 0 &amp;&amp; YEAR % 4 == 0 ; OTHERWISE I T RETURNS 0 . - THE CODE  I S USED TO CREATE A DATE STRUCTURE</a:t>
            </a:r>
            <a:r>
              <a:rPr sz="3100" spc="-675" dirty="0">
                <a:solidFill>
                  <a:srgbClr val="FFFFFF"/>
                </a:solidFill>
                <a:latin typeface="Trebuchet MS"/>
                <a:cs typeface="Trebuchet MS"/>
              </a:rPr>
              <a:t>.</a:t>
            </a:r>
            <a:endParaRPr sz="31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91828"/>
          </a:xfrm>
          <a:prstGeom prst="rect">
            <a:avLst/>
          </a:prstGeom>
        </p:spPr>
      </p:pic>
      <p:sp>
        <p:nvSpPr>
          <p:cNvPr id="3" name="object 3"/>
          <p:cNvSpPr txBox="1">
            <a:spLocks noGrp="1"/>
          </p:cNvSpPr>
          <p:nvPr>
            <p:ph type="title"/>
          </p:nvPr>
        </p:nvSpPr>
        <p:spPr>
          <a:xfrm>
            <a:off x="834824" y="182752"/>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t>I</a:t>
            </a:r>
            <a:r>
              <a:rPr sz="3500" spc="-575" dirty="0"/>
              <a:t> </a:t>
            </a:r>
            <a:r>
              <a:rPr sz="3600" spc="-130" dirty="0">
                <a:latin typeface="Tahoma"/>
                <a:cs typeface="Tahoma"/>
              </a:rPr>
              <a:t>.</a:t>
            </a:r>
            <a:r>
              <a:rPr sz="3600" dirty="0">
                <a:latin typeface="Tahoma"/>
                <a:cs typeface="Tahoma"/>
              </a:rPr>
              <a:t>	</a:t>
            </a:r>
            <a:r>
              <a:rPr sz="3600" spc="405" dirty="0">
                <a:latin typeface="Tahoma"/>
                <a:cs typeface="Tahoma"/>
              </a:rPr>
              <a:t>M</a:t>
            </a:r>
            <a:r>
              <a:rPr sz="3600" spc="650" dirty="0">
                <a:latin typeface="Tahoma"/>
                <a:cs typeface="Tahoma"/>
              </a:rPr>
              <a:t>O</a:t>
            </a:r>
            <a:r>
              <a:rPr sz="3600" spc="250" dirty="0">
                <a:latin typeface="Tahoma"/>
                <a:cs typeface="Tahoma"/>
              </a:rPr>
              <a:t>D</a:t>
            </a:r>
            <a:r>
              <a:rPr sz="3600" spc="254" dirty="0">
                <a:latin typeface="Tahoma"/>
                <a:cs typeface="Tahoma"/>
              </a:rPr>
              <a:t>U</a:t>
            </a:r>
            <a:r>
              <a:rPr sz="3600" spc="35" dirty="0">
                <a:latin typeface="Tahoma"/>
                <a:cs typeface="Tahoma"/>
              </a:rPr>
              <a:t>L</a:t>
            </a:r>
            <a:r>
              <a:rPr sz="3600" spc="330" dirty="0">
                <a:latin typeface="Tahoma"/>
                <a:cs typeface="Tahoma"/>
              </a:rPr>
              <a:t>E</a:t>
            </a:r>
            <a:r>
              <a:rPr sz="3600" spc="60" dirty="0">
                <a:latin typeface="Tahoma"/>
                <a:cs typeface="Tahoma"/>
              </a:rPr>
              <a:t>S</a:t>
            </a:r>
            <a:r>
              <a:rPr sz="3600" dirty="0">
                <a:latin typeface="Tahoma"/>
                <a:cs typeface="Tahoma"/>
              </a:rPr>
              <a:t>	</a:t>
            </a:r>
            <a:r>
              <a:rPr sz="3600" spc="420" dirty="0">
                <a:latin typeface="Tahoma"/>
                <a:cs typeface="Tahoma"/>
              </a:rPr>
              <a:t>A</a:t>
            </a:r>
            <a:r>
              <a:rPr sz="3600" spc="120" dirty="0">
                <a:latin typeface="Tahoma"/>
                <a:cs typeface="Tahoma"/>
              </a:rPr>
              <a:t>N</a:t>
            </a:r>
            <a:r>
              <a:rPr sz="3600" spc="-110" dirty="0">
                <a:latin typeface="Tahoma"/>
                <a:cs typeface="Tahoma"/>
              </a:rPr>
              <a:t>D</a:t>
            </a:r>
            <a:r>
              <a:rPr sz="3600" dirty="0">
                <a:latin typeface="Tahoma"/>
                <a:cs typeface="Tahoma"/>
              </a:rPr>
              <a:t>	</a:t>
            </a:r>
            <a:r>
              <a:rPr sz="3600" spc="275" dirty="0">
                <a:latin typeface="Tahoma"/>
                <a:cs typeface="Tahoma"/>
              </a:rPr>
              <a:t>F</a:t>
            </a:r>
            <a:r>
              <a:rPr sz="3600" spc="254" dirty="0">
                <a:latin typeface="Tahoma"/>
                <a:cs typeface="Tahoma"/>
              </a:rPr>
              <a:t>U</a:t>
            </a:r>
            <a:r>
              <a:rPr sz="3600" spc="120" dirty="0">
                <a:latin typeface="Tahoma"/>
                <a:cs typeface="Tahoma"/>
              </a:rPr>
              <a:t>N</a:t>
            </a:r>
            <a:r>
              <a:rPr sz="3600" spc="819" dirty="0">
                <a:latin typeface="Tahoma"/>
                <a:cs typeface="Tahoma"/>
              </a:rPr>
              <a:t>C</a:t>
            </a:r>
            <a:r>
              <a:rPr sz="3600" spc="-160" dirty="0">
                <a:latin typeface="Tahoma"/>
                <a:cs typeface="Tahoma"/>
              </a:rPr>
              <a:t>T</a:t>
            </a:r>
            <a:r>
              <a:rPr sz="3600" spc="-195" dirty="0">
                <a:latin typeface="Tahoma"/>
                <a:cs typeface="Tahoma"/>
              </a:rPr>
              <a:t>I</a:t>
            </a:r>
            <a:r>
              <a:rPr sz="3600" spc="650" dirty="0">
                <a:latin typeface="Tahoma"/>
                <a:cs typeface="Tahoma"/>
              </a:rPr>
              <a:t>O</a:t>
            </a:r>
            <a:r>
              <a:rPr sz="3600" spc="120" dirty="0">
                <a:latin typeface="Tahoma"/>
                <a:cs typeface="Tahoma"/>
              </a:rPr>
              <a:t>N</a:t>
            </a:r>
            <a:r>
              <a:rPr sz="3600" spc="40" dirty="0">
                <a:latin typeface="Tahoma"/>
                <a:cs typeface="Tahoma"/>
              </a:rPr>
              <a:t>S  </a:t>
            </a:r>
            <a:r>
              <a:rPr sz="3600" dirty="0">
                <a:latin typeface="Tahoma"/>
                <a:cs typeface="Tahoma"/>
              </a:rPr>
              <a:t> </a:t>
            </a:r>
            <a:r>
              <a:rPr sz="3600" spc="-555" dirty="0">
                <a:latin typeface="Tahoma"/>
                <a:cs typeface="Tahoma"/>
              </a:rPr>
              <a:t>I</a:t>
            </a:r>
            <a:r>
              <a:rPr sz="3600" spc="-765" dirty="0">
                <a:latin typeface="Tahoma"/>
                <a:cs typeface="Tahoma"/>
              </a:rPr>
              <a:t> </a:t>
            </a:r>
            <a:r>
              <a:rPr sz="3600" spc="-555" dirty="0">
                <a:latin typeface="Tahoma"/>
                <a:cs typeface="Tahoma"/>
              </a:rPr>
              <a:t>I</a:t>
            </a:r>
            <a:r>
              <a:rPr sz="3600" spc="-760" dirty="0">
                <a:latin typeface="Tahoma"/>
                <a:cs typeface="Tahoma"/>
              </a:rPr>
              <a:t> </a:t>
            </a:r>
            <a:r>
              <a:rPr sz="3600" spc="-130" dirty="0">
                <a:latin typeface="Tahoma"/>
                <a:cs typeface="Tahoma"/>
              </a:rPr>
              <a:t>.	</a:t>
            </a:r>
            <a:r>
              <a:rPr sz="3600" spc="350" dirty="0">
                <a:latin typeface="Tahoma"/>
                <a:cs typeface="Tahoma"/>
              </a:rPr>
              <a:t>CODING</a:t>
            </a:r>
            <a:endParaRPr sz="3600">
              <a:latin typeface="Tahoma"/>
              <a:cs typeface="Tahoma"/>
            </a:endParaRPr>
          </a:p>
        </p:txBody>
      </p:sp>
      <p:sp>
        <p:nvSpPr>
          <p:cNvPr id="4" name="object 4"/>
          <p:cNvSpPr txBox="1"/>
          <p:nvPr/>
        </p:nvSpPr>
        <p:spPr>
          <a:xfrm>
            <a:off x="1624615" y="3847260"/>
            <a:ext cx="435609" cy="182245"/>
          </a:xfrm>
          <a:prstGeom prst="rect">
            <a:avLst/>
          </a:prstGeom>
        </p:spPr>
        <p:txBody>
          <a:bodyPr vert="horz" wrap="square" lIns="0" tIns="15875" rIns="0" bIns="0" rtlCol="0">
            <a:spAutoFit/>
          </a:bodyPr>
          <a:lstStyle/>
          <a:p>
            <a:pPr>
              <a:lnSpc>
                <a:spcPct val="100000"/>
              </a:lnSpc>
              <a:spcBef>
                <a:spcPts val="12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pic>
        <p:nvPicPr>
          <p:cNvPr id="5" name="object 5"/>
          <p:cNvPicPr/>
          <p:nvPr/>
        </p:nvPicPr>
        <p:blipFill>
          <a:blip r:embed="rId3" cstate="print"/>
          <a:stretch>
            <a:fillRect/>
          </a:stretch>
        </p:blipFill>
        <p:spPr>
          <a:xfrm>
            <a:off x="10966596" y="1028700"/>
            <a:ext cx="6677024" cy="5915024"/>
          </a:xfrm>
          <a:prstGeom prst="rect">
            <a:avLst/>
          </a:prstGeom>
        </p:spPr>
      </p:pic>
      <p:sp>
        <p:nvSpPr>
          <p:cNvPr id="6" name="object 6"/>
          <p:cNvSpPr txBox="1">
            <a:spLocks noGrp="1"/>
          </p:cNvSpPr>
          <p:nvPr>
            <p:ph type="body" idx="1"/>
          </p:nvPr>
        </p:nvSpPr>
        <p:spPr>
          <a:xfrm>
            <a:off x="834824" y="1611986"/>
            <a:ext cx="9618345" cy="3738075"/>
          </a:xfrm>
          <a:prstGeom prst="rect">
            <a:avLst/>
          </a:prstGeom>
        </p:spPr>
        <p:txBody>
          <a:bodyPr vert="horz" wrap="square" lIns="0" tIns="12700" rIns="0" bIns="0" rtlCol="0">
            <a:spAutoFit/>
          </a:bodyPr>
          <a:lstStyle/>
          <a:p>
            <a:pPr marL="12700" marR="5080">
              <a:lnSpc>
                <a:spcPct val="115700"/>
              </a:lnSpc>
              <a:spcBef>
                <a:spcPts val="100"/>
              </a:spcBef>
              <a:buChar char="-"/>
              <a:tabLst>
                <a:tab pos="254635" algn="l"/>
              </a:tabLst>
            </a:pPr>
            <a:r>
              <a:rPr sz="3600" dirty="0"/>
              <a:t>The function getNumberOfDays() takes two parameters,  month and year.</a:t>
            </a:r>
          </a:p>
          <a:p>
            <a:pPr>
              <a:lnSpc>
                <a:spcPct val="100000"/>
              </a:lnSpc>
              <a:spcBef>
                <a:spcPts val="50"/>
              </a:spcBef>
              <a:buClr>
                <a:srgbClr val="FFFFFF"/>
              </a:buClr>
              <a:buFont typeface="Trebuchet MS"/>
              <a:buChar char="-"/>
            </a:pPr>
            <a:endParaRPr sz="3600" dirty="0"/>
          </a:p>
          <a:p>
            <a:pPr marL="12700" marR="407034">
              <a:lnSpc>
                <a:spcPct val="115700"/>
              </a:lnSpc>
              <a:buChar char="-"/>
              <a:tabLst>
                <a:tab pos="254635" algn="l"/>
              </a:tabLst>
            </a:pPr>
            <a:r>
              <a:rPr sz="3600" dirty="0"/>
              <a:t>It then calculates the number of days in that month for  that year by using switch-case statements.</a:t>
            </a:r>
          </a:p>
        </p:txBody>
      </p:sp>
      <p:sp>
        <p:nvSpPr>
          <p:cNvPr id="7" name="object 7"/>
          <p:cNvSpPr txBox="1"/>
          <p:nvPr/>
        </p:nvSpPr>
        <p:spPr>
          <a:xfrm>
            <a:off x="834824" y="5898236"/>
            <a:ext cx="9629140" cy="1323760"/>
          </a:xfrm>
          <a:prstGeom prst="rect">
            <a:avLst/>
          </a:prstGeom>
        </p:spPr>
        <p:txBody>
          <a:bodyPr vert="horz" wrap="square" lIns="0" tIns="12700" rIns="0" bIns="0" rtlCol="0">
            <a:spAutoFit/>
          </a:bodyPr>
          <a:lstStyle/>
          <a:p>
            <a:pPr marL="12700" marR="5080" indent="75565">
              <a:lnSpc>
                <a:spcPct val="115700"/>
              </a:lnSpc>
              <a:spcBef>
                <a:spcPts val="100"/>
              </a:spcBef>
            </a:pPr>
            <a:r>
              <a:rPr sz="4050" spc="-590" dirty="0">
                <a:solidFill>
                  <a:srgbClr val="FFFFFF"/>
                </a:solidFill>
                <a:latin typeface="Trebuchet MS"/>
                <a:cs typeface="Trebuchet MS"/>
              </a:rPr>
              <a:t>-</a:t>
            </a:r>
            <a:r>
              <a:rPr sz="3600" dirty="0">
                <a:solidFill>
                  <a:srgbClr val="FFFFFF"/>
                </a:solidFill>
                <a:latin typeface="Trebuchet MS"/>
                <a:cs typeface="Trebuchet MS"/>
              </a:rPr>
              <a:t>The code is a function that takes two arguments: mm and  yy.</a:t>
            </a:r>
            <a:endParaRPr sz="360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92080"/>
            <a:chOff x="0" y="0"/>
            <a:chExt cx="18288000" cy="10292080"/>
          </a:xfrm>
        </p:grpSpPr>
        <p:sp>
          <p:nvSpPr>
            <p:cNvPr id="3" name="object 3"/>
            <p:cNvSpPr/>
            <p:nvPr/>
          </p:nvSpPr>
          <p:spPr>
            <a:xfrm>
              <a:off x="0" y="240"/>
              <a:ext cx="16343630" cy="10292080"/>
            </a:xfrm>
            <a:custGeom>
              <a:avLst/>
              <a:gdLst/>
              <a:ahLst/>
              <a:cxnLst/>
              <a:rect l="l" t="t" r="r" b="b"/>
              <a:pathLst>
                <a:path w="16343630" h="10292080">
                  <a:moveTo>
                    <a:pt x="15785402" y="9492056"/>
                  </a:moveTo>
                  <a:lnTo>
                    <a:pt x="15238032" y="3077451"/>
                  </a:lnTo>
                  <a:lnTo>
                    <a:pt x="15107552" y="3042132"/>
                  </a:lnTo>
                  <a:lnTo>
                    <a:pt x="15087981" y="2812719"/>
                  </a:lnTo>
                  <a:lnTo>
                    <a:pt x="14957540" y="2777896"/>
                  </a:lnTo>
                  <a:lnTo>
                    <a:pt x="14938172" y="2550884"/>
                  </a:lnTo>
                  <a:lnTo>
                    <a:pt x="14807781" y="2516530"/>
                  </a:lnTo>
                  <a:lnTo>
                    <a:pt x="14788604" y="2291765"/>
                  </a:lnTo>
                  <a:lnTo>
                    <a:pt x="14658239" y="2257844"/>
                  </a:lnTo>
                  <a:lnTo>
                    <a:pt x="14639239" y="2035175"/>
                  </a:lnTo>
                  <a:lnTo>
                    <a:pt x="14508925" y="2001659"/>
                  </a:lnTo>
                  <a:lnTo>
                    <a:pt x="14493850" y="1824951"/>
                  </a:lnTo>
                  <a:lnTo>
                    <a:pt x="14363548" y="1791728"/>
                  </a:lnTo>
                  <a:lnTo>
                    <a:pt x="14348574" y="1616252"/>
                  </a:lnTo>
                  <a:lnTo>
                    <a:pt x="14218298" y="1583321"/>
                  </a:lnTo>
                  <a:lnTo>
                    <a:pt x="14203426" y="1408963"/>
                  </a:lnTo>
                  <a:lnTo>
                    <a:pt x="14073175" y="1376311"/>
                  </a:lnTo>
                  <a:lnTo>
                    <a:pt x="14058392" y="1203007"/>
                  </a:lnTo>
                  <a:lnTo>
                    <a:pt x="13928166" y="1170597"/>
                  </a:lnTo>
                  <a:lnTo>
                    <a:pt x="13913295" y="996365"/>
                  </a:lnTo>
                  <a:lnTo>
                    <a:pt x="13783043" y="963612"/>
                  </a:lnTo>
                  <a:lnTo>
                    <a:pt x="13768184" y="789495"/>
                  </a:lnTo>
                  <a:lnTo>
                    <a:pt x="13637933" y="756805"/>
                  </a:lnTo>
                  <a:lnTo>
                    <a:pt x="13623100" y="583095"/>
                  </a:lnTo>
                  <a:lnTo>
                    <a:pt x="13492861" y="550545"/>
                  </a:lnTo>
                  <a:lnTo>
                    <a:pt x="13478104" y="377571"/>
                  </a:lnTo>
                  <a:lnTo>
                    <a:pt x="13347891" y="345236"/>
                  </a:lnTo>
                  <a:lnTo>
                    <a:pt x="13336867" y="216179"/>
                  </a:lnTo>
                  <a:lnTo>
                    <a:pt x="13206667" y="184073"/>
                  </a:lnTo>
                  <a:lnTo>
                    <a:pt x="13190969" y="0"/>
                  </a:lnTo>
                  <a:lnTo>
                    <a:pt x="4524159" y="6731"/>
                  </a:lnTo>
                  <a:lnTo>
                    <a:pt x="4528299" y="55283"/>
                  </a:lnTo>
                  <a:lnTo>
                    <a:pt x="4404385" y="96926"/>
                  </a:lnTo>
                  <a:lnTo>
                    <a:pt x="4409681" y="158953"/>
                  </a:lnTo>
                  <a:lnTo>
                    <a:pt x="4285805" y="200926"/>
                  </a:lnTo>
                  <a:lnTo>
                    <a:pt x="4291139" y="263588"/>
                  </a:lnTo>
                  <a:lnTo>
                    <a:pt x="4167289" y="305841"/>
                  </a:lnTo>
                  <a:lnTo>
                    <a:pt x="4175480" y="401967"/>
                  </a:lnTo>
                  <a:lnTo>
                    <a:pt x="4051719" y="445109"/>
                  </a:lnTo>
                  <a:lnTo>
                    <a:pt x="4057269" y="510273"/>
                  </a:lnTo>
                  <a:lnTo>
                    <a:pt x="3933533" y="553897"/>
                  </a:lnTo>
                  <a:lnTo>
                    <a:pt x="3939171" y="620014"/>
                  </a:lnTo>
                  <a:lnTo>
                    <a:pt x="3815473" y="664108"/>
                  </a:lnTo>
                  <a:lnTo>
                    <a:pt x="3824071" y="764971"/>
                  </a:lnTo>
                  <a:lnTo>
                    <a:pt x="3700437" y="809701"/>
                  </a:lnTo>
                  <a:lnTo>
                    <a:pt x="3706266" y="878090"/>
                  </a:lnTo>
                  <a:lnTo>
                    <a:pt x="3582670" y="923302"/>
                  </a:lnTo>
                  <a:lnTo>
                    <a:pt x="3591560" y="1027595"/>
                  </a:lnTo>
                  <a:lnTo>
                    <a:pt x="3468027" y="1073480"/>
                  </a:lnTo>
                  <a:lnTo>
                    <a:pt x="3474047" y="1144181"/>
                  </a:lnTo>
                  <a:lnTo>
                    <a:pt x="3350552" y="1190561"/>
                  </a:lnTo>
                  <a:lnTo>
                    <a:pt x="3359747" y="1298371"/>
                  </a:lnTo>
                  <a:lnTo>
                    <a:pt x="3236315" y="1345438"/>
                  </a:lnTo>
                  <a:lnTo>
                    <a:pt x="3242538" y="1418501"/>
                  </a:lnTo>
                  <a:lnTo>
                    <a:pt x="3119145" y="1466088"/>
                  </a:lnTo>
                  <a:lnTo>
                    <a:pt x="3128645" y="1577530"/>
                  </a:lnTo>
                  <a:lnTo>
                    <a:pt x="3005315" y="1625803"/>
                  </a:lnTo>
                  <a:lnTo>
                    <a:pt x="3014992" y="1739353"/>
                  </a:lnTo>
                  <a:lnTo>
                    <a:pt x="2891713" y="1788337"/>
                  </a:lnTo>
                  <a:lnTo>
                    <a:pt x="2901581" y="1904034"/>
                  </a:lnTo>
                  <a:lnTo>
                    <a:pt x="2778366" y="1953742"/>
                  </a:lnTo>
                  <a:lnTo>
                    <a:pt x="2788412" y="2071598"/>
                  </a:lnTo>
                  <a:lnTo>
                    <a:pt x="2665272" y="2122030"/>
                  </a:lnTo>
                  <a:lnTo>
                    <a:pt x="2675509" y="2242108"/>
                  </a:lnTo>
                  <a:lnTo>
                    <a:pt x="2552420" y="2293277"/>
                  </a:lnTo>
                  <a:lnTo>
                    <a:pt x="2562847" y="2415578"/>
                  </a:lnTo>
                  <a:lnTo>
                    <a:pt x="2439822" y="2467508"/>
                  </a:lnTo>
                  <a:lnTo>
                    <a:pt x="2454021" y="2633980"/>
                  </a:lnTo>
                  <a:lnTo>
                    <a:pt x="2331085" y="2686862"/>
                  </a:lnTo>
                  <a:lnTo>
                    <a:pt x="2345613" y="2857169"/>
                  </a:lnTo>
                  <a:lnTo>
                    <a:pt x="2222754" y="2911030"/>
                  </a:lnTo>
                  <a:lnTo>
                    <a:pt x="2233866" y="3041408"/>
                  </a:lnTo>
                  <a:lnTo>
                    <a:pt x="2111083" y="3096031"/>
                  </a:lnTo>
                  <a:lnTo>
                    <a:pt x="2130044" y="3318268"/>
                  </a:lnTo>
                  <a:lnTo>
                    <a:pt x="2007349" y="3374123"/>
                  </a:lnTo>
                  <a:lnTo>
                    <a:pt x="2026335" y="3596627"/>
                  </a:lnTo>
                  <a:lnTo>
                    <a:pt x="1903590" y="3651897"/>
                  </a:lnTo>
                  <a:lnTo>
                    <a:pt x="1922868" y="3877932"/>
                  </a:lnTo>
                  <a:lnTo>
                    <a:pt x="1800250" y="3934625"/>
                  </a:lnTo>
                  <a:lnTo>
                    <a:pt x="1824088" y="4214025"/>
                  </a:lnTo>
                  <a:lnTo>
                    <a:pt x="1701584" y="4272000"/>
                  </a:lnTo>
                  <a:lnTo>
                    <a:pt x="1730082" y="4606048"/>
                  </a:lnTo>
                  <a:lnTo>
                    <a:pt x="1607654" y="4665015"/>
                  </a:lnTo>
                  <a:lnTo>
                    <a:pt x="1702257" y="5773725"/>
                  </a:lnTo>
                  <a:lnTo>
                    <a:pt x="1657934" y="5749353"/>
                  </a:lnTo>
                  <a:lnTo>
                    <a:pt x="1613014" y="5725782"/>
                  </a:lnTo>
                  <a:lnTo>
                    <a:pt x="1567561" y="5703087"/>
                  </a:lnTo>
                  <a:lnTo>
                    <a:pt x="1524431" y="5682246"/>
                  </a:lnTo>
                  <a:lnTo>
                    <a:pt x="1480616" y="5661787"/>
                  </a:lnTo>
                  <a:lnTo>
                    <a:pt x="1436166" y="5641822"/>
                  </a:lnTo>
                  <a:lnTo>
                    <a:pt x="1391158" y="5622480"/>
                  </a:lnTo>
                  <a:lnTo>
                    <a:pt x="1345615" y="5603913"/>
                  </a:lnTo>
                  <a:lnTo>
                    <a:pt x="1299603" y="5586222"/>
                  </a:lnTo>
                  <a:lnTo>
                    <a:pt x="1253172" y="5569572"/>
                  </a:lnTo>
                  <a:lnTo>
                    <a:pt x="1206373" y="5554065"/>
                  </a:lnTo>
                  <a:lnTo>
                    <a:pt x="1159268" y="5539854"/>
                  </a:lnTo>
                  <a:lnTo>
                    <a:pt x="1111910" y="5527052"/>
                  </a:lnTo>
                  <a:lnTo>
                    <a:pt x="1064336" y="5515800"/>
                  </a:lnTo>
                  <a:lnTo>
                    <a:pt x="1016622" y="5506237"/>
                  </a:lnTo>
                  <a:lnTo>
                    <a:pt x="968794" y="5498490"/>
                  </a:lnTo>
                  <a:lnTo>
                    <a:pt x="920927" y="5492686"/>
                  </a:lnTo>
                  <a:lnTo>
                    <a:pt x="873061" y="5488952"/>
                  </a:lnTo>
                  <a:lnTo>
                    <a:pt x="822007" y="5487035"/>
                  </a:lnTo>
                  <a:lnTo>
                    <a:pt x="770953" y="5486959"/>
                  </a:lnTo>
                  <a:lnTo>
                    <a:pt x="719924" y="5488673"/>
                  </a:lnTo>
                  <a:lnTo>
                    <a:pt x="668985" y="5492178"/>
                  </a:lnTo>
                  <a:lnTo>
                    <a:pt x="618197" y="5497436"/>
                  </a:lnTo>
                  <a:lnTo>
                    <a:pt x="567613" y="5504421"/>
                  </a:lnTo>
                  <a:lnTo>
                    <a:pt x="517271" y="5513095"/>
                  </a:lnTo>
                  <a:lnTo>
                    <a:pt x="467233" y="5523446"/>
                  </a:lnTo>
                  <a:lnTo>
                    <a:pt x="417550" y="5535447"/>
                  </a:lnTo>
                  <a:lnTo>
                    <a:pt x="368287" y="5549062"/>
                  </a:lnTo>
                  <a:lnTo>
                    <a:pt x="319481" y="5564276"/>
                  </a:lnTo>
                  <a:lnTo>
                    <a:pt x="271183" y="5581053"/>
                  </a:lnTo>
                  <a:lnTo>
                    <a:pt x="223456" y="5599366"/>
                  </a:lnTo>
                  <a:lnTo>
                    <a:pt x="176364" y="5619191"/>
                  </a:lnTo>
                  <a:lnTo>
                    <a:pt x="129197" y="5640590"/>
                  </a:lnTo>
                  <a:lnTo>
                    <a:pt x="82702" y="5663616"/>
                  </a:lnTo>
                  <a:lnTo>
                    <a:pt x="36957" y="5688215"/>
                  </a:lnTo>
                  <a:lnTo>
                    <a:pt x="0" y="5709717"/>
                  </a:lnTo>
                  <a:lnTo>
                    <a:pt x="0" y="10286759"/>
                  </a:lnTo>
                  <a:lnTo>
                    <a:pt x="2026932" y="10286759"/>
                  </a:lnTo>
                  <a:lnTo>
                    <a:pt x="2180742" y="10195027"/>
                  </a:lnTo>
                  <a:lnTo>
                    <a:pt x="2358186" y="10086556"/>
                  </a:lnTo>
                  <a:lnTo>
                    <a:pt x="2446172" y="10031095"/>
                  </a:lnTo>
                  <a:lnTo>
                    <a:pt x="2533434" y="9974567"/>
                  </a:lnTo>
                  <a:lnTo>
                    <a:pt x="2576741" y="9945865"/>
                  </a:lnTo>
                  <a:lnTo>
                    <a:pt x="2619781" y="9916820"/>
                  </a:lnTo>
                  <a:lnTo>
                    <a:pt x="2662555" y="9887445"/>
                  </a:lnTo>
                  <a:lnTo>
                    <a:pt x="2705023" y="9857689"/>
                  </a:lnTo>
                  <a:lnTo>
                    <a:pt x="2747175" y="9827539"/>
                  </a:lnTo>
                  <a:lnTo>
                    <a:pt x="2788996" y="9796970"/>
                  </a:lnTo>
                  <a:lnTo>
                    <a:pt x="2828772" y="9767037"/>
                  </a:lnTo>
                  <a:lnTo>
                    <a:pt x="2867863" y="9736391"/>
                  </a:lnTo>
                  <a:lnTo>
                    <a:pt x="2906217" y="9704997"/>
                  </a:lnTo>
                  <a:lnTo>
                    <a:pt x="2943758" y="9672815"/>
                  </a:lnTo>
                  <a:lnTo>
                    <a:pt x="2980423" y="9639821"/>
                  </a:lnTo>
                  <a:lnTo>
                    <a:pt x="3016161" y="9605962"/>
                  </a:lnTo>
                  <a:lnTo>
                    <a:pt x="3050895" y="9571203"/>
                  </a:lnTo>
                  <a:lnTo>
                    <a:pt x="3084563" y="9535516"/>
                  </a:lnTo>
                  <a:lnTo>
                    <a:pt x="3117113" y="9498863"/>
                  </a:lnTo>
                  <a:lnTo>
                    <a:pt x="3148482" y="9461195"/>
                  </a:lnTo>
                  <a:lnTo>
                    <a:pt x="3178594" y="9422486"/>
                  </a:lnTo>
                  <a:lnTo>
                    <a:pt x="3207397" y="9382696"/>
                  </a:lnTo>
                  <a:lnTo>
                    <a:pt x="3234817" y="9341790"/>
                  </a:lnTo>
                  <a:lnTo>
                    <a:pt x="3260801" y="9299727"/>
                  </a:lnTo>
                  <a:lnTo>
                    <a:pt x="3285286" y="9256471"/>
                  </a:lnTo>
                  <a:lnTo>
                    <a:pt x="3308210" y="9211970"/>
                  </a:lnTo>
                  <a:lnTo>
                    <a:pt x="3329914" y="9165920"/>
                  </a:lnTo>
                  <a:lnTo>
                    <a:pt x="3350082" y="9119184"/>
                  </a:lnTo>
                  <a:lnTo>
                    <a:pt x="3368713" y="9071800"/>
                  </a:lnTo>
                  <a:lnTo>
                    <a:pt x="3385820" y="9023845"/>
                  </a:lnTo>
                  <a:lnTo>
                    <a:pt x="3401415" y="8975357"/>
                  </a:lnTo>
                  <a:lnTo>
                    <a:pt x="3415525" y="8926385"/>
                  </a:lnTo>
                  <a:lnTo>
                    <a:pt x="3428123" y="8876995"/>
                  </a:lnTo>
                  <a:lnTo>
                    <a:pt x="3439261" y="8827211"/>
                  </a:lnTo>
                  <a:lnTo>
                    <a:pt x="3448939" y="8777110"/>
                  </a:lnTo>
                  <a:lnTo>
                    <a:pt x="3457156" y="8726729"/>
                  </a:lnTo>
                  <a:lnTo>
                    <a:pt x="3463925" y="8676119"/>
                  </a:lnTo>
                  <a:lnTo>
                    <a:pt x="3469284" y="8625332"/>
                  </a:lnTo>
                  <a:lnTo>
                    <a:pt x="3470579" y="8608454"/>
                  </a:lnTo>
                  <a:lnTo>
                    <a:pt x="3473729" y="8608949"/>
                  </a:lnTo>
                  <a:lnTo>
                    <a:pt x="3478936" y="8669884"/>
                  </a:lnTo>
                  <a:lnTo>
                    <a:pt x="3607993" y="8688629"/>
                  </a:lnTo>
                  <a:lnTo>
                    <a:pt x="3612896" y="8745982"/>
                  </a:lnTo>
                  <a:lnTo>
                    <a:pt x="3741801" y="8763013"/>
                  </a:lnTo>
                  <a:lnTo>
                    <a:pt x="3746423" y="8817077"/>
                  </a:lnTo>
                  <a:lnTo>
                    <a:pt x="3875189" y="8832532"/>
                  </a:lnTo>
                  <a:lnTo>
                    <a:pt x="3879558" y="8883599"/>
                  </a:lnTo>
                  <a:lnTo>
                    <a:pt x="4008209" y="8897633"/>
                  </a:lnTo>
                  <a:lnTo>
                    <a:pt x="4012336" y="8945969"/>
                  </a:lnTo>
                  <a:lnTo>
                    <a:pt x="4140885" y="8958720"/>
                  </a:lnTo>
                  <a:lnTo>
                    <a:pt x="4144810" y="9004643"/>
                  </a:lnTo>
                  <a:lnTo>
                    <a:pt x="4273258" y="9016251"/>
                  </a:lnTo>
                  <a:lnTo>
                    <a:pt x="4277004" y="9060040"/>
                  </a:lnTo>
                  <a:lnTo>
                    <a:pt x="4405363" y="9070657"/>
                  </a:lnTo>
                  <a:lnTo>
                    <a:pt x="4408944" y="9112593"/>
                  </a:lnTo>
                  <a:lnTo>
                    <a:pt x="4537227" y="9122359"/>
                  </a:lnTo>
                  <a:lnTo>
                    <a:pt x="4540682" y="9162745"/>
                  </a:lnTo>
                  <a:lnTo>
                    <a:pt x="4668913" y="9171813"/>
                  </a:lnTo>
                  <a:lnTo>
                    <a:pt x="4670603" y="9191460"/>
                  </a:lnTo>
                  <a:lnTo>
                    <a:pt x="4798784" y="9200134"/>
                  </a:lnTo>
                  <a:lnTo>
                    <a:pt x="4802073" y="9238564"/>
                  </a:lnTo>
                  <a:lnTo>
                    <a:pt x="4930229" y="9246768"/>
                  </a:lnTo>
                  <a:lnTo>
                    <a:pt x="4933454" y="9284424"/>
                  </a:lnTo>
                  <a:lnTo>
                    <a:pt x="5061585" y="9292298"/>
                  </a:lnTo>
                  <a:lnTo>
                    <a:pt x="5064760" y="9329458"/>
                  </a:lnTo>
                  <a:lnTo>
                    <a:pt x="5192877" y="9337167"/>
                  </a:lnTo>
                  <a:lnTo>
                    <a:pt x="5324132" y="9381795"/>
                  </a:lnTo>
                  <a:lnTo>
                    <a:pt x="5325719" y="9400286"/>
                  </a:lnTo>
                  <a:lnTo>
                    <a:pt x="5453862" y="9408173"/>
                  </a:lnTo>
                  <a:lnTo>
                    <a:pt x="5457101" y="9446120"/>
                  </a:lnTo>
                  <a:lnTo>
                    <a:pt x="5585282" y="9454591"/>
                  </a:lnTo>
                  <a:lnTo>
                    <a:pt x="5586946" y="9474048"/>
                  </a:lnTo>
                  <a:lnTo>
                    <a:pt x="5715152" y="9482887"/>
                  </a:lnTo>
                  <a:lnTo>
                    <a:pt x="5718556" y="9522701"/>
                  </a:lnTo>
                  <a:lnTo>
                    <a:pt x="5846813" y="9532074"/>
                  </a:lnTo>
                  <a:lnTo>
                    <a:pt x="5850306" y="9572904"/>
                  </a:lnTo>
                  <a:lnTo>
                    <a:pt x="5978601" y="9582760"/>
                  </a:lnTo>
                  <a:lnTo>
                    <a:pt x="5982170" y="9624530"/>
                  </a:lnTo>
                  <a:lnTo>
                    <a:pt x="6110503" y="9634842"/>
                  </a:lnTo>
                  <a:lnTo>
                    <a:pt x="6112319" y="9656102"/>
                  </a:lnTo>
                  <a:lnTo>
                    <a:pt x="6240691" y="9666694"/>
                  </a:lnTo>
                  <a:lnTo>
                    <a:pt x="6244374" y="9709861"/>
                  </a:lnTo>
                  <a:lnTo>
                    <a:pt x="6372771" y="9720847"/>
                  </a:lnTo>
                  <a:lnTo>
                    <a:pt x="6376517" y="9764763"/>
                  </a:lnTo>
                  <a:lnTo>
                    <a:pt x="6504953" y="9776092"/>
                  </a:lnTo>
                  <a:lnTo>
                    <a:pt x="6508750" y="9820681"/>
                  </a:lnTo>
                  <a:lnTo>
                    <a:pt x="6637210" y="9832327"/>
                  </a:lnTo>
                  <a:lnTo>
                    <a:pt x="6641058" y="9877514"/>
                  </a:lnTo>
                  <a:lnTo>
                    <a:pt x="6769544" y="9889439"/>
                  </a:lnTo>
                  <a:lnTo>
                    <a:pt x="6773443" y="9935146"/>
                  </a:lnTo>
                  <a:lnTo>
                    <a:pt x="6901942" y="9947313"/>
                  </a:lnTo>
                  <a:lnTo>
                    <a:pt x="6903910" y="9970351"/>
                  </a:lnTo>
                  <a:lnTo>
                    <a:pt x="7032422" y="9982657"/>
                  </a:lnTo>
                  <a:lnTo>
                    <a:pt x="7036384" y="10029050"/>
                  </a:lnTo>
                  <a:lnTo>
                    <a:pt x="7164908" y="10041547"/>
                  </a:lnTo>
                  <a:lnTo>
                    <a:pt x="7168896" y="10088258"/>
                  </a:lnTo>
                  <a:lnTo>
                    <a:pt x="7297433" y="10100894"/>
                  </a:lnTo>
                  <a:lnTo>
                    <a:pt x="7301446" y="10147859"/>
                  </a:lnTo>
                  <a:lnTo>
                    <a:pt x="7429982" y="10160597"/>
                  </a:lnTo>
                  <a:lnTo>
                    <a:pt x="7434008" y="10207727"/>
                  </a:lnTo>
                  <a:lnTo>
                    <a:pt x="7566596" y="10267759"/>
                  </a:lnTo>
                  <a:lnTo>
                    <a:pt x="7696086" y="10291597"/>
                  </a:lnTo>
                  <a:lnTo>
                    <a:pt x="15216124" y="10289210"/>
                  </a:lnTo>
                  <a:lnTo>
                    <a:pt x="15209584" y="10212667"/>
                  </a:lnTo>
                  <a:lnTo>
                    <a:pt x="15333256" y="10168217"/>
                  </a:lnTo>
                  <a:lnTo>
                    <a:pt x="15324417" y="10064699"/>
                  </a:lnTo>
                  <a:lnTo>
                    <a:pt x="15447950" y="10018560"/>
                  </a:lnTo>
                  <a:lnTo>
                    <a:pt x="15438692" y="9910140"/>
                  </a:lnTo>
                  <a:lnTo>
                    <a:pt x="15562085" y="9862426"/>
                  </a:lnTo>
                  <a:lnTo>
                    <a:pt x="15552433" y="9749384"/>
                  </a:lnTo>
                  <a:lnTo>
                    <a:pt x="15675699" y="9700171"/>
                  </a:lnTo>
                  <a:lnTo>
                    <a:pt x="15662288" y="9543009"/>
                  </a:lnTo>
                  <a:lnTo>
                    <a:pt x="15785402" y="9492056"/>
                  </a:lnTo>
                  <a:close/>
                </a:path>
                <a:path w="16343630" h="10292080">
                  <a:moveTo>
                    <a:pt x="15894406" y="9275737"/>
                  </a:moveTo>
                  <a:lnTo>
                    <a:pt x="15392273" y="3391293"/>
                  </a:lnTo>
                  <a:lnTo>
                    <a:pt x="15261755" y="3355454"/>
                  </a:lnTo>
                  <a:lnTo>
                    <a:pt x="15771432" y="9328252"/>
                  </a:lnTo>
                  <a:lnTo>
                    <a:pt x="15894406" y="9275737"/>
                  </a:lnTo>
                  <a:close/>
                </a:path>
                <a:path w="16343630" h="10292080">
                  <a:moveTo>
                    <a:pt x="16343071" y="7065073"/>
                  </a:moveTo>
                  <a:lnTo>
                    <a:pt x="16244977" y="5915533"/>
                  </a:lnTo>
                  <a:lnTo>
                    <a:pt x="16114179" y="5876468"/>
                  </a:lnTo>
                  <a:lnTo>
                    <a:pt x="16042208" y="5033035"/>
                  </a:lnTo>
                  <a:lnTo>
                    <a:pt x="15911475" y="4994580"/>
                  </a:lnTo>
                  <a:lnTo>
                    <a:pt x="15869692" y="4504906"/>
                  </a:lnTo>
                  <a:lnTo>
                    <a:pt x="15738996" y="4467072"/>
                  </a:lnTo>
                  <a:lnTo>
                    <a:pt x="15932938" y="6739915"/>
                  </a:lnTo>
                  <a:lnTo>
                    <a:pt x="15706001" y="4080472"/>
                  </a:lnTo>
                  <a:lnTo>
                    <a:pt x="15575369" y="4043286"/>
                  </a:lnTo>
                  <a:lnTo>
                    <a:pt x="15546908" y="3709670"/>
                  </a:lnTo>
                  <a:lnTo>
                    <a:pt x="15416327" y="3673157"/>
                  </a:lnTo>
                  <a:lnTo>
                    <a:pt x="15876232" y="9062733"/>
                  </a:lnTo>
                  <a:lnTo>
                    <a:pt x="15999067" y="9008491"/>
                  </a:lnTo>
                  <a:lnTo>
                    <a:pt x="15980207" y="8787498"/>
                  </a:lnTo>
                  <a:lnTo>
                    <a:pt x="16102914" y="8731771"/>
                  </a:lnTo>
                  <a:lnTo>
                    <a:pt x="16075559" y="8411235"/>
                  </a:lnTo>
                  <a:lnTo>
                    <a:pt x="16198126" y="8353857"/>
                  </a:lnTo>
                  <a:lnTo>
                    <a:pt x="16165805" y="7975155"/>
                  </a:lnTo>
                  <a:lnTo>
                    <a:pt x="16288258" y="7916354"/>
                  </a:lnTo>
                  <a:lnTo>
                    <a:pt x="16199257" y="6873507"/>
                  </a:lnTo>
                  <a:lnTo>
                    <a:pt x="16220796" y="7125792"/>
                  </a:lnTo>
                  <a:lnTo>
                    <a:pt x="16343071" y="7065073"/>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666951" y="8675915"/>
              <a:ext cx="2273935" cy="1611630"/>
            </a:xfrm>
            <a:custGeom>
              <a:avLst/>
              <a:gdLst/>
              <a:ahLst/>
              <a:cxnLst/>
              <a:rect l="l" t="t" r="r" b="b"/>
              <a:pathLst>
                <a:path w="2273935" h="1611629">
                  <a:moveTo>
                    <a:pt x="2200953" y="1611083"/>
                  </a:moveTo>
                  <a:lnTo>
                    <a:pt x="0" y="1611083"/>
                  </a:lnTo>
                  <a:lnTo>
                    <a:pt x="5242" y="1566156"/>
                  </a:lnTo>
                  <a:lnTo>
                    <a:pt x="13687" y="1515903"/>
                  </a:lnTo>
                  <a:lnTo>
                    <a:pt x="24489" y="1466002"/>
                  </a:lnTo>
                  <a:lnTo>
                    <a:pt x="37456" y="1416569"/>
                  </a:lnTo>
                  <a:lnTo>
                    <a:pt x="52393" y="1367720"/>
                  </a:lnTo>
                  <a:lnTo>
                    <a:pt x="69106" y="1319573"/>
                  </a:lnTo>
                  <a:lnTo>
                    <a:pt x="87401" y="1272245"/>
                  </a:lnTo>
                  <a:lnTo>
                    <a:pt x="106760" y="1226142"/>
                  </a:lnTo>
                  <a:lnTo>
                    <a:pt x="127153" y="1180567"/>
                  </a:lnTo>
                  <a:lnTo>
                    <a:pt x="148430" y="1135446"/>
                  </a:lnTo>
                  <a:lnTo>
                    <a:pt x="170440" y="1090703"/>
                  </a:lnTo>
                  <a:lnTo>
                    <a:pt x="193031" y="1046262"/>
                  </a:lnTo>
                  <a:lnTo>
                    <a:pt x="216053" y="1002047"/>
                  </a:lnTo>
                  <a:lnTo>
                    <a:pt x="239355" y="957984"/>
                  </a:lnTo>
                  <a:lnTo>
                    <a:pt x="286193" y="870009"/>
                  </a:lnTo>
                  <a:lnTo>
                    <a:pt x="309427" y="825946"/>
                  </a:lnTo>
                  <a:lnTo>
                    <a:pt x="332338" y="781731"/>
                  </a:lnTo>
                  <a:lnTo>
                    <a:pt x="354772" y="737290"/>
                  </a:lnTo>
                  <a:lnTo>
                    <a:pt x="376581" y="692547"/>
                  </a:lnTo>
                  <a:lnTo>
                    <a:pt x="397612" y="647426"/>
                  </a:lnTo>
                  <a:lnTo>
                    <a:pt x="417714" y="601851"/>
                  </a:lnTo>
                  <a:lnTo>
                    <a:pt x="436738" y="555748"/>
                  </a:lnTo>
                  <a:lnTo>
                    <a:pt x="455334" y="509044"/>
                  </a:lnTo>
                  <a:lnTo>
                    <a:pt x="474307" y="462515"/>
                  </a:lnTo>
                  <a:lnTo>
                    <a:pt x="494265" y="416513"/>
                  </a:lnTo>
                  <a:lnTo>
                    <a:pt x="515817" y="371388"/>
                  </a:lnTo>
                  <a:lnTo>
                    <a:pt x="539573" y="327492"/>
                  </a:lnTo>
                  <a:lnTo>
                    <a:pt x="566142" y="285175"/>
                  </a:lnTo>
                  <a:lnTo>
                    <a:pt x="596134" y="244787"/>
                  </a:lnTo>
                  <a:lnTo>
                    <a:pt x="630593" y="205572"/>
                  </a:lnTo>
                  <a:lnTo>
                    <a:pt x="668338" y="169263"/>
                  </a:lnTo>
                  <a:lnTo>
                    <a:pt x="709001" y="136059"/>
                  </a:lnTo>
                  <a:lnTo>
                    <a:pt x="752208" y="106158"/>
                  </a:lnTo>
                  <a:lnTo>
                    <a:pt x="797590" y="79761"/>
                  </a:lnTo>
                  <a:lnTo>
                    <a:pt x="844774" y="57065"/>
                  </a:lnTo>
                  <a:lnTo>
                    <a:pt x="892768" y="38062"/>
                  </a:lnTo>
                  <a:lnTo>
                    <a:pt x="942060" y="22709"/>
                  </a:lnTo>
                  <a:lnTo>
                    <a:pt x="992360" y="11149"/>
                  </a:lnTo>
                  <a:lnTo>
                    <a:pt x="1043375" y="3531"/>
                  </a:lnTo>
                  <a:lnTo>
                    <a:pt x="1094815" y="0"/>
                  </a:lnTo>
                  <a:lnTo>
                    <a:pt x="1146388" y="701"/>
                  </a:lnTo>
                  <a:lnTo>
                    <a:pt x="1198188" y="6404"/>
                  </a:lnTo>
                  <a:lnTo>
                    <a:pt x="1249789" y="17189"/>
                  </a:lnTo>
                  <a:lnTo>
                    <a:pt x="1300833" y="32167"/>
                  </a:lnTo>
                  <a:lnTo>
                    <a:pt x="1350963" y="50448"/>
                  </a:lnTo>
                  <a:lnTo>
                    <a:pt x="1399820" y="71145"/>
                  </a:lnTo>
                  <a:lnTo>
                    <a:pt x="1447046" y="93368"/>
                  </a:lnTo>
                  <a:lnTo>
                    <a:pt x="1490628" y="115796"/>
                  </a:lnTo>
                  <a:lnTo>
                    <a:pt x="1533063" y="140024"/>
                  </a:lnTo>
                  <a:lnTo>
                    <a:pt x="1574373" y="165953"/>
                  </a:lnTo>
                  <a:lnTo>
                    <a:pt x="1614581" y="193485"/>
                  </a:lnTo>
                  <a:lnTo>
                    <a:pt x="1653708" y="222519"/>
                  </a:lnTo>
                  <a:lnTo>
                    <a:pt x="1691776" y="252956"/>
                  </a:lnTo>
                  <a:lnTo>
                    <a:pt x="1728809" y="284699"/>
                  </a:lnTo>
                  <a:lnTo>
                    <a:pt x="1764828" y="317646"/>
                  </a:lnTo>
                  <a:lnTo>
                    <a:pt x="1799855" y="351700"/>
                  </a:lnTo>
                  <a:lnTo>
                    <a:pt x="1833912" y="386761"/>
                  </a:lnTo>
                  <a:lnTo>
                    <a:pt x="1867021" y="422730"/>
                  </a:lnTo>
                  <a:lnTo>
                    <a:pt x="1899205" y="459507"/>
                  </a:lnTo>
                  <a:lnTo>
                    <a:pt x="1930486" y="496995"/>
                  </a:lnTo>
                  <a:lnTo>
                    <a:pt x="1962587" y="537172"/>
                  </a:lnTo>
                  <a:lnTo>
                    <a:pt x="1993956" y="578078"/>
                  </a:lnTo>
                  <a:lnTo>
                    <a:pt x="2024444" y="619726"/>
                  </a:lnTo>
                  <a:lnTo>
                    <a:pt x="2053903" y="662128"/>
                  </a:lnTo>
                  <a:lnTo>
                    <a:pt x="2082184" y="705296"/>
                  </a:lnTo>
                  <a:lnTo>
                    <a:pt x="2109141" y="749244"/>
                  </a:lnTo>
                  <a:lnTo>
                    <a:pt x="2134624" y="793983"/>
                  </a:lnTo>
                  <a:lnTo>
                    <a:pt x="2158486" y="839527"/>
                  </a:lnTo>
                  <a:lnTo>
                    <a:pt x="2180577" y="885887"/>
                  </a:lnTo>
                  <a:lnTo>
                    <a:pt x="2200751" y="933077"/>
                  </a:lnTo>
                  <a:lnTo>
                    <a:pt x="2218858" y="981108"/>
                  </a:lnTo>
                  <a:lnTo>
                    <a:pt x="2234751" y="1029994"/>
                  </a:lnTo>
                  <a:lnTo>
                    <a:pt x="2248282" y="1079747"/>
                  </a:lnTo>
                  <a:lnTo>
                    <a:pt x="2259302" y="1130379"/>
                  </a:lnTo>
                  <a:lnTo>
                    <a:pt x="2265431" y="1170048"/>
                  </a:lnTo>
                  <a:lnTo>
                    <a:pt x="2270040" y="1210209"/>
                  </a:lnTo>
                  <a:lnTo>
                    <a:pt x="2272858" y="1250818"/>
                  </a:lnTo>
                  <a:lnTo>
                    <a:pt x="2273619" y="1291830"/>
                  </a:lnTo>
                  <a:lnTo>
                    <a:pt x="2271828" y="1339112"/>
                  </a:lnTo>
                  <a:lnTo>
                    <a:pt x="2267241" y="1386235"/>
                  </a:lnTo>
                  <a:lnTo>
                    <a:pt x="2259807" y="1432982"/>
                  </a:lnTo>
                  <a:lnTo>
                    <a:pt x="2249476" y="1479136"/>
                  </a:lnTo>
                  <a:lnTo>
                    <a:pt x="2236198" y="1524479"/>
                  </a:lnTo>
                  <a:lnTo>
                    <a:pt x="2219924" y="1568795"/>
                  </a:lnTo>
                  <a:lnTo>
                    <a:pt x="2200953" y="1611083"/>
                  </a:lnTo>
                  <a:close/>
                </a:path>
              </a:pathLst>
            </a:custGeom>
            <a:solidFill>
              <a:srgbClr val="6AD4CC"/>
            </a:solidFill>
          </p:spPr>
          <p:txBody>
            <a:bodyPr wrap="square" lIns="0" tIns="0" rIns="0" bIns="0" rtlCol="0"/>
            <a:lstStyle/>
            <a:p>
              <a:endParaRPr/>
            </a:p>
          </p:txBody>
        </p:sp>
        <p:sp>
          <p:nvSpPr>
            <p:cNvPr id="5" name="object 5"/>
            <p:cNvSpPr/>
            <p:nvPr/>
          </p:nvSpPr>
          <p:spPr>
            <a:xfrm>
              <a:off x="13238328" y="0"/>
              <a:ext cx="5050155" cy="4633595"/>
            </a:xfrm>
            <a:custGeom>
              <a:avLst/>
              <a:gdLst/>
              <a:ahLst/>
              <a:cxnLst/>
              <a:rect l="l" t="t" r="r" b="b"/>
              <a:pathLst>
                <a:path w="5050155" h="4633595">
                  <a:moveTo>
                    <a:pt x="4278513" y="3920438"/>
                  </a:moveTo>
                  <a:lnTo>
                    <a:pt x="4243461" y="3955465"/>
                  </a:lnTo>
                  <a:lnTo>
                    <a:pt x="4207836" y="3989919"/>
                  </a:lnTo>
                  <a:lnTo>
                    <a:pt x="4171636" y="4023784"/>
                  </a:lnTo>
                  <a:lnTo>
                    <a:pt x="4134858" y="4057048"/>
                  </a:lnTo>
                  <a:lnTo>
                    <a:pt x="4097499" y="4089696"/>
                  </a:lnTo>
                  <a:lnTo>
                    <a:pt x="4059557" y="4121714"/>
                  </a:lnTo>
                  <a:lnTo>
                    <a:pt x="4021028" y="4153087"/>
                  </a:lnTo>
                  <a:lnTo>
                    <a:pt x="3981909" y="4183802"/>
                  </a:lnTo>
                  <a:lnTo>
                    <a:pt x="3942198" y="4213843"/>
                  </a:lnTo>
                  <a:lnTo>
                    <a:pt x="3901892" y="4243198"/>
                  </a:lnTo>
                  <a:lnTo>
                    <a:pt x="3860988" y="4271851"/>
                  </a:lnTo>
                  <a:lnTo>
                    <a:pt x="3819588" y="4299475"/>
                  </a:lnTo>
                  <a:lnTo>
                    <a:pt x="3777673" y="4326192"/>
                  </a:lnTo>
                  <a:lnTo>
                    <a:pt x="3735262" y="4351975"/>
                  </a:lnTo>
                  <a:lnTo>
                    <a:pt x="3692378" y="4376800"/>
                  </a:lnTo>
                  <a:lnTo>
                    <a:pt x="3649040" y="4400642"/>
                  </a:lnTo>
                  <a:lnTo>
                    <a:pt x="3605268" y="4423475"/>
                  </a:lnTo>
                  <a:lnTo>
                    <a:pt x="3561085" y="4445274"/>
                  </a:lnTo>
                  <a:lnTo>
                    <a:pt x="3516510" y="4466014"/>
                  </a:lnTo>
                  <a:lnTo>
                    <a:pt x="3471564" y="4485670"/>
                  </a:lnTo>
                  <a:lnTo>
                    <a:pt x="3426267" y="4504216"/>
                  </a:lnTo>
                  <a:lnTo>
                    <a:pt x="3380640" y="4521627"/>
                  </a:lnTo>
                  <a:lnTo>
                    <a:pt x="3334705" y="4537879"/>
                  </a:lnTo>
                  <a:lnTo>
                    <a:pt x="3288480" y="4552945"/>
                  </a:lnTo>
                  <a:lnTo>
                    <a:pt x="3241988" y="4566802"/>
                  </a:lnTo>
                  <a:lnTo>
                    <a:pt x="3195248" y="4579422"/>
                  </a:lnTo>
                  <a:lnTo>
                    <a:pt x="3148282" y="4590782"/>
                  </a:lnTo>
                  <a:lnTo>
                    <a:pt x="3101109" y="4600856"/>
                  </a:lnTo>
                  <a:lnTo>
                    <a:pt x="3053752" y="4609618"/>
                  </a:lnTo>
                  <a:lnTo>
                    <a:pt x="3006229" y="4617044"/>
                  </a:lnTo>
                  <a:lnTo>
                    <a:pt x="2958562" y="4623109"/>
                  </a:lnTo>
                  <a:lnTo>
                    <a:pt x="2910771" y="4627787"/>
                  </a:lnTo>
                  <a:lnTo>
                    <a:pt x="2862878" y="4631052"/>
                  </a:lnTo>
                  <a:lnTo>
                    <a:pt x="2814902" y="4632881"/>
                  </a:lnTo>
                  <a:lnTo>
                    <a:pt x="2766865" y="4633247"/>
                  </a:lnTo>
                  <a:lnTo>
                    <a:pt x="2718786" y="4632126"/>
                  </a:lnTo>
                  <a:lnTo>
                    <a:pt x="2670687" y="4629491"/>
                  </a:lnTo>
                  <a:lnTo>
                    <a:pt x="2622589" y="4625319"/>
                  </a:lnTo>
                  <a:lnTo>
                    <a:pt x="2574511" y="4619583"/>
                  </a:lnTo>
                  <a:lnTo>
                    <a:pt x="2526474" y="4612259"/>
                  </a:lnTo>
                  <a:lnTo>
                    <a:pt x="2478500" y="4603321"/>
                  </a:lnTo>
                  <a:lnTo>
                    <a:pt x="2430608" y="4592744"/>
                  </a:lnTo>
                  <a:lnTo>
                    <a:pt x="2382820" y="4580503"/>
                  </a:lnTo>
                  <a:lnTo>
                    <a:pt x="2335155" y="4566572"/>
                  </a:lnTo>
                  <a:lnTo>
                    <a:pt x="2287636" y="4550928"/>
                  </a:lnTo>
                  <a:lnTo>
                    <a:pt x="2240281" y="4533543"/>
                  </a:lnTo>
                  <a:lnTo>
                    <a:pt x="2193112" y="4514393"/>
                  </a:lnTo>
                  <a:lnTo>
                    <a:pt x="2146840" y="4493819"/>
                  </a:lnTo>
                  <a:lnTo>
                    <a:pt x="2101424" y="4472056"/>
                  </a:lnTo>
                  <a:lnTo>
                    <a:pt x="2056857" y="4449132"/>
                  </a:lnTo>
                  <a:lnTo>
                    <a:pt x="2013130" y="4425078"/>
                  </a:lnTo>
                  <a:lnTo>
                    <a:pt x="1970237" y="4399922"/>
                  </a:lnTo>
                  <a:lnTo>
                    <a:pt x="1928171" y="4373693"/>
                  </a:lnTo>
                  <a:lnTo>
                    <a:pt x="1886924" y="4346420"/>
                  </a:lnTo>
                  <a:lnTo>
                    <a:pt x="1846490" y="4318132"/>
                  </a:lnTo>
                  <a:lnTo>
                    <a:pt x="1806860" y="4288858"/>
                  </a:lnTo>
                  <a:lnTo>
                    <a:pt x="1768028" y="4258628"/>
                  </a:lnTo>
                  <a:lnTo>
                    <a:pt x="1729987" y="4227470"/>
                  </a:lnTo>
                  <a:lnTo>
                    <a:pt x="1692729" y="4195413"/>
                  </a:lnTo>
                  <a:lnTo>
                    <a:pt x="1656248" y="4162487"/>
                  </a:lnTo>
                  <a:lnTo>
                    <a:pt x="1620535" y="4128719"/>
                  </a:lnTo>
                  <a:lnTo>
                    <a:pt x="1585584" y="4094141"/>
                  </a:lnTo>
                  <a:lnTo>
                    <a:pt x="1551388" y="4058779"/>
                  </a:lnTo>
                  <a:lnTo>
                    <a:pt x="1517939" y="4022665"/>
                  </a:lnTo>
                  <a:lnTo>
                    <a:pt x="1485230" y="3985825"/>
                  </a:lnTo>
                  <a:lnTo>
                    <a:pt x="1453253" y="3948290"/>
                  </a:lnTo>
                  <a:lnTo>
                    <a:pt x="1422003" y="3910089"/>
                  </a:lnTo>
                  <a:lnTo>
                    <a:pt x="1391471" y="3871250"/>
                  </a:lnTo>
                  <a:lnTo>
                    <a:pt x="1361650" y="3831803"/>
                  </a:lnTo>
                  <a:lnTo>
                    <a:pt x="1332533" y="3791777"/>
                  </a:lnTo>
                  <a:lnTo>
                    <a:pt x="1304114" y="3751200"/>
                  </a:lnTo>
                  <a:lnTo>
                    <a:pt x="1276383" y="3710102"/>
                  </a:lnTo>
                  <a:lnTo>
                    <a:pt x="1249335" y="3668512"/>
                  </a:lnTo>
                  <a:lnTo>
                    <a:pt x="1222963" y="3626458"/>
                  </a:lnTo>
                  <a:lnTo>
                    <a:pt x="1197258" y="3583970"/>
                  </a:lnTo>
                  <a:lnTo>
                    <a:pt x="1172214" y="3541078"/>
                  </a:lnTo>
                  <a:lnTo>
                    <a:pt x="1147823" y="3497809"/>
                  </a:lnTo>
                  <a:lnTo>
                    <a:pt x="1124079" y="3454192"/>
                  </a:lnTo>
                  <a:lnTo>
                    <a:pt x="1100974" y="3410258"/>
                  </a:lnTo>
                  <a:lnTo>
                    <a:pt x="1078501" y="3366035"/>
                  </a:lnTo>
                  <a:lnTo>
                    <a:pt x="1056653" y="3321552"/>
                  </a:lnTo>
                  <a:lnTo>
                    <a:pt x="1035422" y="3276838"/>
                  </a:lnTo>
                  <a:lnTo>
                    <a:pt x="1014801" y="3231922"/>
                  </a:lnTo>
                  <a:lnTo>
                    <a:pt x="994784" y="3186833"/>
                  </a:lnTo>
                  <a:lnTo>
                    <a:pt x="975362" y="3141600"/>
                  </a:lnTo>
                  <a:lnTo>
                    <a:pt x="956005" y="3095196"/>
                  </a:lnTo>
                  <a:lnTo>
                    <a:pt x="937110" y="3048642"/>
                  </a:lnTo>
                  <a:lnTo>
                    <a:pt x="918654" y="3001946"/>
                  </a:lnTo>
                  <a:lnTo>
                    <a:pt x="900611" y="2955116"/>
                  </a:lnTo>
                  <a:lnTo>
                    <a:pt x="882961" y="2908159"/>
                  </a:lnTo>
                  <a:lnTo>
                    <a:pt x="865678" y="2861083"/>
                  </a:lnTo>
                  <a:lnTo>
                    <a:pt x="848740" y="2813897"/>
                  </a:lnTo>
                  <a:lnTo>
                    <a:pt x="832123" y="2766608"/>
                  </a:lnTo>
                  <a:lnTo>
                    <a:pt x="815804" y="2719223"/>
                  </a:lnTo>
                  <a:lnTo>
                    <a:pt x="799759" y="2671751"/>
                  </a:lnTo>
                  <a:lnTo>
                    <a:pt x="783966" y="2624199"/>
                  </a:lnTo>
                  <a:lnTo>
                    <a:pt x="768400" y="2576575"/>
                  </a:lnTo>
                  <a:lnTo>
                    <a:pt x="753039" y="2528888"/>
                  </a:lnTo>
                  <a:lnTo>
                    <a:pt x="737859" y="2481143"/>
                  </a:lnTo>
                  <a:lnTo>
                    <a:pt x="722836" y="2433351"/>
                  </a:lnTo>
                  <a:lnTo>
                    <a:pt x="707947" y="2385517"/>
                  </a:lnTo>
                  <a:lnTo>
                    <a:pt x="693169" y="2337651"/>
                  </a:lnTo>
                  <a:lnTo>
                    <a:pt x="590864" y="2002321"/>
                  </a:lnTo>
                  <a:lnTo>
                    <a:pt x="561299" y="1906660"/>
                  </a:lnTo>
                  <a:lnTo>
                    <a:pt x="546344" y="1858893"/>
                  </a:lnTo>
                  <a:lnTo>
                    <a:pt x="531242" y="1811180"/>
                  </a:lnTo>
                  <a:lnTo>
                    <a:pt x="515971" y="1763526"/>
                  </a:lnTo>
                  <a:lnTo>
                    <a:pt x="500507" y="1715942"/>
                  </a:lnTo>
                  <a:lnTo>
                    <a:pt x="484826" y="1668433"/>
                  </a:lnTo>
                  <a:lnTo>
                    <a:pt x="468905" y="1621008"/>
                  </a:lnTo>
                  <a:lnTo>
                    <a:pt x="452721" y="1573676"/>
                  </a:lnTo>
                  <a:lnTo>
                    <a:pt x="436251" y="1526443"/>
                  </a:lnTo>
                  <a:lnTo>
                    <a:pt x="419470" y="1479317"/>
                  </a:lnTo>
                  <a:lnTo>
                    <a:pt x="402356" y="1432306"/>
                  </a:lnTo>
                  <a:lnTo>
                    <a:pt x="384885" y="1385419"/>
                  </a:lnTo>
                  <a:lnTo>
                    <a:pt x="367035" y="1338662"/>
                  </a:lnTo>
                  <a:lnTo>
                    <a:pt x="348780" y="1292044"/>
                  </a:lnTo>
                  <a:lnTo>
                    <a:pt x="330099" y="1245572"/>
                  </a:lnTo>
                  <a:lnTo>
                    <a:pt x="310968" y="1199255"/>
                  </a:lnTo>
                  <a:lnTo>
                    <a:pt x="291363" y="1153099"/>
                  </a:lnTo>
                  <a:lnTo>
                    <a:pt x="250598" y="1058362"/>
                  </a:lnTo>
                  <a:lnTo>
                    <a:pt x="230305" y="1010947"/>
                  </a:lnTo>
                  <a:lnTo>
                    <a:pt x="210214" y="963464"/>
                  </a:lnTo>
                  <a:lnTo>
                    <a:pt x="190428" y="915883"/>
                  </a:lnTo>
                  <a:lnTo>
                    <a:pt x="171055" y="868177"/>
                  </a:lnTo>
                  <a:lnTo>
                    <a:pt x="152198" y="820316"/>
                  </a:lnTo>
                  <a:lnTo>
                    <a:pt x="133963" y="772274"/>
                  </a:lnTo>
                  <a:lnTo>
                    <a:pt x="116457" y="724020"/>
                  </a:lnTo>
                  <a:lnTo>
                    <a:pt x="99783" y="675527"/>
                  </a:lnTo>
                  <a:lnTo>
                    <a:pt x="84049" y="626766"/>
                  </a:lnTo>
                  <a:lnTo>
                    <a:pt x="69358" y="577709"/>
                  </a:lnTo>
                  <a:lnTo>
                    <a:pt x="55817" y="528327"/>
                  </a:lnTo>
                  <a:lnTo>
                    <a:pt x="43530" y="478592"/>
                  </a:lnTo>
                  <a:lnTo>
                    <a:pt x="32604" y="428476"/>
                  </a:lnTo>
                  <a:lnTo>
                    <a:pt x="23144" y="377950"/>
                  </a:lnTo>
                  <a:lnTo>
                    <a:pt x="15255" y="326986"/>
                  </a:lnTo>
                  <a:lnTo>
                    <a:pt x="9042" y="275554"/>
                  </a:lnTo>
                  <a:lnTo>
                    <a:pt x="4597" y="227184"/>
                  </a:lnTo>
                  <a:lnTo>
                    <a:pt x="1618" y="178638"/>
                  </a:lnTo>
                  <a:lnTo>
                    <a:pt x="90" y="129963"/>
                  </a:lnTo>
                  <a:lnTo>
                    <a:pt x="0" y="81206"/>
                  </a:lnTo>
                  <a:lnTo>
                    <a:pt x="1332" y="32415"/>
                  </a:lnTo>
                  <a:lnTo>
                    <a:pt x="3154" y="0"/>
                  </a:lnTo>
                  <a:lnTo>
                    <a:pt x="5049670" y="0"/>
                  </a:lnTo>
                  <a:lnTo>
                    <a:pt x="5049670" y="2740507"/>
                  </a:lnTo>
                  <a:lnTo>
                    <a:pt x="5039291" y="2764465"/>
                  </a:lnTo>
                  <a:lnTo>
                    <a:pt x="5019097" y="2809787"/>
                  </a:lnTo>
                  <a:lnTo>
                    <a:pt x="4998412" y="2854934"/>
                  </a:lnTo>
                  <a:lnTo>
                    <a:pt x="4977231" y="2899890"/>
                  </a:lnTo>
                  <a:lnTo>
                    <a:pt x="4955553" y="2944642"/>
                  </a:lnTo>
                  <a:lnTo>
                    <a:pt x="4933374" y="2989175"/>
                  </a:lnTo>
                  <a:lnTo>
                    <a:pt x="4910692" y="3033475"/>
                  </a:lnTo>
                  <a:lnTo>
                    <a:pt x="4887504" y="3077528"/>
                  </a:lnTo>
                  <a:lnTo>
                    <a:pt x="4863806" y="3121320"/>
                  </a:lnTo>
                  <a:lnTo>
                    <a:pt x="4839597" y="3164836"/>
                  </a:lnTo>
                  <a:lnTo>
                    <a:pt x="4814872" y="3208063"/>
                  </a:lnTo>
                  <a:lnTo>
                    <a:pt x="4789630" y="3250986"/>
                  </a:lnTo>
                  <a:lnTo>
                    <a:pt x="4763867" y="3293591"/>
                  </a:lnTo>
                  <a:lnTo>
                    <a:pt x="4737581" y="3335864"/>
                  </a:lnTo>
                  <a:lnTo>
                    <a:pt x="4710768" y="3377790"/>
                  </a:lnTo>
                  <a:lnTo>
                    <a:pt x="4683426" y="3419356"/>
                  </a:lnTo>
                  <a:lnTo>
                    <a:pt x="4655552" y="3460547"/>
                  </a:lnTo>
                  <a:lnTo>
                    <a:pt x="4627142" y="3501349"/>
                  </a:lnTo>
                  <a:lnTo>
                    <a:pt x="4598195" y="3541748"/>
                  </a:lnTo>
                  <a:lnTo>
                    <a:pt x="4568708" y="3581729"/>
                  </a:lnTo>
                  <a:lnTo>
                    <a:pt x="4538677" y="3621279"/>
                  </a:lnTo>
                  <a:lnTo>
                    <a:pt x="4508099" y="3660383"/>
                  </a:lnTo>
                  <a:lnTo>
                    <a:pt x="4476972" y="3699027"/>
                  </a:lnTo>
                  <a:lnTo>
                    <a:pt x="4445293" y="3737197"/>
                  </a:lnTo>
                  <a:lnTo>
                    <a:pt x="4413058" y="3774879"/>
                  </a:lnTo>
                  <a:lnTo>
                    <a:pt x="4380266" y="3812058"/>
                  </a:lnTo>
                  <a:lnTo>
                    <a:pt x="4346913" y="3848720"/>
                  </a:lnTo>
                  <a:lnTo>
                    <a:pt x="4312997" y="3884852"/>
                  </a:lnTo>
                  <a:lnTo>
                    <a:pt x="4278513" y="3920438"/>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1028712"/>
              <a:ext cx="18288000" cy="8229600"/>
            </a:xfrm>
            <a:custGeom>
              <a:avLst/>
              <a:gdLst/>
              <a:ahLst/>
              <a:cxnLst/>
              <a:rect l="l" t="t" r="r" b="b"/>
              <a:pathLst>
                <a:path w="18288000" h="8229600">
                  <a:moveTo>
                    <a:pt x="1028687" y="7639037"/>
                  </a:moveTo>
                  <a:lnTo>
                    <a:pt x="1026731" y="7590612"/>
                  </a:lnTo>
                  <a:lnTo>
                    <a:pt x="1020965" y="7543254"/>
                  </a:lnTo>
                  <a:lnTo>
                    <a:pt x="1011529" y="7497127"/>
                  </a:lnTo>
                  <a:lnTo>
                    <a:pt x="998588" y="7452385"/>
                  </a:lnTo>
                  <a:lnTo>
                    <a:pt x="982281" y="7409180"/>
                  </a:lnTo>
                  <a:lnTo>
                    <a:pt x="962774" y="7367651"/>
                  </a:lnTo>
                  <a:lnTo>
                    <a:pt x="940219" y="7327963"/>
                  </a:lnTo>
                  <a:lnTo>
                    <a:pt x="914755" y="7290270"/>
                  </a:lnTo>
                  <a:lnTo>
                    <a:pt x="886536" y="7254722"/>
                  </a:lnTo>
                  <a:lnTo>
                    <a:pt x="855726" y="7221461"/>
                  </a:lnTo>
                  <a:lnTo>
                    <a:pt x="822464" y="7190651"/>
                  </a:lnTo>
                  <a:lnTo>
                    <a:pt x="786917" y="7162432"/>
                  </a:lnTo>
                  <a:lnTo>
                    <a:pt x="749223" y="7136968"/>
                  </a:lnTo>
                  <a:lnTo>
                    <a:pt x="709536" y="7114413"/>
                  </a:lnTo>
                  <a:lnTo>
                    <a:pt x="668007" y="7094906"/>
                  </a:lnTo>
                  <a:lnTo>
                    <a:pt x="624801" y="7078599"/>
                  </a:lnTo>
                  <a:lnTo>
                    <a:pt x="580059" y="7065658"/>
                  </a:lnTo>
                  <a:lnTo>
                    <a:pt x="533933" y="7056221"/>
                  </a:lnTo>
                  <a:lnTo>
                    <a:pt x="486575" y="7050456"/>
                  </a:lnTo>
                  <a:lnTo>
                    <a:pt x="438137" y="7048487"/>
                  </a:lnTo>
                  <a:lnTo>
                    <a:pt x="389712" y="7050456"/>
                  </a:lnTo>
                  <a:lnTo>
                    <a:pt x="342353" y="7056221"/>
                  </a:lnTo>
                  <a:lnTo>
                    <a:pt x="296227" y="7065658"/>
                  </a:lnTo>
                  <a:lnTo>
                    <a:pt x="251485" y="7078599"/>
                  </a:lnTo>
                  <a:lnTo>
                    <a:pt x="208280" y="7094906"/>
                  </a:lnTo>
                  <a:lnTo>
                    <a:pt x="166751" y="7114413"/>
                  </a:lnTo>
                  <a:lnTo>
                    <a:pt x="127063" y="7136968"/>
                  </a:lnTo>
                  <a:lnTo>
                    <a:pt x="89369" y="7162432"/>
                  </a:lnTo>
                  <a:lnTo>
                    <a:pt x="53822" y="7190651"/>
                  </a:lnTo>
                  <a:lnTo>
                    <a:pt x="20561" y="7221461"/>
                  </a:lnTo>
                  <a:lnTo>
                    <a:pt x="0" y="7243661"/>
                  </a:lnTo>
                  <a:lnTo>
                    <a:pt x="0" y="8034426"/>
                  </a:lnTo>
                  <a:lnTo>
                    <a:pt x="53822" y="8087436"/>
                  </a:lnTo>
                  <a:lnTo>
                    <a:pt x="89369" y="8115655"/>
                  </a:lnTo>
                  <a:lnTo>
                    <a:pt x="127063" y="8141119"/>
                  </a:lnTo>
                  <a:lnTo>
                    <a:pt x="166751" y="8163674"/>
                  </a:lnTo>
                  <a:lnTo>
                    <a:pt x="208280" y="8183181"/>
                  </a:lnTo>
                  <a:lnTo>
                    <a:pt x="251485" y="8199488"/>
                  </a:lnTo>
                  <a:lnTo>
                    <a:pt x="296227" y="8212429"/>
                  </a:lnTo>
                  <a:lnTo>
                    <a:pt x="342353" y="8221866"/>
                  </a:lnTo>
                  <a:lnTo>
                    <a:pt x="389712" y="8227631"/>
                  </a:lnTo>
                  <a:lnTo>
                    <a:pt x="438137" y="8229587"/>
                  </a:lnTo>
                  <a:lnTo>
                    <a:pt x="486575" y="8227631"/>
                  </a:lnTo>
                  <a:lnTo>
                    <a:pt x="533933" y="8221866"/>
                  </a:lnTo>
                  <a:lnTo>
                    <a:pt x="580059" y="8212429"/>
                  </a:lnTo>
                  <a:lnTo>
                    <a:pt x="624801" y="8199488"/>
                  </a:lnTo>
                  <a:lnTo>
                    <a:pt x="668007" y="8183181"/>
                  </a:lnTo>
                  <a:lnTo>
                    <a:pt x="709536" y="8163674"/>
                  </a:lnTo>
                  <a:lnTo>
                    <a:pt x="749223" y="8141119"/>
                  </a:lnTo>
                  <a:lnTo>
                    <a:pt x="786917" y="8115655"/>
                  </a:lnTo>
                  <a:lnTo>
                    <a:pt x="822464" y="8087436"/>
                  </a:lnTo>
                  <a:lnTo>
                    <a:pt x="855726" y="8056626"/>
                  </a:lnTo>
                  <a:lnTo>
                    <a:pt x="886536" y="8023365"/>
                  </a:lnTo>
                  <a:lnTo>
                    <a:pt x="914755" y="7987817"/>
                  </a:lnTo>
                  <a:lnTo>
                    <a:pt x="940219" y="7950124"/>
                  </a:lnTo>
                  <a:lnTo>
                    <a:pt x="962774" y="7910436"/>
                  </a:lnTo>
                  <a:lnTo>
                    <a:pt x="982281" y="7868907"/>
                  </a:lnTo>
                  <a:lnTo>
                    <a:pt x="998588" y="7825702"/>
                  </a:lnTo>
                  <a:lnTo>
                    <a:pt x="1011529" y="7780960"/>
                  </a:lnTo>
                  <a:lnTo>
                    <a:pt x="1020965" y="7734833"/>
                  </a:lnTo>
                  <a:lnTo>
                    <a:pt x="1026731" y="7687475"/>
                  </a:lnTo>
                  <a:lnTo>
                    <a:pt x="1028687" y="7639037"/>
                  </a:lnTo>
                  <a:close/>
                </a:path>
                <a:path w="18288000" h="8229600">
                  <a:moveTo>
                    <a:pt x="17259288" y="285750"/>
                  </a:moveTo>
                  <a:lnTo>
                    <a:pt x="17255554" y="239395"/>
                  </a:lnTo>
                  <a:lnTo>
                    <a:pt x="17244721" y="195427"/>
                  </a:lnTo>
                  <a:lnTo>
                    <a:pt x="17227398" y="154419"/>
                  </a:lnTo>
                  <a:lnTo>
                    <a:pt x="17204157" y="116979"/>
                  </a:lnTo>
                  <a:lnTo>
                    <a:pt x="17175595" y="83693"/>
                  </a:lnTo>
                  <a:lnTo>
                    <a:pt x="17142308" y="55130"/>
                  </a:lnTo>
                  <a:lnTo>
                    <a:pt x="17104856" y="31889"/>
                  </a:lnTo>
                  <a:lnTo>
                    <a:pt x="17063860" y="14566"/>
                  </a:lnTo>
                  <a:lnTo>
                    <a:pt x="17019893" y="3733"/>
                  </a:lnTo>
                  <a:lnTo>
                    <a:pt x="16973538" y="0"/>
                  </a:lnTo>
                  <a:lnTo>
                    <a:pt x="16927195" y="3733"/>
                  </a:lnTo>
                  <a:lnTo>
                    <a:pt x="16883228" y="14566"/>
                  </a:lnTo>
                  <a:lnTo>
                    <a:pt x="16842220" y="31889"/>
                  </a:lnTo>
                  <a:lnTo>
                    <a:pt x="16804780" y="55130"/>
                  </a:lnTo>
                  <a:lnTo>
                    <a:pt x="16771493" y="83693"/>
                  </a:lnTo>
                  <a:lnTo>
                    <a:pt x="16742931" y="116979"/>
                  </a:lnTo>
                  <a:lnTo>
                    <a:pt x="16719690" y="154419"/>
                  </a:lnTo>
                  <a:lnTo>
                    <a:pt x="16702367" y="195427"/>
                  </a:lnTo>
                  <a:lnTo>
                    <a:pt x="16691534" y="239395"/>
                  </a:lnTo>
                  <a:lnTo>
                    <a:pt x="16687788" y="285750"/>
                  </a:lnTo>
                  <a:lnTo>
                    <a:pt x="16691534" y="332092"/>
                  </a:lnTo>
                  <a:lnTo>
                    <a:pt x="16702367" y="376059"/>
                  </a:lnTo>
                  <a:lnTo>
                    <a:pt x="16719690" y="417068"/>
                  </a:lnTo>
                  <a:lnTo>
                    <a:pt x="16742931" y="454507"/>
                  </a:lnTo>
                  <a:lnTo>
                    <a:pt x="16771493" y="487794"/>
                  </a:lnTo>
                  <a:lnTo>
                    <a:pt x="16804780" y="516356"/>
                  </a:lnTo>
                  <a:lnTo>
                    <a:pt x="16842220" y="539597"/>
                  </a:lnTo>
                  <a:lnTo>
                    <a:pt x="16883228" y="556920"/>
                  </a:lnTo>
                  <a:lnTo>
                    <a:pt x="16927195" y="567753"/>
                  </a:lnTo>
                  <a:lnTo>
                    <a:pt x="16973538" y="571500"/>
                  </a:lnTo>
                  <a:lnTo>
                    <a:pt x="17019893" y="567753"/>
                  </a:lnTo>
                  <a:lnTo>
                    <a:pt x="17063860" y="556920"/>
                  </a:lnTo>
                  <a:lnTo>
                    <a:pt x="17104856" y="539597"/>
                  </a:lnTo>
                  <a:lnTo>
                    <a:pt x="17142308" y="516356"/>
                  </a:lnTo>
                  <a:lnTo>
                    <a:pt x="17175595" y="487794"/>
                  </a:lnTo>
                  <a:lnTo>
                    <a:pt x="17204157" y="454507"/>
                  </a:lnTo>
                  <a:lnTo>
                    <a:pt x="17227398" y="417068"/>
                  </a:lnTo>
                  <a:lnTo>
                    <a:pt x="17244721" y="376059"/>
                  </a:lnTo>
                  <a:lnTo>
                    <a:pt x="17255554" y="332092"/>
                  </a:lnTo>
                  <a:lnTo>
                    <a:pt x="17259288" y="285750"/>
                  </a:lnTo>
                  <a:close/>
                </a:path>
                <a:path w="18288000" h="8229600">
                  <a:moveTo>
                    <a:pt x="18287988" y="1552917"/>
                  </a:moveTo>
                  <a:lnTo>
                    <a:pt x="18249811" y="1520812"/>
                  </a:lnTo>
                  <a:lnTo>
                    <a:pt x="18213540" y="1488465"/>
                  </a:lnTo>
                  <a:lnTo>
                    <a:pt x="18178056" y="1455280"/>
                  </a:lnTo>
                  <a:lnTo>
                    <a:pt x="18143195" y="1421447"/>
                  </a:lnTo>
                  <a:lnTo>
                    <a:pt x="18108778" y="1387132"/>
                  </a:lnTo>
                  <a:lnTo>
                    <a:pt x="18074615" y="1352524"/>
                  </a:lnTo>
                  <a:lnTo>
                    <a:pt x="18006429" y="1283157"/>
                  </a:lnTo>
                  <a:lnTo>
                    <a:pt x="17972037" y="1248740"/>
                  </a:lnTo>
                  <a:lnTo>
                    <a:pt x="17937214" y="1214755"/>
                  </a:lnTo>
                  <a:lnTo>
                    <a:pt x="17901806" y="1181366"/>
                  </a:lnTo>
                  <a:lnTo>
                    <a:pt x="17865611" y="1148765"/>
                  </a:lnTo>
                  <a:lnTo>
                    <a:pt x="17828476" y="1117117"/>
                  </a:lnTo>
                  <a:lnTo>
                    <a:pt x="17788293" y="1085316"/>
                  </a:lnTo>
                  <a:lnTo>
                    <a:pt x="17746523" y="1055217"/>
                  </a:lnTo>
                  <a:lnTo>
                    <a:pt x="17703242" y="1027176"/>
                  </a:lnTo>
                  <a:lnTo>
                    <a:pt x="17658550" y="1001547"/>
                  </a:lnTo>
                  <a:lnTo>
                    <a:pt x="17612513" y="978712"/>
                  </a:lnTo>
                  <a:lnTo>
                    <a:pt x="17565231" y="959015"/>
                  </a:lnTo>
                  <a:lnTo>
                    <a:pt x="17516780" y="942822"/>
                  </a:lnTo>
                  <a:lnTo>
                    <a:pt x="17467263" y="930490"/>
                  </a:lnTo>
                  <a:lnTo>
                    <a:pt x="17416768" y="922375"/>
                  </a:lnTo>
                  <a:lnTo>
                    <a:pt x="17365358" y="918845"/>
                  </a:lnTo>
                  <a:lnTo>
                    <a:pt x="17313148" y="920254"/>
                  </a:lnTo>
                  <a:lnTo>
                    <a:pt x="17264025" y="926807"/>
                  </a:lnTo>
                  <a:lnTo>
                    <a:pt x="17217035" y="938441"/>
                  </a:lnTo>
                  <a:lnTo>
                    <a:pt x="17172267" y="954824"/>
                  </a:lnTo>
                  <a:lnTo>
                    <a:pt x="17129786" y="975614"/>
                  </a:lnTo>
                  <a:lnTo>
                    <a:pt x="17089654" y="1000467"/>
                  </a:lnTo>
                  <a:lnTo>
                    <a:pt x="17051947" y="1029068"/>
                  </a:lnTo>
                  <a:lnTo>
                    <a:pt x="17016730" y="1061072"/>
                  </a:lnTo>
                  <a:lnTo>
                    <a:pt x="16984079" y="1096137"/>
                  </a:lnTo>
                  <a:lnTo>
                    <a:pt x="16954069" y="1133932"/>
                  </a:lnTo>
                  <a:lnTo>
                    <a:pt x="16926764" y="1174127"/>
                  </a:lnTo>
                  <a:lnTo>
                    <a:pt x="16902227" y="1216380"/>
                  </a:lnTo>
                  <a:lnTo>
                    <a:pt x="16879621" y="1262291"/>
                  </a:lnTo>
                  <a:lnTo>
                    <a:pt x="16859936" y="1309306"/>
                  </a:lnTo>
                  <a:lnTo>
                    <a:pt x="16843071" y="1357325"/>
                  </a:lnTo>
                  <a:lnTo>
                    <a:pt x="16828910" y="1406182"/>
                  </a:lnTo>
                  <a:lnTo>
                    <a:pt x="16817340" y="1455750"/>
                  </a:lnTo>
                  <a:lnTo>
                    <a:pt x="16808247" y="1505889"/>
                  </a:lnTo>
                  <a:lnTo>
                    <a:pt x="16801541" y="1556473"/>
                  </a:lnTo>
                  <a:lnTo>
                    <a:pt x="16797096" y="1607375"/>
                  </a:lnTo>
                  <a:lnTo>
                    <a:pt x="16794798" y="1658442"/>
                  </a:lnTo>
                  <a:lnTo>
                    <a:pt x="16794569" y="1709547"/>
                  </a:lnTo>
                  <a:lnTo>
                    <a:pt x="16796258" y="1760550"/>
                  </a:lnTo>
                  <a:lnTo>
                    <a:pt x="16799789" y="1811324"/>
                  </a:lnTo>
                  <a:lnTo>
                    <a:pt x="16804882" y="1861997"/>
                  </a:lnTo>
                  <a:lnTo>
                    <a:pt x="16811511" y="1912480"/>
                  </a:lnTo>
                  <a:lnTo>
                    <a:pt x="16819537" y="1962785"/>
                  </a:lnTo>
                  <a:lnTo>
                    <a:pt x="16828770" y="2012911"/>
                  </a:lnTo>
                  <a:lnTo>
                    <a:pt x="16839045" y="2062861"/>
                  </a:lnTo>
                  <a:lnTo>
                    <a:pt x="16850208" y="2112632"/>
                  </a:lnTo>
                  <a:lnTo>
                    <a:pt x="16873893" y="2210879"/>
                  </a:lnTo>
                  <a:lnTo>
                    <a:pt x="16886517" y="2259888"/>
                  </a:lnTo>
                  <a:lnTo>
                    <a:pt x="16899941" y="2308644"/>
                  </a:lnTo>
                  <a:lnTo>
                    <a:pt x="16914381" y="2357031"/>
                  </a:lnTo>
                  <a:lnTo>
                    <a:pt x="16930066" y="2404948"/>
                  </a:lnTo>
                  <a:lnTo>
                    <a:pt x="16949370" y="2455976"/>
                  </a:lnTo>
                  <a:lnTo>
                    <a:pt x="16972204" y="2505075"/>
                  </a:lnTo>
                  <a:lnTo>
                    <a:pt x="16999166" y="2551709"/>
                  </a:lnTo>
                  <a:lnTo>
                    <a:pt x="17030865" y="2595308"/>
                  </a:lnTo>
                  <a:lnTo>
                    <a:pt x="17067937" y="2635351"/>
                  </a:lnTo>
                  <a:lnTo>
                    <a:pt x="17107561" y="2669629"/>
                  </a:lnTo>
                  <a:lnTo>
                    <a:pt x="17150322" y="2699943"/>
                  </a:lnTo>
                  <a:lnTo>
                    <a:pt x="17195724" y="2726283"/>
                  </a:lnTo>
                  <a:lnTo>
                    <a:pt x="17243298" y="2748597"/>
                  </a:lnTo>
                  <a:lnTo>
                    <a:pt x="17292549" y="2766834"/>
                  </a:lnTo>
                  <a:lnTo>
                    <a:pt x="17355135" y="2783573"/>
                  </a:lnTo>
                  <a:lnTo>
                    <a:pt x="17418063" y="2794470"/>
                  </a:lnTo>
                  <a:lnTo>
                    <a:pt x="17470120" y="2798826"/>
                  </a:lnTo>
                  <a:lnTo>
                    <a:pt x="17522063" y="2799829"/>
                  </a:lnTo>
                  <a:lnTo>
                    <a:pt x="17573841" y="2797695"/>
                  </a:lnTo>
                  <a:lnTo>
                    <a:pt x="17625391" y="2792679"/>
                  </a:lnTo>
                  <a:lnTo>
                    <a:pt x="17676660" y="2785008"/>
                  </a:lnTo>
                  <a:lnTo>
                    <a:pt x="17727600" y="2774912"/>
                  </a:lnTo>
                  <a:lnTo>
                    <a:pt x="17778146" y="2762643"/>
                  </a:lnTo>
                  <a:lnTo>
                    <a:pt x="17828260" y="2748432"/>
                  </a:lnTo>
                  <a:lnTo>
                    <a:pt x="17877879" y="2732519"/>
                  </a:lnTo>
                  <a:lnTo>
                    <a:pt x="17926952" y="2715133"/>
                  </a:lnTo>
                  <a:lnTo>
                    <a:pt x="17975428" y="2696514"/>
                  </a:lnTo>
                  <a:lnTo>
                    <a:pt x="18021910" y="2677185"/>
                  </a:lnTo>
                  <a:lnTo>
                    <a:pt x="18067820" y="2656395"/>
                  </a:lnTo>
                  <a:lnTo>
                    <a:pt x="18112994" y="2634056"/>
                  </a:lnTo>
                  <a:lnTo>
                    <a:pt x="18157292" y="2610078"/>
                  </a:lnTo>
                  <a:lnTo>
                    <a:pt x="18200548" y="2584373"/>
                  </a:lnTo>
                  <a:lnTo>
                    <a:pt x="18242611" y="2556853"/>
                  </a:lnTo>
                  <a:lnTo>
                    <a:pt x="18283327" y="2527414"/>
                  </a:lnTo>
                  <a:lnTo>
                    <a:pt x="18287988" y="2523680"/>
                  </a:lnTo>
                  <a:lnTo>
                    <a:pt x="18287988" y="1552917"/>
                  </a:lnTo>
                  <a:close/>
                </a:path>
              </a:pathLst>
            </a:custGeom>
            <a:solidFill>
              <a:srgbClr val="6AD4CC"/>
            </a:solidFill>
          </p:spPr>
          <p:txBody>
            <a:bodyPr wrap="square" lIns="0" tIns="0" rIns="0" bIns="0" rtlCol="0"/>
            <a:lstStyle/>
            <a:p>
              <a:endParaRPr/>
            </a:p>
          </p:txBody>
        </p:sp>
      </p:grpSp>
      <p:sp>
        <p:nvSpPr>
          <p:cNvPr id="7" name="object 7"/>
          <p:cNvSpPr txBox="1">
            <a:spLocks noGrp="1"/>
          </p:cNvSpPr>
          <p:nvPr>
            <p:ph type="title"/>
          </p:nvPr>
        </p:nvSpPr>
        <p:spPr>
          <a:xfrm>
            <a:off x="834824" y="182752"/>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t>I</a:t>
            </a:r>
            <a:r>
              <a:rPr sz="3500" spc="-575" dirty="0"/>
              <a:t> </a:t>
            </a:r>
            <a:r>
              <a:rPr sz="3600" spc="-130" dirty="0">
                <a:latin typeface="Tahoma"/>
                <a:cs typeface="Tahoma"/>
              </a:rPr>
              <a:t>.</a:t>
            </a:r>
            <a:r>
              <a:rPr sz="3600" dirty="0">
                <a:latin typeface="Tahoma"/>
                <a:cs typeface="Tahoma"/>
              </a:rPr>
              <a:t>	</a:t>
            </a:r>
            <a:r>
              <a:rPr sz="3600" spc="405" dirty="0">
                <a:latin typeface="Tahoma"/>
                <a:cs typeface="Tahoma"/>
              </a:rPr>
              <a:t>M</a:t>
            </a:r>
            <a:r>
              <a:rPr sz="3600" spc="650" dirty="0">
                <a:latin typeface="Tahoma"/>
                <a:cs typeface="Tahoma"/>
              </a:rPr>
              <a:t>O</a:t>
            </a:r>
            <a:r>
              <a:rPr sz="3600" spc="250" dirty="0">
                <a:latin typeface="Tahoma"/>
                <a:cs typeface="Tahoma"/>
              </a:rPr>
              <a:t>D</a:t>
            </a:r>
            <a:r>
              <a:rPr sz="3600" spc="254" dirty="0">
                <a:latin typeface="Tahoma"/>
                <a:cs typeface="Tahoma"/>
              </a:rPr>
              <a:t>U</a:t>
            </a:r>
            <a:r>
              <a:rPr sz="3600" spc="35" dirty="0">
                <a:latin typeface="Tahoma"/>
                <a:cs typeface="Tahoma"/>
              </a:rPr>
              <a:t>L</a:t>
            </a:r>
            <a:r>
              <a:rPr sz="3600" spc="330" dirty="0">
                <a:latin typeface="Tahoma"/>
                <a:cs typeface="Tahoma"/>
              </a:rPr>
              <a:t>E</a:t>
            </a:r>
            <a:r>
              <a:rPr sz="3600" spc="60" dirty="0">
                <a:latin typeface="Tahoma"/>
                <a:cs typeface="Tahoma"/>
              </a:rPr>
              <a:t>S</a:t>
            </a:r>
            <a:r>
              <a:rPr sz="3600" dirty="0">
                <a:latin typeface="Tahoma"/>
                <a:cs typeface="Tahoma"/>
              </a:rPr>
              <a:t>	</a:t>
            </a:r>
            <a:r>
              <a:rPr sz="3600" spc="420" dirty="0">
                <a:latin typeface="Tahoma"/>
                <a:cs typeface="Tahoma"/>
              </a:rPr>
              <a:t>A</a:t>
            </a:r>
            <a:r>
              <a:rPr sz="3600" spc="120" dirty="0">
                <a:latin typeface="Tahoma"/>
                <a:cs typeface="Tahoma"/>
              </a:rPr>
              <a:t>N</a:t>
            </a:r>
            <a:r>
              <a:rPr sz="3600" spc="-110" dirty="0">
                <a:latin typeface="Tahoma"/>
                <a:cs typeface="Tahoma"/>
              </a:rPr>
              <a:t>D</a:t>
            </a:r>
            <a:r>
              <a:rPr sz="3600" dirty="0">
                <a:latin typeface="Tahoma"/>
                <a:cs typeface="Tahoma"/>
              </a:rPr>
              <a:t>	</a:t>
            </a:r>
            <a:r>
              <a:rPr sz="3600" spc="275" dirty="0">
                <a:latin typeface="Tahoma"/>
                <a:cs typeface="Tahoma"/>
              </a:rPr>
              <a:t>F</a:t>
            </a:r>
            <a:r>
              <a:rPr sz="3600" spc="254" dirty="0">
                <a:latin typeface="Tahoma"/>
                <a:cs typeface="Tahoma"/>
              </a:rPr>
              <a:t>U</a:t>
            </a:r>
            <a:r>
              <a:rPr sz="3600" spc="120" dirty="0">
                <a:latin typeface="Tahoma"/>
                <a:cs typeface="Tahoma"/>
              </a:rPr>
              <a:t>N</a:t>
            </a:r>
            <a:r>
              <a:rPr sz="3600" spc="819" dirty="0">
                <a:latin typeface="Tahoma"/>
                <a:cs typeface="Tahoma"/>
              </a:rPr>
              <a:t>C</a:t>
            </a:r>
            <a:r>
              <a:rPr sz="3600" spc="-160" dirty="0">
                <a:latin typeface="Tahoma"/>
                <a:cs typeface="Tahoma"/>
              </a:rPr>
              <a:t>T</a:t>
            </a:r>
            <a:r>
              <a:rPr sz="3600" spc="-195" dirty="0">
                <a:latin typeface="Tahoma"/>
                <a:cs typeface="Tahoma"/>
              </a:rPr>
              <a:t>I</a:t>
            </a:r>
            <a:r>
              <a:rPr sz="3600" spc="650" dirty="0">
                <a:latin typeface="Tahoma"/>
                <a:cs typeface="Tahoma"/>
              </a:rPr>
              <a:t>O</a:t>
            </a:r>
            <a:r>
              <a:rPr sz="3600" spc="120" dirty="0">
                <a:latin typeface="Tahoma"/>
                <a:cs typeface="Tahoma"/>
              </a:rPr>
              <a:t>N</a:t>
            </a:r>
            <a:r>
              <a:rPr sz="3600" spc="40" dirty="0">
                <a:latin typeface="Tahoma"/>
                <a:cs typeface="Tahoma"/>
              </a:rPr>
              <a:t>S  </a:t>
            </a:r>
            <a:r>
              <a:rPr sz="3600" dirty="0">
                <a:latin typeface="Tahoma"/>
                <a:cs typeface="Tahoma"/>
              </a:rPr>
              <a:t> </a:t>
            </a:r>
            <a:r>
              <a:rPr sz="3600" spc="-555" dirty="0">
                <a:latin typeface="Tahoma"/>
                <a:cs typeface="Tahoma"/>
              </a:rPr>
              <a:t>I</a:t>
            </a:r>
            <a:r>
              <a:rPr sz="3600" spc="-765" dirty="0">
                <a:latin typeface="Tahoma"/>
                <a:cs typeface="Tahoma"/>
              </a:rPr>
              <a:t> </a:t>
            </a:r>
            <a:r>
              <a:rPr sz="3600" spc="-555" dirty="0">
                <a:latin typeface="Tahoma"/>
                <a:cs typeface="Tahoma"/>
              </a:rPr>
              <a:t>I</a:t>
            </a:r>
            <a:r>
              <a:rPr sz="3600" spc="-760" dirty="0">
                <a:latin typeface="Tahoma"/>
                <a:cs typeface="Tahoma"/>
              </a:rPr>
              <a:t> </a:t>
            </a:r>
            <a:r>
              <a:rPr sz="3600" spc="-130" dirty="0">
                <a:latin typeface="Tahoma"/>
                <a:cs typeface="Tahoma"/>
              </a:rPr>
              <a:t>.	</a:t>
            </a:r>
            <a:r>
              <a:rPr sz="3600" spc="350" dirty="0">
                <a:latin typeface="Tahoma"/>
                <a:cs typeface="Tahoma"/>
              </a:rPr>
              <a:t>CODING</a:t>
            </a:r>
            <a:endParaRPr sz="3600">
              <a:latin typeface="Tahoma"/>
              <a:cs typeface="Tahoma"/>
            </a:endParaRPr>
          </a:p>
        </p:txBody>
      </p:sp>
      <p:sp>
        <p:nvSpPr>
          <p:cNvPr id="8" name="object 8"/>
          <p:cNvSpPr txBox="1"/>
          <p:nvPr/>
        </p:nvSpPr>
        <p:spPr>
          <a:xfrm>
            <a:off x="1611915" y="3847272"/>
            <a:ext cx="461009" cy="182245"/>
          </a:xfrm>
          <a:prstGeom prst="rect">
            <a:avLst/>
          </a:prstGeom>
        </p:spPr>
        <p:txBody>
          <a:bodyPr vert="horz" wrap="square" lIns="0" tIns="15875" rIns="0" bIns="0" rtlCol="0">
            <a:spAutoFit/>
          </a:bodyPr>
          <a:lstStyle/>
          <a:p>
            <a:pPr marL="12700">
              <a:lnSpc>
                <a:spcPct val="100000"/>
              </a:lnSpc>
              <a:spcBef>
                <a:spcPts val="12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grpSp>
        <p:nvGrpSpPr>
          <p:cNvPr id="9" name="object 9"/>
          <p:cNvGrpSpPr/>
          <p:nvPr/>
        </p:nvGrpSpPr>
        <p:grpSpPr>
          <a:xfrm>
            <a:off x="1028700" y="229"/>
            <a:ext cx="15314930" cy="10292080"/>
            <a:chOff x="1028700" y="229"/>
            <a:chExt cx="15314930" cy="10292080"/>
          </a:xfrm>
        </p:grpSpPr>
        <p:sp>
          <p:nvSpPr>
            <p:cNvPr id="10" name="object 10"/>
            <p:cNvSpPr/>
            <p:nvPr/>
          </p:nvSpPr>
          <p:spPr>
            <a:xfrm>
              <a:off x="1607659" y="229"/>
              <a:ext cx="14735810" cy="10292080"/>
            </a:xfrm>
            <a:custGeom>
              <a:avLst/>
              <a:gdLst/>
              <a:ahLst/>
              <a:cxnLst/>
              <a:rect l="l" t="t" r="r" b="b"/>
              <a:pathLst>
                <a:path w="14735810" h="10292080">
                  <a:moveTo>
                    <a:pt x="122429" y="4606048"/>
                  </a:moveTo>
                  <a:lnTo>
                    <a:pt x="289733" y="6566670"/>
                  </a:lnTo>
                  <a:lnTo>
                    <a:pt x="159079" y="6529255"/>
                  </a:lnTo>
                  <a:lnTo>
                    <a:pt x="0" y="4665016"/>
                  </a:lnTo>
                  <a:lnTo>
                    <a:pt x="122429" y="4606048"/>
                  </a:lnTo>
                  <a:close/>
                </a:path>
                <a:path w="14735810" h="10292080">
                  <a:moveTo>
                    <a:pt x="216439" y="4214034"/>
                  </a:moveTo>
                  <a:lnTo>
                    <a:pt x="448671" y="6935541"/>
                  </a:lnTo>
                  <a:lnTo>
                    <a:pt x="318137" y="6899532"/>
                  </a:lnTo>
                  <a:lnTo>
                    <a:pt x="93925" y="4272007"/>
                  </a:lnTo>
                  <a:lnTo>
                    <a:pt x="216439" y="4214034"/>
                  </a:lnTo>
                  <a:close/>
                </a:path>
                <a:path w="14735810" h="10292080">
                  <a:moveTo>
                    <a:pt x="315221" y="3877941"/>
                  </a:moveTo>
                  <a:lnTo>
                    <a:pt x="602763" y="7247622"/>
                  </a:lnTo>
                  <a:lnTo>
                    <a:pt x="472304" y="7212487"/>
                  </a:lnTo>
                  <a:lnTo>
                    <a:pt x="192597" y="3934626"/>
                  </a:lnTo>
                  <a:lnTo>
                    <a:pt x="315221" y="3877941"/>
                  </a:lnTo>
                  <a:close/>
                </a:path>
                <a:path w="14735810" h="10292080">
                  <a:moveTo>
                    <a:pt x="418679" y="3596635"/>
                  </a:moveTo>
                  <a:lnTo>
                    <a:pt x="752372" y="7507158"/>
                  </a:lnTo>
                  <a:lnTo>
                    <a:pt x="622044" y="7473572"/>
                  </a:lnTo>
                  <a:lnTo>
                    <a:pt x="295933" y="3651905"/>
                  </a:lnTo>
                  <a:lnTo>
                    <a:pt x="418679" y="3596635"/>
                  </a:lnTo>
                  <a:close/>
                </a:path>
                <a:path w="14735810" h="10292080">
                  <a:moveTo>
                    <a:pt x="522387" y="3318279"/>
                  </a:moveTo>
                  <a:lnTo>
                    <a:pt x="897463" y="7713759"/>
                  </a:lnTo>
                  <a:lnTo>
                    <a:pt x="767267" y="7681710"/>
                  </a:lnTo>
                  <a:lnTo>
                    <a:pt x="399691" y="3374126"/>
                  </a:lnTo>
                  <a:lnTo>
                    <a:pt x="522387" y="3318279"/>
                  </a:lnTo>
                  <a:close/>
                </a:path>
                <a:path w="14735810" h="10292080">
                  <a:moveTo>
                    <a:pt x="626222" y="3041395"/>
                  </a:moveTo>
                  <a:lnTo>
                    <a:pt x="1038335" y="7870919"/>
                  </a:lnTo>
                  <a:lnTo>
                    <a:pt x="908258" y="7840260"/>
                  </a:lnTo>
                  <a:lnTo>
                    <a:pt x="503423" y="3096042"/>
                  </a:lnTo>
                  <a:lnTo>
                    <a:pt x="626222" y="3041395"/>
                  </a:lnTo>
                  <a:close/>
                </a:path>
                <a:path w="14735810" h="10292080">
                  <a:moveTo>
                    <a:pt x="737963" y="2857170"/>
                  </a:moveTo>
                  <a:lnTo>
                    <a:pt x="1178703" y="8022162"/>
                  </a:lnTo>
                  <a:lnTo>
                    <a:pt x="1048756" y="7993035"/>
                  </a:lnTo>
                  <a:lnTo>
                    <a:pt x="615098" y="2911030"/>
                  </a:lnTo>
                  <a:lnTo>
                    <a:pt x="737963" y="2857170"/>
                  </a:lnTo>
                  <a:close/>
                </a:path>
                <a:path w="14735810" h="10292080">
                  <a:moveTo>
                    <a:pt x="846379" y="2633974"/>
                  </a:moveTo>
                  <a:lnTo>
                    <a:pt x="1318516" y="8166915"/>
                  </a:lnTo>
                  <a:lnTo>
                    <a:pt x="1188712" y="8139464"/>
                  </a:lnTo>
                  <a:lnTo>
                    <a:pt x="723431" y="2686865"/>
                  </a:lnTo>
                  <a:lnTo>
                    <a:pt x="846379" y="2633974"/>
                  </a:lnTo>
                  <a:close/>
                </a:path>
                <a:path w="14735810" h="10292080">
                  <a:moveTo>
                    <a:pt x="955204" y="2415575"/>
                  </a:moveTo>
                  <a:lnTo>
                    <a:pt x="1457728" y="8304607"/>
                  </a:lnTo>
                  <a:lnTo>
                    <a:pt x="1328079" y="8278976"/>
                  </a:lnTo>
                  <a:lnTo>
                    <a:pt x="832174" y="2467513"/>
                  </a:lnTo>
                  <a:lnTo>
                    <a:pt x="955204" y="2415575"/>
                  </a:lnTo>
                  <a:close/>
                </a:path>
                <a:path w="14735810" h="10292080">
                  <a:moveTo>
                    <a:pt x="1067862" y="2242095"/>
                  </a:moveTo>
                  <a:lnTo>
                    <a:pt x="1593346" y="8400200"/>
                  </a:lnTo>
                  <a:lnTo>
                    <a:pt x="1463822" y="8376026"/>
                  </a:lnTo>
                  <a:lnTo>
                    <a:pt x="944768" y="2293283"/>
                  </a:lnTo>
                  <a:lnTo>
                    <a:pt x="1067862" y="2242095"/>
                  </a:lnTo>
                  <a:close/>
                </a:path>
                <a:path w="14735810" h="10292080">
                  <a:moveTo>
                    <a:pt x="1180774" y="2071592"/>
                  </a:moveTo>
                  <a:lnTo>
                    <a:pt x="1731386" y="8524162"/>
                  </a:lnTo>
                  <a:lnTo>
                    <a:pt x="1602038" y="8502057"/>
                  </a:lnTo>
                  <a:lnTo>
                    <a:pt x="1057617" y="2122040"/>
                  </a:lnTo>
                  <a:lnTo>
                    <a:pt x="1180774" y="2071592"/>
                  </a:lnTo>
                  <a:close/>
                </a:path>
                <a:path w="14735810" h="10292080">
                  <a:moveTo>
                    <a:pt x="1293937" y="1904023"/>
                  </a:moveTo>
                  <a:lnTo>
                    <a:pt x="1866083" y="8608955"/>
                  </a:lnTo>
                  <a:lnTo>
                    <a:pt x="1736862" y="8588341"/>
                  </a:lnTo>
                  <a:lnTo>
                    <a:pt x="1170718" y="1953741"/>
                  </a:lnTo>
                  <a:lnTo>
                    <a:pt x="1293937" y="1904023"/>
                  </a:lnTo>
                  <a:close/>
                </a:path>
                <a:path w="14735810" h="10292080">
                  <a:moveTo>
                    <a:pt x="1407346" y="1739348"/>
                  </a:moveTo>
                  <a:lnTo>
                    <a:pt x="2000344" y="8688638"/>
                  </a:lnTo>
                  <a:lnTo>
                    <a:pt x="1871282" y="8669886"/>
                  </a:lnTo>
                  <a:lnTo>
                    <a:pt x="1284066" y="1788346"/>
                  </a:lnTo>
                  <a:lnTo>
                    <a:pt x="1407346" y="1739348"/>
                  </a:lnTo>
                  <a:close/>
                </a:path>
                <a:path w="14735810" h="10292080">
                  <a:moveTo>
                    <a:pt x="1520999" y="1577523"/>
                  </a:moveTo>
                  <a:lnTo>
                    <a:pt x="2134153" y="8763022"/>
                  </a:lnTo>
                  <a:lnTo>
                    <a:pt x="2005238" y="8745988"/>
                  </a:lnTo>
                  <a:lnTo>
                    <a:pt x="1397658" y="1625813"/>
                  </a:lnTo>
                  <a:lnTo>
                    <a:pt x="1520999" y="1577523"/>
                  </a:lnTo>
                  <a:close/>
                </a:path>
                <a:path w="14735810" h="10292080">
                  <a:moveTo>
                    <a:pt x="1634891" y="1418508"/>
                  </a:moveTo>
                  <a:lnTo>
                    <a:pt x="2267547" y="8832543"/>
                  </a:lnTo>
                  <a:lnTo>
                    <a:pt x="2138766" y="8817082"/>
                  </a:lnTo>
                  <a:lnTo>
                    <a:pt x="1511491" y="1466099"/>
                  </a:lnTo>
                  <a:lnTo>
                    <a:pt x="1634891" y="1418508"/>
                  </a:lnTo>
                  <a:close/>
                </a:path>
                <a:path w="14735810" h="10292080">
                  <a:moveTo>
                    <a:pt x="1752101" y="1298366"/>
                  </a:moveTo>
                  <a:lnTo>
                    <a:pt x="2400563" y="8897633"/>
                  </a:lnTo>
                  <a:lnTo>
                    <a:pt x="2271904" y="8883601"/>
                  </a:lnTo>
                  <a:lnTo>
                    <a:pt x="1628656" y="1345440"/>
                  </a:lnTo>
                  <a:lnTo>
                    <a:pt x="1752101" y="1298366"/>
                  </a:lnTo>
                  <a:close/>
                </a:path>
                <a:path w="14735810" h="10292080">
                  <a:moveTo>
                    <a:pt x="1866404" y="1144167"/>
                  </a:moveTo>
                  <a:lnTo>
                    <a:pt x="2533237" y="8958727"/>
                  </a:lnTo>
                  <a:lnTo>
                    <a:pt x="2404688" y="8945979"/>
                  </a:lnTo>
                  <a:lnTo>
                    <a:pt x="1742902" y="1190561"/>
                  </a:lnTo>
                  <a:lnTo>
                    <a:pt x="1866404" y="1144167"/>
                  </a:lnTo>
                  <a:close/>
                </a:path>
                <a:path w="14735810" h="10292080">
                  <a:moveTo>
                    <a:pt x="1983918" y="1027589"/>
                  </a:moveTo>
                  <a:lnTo>
                    <a:pt x="2665608" y="9016258"/>
                  </a:lnTo>
                  <a:lnTo>
                    <a:pt x="2537156" y="9004649"/>
                  </a:lnTo>
                  <a:lnTo>
                    <a:pt x="1860372" y="1073480"/>
                  </a:lnTo>
                  <a:lnTo>
                    <a:pt x="1983918" y="1027589"/>
                  </a:lnTo>
                  <a:close/>
                </a:path>
                <a:path w="14735810" h="10292080">
                  <a:moveTo>
                    <a:pt x="2098622" y="878079"/>
                  </a:moveTo>
                  <a:lnTo>
                    <a:pt x="2797712" y="9070660"/>
                  </a:lnTo>
                  <a:lnTo>
                    <a:pt x="2669345" y="9060046"/>
                  </a:lnTo>
                  <a:lnTo>
                    <a:pt x="1975019" y="923308"/>
                  </a:lnTo>
                  <a:lnTo>
                    <a:pt x="2098622" y="878079"/>
                  </a:lnTo>
                  <a:close/>
                </a:path>
                <a:path w="14735810" h="10292080">
                  <a:moveTo>
                    <a:pt x="2216431" y="764970"/>
                  </a:moveTo>
                  <a:lnTo>
                    <a:pt x="2929586" y="9122367"/>
                  </a:lnTo>
                  <a:lnTo>
                    <a:pt x="2801291" y="9112603"/>
                  </a:lnTo>
                  <a:lnTo>
                    <a:pt x="2092787" y="809709"/>
                  </a:lnTo>
                  <a:lnTo>
                    <a:pt x="2216431" y="764970"/>
                  </a:lnTo>
                  <a:close/>
                </a:path>
                <a:path w="14735810" h="10292080">
                  <a:moveTo>
                    <a:pt x="2331524" y="620021"/>
                  </a:moveTo>
                  <a:lnTo>
                    <a:pt x="3061267" y="9171812"/>
                  </a:lnTo>
                  <a:lnTo>
                    <a:pt x="2933032" y="9162753"/>
                  </a:lnTo>
                  <a:lnTo>
                    <a:pt x="2207825" y="664116"/>
                  </a:lnTo>
                  <a:lnTo>
                    <a:pt x="2331524" y="620021"/>
                  </a:lnTo>
                  <a:close/>
                </a:path>
                <a:path w="14735810" h="10292080">
                  <a:moveTo>
                    <a:pt x="2449622" y="510284"/>
                  </a:moveTo>
                  <a:lnTo>
                    <a:pt x="3191145" y="9200133"/>
                  </a:lnTo>
                  <a:lnTo>
                    <a:pt x="3062944" y="9191465"/>
                  </a:lnTo>
                  <a:lnTo>
                    <a:pt x="2325882" y="553903"/>
                  </a:lnTo>
                  <a:lnTo>
                    <a:pt x="2449622" y="510284"/>
                  </a:lnTo>
                  <a:close/>
                </a:path>
                <a:path w="14735810" h="10292080">
                  <a:moveTo>
                    <a:pt x="2567840" y="401964"/>
                  </a:moveTo>
                  <a:lnTo>
                    <a:pt x="3322586" y="9246772"/>
                  </a:lnTo>
                  <a:lnTo>
                    <a:pt x="3194425" y="9238569"/>
                  </a:lnTo>
                  <a:lnTo>
                    <a:pt x="2444060" y="445113"/>
                  </a:lnTo>
                  <a:lnTo>
                    <a:pt x="2567840" y="401964"/>
                  </a:lnTo>
                  <a:close/>
                </a:path>
                <a:path w="14735810" h="10292080">
                  <a:moveTo>
                    <a:pt x="2683493" y="263576"/>
                  </a:moveTo>
                  <a:lnTo>
                    <a:pt x="3453933" y="9292306"/>
                  </a:lnTo>
                  <a:lnTo>
                    <a:pt x="3325799" y="9284423"/>
                  </a:lnTo>
                  <a:lnTo>
                    <a:pt x="2559637" y="305840"/>
                  </a:lnTo>
                  <a:lnTo>
                    <a:pt x="2683493" y="263576"/>
                  </a:lnTo>
                  <a:close/>
                </a:path>
                <a:path w="14735810" h="10292080">
                  <a:moveTo>
                    <a:pt x="2920642" y="55286"/>
                  </a:moveTo>
                  <a:lnTo>
                    <a:pt x="3716493" y="9381794"/>
                  </a:lnTo>
                  <a:lnTo>
                    <a:pt x="3585223" y="9337169"/>
                  </a:lnTo>
                  <a:lnTo>
                    <a:pt x="3457104" y="9329461"/>
                  </a:lnTo>
                  <a:lnTo>
                    <a:pt x="2678147" y="200930"/>
                  </a:lnTo>
                  <a:lnTo>
                    <a:pt x="2802027" y="158959"/>
                  </a:lnTo>
                  <a:lnTo>
                    <a:pt x="2796734" y="96931"/>
                  </a:lnTo>
                  <a:lnTo>
                    <a:pt x="2920642" y="55286"/>
                  </a:lnTo>
                  <a:close/>
                </a:path>
                <a:path w="14735810" h="10292080">
                  <a:moveTo>
                    <a:pt x="12886191" y="1824956"/>
                  </a:moveTo>
                  <a:lnTo>
                    <a:pt x="13608464" y="10289217"/>
                  </a:lnTo>
                  <a:lnTo>
                    <a:pt x="6088436" y="10291598"/>
                  </a:lnTo>
                  <a:lnTo>
                    <a:pt x="5958941" y="10267767"/>
                  </a:lnTo>
                  <a:lnTo>
                    <a:pt x="5826356" y="10207732"/>
                  </a:lnTo>
                  <a:lnTo>
                    <a:pt x="5822334" y="10160595"/>
                  </a:lnTo>
                  <a:lnTo>
                    <a:pt x="5693786" y="10147862"/>
                  </a:lnTo>
                  <a:lnTo>
                    <a:pt x="5689778" y="10100896"/>
                  </a:lnTo>
                  <a:lnTo>
                    <a:pt x="5561239" y="10088267"/>
                  </a:lnTo>
                  <a:lnTo>
                    <a:pt x="5557252" y="10041547"/>
                  </a:lnTo>
                  <a:lnTo>
                    <a:pt x="5428725" y="10029060"/>
                  </a:lnTo>
                  <a:lnTo>
                    <a:pt x="5424766" y="9982661"/>
                  </a:lnTo>
                  <a:lnTo>
                    <a:pt x="5296254" y="9970352"/>
                  </a:lnTo>
                  <a:lnTo>
                    <a:pt x="5294288" y="9947314"/>
                  </a:lnTo>
                  <a:lnTo>
                    <a:pt x="5165788" y="9935146"/>
                  </a:lnTo>
                  <a:lnTo>
                    <a:pt x="5161889" y="9889446"/>
                  </a:lnTo>
                  <a:lnTo>
                    <a:pt x="5033409" y="9877518"/>
                  </a:lnTo>
                  <a:lnTo>
                    <a:pt x="5029554" y="9832338"/>
                  </a:lnTo>
                  <a:lnTo>
                    <a:pt x="4901098" y="9820688"/>
                  </a:lnTo>
                  <a:lnTo>
                    <a:pt x="4897294" y="9776101"/>
                  </a:lnTo>
                  <a:lnTo>
                    <a:pt x="4768865" y="9764768"/>
                  </a:lnTo>
                  <a:lnTo>
                    <a:pt x="4765117" y="9720849"/>
                  </a:lnTo>
                  <a:lnTo>
                    <a:pt x="4636719" y="9709868"/>
                  </a:lnTo>
                  <a:lnTo>
                    <a:pt x="4633034" y="9666692"/>
                  </a:lnTo>
                  <a:lnTo>
                    <a:pt x="4504669" y="9656101"/>
                  </a:lnTo>
                  <a:lnTo>
                    <a:pt x="4502856" y="9634851"/>
                  </a:lnTo>
                  <a:lnTo>
                    <a:pt x="4374514" y="9624541"/>
                  </a:lnTo>
                  <a:lnTo>
                    <a:pt x="4370950" y="9582768"/>
                  </a:lnTo>
                  <a:lnTo>
                    <a:pt x="4242647" y="9572910"/>
                  </a:lnTo>
                  <a:lnTo>
                    <a:pt x="4239163" y="9532079"/>
                  </a:lnTo>
                  <a:lnTo>
                    <a:pt x="4110902" y="9522711"/>
                  </a:lnTo>
                  <a:lnTo>
                    <a:pt x="4107504" y="9482896"/>
                  </a:lnTo>
                  <a:lnTo>
                    <a:pt x="3979288" y="9474054"/>
                  </a:lnTo>
                  <a:lnTo>
                    <a:pt x="3977628" y="9454598"/>
                  </a:lnTo>
                  <a:lnTo>
                    <a:pt x="3849444" y="9446128"/>
                  </a:lnTo>
                  <a:lnTo>
                    <a:pt x="3846205" y="9408172"/>
                  </a:lnTo>
                  <a:lnTo>
                    <a:pt x="3718071" y="9400291"/>
                  </a:lnTo>
                  <a:lnTo>
                    <a:pt x="2916499" y="6740"/>
                  </a:lnTo>
                  <a:lnTo>
                    <a:pt x="11583309" y="0"/>
                  </a:lnTo>
                  <a:lnTo>
                    <a:pt x="11599018" y="184082"/>
                  </a:lnTo>
                  <a:lnTo>
                    <a:pt x="11729218" y="216183"/>
                  </a:lnTo>
                  <a:lnTo>
                    <a:pt x="11740231" y="345240"/>
                  </a:lnTo>
                  <a:lnTo>
                    <a:pt x="11870452" y="377571"/>
                  </a:lnTo>
                  <a:lnTo>
                    <a:pt x="11885212" y="550554"/>
                  </a:lnTo>
                  <a:lnTo>
                    <a:pt x="12015452" y="583103"/>
                  </a:lnTo>
                  <a:lnTo>
                    <a:pt x="12030274" y="756807"/>
                  </a:lnTo>
                  <a:lnTo>
                    <a:pt x="12160525" y="789498"/>
                  </a:lnTo>
                  <a:lnTo>
                    <a:pt x="12175383" y="963617"/>
                  </a:lnTo>
                  <a:lnTo>
                    <a:pt x="12305640" y="996374"/>
                  </a:lnTo>
                  <a:lnTo>
                    <a:pt x="12320507" y="1170602"/>
                  </a:lnTo>
                  <a:lnTo>
                    <a:pt x="12450734" y="1203008"/>
                  </a:lnTo>
                  <a:lnTo>
                    <a:pt x="12465523" y="1376318"/>
                  </a:lnTo>
                  <a:lnTo>
                    <a:pt x="12595771" y="1408974"/>
                  </a:lnTo>
                  <a:lnTo>
                    <a:pt x="12610649" y="1583327"/>
                  </a:lnTo>
                  <a:lnTo>
                    <a:pt x="12740920" y="1616255"/>
                  </a:lnTo>
                  <a:lnTo>
                    <a:pt x="12755894" y="1791735"/>
                  </a:lnTo>
                  <a:lnTo>
                    <a:pt x="12886191" y="1824956"/>
                  </a:lnTo>
                  <a:close/>
                </a:path>
                <a:path w="14735810" h="10292080">
                  <a:moveTo>
                    <a:pt x="13031591" y="2035181"/>
                  </a:moveTo>
                  <a:lnTo>
                    <a:pt x="13725601" y="10168220"/>
                  </a:lnTo>
                  <a:lnTo>
                    <a:pt x="13601933" y="10212675"/>
                  </a:lnTo>
                  <a:lnTo>
                    <a:pt x="12901268" y="2001647"/>
                  </a:lnTo>
                  <a:lnTo>
                    <a:pt x="13031591" y="2035181"/>
                  </a:lnTo>
                  <a:close/>
                </a:path>
                <a:path w="14735810" h="10292080">
                  <a:moveTo>
                    <a:pt x="13180948" y="2291773"/>
                  </a:moveTo>
                  <a:lnTo>
                    <a:pt x="13840292" y="10018565"/>
                  </a:lnTo>
                  <a:lnTo>
                    <a:pt x="13716767" y="10064700"/>
                  </a:lnTo>
                  <a:lnTo>
                    <a:pt x="13050591" y="2257835"/>
                  </a:lnTo>
                  <a:lnTo>
                    <a:pt x="13180948" y="2291773"/>
                  </a:lnTo>
                  <a:close/>
                </a:path>
                <a:path w="14735810" h="10292080">
                  <a:moveTo>
                    <a:pt x="13330521" y="2550894"/>
                  </a:moveTo>
                  <a:lnTo>
                    <a:pt x="13954430" y="9862426"/>
                  </a:lnTo>
                  <a:lnTo>
                    <a:pt x="13831040" y="9910146"/>
                  </a:lnTo>
                  <a:lnTo>
                    <a:pt x="13200127" y="2516522"/>
                  </a:lnTo>
                  <a:lnTo>
                    <a:pt x="13330521" y="2550894"/>
                  </a:lnTo>
                  <a:close/>
                </a:path>
                <a:path w="14735810" h="10292080">
                  <a:moveTo>
                    <a:pt x="13480326" y="2812727"/>
                  </a:moveTo>
                  <a:lnTo>
                    <a:pt x="14068047" y="9700181"/>
                  </a:lnTo>
                  <a:lnTo>
                    <a:pt x="13944784" y="9749393"/>
                  </a:lnTo>
                  <a:lnTo>
                    <a:pt x="13349891" y="2777891"/>
                  </a:lnTo>
                  <a:lnTo>
                    <a:pt x="13480326" y="2812727"/>
                  </a:lnTo>
                  <a:close/>
                </a:path>
                <a:path w="14735810" h="10292080">
                  <a:moveTo>
                    <a:pt x="13630377" y="3077454"/>
                  </a:moveTo>
                  <a:lnTo>
                    <a:pt x="14177749" y="9492065"/>
                  </a:lnTo>
                  <a:lnTo>
                    <a:pt x="14054635" y="9543007"/>
                  </a:lnTo>
                  <a:lnTo>
                    <a:pt x="13499900" y="3042122"/>
                  </a:lnTo>
                  <a:lnTo>
                    <a:pt x="13630377" y="3077454"/>
                  </a:lnTo>
                  <a:close/>
                </a:path>
                <a:path w="14735810" h="10292080">
                  <a:moveTo>
                    <a:pt x="13784619" y="3391293"/>
                  </a:moveTo>
                  <a:lnTo>
                    <a:pt x="14286751" y="9275736"/>
                  </a:lnTo>
                  <a:lnTo>
                    <a:pt x="14163772" y="9328262"/>
                  </a:lnTo>
                  <a:lnTo>
                    <a:pt x="13654100" y="3355458"/>
                  </a:lnTo>
                  <a:lnTo>
                    <a:pt x="13784619" y="3391293"/>
                  </a:lnTo>
                  <a:close/>
                </a:path>
                <a:path w="14735810" h="10292080">
                  <a:moveTo>
                    <a:pt x="13939249" y="3709674"/>
                  </a:moveTo>
                  <a:lnTo>
                    <a:pt x="14391409" y="9008500"/>
                  </a:lnTo>
                  <a:lnTo>
                    <a:pt x="14268575" y="9062731"/>
                  </a:lnTo>
                  <a:lnTo>
                    <a:pt x="13808671" y="3673162"/>
                  </a:lnTo>
                  <a:lnTo>
                    <a:pt x="13939249" y="3709674"/>
                  </a:lnTo>
                  <a:close/>
                </a:path>
                <a:path w="14735810" h="10292080">
                  <a:moveTo>
                    <a:pt x="14098351" y="4080475"/>
                  </a:moveTo>
                  <a:lnTo>
                    <a:pt x="14495257" y="8731777"/>
                  </a:lnTo>
                  <a:lnTo>
                    <a:pt x="14372550" y="8787501"/>
                  </a:lnTo>
                  <a:lnTo>
                    <a:pt x="13967716" y="4043284"/>
                  </a:lnTo>
                  <a:lnTo>
                    <a:pt x="14098351" y="4080475"/>
                  </a:lnTo>
                  <a:close/>
                </a:path>
                <a:path w="14735810" h="10292080">
                  <a:moveTo>
                    <a:pt x="14262031" y="4504916"/>
                  </a:moveTo>
                  <a:lnTo>
                    <a:pt x="14590470" y="8353858"/>
                  </a:lnTo>
                  <a:lnTo>
                    <a:pt x="14467905" y="8411242"/>
                  </a:lnTo>
                  <a:lnTo>
                    <a:pt x="14131341" y="4467077"/>
                  </a:lnTo>
                  <a:lnTo>
                    <a:pt x="14262031" y="4504916"/>
                  </a:lnTo>
                  <a:close/>
                </a:path>
                <a:path w="14735810" h="10292080">
                  <a:moveTo>
                    <a:pt x="14434559" y="5033038"/>
                  </a:moveTo>
                  <a:lnTo>
                    <a:pt x="14680599" y="7916362"/>
                  </a:lnTo>
                  <a:lnTo>
                    <a:pt x="14558155" y="7975161"/>
                  </a:lnTo>
                  <a:lnTo>
                    <a:pt x="14303815" y="4994576"/>
                  </a:lnTo>
                  <a:lnTo>
                    <a:pt x="14434559" y="5033038"/>
                  </a:lnTo>
                  <a:close/>
                </a:path>
                <a:path w="14735810" h="10292080">
                  <a:moveTo>
                    <a:pt x="14637326" y="5915542"/>
                  </a:moveTo>
                  <a:lnTo>
                    <a:pt x="14735418" y="7065072"/>
                  </a:lnTo>
                  <a:lnTo>
                    <a:pt x="14613138" y="7125797"/>
                  </a:lnTo>
                  <a:lnTo>
                    <a:pt x="14506530" y="5876462"/>
                  </a:lnTo>
                  <a:lnTo>
                    <a:pt x="14637326" y="5915542"/>
                  </a:lnTo>
                  <a:close/>
                </a:path>
              </a:pathLst>
            </a:custGeom>
            <a:solidFill>
              <a:srgbClr val="6AD4CC">
                <a:alpha val="19999"/>
              </a:srgbClr>
            </a:solidFill>
          </p:spPr>
          <p:txBody>
            <a:bodyPr wrap="square" lIns="0" tIns="0" rIns="0" bIns="0" rtlCol="0"/>
            <a:lstStyle/>
            <a:p>
              <a:endParaRPr/>
            </a:p>
          </p:txBody>
        </p:sp>
        <p:pic>
          <p:nvPicPr>
            <p:cNvPr id="11" name="object 11"/>
            <p:cNvPicPr/>
            <p:nvPr/>
          </p:nvPicPr>
          <p:blipFill>
            <a:blip r:embed="rId2" cstate="print"/>
            <a:stretch>
              <a:fillRect/>
            </a:stretch>
          </p:blipFill>
          <p:spPr>
            <a:xfrm>
              <a:off x="1028700" y="1345942"/>
              <a:ext cx="12839699" cy="3800474"/>
            </a:xfrm>
            <a:prstGeom prst="rect">
              <a:avLst/>
            </a:prstGeom>
          </p:spPr>
        </p:pic>
        <p:pic>
          <p:nvPicPr>
            <p:cNvPr id="12" name="object 12"/>
            <p:cNvPicPr/>
            <p:nvPr/>
          </p:nvPicPr>
          <p:blipFill>
            <a:blip r:embed="rId3" cstate="print"/>
            <a:stretch>
              <a:fillRect/>
            </a:stretch>
          </p:blipFill>
          <p:spPr>
            <a:xfrm>
              <a:off x="1028700" y="5243310"/>
              <a:ext cx="7934324" cy="5043689"/>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
            <a:ext cx="18287999" cy="10291814"/>
          </a:xfrm>
          <a:prstGeom prst="rect">
            <a:avLst/>
          </a:prstGeom>
        </p:spPr>
      </p:pic>
      <p:sp>
        <p:nvSpPr>
          <p:cNvPr id="3" name="object 3"/>
          <p:cNvSpPr txBox="1">
            <a:spLocks noGrp="1"/>
          </p:cNvSpPr>
          <p:nvPr>
            <p:ph type="title"/>
          </p:nvPr>
        </p:nvSpPr>
        <p:spPr>
          <a:xfrm>
            <a:off x="834824" y="182764"/>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t>I</a:t>
            </a:r>
            <a:r>
              <a:rPr sz="3500" spc="-575" dirty="0"/>
              <a:t> </a:t>
            </a:r>
            <a:r>
              <a:rPr sz="3600" spc="-130" dirty="0">
                <a:latin typeface="Tahoma"/>
                <a:cs typeface="Tahoma"/>
              </a:rPr>
              <a:t>.</a:t>
            </a:r>
            <a:r>
              <a:rPr sz="3600" dirty="0">
                <a:latin typeface="Tahoma"/>
                <a:cs typeface="Tahoma"/>
              </a:rPr>
              <a:t>	</a:t>
            </a:r>
            <a:r>
              <a:rPr sz="3600" spc="405" dirty="0">
                <a:latin typeface="Tahoma"/>
                <a:cs typeface="Tahoma"/>
              </a:rPr>
              <a:t>M</a:t>
            </a:r>
            <a:r>
              <a:rPr sz="3600" spc="650" dirty="0">
                <a:latin typeface="Tahoma"/>
                <a:cs typeface="Tahoma"/>
              </a:rPr>
              <a:t>O</a:t>
            </a:r>
            <a:r>
              <a:rPr sz="3600" spc="250" dirty="0">
                <a:latin typeface="Tahoma"/>
                <a:cs typeface="Tahoma"/>
              </a:rPr>
              <a:t>D</a:t>
            </a:r>
            <a:r>
              <a:rPr sz="3600" spc="254" dirty="0">
                <a:latin typeface="Tahoma"/>
                <a:cs typeface="Tahoma"/>
              </a:rPr>
              <a:t>U</a:t>
            </a:r>
            <a:r>
              <a:rPr sz="3600" spc="35" dirty="0">
                <a:latin typeface="Tahoma"/>
                <a:cs typeface="Tahoma"/>
              </a:rPr>
              <a:t>L</a:t>
            </a:r>
            <a:r>
              <a:rPr sz="3600" spc="330" dirty="0">
                <a:latin typeface="Tahoma"/>
                <a:cs typeface="Tahoma"/>
              </a:rPr>
              <a:t>E</a:t>
            </a:r>
            <a:r>
              <a:rPr sz="3600" spc="60" dirty="0">
                <a:latin typeface="Tahoma"/>
                <a:cs typeface="Tahoma"/>
              </a:rPr>
              <a:t>S</a:t>
            </a:r>
            <a:r>
              <a:rPr sz="3600" dirty="0">
                <a:latin typeface="Tahoma"/>
                <a:cs typeface="Tahoma"/>
              </a:rPr>
              <a:t>	</a:t>
            </a:r>
            <a:r>
              <a:rPr sz="3600" spc="420" dirty="0">
                <a:latin typeface="Tahoma"/>
                <a:cs typeface="Tahoma"/>
              </a:rPr>
              <a:t>A</a:t>
            </a:r>
            <a:r>
              <a:rPr sz="3600" spc="120" dirty="0">
                <a:latin typeface="Tahoma"/>
                <a:cs typeface="Tahoma"/>
              </a:rPr>
              <a:t>N</a:t>
            </a:r>
            <a:r>
              <a:rPr sz="3600" spc="-110" dirty="0">
                <a:latin typeface="Tahoma"/>
                <a:cs typeface="Tahoma"/>
              </a:rPr>
              <a:t>D</a:t>
            </a:r>
            <a:r>
              <a:rPr sz="3600" dirty="0">
                <a:latin typeface="Tahoma"/>
                <a:cs typeface="Tahoma"/>
              </a:rPr>
              <a:t>	</a:t>
            </a:r>
            <a:r>
              <a:rPr sz="3600" spc="275" dirty="0">
                <a:latin typeface="Tahoma"/>
                <a:cs typeface="Tahoma"/>
              </a:rPr>
              <a:t>F</a:t>
            </a:r>
            <a:r>
              <a:rPr sz="3600" spc="254" dirty="0">
                <a:latin typeface="Tahoma"/>
                <a:cs typeface="Tahoma"/>
              </a:rPr>
              <a:t>U</a:t>
            </a:r>
            <a:r>
              <a:rPr sz="3600" spc="120" dirty="0">
                <a:latin typeface="Tahoma"/>
                <a:cs typeface="Tahoma"/>
              </a:rPr>
              <a:t>N</a:t>
            </a:r>
            <a:r>
              <a:rPr sz="3600" spc="819" dirty="0">
                <a:latin typeface="Tahoma"/>
                <a:cs typeface="Tahoma"/>
              </a:rPr>
              <a:t>C</a:t>
            </a:r>
            <a:r>
              <a:rPr sz="3600" spc="-160" dirty="0">
                <a:latin typeface="Tahoma"/>
                <a:cs typeface="Tahoma"/>
              </a:rPr>
              <a:t>T</a:t>
            </a:r>
            <a:r>
              <a:rPr sz="3600" spc="-195" dirty="0">
                <a:latin typeface="Tahoma"/>
                <a:cs typeface="Tahoma"/>
              </a:rPr>
              <a:t>I</a:t>
            </a:r>
            <a:r>
              <a:rPr sz="3600" spc="650" dirty="0">
                <a:latin typeface="Tahoma"/>
                <a:cs typeface="Tahoma"/>
              </a:rPr>
              <a:t>O</a:t>
            </a:r>
            <a:r>
              <a:rPr sz="3600" spc="120" dirty="0">
                <a:latin typeface="Tahoma"/>
                <a:cs typeface="Tahoma"/>
              </a:rPr>
              <a:t>N</a:t>
            </a:r>
            <a:r>
              <a:rPr sz="3600" spc="40" dirty="0">
                <a:latin typeface="Tahoma"/>
                <a:cs typeface="Tahoma"/>
              </a:rPr>
              <a:t>S  </a:t>
            </a:r>
            <a:r>
              <a:rPr sz="3600" dirty="0">
                <a:latin typeface="Tahoma"/>
                <a:cs typeface="Tahoma"/>
              </a:rPr>
              <a:t> </a:t>
            </a:r>
            <a:r>
              <a:rPr sz="3600" spc="-555" dirty="0">
                <a:latin typeface="Tahoma"/>
                <a:cs typeface="Tahoma"/>
              </a:rPr>
              <a:t>I</a:t>
            </a:r>
            <a:r>
              <a:rPr sz="3600" spc="-765" dirty="0">
                <a:latin typeface="Tahoma"/>
                <a:cs typeface="Tahoma"/>
              </a:rPr>
              <a:t> </a:t>
            </a:r>
            <a:r>
              <a:rPr sz="3600" spc="-555" dirty="0">
                <a:latin typeface="Tahoma"/>
                <a:cs typeface="Tahoma"/>
              </a:rPr>
              <a:t>I</a:t>
            </a:r>
            <a:r>
              <a:rPr sz="3600" spc="-760" dirty="0">
                <a:latin typeface="Tahoma"/>
                <a:cs typeface="Tahoma"/>
              </a:rPr>
              <a:t> </a:t>
            </a:r>
            <a:r>
              <a:rPr sz="3600" spc="-130" dirty="0">
                <a:latin typeface="Tahoma"/>
                <a:cs typeface="Tahoma"/>
              </a:rPr>
              <a:t>.	</a:t>
            </a:r>
            <a:r>
              <a:rPr sz="3600" spc="350" dirty="0">
                <a:latin typeface="Tahoma"/>
                <a:cs typeface="Tahoma"/>
              </a:rPr>
              <a:t>CODING</a:t>
            </a:r>
            <a:endParaRPr sz="3600">
              <a:latin typeface="Tahoma"/>
              <a:cs typeface="Tahoma"/>
            </a:endParaRPr>
          </a:p>
        </p:txBody>
      </p:sp>
      <p:sp>
        <p:nvSpPr>
          <p:cNvPr id="4" name="object 4"/>
          <p:cNvSpPr txBox="1"/>
          <p:nvPr/>
        </p:nvSpPr>
        <p:spPr>
          <a:xfrm>
            <a:off x="1624615" y="3759823"/>
            <a:ext cx="435609" cy="130810"/>
          </a:xfrm>
          <a:prstGeom prst="rect">
            <a:avLst/>
          </a:prstGeom>
        </p:spPr>
        <p:txBody>
          <a:bodyPr vert="horz" wrap="square" lIns="0" tIns="103505" rIns="0" bIns="0" rtlCol="0">
            <a:spAutoFit/>
          </a:bodyPr>
          <a:lstStyle/>
          <a:p>
            <a:pPr>
              <a:lnSpc>
                <a:spcPts val="210"/>
              </a:lnSpc>
              <a:spcBef>
                <a:spcPts val="81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pic>
        <p:nvPicPr>
          <p:cNvPr id="5" name="object 5"/>
          <p:cNvPicPr/>
          <p:nvPr/>
        </p:nvPicPr>
        <p:blipFill>
          <a:blip r:embed="rId3" cstate="print"/>
          <a:stretch>
            <a:fillRect/>
          </a:stretch>
        </p:blipFill>
        <p:spPr>
          <a:xfrm>
            <a:off x="1028700" y="1435703"/>
            <a:ext cx="8315324" cy="8258174"/>
          </a:xfrm>
          <a:prstGeom prst="rect">
            <a:avLst/>
          </a:prstGeom>
        </p:spPr>
      </p:pic>
      <p:sp>
        <p:nvSpPr>
          <p:cNvPr id="6" name="object 6"/>
          <p:cNvSpPr txBox="1"/>
          <p:nvPr/>
        </p:nvSpPr>
        <p:spPr>
          <a:xfrm>
            <a:off x="9296400" y="1333501"/>
            <a:ext cx="8001000" cy="7385035"/>
          </a:xfrm>
          <a:prstGeom prst="rect">
            <a:avLst/>
          </a:prstGeom>
        </p:spPr>
        <p:txBody>
          <a:bodyPr vert="horz" wrap="square" lIns="0" tIns="12700" rIns="0" bIns="0" rtlCol="0">
            <a:spAutoFit/>
          </a:bodyPr>
          <a:lstStyle/>
          <a:p>
            <a:pPr marL="12700" marR="5080">
              <a:lnSpc>
                <a:spcPct val="115500"/>
              </a:lnSpc>
              <a:tabLst>
                <a:tab pos="209550" algn="l"/>
              </a:tabLst>
            </a:pPr>
            <a:r>
              <a:rPr sz="2800" spc="-300" dirty="0" smtClean="0">
                <a:solidFill>
                  <a:srgbClr val="FFFFFF"/>
                </a:solidFill>
                <a:latin typeface="Trebuchet MS"/>
                <a:cs typeface="Trebuchet MS"/>
              </a:rPr>
              <a:t>I</a:t>
            </a:r>
            <a:endParaRPr lang="en-US" sz="2800" spc="-300" dirty="0" smtClean="0">
              <a:solidFill>
                <a:srgbClr val="FFFFFF"/>
              </a:solidFill>
              <a:latin typeface="Trebuchet MS"/>
              <a:cs typeface="Trebuchet MS"/>
            </a:endParaRPr>
          </a:p>
          <a:p>
            <a:pPr marL="12700" marR="5080">
              <a:lnSpc>
                <a:spcPct val="115500"/>
              </a:lnSpc>
              <a:buFontTx/>
              <a:buChar char="-"/>
              <a:tabLst>
                <a:tab pos="209550" algn="l"/>
              </a:tabLst>
            </a:pPr>
            <a:r>
              <a:rPr lang="en-US" sz="2800" spc="-300" dirty="0" smtClean="0">
                <a:solidFill>
                  <a:srgbClr val="FFFFFF"/>
                </a:solidFill>
                <a:latin typeface="Trebuchet MS"/>
                <a:cs typeface="Trebuchet MS"/>
              </a:rPr>
              <a:t>The next line declares another variable called t1 which will be  used later on for calculating days between two dates.</a:t>
            </a:r>
          </a:p>
          <a:p>
            <a:pPr marL="12700" marR="5080">
              <a:lnSpc>
                <a:spcPct val="115500"/>
              </a:lnSpc>
              <a:buFontTx/>
              <a:buChar char="-"/>
              <a:tabLst>
                <a:tab pos="209550" algn="l"/>
              </a:tabLst>
            </a:pPr>
            <a:endParaRPr lang="en-US" sz="2800" spc="-300" dirty="0" smtClean="0">
              <a:latin typeface="Trebuchet MS"/>
              <a:cs typeface="Trebuchet MS"/>
            </a:endParaRPr>
          </a:p>
          <a:p>
            <a:pPr marL="12700" marR="5080">
              <a:lnSpc>
                <a:spcPct val="115500"/>
              </a:lnSpc>
              <a:buChar char="-"/>
              <a:tabLst>
                <a:tab pos="209550" algn="l"/>
              </a:tabLst>
            </a:pPr>
            <a:r>
              <a:rPr lang="en-US" sz="2800" spc="-300" dirty="0" smtClean="0">
                <a:solidFill>
                  <a:srgbClr val="FFFFFF"/>
                </a:solidFill>
                <a:latin typeface="Trebuchet MS"/>
                <a:cs typeface="Trebuchet MS"/>
              </a:rPr>
              <a:t>It also declares </a:t>
            </a:r>
            <a:r>
              <a:rPr lang="en-US" sz="2800" spc="-300" dirty="0" err="1">
                <a:solidFill>
                  <a:srgbClr val="FFFFFF"/>
                </a:solidFill>
                <a:latin typeface="Trebuchet MS"/>
                <a:cs typeface="Trebuchet MS"/>
              </a:rPr>
              <a:t>n</a:t>
            </a:r>
            <a:r>
              <a:rPr sz="2800" spc="-300" dirty="0" err="1" smtClean="0">
                <a:solidFill>
                  <a:srgbClr val="FFFFFF"/>
                </a:solidFill>
                <a:latin typeface="Trebuchet MS"/>
                <a:cs typeface="Trebuchet MS"/>
              </a:rPr>
              <a:t>a</a:t>
            </a:r>
            <a:r>
              <a:rPr sz="2800" spc="-300" dirty="0" smtClean="0">
                <a:solidFill>
                  <a:srgbClr val="FFFFFF"/>
                </a:solidFill>
                <a:latin typeface="Trebuchet MS"/>
                <a:cs typeface="Trebuchet MS"/>
              </a:rPr>
              <a:t> </a:t>
            </a:r>
            <a:r>
              <a:rPr sz="2800" spc="-300" dirty="0">
                <a:solidFill>
                  <a:srgbClr val="FFFFFF"/>
                </a:solidFill>
                <a:latin typeface="Trebuchet MS"/>
                <a:cs typeface="Trebuchet MS"/>
              </a:rPr>
              <a:t>variable called res which will be used later  on for calculating days between two dates as well as checking  whether or not there are any errors in calculations made by  this function.</a:t>
            </a:r>
            <a:endParaRPr sz="2800" spc="-300" dirty="0">
              <a:latin typeface="Trebuchet MS"/>
              <a:cs typeface="Trebuchet MS"/>
            </a:endParaRPr>
          </a:p>
          <a:p>
            <a:pPr>
              <a:lnSpc>
                <a:spcPct val="100000"/>
              </a:lnSpc>
              <a:spcBef>
                <a:spcPts val="50"/>
              </a:spcBef>
              <a:buClr>
                <a:srgbClr val="FFFFFF"/>
              </a:buClr>
              <a:buFont typeface="Trebuchet MS"/>
              <a:buChar char="-"/>
            </a:pPr>
            <a:endParaRPr sz="2800" spc="-300" dirty="0">
              <a:latin typeface="Trebuchet MS"/>
              <a:cs typeface="Trebuchet MS"/>
            </a:endParaRPr>
          </a:p>
          <a:p>
            <a:pPr marL="12700" marR="95250">
              <a:lnSpc>
                <a:spcPct val="115500"/>
              </a:lnSpc>
              <a:buChar char="-"/>
              <a:tabLst>
                <a:tab pos="209550" algn="l"/>
              </a:tabLst>
            </a:pPr>
            <a:r>
              <a:rPr sz="2800" spc="-300" dirty="0">
                <a:solidFill>
                  <a:srgbClr val="FFFFFF"/>
                </a:solidFill>
                <a:latin typeface="Trebuchet MS"/>
                <a:cs typeface="Trebuchet MS"/>
              </a:rPr>
              <a:t>Finally, it calculates t2 using getNumberOfDays() and gets  its value from 0-7 depending on what number you input into t1  (0=Sunday).</a:t>
            </a:r>
            <a:endParaRPr sz="2800" spc="-300" dirty="0">
              <a:latin typeface="Trebuchet MS"/>
              <a:cs typeface="Trebuchet MS"/>
            </a:endParaRPr>
          </a:p>
          <a:p>
            <a:pPr>
              <a:lnSpc>
                <a:spcPct val="100000"/>
              </a:lnSpc>
              <a:spcBef>
                <a:spcPts val="45"/>
              </a:spcBef>
            </a:pPr>
            <a:endParaRPr sz="2800" spc="-300" dirty="0">
              <a:latin typeface="Trebuchet MS"/>
              <a:cs typeface="Trebuchet MS"/>
            </a:endParaRPr>
          </a:p>
          <a:p>
            <a:pPr marL="12700" marR="721995" indent="60960">
              <a:lnSpc>
                <a:spcPct val="115500"/>
              </a:lnSpc>
              <a:spcBef>
                <a:spcPts val="5"/>
              </a:spcBef>
            </a:pPr>
            <a:r>
              <a:rPr sz="2800" spc="-300" dirty="0">
                <a:solidFill>
                  <a:srgbClr val="FFFFFF"/>
                </a:solidFill>
                <a:latin typeface="Trebuchet MS"/>
                <a:cs typeface="Trebuchet MS"/>
              </a:rPr>
              <a:t>-The code is used to calculate the day number of a given  month and year.</a:t>
            </a:r>
            <a:endParaRPr sz="2800" spc="-300" dirty="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
            <a:ext cx="18287999" cy="10291814"/>
          </a:xfrm>
          <a:prstGeom prst="rect">
            <a:avLst/>
          </a:prstGeom>
        </p:spPr>
      </p:pic>
      <p:sp>
        <p:nvSpPr>
          <p:cNvPr id="3" name="object 3"/>
          <p:cNvSpPr txBox="1"/>
          <p:nvPr/>
        </p:nvSpPr>
        <p:spPr>
          <a:xfrm>
            <a:off x="834824" y="182764"/>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solidFill>
                  <a:srgbClr val="6AD4CC"/>
                </a:solidFill>
                <a:latin typeface="Microsoft Sans Serif"/>
                <a:cs typeface="Microsoft Sans Serif"/>
              </a:rPr>
              <a:t>I</a:t>
            </a:r>
            <a:r>
              <a:rPr sz="3500" spc="-575" dirty="0">
                <a:solidFill>
                  <a:srgbClr val="6AD4CC"/>
                </a:solidFill>
                <a:latin typeface="Microsoft Sans Serif"/>
                <a:cs typeface="Microsoft Sans Serif"/>
              </a:rPr>
              <a:t> </a:t>
            </a:r>
            <a:r>
              <a:rPr sz="3600" spc="-130" dirty="0">
                <a:solidFill>
                  <a:srgbClr val="6AD4CC"/>
                </a:solidFill>
                <a:latin typeface="Tahoma"/>
                <a:cs typeface="Tahoma"/>
              </a:rPr>
              <a:t>.</a:t>
            </a:r>
            <a:r>
              <a:rPr sz="3600" dirty="0">
                <a:solidFill>
                  <a:srgbClr val="6AD4CC"/>
                </a:solidFill>
                <a:latin typeface="Tahoma"/>
                <a:cs typeface="Tahoma"/>
              </a:rPr>
              <a:t>	</a:t>
            </a:r>
            <a:r>
              <a:rPr sz="3600" spc="405" dirty="0">
                <a:solidFill>
                  <a:srgbClr val="6AD4CC"/>
                </a:solidFill>
                <a:latin typeface="Tahoma"/>
                <a:cs typeface="Tahoma"/>
              </a:rPr>
              <a:t>M</a:t>
            </a:r>
            <a:r>
              <a:rPr sz="3600" spc="650" dirty="0">
                <a:solidFill>
                  <a:srgbClr val="6AD4CC"/>
                </a:solidFill>
                <a:latin typeface="Tahoma"/>
                <a:cs typeface="Tahoma"/>
              </a:rPr>
              <a:t>O</a:t>
            </a:r>
            <a:r>
              <a:rPr sz="3600" spc="250" dirty="0">
                <a:solidFill>
                  <a:srgbClr val="6AD4CC"/>
                </a:solidFill>
                <a:latin typeface="Tahoma"/>
                <a:cs typeface="Tahoma"/>
              </a:rPr>
              <a:t>D</a:t>
            </a:r>
            <a:r>
              <a:rPr sz="3600" spc="254" dirty="0">
                <a:solidFill>
                  <a:srgbClr val="6AD4CC"/>
                </a:solidFill>
                <a:latin typeface="Tahoma"/>
                <a:cs typeface="Tahoma"/>
              </a:rPr>
              <a:t>U</a:t>
            </a:r>
            <a:r>
              <a:rPr sz="3600" spc="35" dirty="0">
                <a:solidFill>
                  <a:srgbClr val="6AD4CC"/>
                </a:solidFill>
                <a:latin typeface="Tahoma"/>
                <a:cs typeface="Tahoma"/>
              </a:rPr>
              <a:t>L</a:t>
            </a:r>
            <a:r>
              <a:rPr sz="3600" spc="330" dirty="0">
                <a:solidFill>
                  <a:srgbClr val="6AD4CC"/>
                </a:solidFill>
                <a:latin typeface="Tahoma"/>
                <a:cs typeface="Tahoma"/>
              </a:rPr>
              <a:t>E</a:t>
            </a:r>
            <a:r>
              <a:rPr sz="3600" spc="60" dirty="0">
                <a:solidFill>
                  <a:srgbClr val="6AD4CC"/>
                </a:solidFill>
                <a:latin typeface="Tahoma"/>
                <a:cs typeface="Tahoma"/>
              </a:rPr>
              <a:t>S</a:t>
            </a:r>
            <a:r>
              <a:rPr sz="3600" dirty="0">
                <a:solidFill>
                  <a:srgbClr val="6AD4CC"/>
                </a:solidFill>
                <a:latin typeface="Tahoma"/>
                <a:cs typeface="Tahoma"/>
              </a:rPr>
              <a:t>	</a:t>
            </a:r>
            <a:r>
              <a:rPr sz="3600" spc="420" dirty="0">
                <a:solidFill>
                  <a:srgbClr val="6AD4CC"/>
                </a:solidFill>
                <a:latin typeface="Tahoma"/>
                <a:cs typeface="Tahoma"/>
              </a:rPr>
              <a:t>A</a:t>
            </a:r>
            <a:r>
              <a:rPr sz="3600" spc="120" dirty="0">
                <a:solidFill>
                  <a:srgbClr val="6AD4CC"/>
                </a:solidFill>
                <a:latin typeface="Tahoma"/>
                <a:cs typeface="Tahoma"/>
              </a:rPr>
              <a:t>N</a:t>
            </a:r>
            <a:r>
              <a:rPr sz="3600" spc="-110" dirty="0">
                <a:solidFill>
                  <a:srgbClr val="6AD4CC"/>
                </a:solidFill>
                <a:latin typeface="Tahoma"/>
                <a:cs typeface="Tahoma"/>
              </a:rPr>
              <a:t>D</a:t>
            </a:r>
            <a:r>
              <a:rPr sz="3600" dirty="0">
                <a:solidFill>
                  <a:srgbClr val="6AD4CC"/>
                </a:solidFill>
                <a:latin typeface="Tahoma"/>
                <a:cs typeface="Tahoma"/>
              </a:rPr>
              <a:t>	</a:t>
            </a:r>
            <a:r>
              <a:rPr sz="3600" spc="275" dirty="0">
                <a:solidFill>
                  <a:srgbClr val="6AD4CC"/>
                </a:solidFill>
                <a:latin typeface="Tahoma"/>
                <a:cs typeface="Tahoma"/>
              </a:rPr>
              <a:t>F</a:t>
            </a:r>
            <a:r>
              <a:rPr sz="3600" spc="254" dirty="0">
                <a:solidFill>
                  <a:srgbClr val="6AD4CC"/>
                </a:solidFill>
                <a:latin typeface="Tahoma"/>
                <a:cs typeface="Tahoma"/>
              </a:rPr>
              <a:t>U</a:t>
            </a:r>
            <a:r>
              <a:rPr sz="3600" spc="120" dirty="0">
                <a:solidFill>
                  <a:srgbClr val="6AD4CC"/>
                </a:solidFill>
                <a:latin typeface="Tahoma"/>
                <a:cs typeface="Tahoma"/>
              </a:rPr>
              <a:t>N</a:t>
            </a:r>
            <a:r>
              <a:rPr sz="3600" spc="819" dirty="0">
                <a:solidFill>
                  <a:srgbClr val="6AD4CC"/>
                </a:solidFill>
                <a:latin typeface="Tahoma"/>
                <a:cs typeface="Tahoma"/>
              </a:rPr>
              <a:t>C</a:t>
            </a:r>
            <a:r>
              <a:rPr sz="3600" spc="-160" dirty="0">
                <a:solidFill>
                  <a:srgbClr val="6AD4CC"/>
                </a:solidFill>
                <a:latin typeface="Tahoma"/>
                <a:cs typeface="Tahoma"/>
              </a:rPr>
              <a:t>T</a:t>
            </a:r>
            <a:r>
              <a:rPr sz="3600" spc="-195" dirty="0">
                <a:solidFill>
                  <a:srgbClr val="6AD4CC"/>
                </a:solidFill>
                <a:latin typeface="Tahoma"/>
                <a:cs typeface="Tahoma"/>
              </a:rPr>
              <a:t>I</a:t>
            </a:r>
            <a:r>
              <a:rPr sz="3600" spc="650" dirty="0">
                <a:solidFill>
                  <a:srgbClr val="6AD4CC"/>
                </a:solidFill>
                <a:latin typeface="Tahoma"/>
                <a:cs typeface="Tahoma"/>
              </a:rPr>
              <a:t>O</a:t>
            </a:r>
            <a:r>
              <a:rPr sz="3600" spc="120" dirty="0">
                <a:solidFill>
                  <a:srgbClr val="6AD4CC"/>
                </a:solidFill>
                <a:latin typeface="Tahoma"/>
                <a:cs typeface="Tahoma"/>
              </a:rPr>
              <a:t>N</a:t>
            </a:r>
            <a:r>
              <a:rPr sz="3600" spc="40" dirty="0">
                <a:solidFill>
                  <a:srgbClr val="6AD4CC"/>
                </a:solidFill>
                <a:latin typeface="Tahoma"/>
                <a:cs typeface="Tahoma"/>
              </a:rPr>
              <a:t>S  </a:t>
            </a:r>
            <a:r>
              <a:rPr sz="3600" dirty="0">
                <a:solidFill>
                  <a:srgbClr val="6AD4CC"/>
                </a:solidFill>
                <a:latin typeface="Tahoma"/>
                <a:cs typeface="Tahoma"/>
              </a:rPr>
              <a:t> </a:t>
            </a:r>
            <a:r>
              <a:rPr sz="3600" spc="-555" dirty="0">
                <a:solidFill>
                  <a:srgbClr val="6AD4CC"/>
                </a:solidFill>
                <a:latin typeface="Tahoma"/>
                <a:cs typeface="Tahoma"/>
              </a:rPr>
              <a:t>I</a:t>
            </a:r>
            <a:r>
              <a:rPr sz="3600" spc="-765" dirty="0">
                <a:solidFill>
                  <a:srgbClr val="6AD4CC"/>
                </a:solidFill>
                <a:latin typeface="Tahoma"/>
                <a:cs typeface="Tahoma"/>
              </a:rPr>
              <a:t> </a:t>
            </a:r>
            <a:r>
              <a:rPr sz="3600" spc="-555" dirty="0">
                <a:solidFill>
                  <a:srgbClr val="6AD4CC"/>
                </a:solidFill>
                <a:latin typeface="Tahoma"/>
                <a:cs typeface="Tahoma"/>
              </a:rPr>
              <a:t>I</a:t>
            </a:r>
            <a:r>
              <a:rPr sz="3600" spc="-760" dirty="0">
                <a:solidFill>
                  <a:srgbClr val="6AD4CC"/>
                </a:solidFill>
                <a:latin typeface="Tahoma"/>
                <a:cs typeface="Tahoma"/>
              </a:rPr>
              <a:t> </a:t>
            </a:r>
            <a:r>
              <a:rPr sz="3600" spc="-130" dirty="0">
                <a:solidFill>
                  <a:srgbClr val="6AD4CC"/>
                </a:solidFill>
                <a:latin typeface="Tahoma"/>
                <a:cs typeface="Tahoma"/>
              </a:rPr>
              <a:t>.	</a:t>
            </a:r>
            <a:r>
              <a:rPr sz="3600" spc="350" dirty="0">
                <a:solidFill>
                  <a:srgbClr val="6AD4CC"/>
                </a:solidFill>
                <a:latin typeface="Tahoma"/>
                <a:cs typeface="Tahoma"/>
              </a:rPr>
              <a:t>CODING</a:t>
            </a:r>
            <a:endParaRPr sz="3600">
              <a:latin typeface="Tahoma"/>
              <a:cs typeface="Tahoma"/>
            </a:endParaRPr>
          </a:p>
        </p:txBody>
      </p:sp>
      <p:sp>
        <p:nvSpPr>
          <p:cNvPr id="4" name="object 4"/>
          <p:cNvSpPr txBox="1"/>
          <p:nvPr/>
        </p:nvSpPr>
        <p:spPr>
          <a:xfrm>
            <a:off x="1624615" y="3759823"/>
            <a:ext cx="435609" cy="130810"/>
          </a:xfrm>
          <a:prstGeom prst="rect">
            <a:avLst/>
          </a:prstGeom>
        </p:spPr>
        <p:txBody>
          <a:bodyPr vert="horz" wrap="square" lIns="0" tIns="103505" rIns="0" bIns="0" rtlCol="0">
            <a:spAutoFit/>
          </a:bodyPr>
          <a:lstStyle/>
          <a:p>
            <a:pPr>
              <a:lnSpc>
                <a:spcPts val="210"/>
              </a:lnSpc>
              <a:spcBef>
                <a:spcPts val="81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grpSp>
        <p:nvGrpSpPr>
          <p:cNvPr id="5" name="object 5"/>
          <p:cNvGrpSpPr/>
          <p:nvPr/>
        </p:nvGrpSpPr>
        <p:grpSpPr>
          <a:xfrm>
            <a:off x="240566" y="2548139"/>
            <a:ext cx="16860520" cy="4459605"/>
            <a:chOff x="240566" y="2548139"/>
            <a:chExt cx="16860520" cy="4459605"/>
          </a:xfrm>
        </p:grpSpPr>
        <p:pic>
          <p:nvPicPr>
            <p:cNvPr id="6" name="object 6"/>
            <p:cNvPicPr/>
            <p:nvPr/>
          </p:nvPicPr>
          <p:blipFill>
            <a:blip r:embed="rId3" cstate="print"/>
            <a:stretch>
              <a:fillRect/>
            </a:stretch>
          </p:blipFill>
          <p:spPr>
            <a:xfrm>
              <a:off x="240566" y="2548139"/>
              <a:ext cx="9182099" cy="4457699"/>
            </a:xfrm>
            <a:prstGeom prst="rect">
              <a:avLst/>
            </a:prstGeom>
          </p:spPr>
        </p:pic>
        <p:pic>
          <p:nvPicPr>
            <p:cNvPr id="7" name="object 7"/>
            <p:cNvPicPr/>
            <p:nvPr/>
          </p:nvPicPr>
          <p:blipFill>
            <a:blip r:embed="rId4" cstate="print"/>
            <a:stretch>
              <a:fillRect/>
            </a:stretch>
          </p:blipFill>
          <p:spPr>
            <a:xfrm>
              <a:off x="10499827" y="2645211"/>
              <a:ext cx="6600824" cy="4362449"/>
            </a:xfrm>
            <a:prstGeom prst="rect">
              <a:avLst/>
            </a:prstGeom>
          </p:spPr>
        </p:pic>
      </p:grpSp>
      <p:sp>
        <p:nvSpPr>
          <p:cNvPr id="8" name="object 8"/>
          <p:cNvSpPr txBox="1"/>
          <p:nvPr/>
        </p:nvSpPr>
        <p:spPr>
          <a:xfrm>
            <a:off x="12659292" y="1779476"/>
            <a:ext cx="2279650" cy="711200"/>
          </a:xfrm>
          <a:prstGeom prst="rect">
            <a:avLst/>
          </a:prstGeom>
        </p:spPr>
        <p:txBody>
          <a:bodyPr vert="horz" wrap="square" lIns="0" tIns="12700" rIns="0" bIns="0" rtlCol="0">
            <a:spAutoFit/>
          </a:bodyPr>
          <a:lstStyle/>
          <a:p>
            <a:pPr marL="12700">
              <a:lnSpc>
                <a:spcPct val="100000"/>
              </a:lnSpc>
              <a:spcBef>
                <a:spcPts val="100"/>
              </a:spcBef>
            </a:pPr>
            <a:r>
              <a:rPr sz="4500" spc="-110" dirty="0">
                <a:solidFill>
                  <a:srgbClr val="FFFFFF"/>
                </a:solidFill>
                <a:latin typeface="Verdana"/>
                <a:cs typeface="Verdana"/>
              </a:rPr>
              <a:t>OUTPUT</a:t>
            </a:r>
            <a:endParaRPr sz="450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
            <a:ext cx="18287999" cy="10291814"/>
          </a:xfrm>
          <a:prstGeom prst="rect">
            <a:avLst/>
          </a:prstGeom>
        </p:spPr>
      </p:pic>
      <p:sp>
        <p:nvSpPr>
          <p:cNvPr id="3" name="object 3"/>
          <p:cNvSpPr txBox="1">
            <a:spLocks noGrp="1"/>
          </p:cNvSpPr>
          <p:nvPr>
            <p:ph type="title"/>
          </p:nvPr>
        </p:nvSpPr>
        <p:spPr>
          <a:xfrm>
            <a:off x="834824" y="182764"/>
            <a:ext cx="6873875" cy="1122680"/>
          </a:xfrm>
          <a:prstGeom prst="rect">
            <a:avLst/>
          </a:prstGeom>
        </p:spPr>
        <p:txBody>
          <a:bodyPr vert="horz" wrap="square" lIns="0" tIns="34925" rIns="0" bIns="0" rtlCol="0">
            <a:spAutoFit/>
          </a:bodyPr>
          <a:lstStyle/>
          <a:p>
            <a:pPr marL="172085" marR="5080" indent="-160020">
              <a:lnSpc>
                <a:spcPts val="4280"/>
              </a:lnSpc>
              <a:spcBef>
                <a:spcPts val="275"/>
              </a:spcBef>
              <a:tabLst>
                <a:tab pos="518159" algn="l"/>
                <a:tab pos="802005" algn="l"/>
                <a:tab pos="3011170" algn="l"/>
                <a:tab pos="4171315" algn="l"/>
              </a:tabLst>
            </a:pPr>
            <a:r>
              <a:rPr sz="3500" spc="-5" dirty="0"/>
              <a:t>I</a:t>
            </a:r>
            <a:r>
              <a:rPr sz="3500" spc="-575" dirty="0"/>
              <a:t> </a:t>
            </a:r>
            <a:r>
              <a:rPr sz="3600" spc="-130" dirty="0">
                <a:latin typeface="Tahoma"/>
                <a:cs typeface="Tahoma"/>
              </a:rPr>
              <a:t>.</a:t>
            </a:r>
            <a:r>
              <a:rPr sz="3600" dirty="0">
                <a:latin typeface="Tahoma"/>
                <a:cs typeface="Tahoma"/>
              </a:rPr>
              <a:t>	</a:t>
            </a:r>
            <a:r>
              <a:rPr sz="3600" spc="405" dirty="0">
                <a:latin typeface="Tahoma"/>
                <a:cs typeface="Tahoma"/>
              </a:rPr>
              <a:t>M</a:t>
            </a:r>
            <a:r>
              <a:rPr sz="3600" spc="650" dirty="0">
                <a:latin typeface="Tahoma"/>
                <a:cs typeface="Tahoma"/>
              </a:rPr>
              <a:t>O</a:t>
            </a:r>
            <a:r>
              <a:rPr sz="3600" spc="250" dirty="0">
                <a:latin typeface="Tahoma"/>
                <a:cs typeface="Tahoma"/>
              </a:rPr>
              <a:t>D</a:t>
            </a:r>
            <a:r>
              <a:rPr sz="3600" spc="254" dirty="0">
                <a:latin typeface="Tahoma"/>
                <a:cs typeface="Tahoma"/>
              </a:rPr>
              <a:t>U</a:t>
            </a:r>
            <a:r>
              <a:rPr sz="3600" spc="35" dirty="0">
                <a:latin typeface="Tahoma"/>
                <a:cs typeface="Tahoma"/>
              </a:rPr>
              <a:t>L</a:t>
            </a:r>
            <a:r>
              <a:rPr sz="3600" spc="330" dirty="0">
                <a:latin typeface="Tahoma"/>
                <a:cs typeface="Tahoma"/>
              </a:rPr>
              <a:t>E</a:t>
            </a:r>
            <a:r>
              <a:rPr sz="3600" spc="60" dirty="0">
                <a:latin typeface="Tahoma"/>
                <a:cs typeface="Tahoma"/>
              </a:rPr>
              <a:t>S</a:t>
            </a:r>
            <a:r>
              <a:rPr sz="3600" dirty="0">
                <a:latin typeface="Tahoma"/>
                <a:cs typeface="Tahoma"/>
              </a:rPr>
              <a:t>	</a:t>
            </a:r>
            <a:r>
              <a:rPr sz="3600" spc="420" dirty="0">
                <a:latin typeface="Tahoma"/>
                <a:cs typeface="Tahoma"/>
              </a:rPr>
              <a:t>A</a:t>
            </a:r>
            <a:r>
              <a:rPr sz="3600" spc="120" dirty="0">
                <a:latin typeface="Tahoma"/>
                <a:cs typeface="Tahoma"/>
              </a:rPr>
              <a:t>N</a:t>
            </a:r>
            <a:r>
              <a:rPr sz="3600" spc="-110" dirty="0">
                <a:latin typeface="Tahoma"/>
                <a:cs typeface="Tahoma"/>
              </a:rPr>
              <a:t>D</a:t>
            </a:r>
            <a:r>
              <a:rPr sz="3600" dirty="0">
                <a:latin typeface="Tahoma"/>
                <a:cs typeface="Tahoma"/>
              </a:rPr>
              <a:t>	</a:t>
            </a:r>
            <a:r>
              <a:rPr sz="3600" spc="275" dirty="0">
                <a:latin typeface="Tahoma"/>
                <a:cs typeface="Tahoma"/>
              </a:rPr>
              <a:t>F</a:t>
            </a:r>
            <a:r>
              <a:rPr sz="3600" spc="254" dirty="0">
                <a:latin typeface="Tahoma"/>
                <a:cs typeface="Tahoma"/>
              </a:rPr>
              <a:t>U</a:t>
            </a:r>
            <a:r>
              <a:rPr sz="3600" spc="120" dirty="0">
                <a:latin typeface="Tahoma"/>
                <a:cs typeface="Tahoma"/>
              </a:rPr>
              <a:t>N</a:t>
            </a:r>
            <a:r>
              <a:rPr sz="3600" spc="819" dirty="0">
                <a:latin typeface="Tahoma"/>
                <a:cs typeface="Tahoma"/>
              </a:rPr>
              <a:t>C</a:t>
            </a:r>
            <a:r>
              <a:rPr sz="3600" spc="-160" dirty="0">
                <a:latin typeface="Tahoma"/>
                <a:cs typeface="Tahoma"/>
              </a:rPr>
              <a:t>T</a:t>
            </a:r>
            <a:r>
              <a:rPr sz="3600" spc="-195" dirty="0">
                <a:latin typeface="Tahoma"/>
                <a:cs typeface="Tahoma"/>
              </a:rPr>
              <a:t>I</a:t>
            </a:r>
            <a:r>
              <a:rPr sz="3600" spc="650" dirty="0">
                <a:latin typeface="Tahoma"/>
                <a:cs typeface="Tahoma"/>
              </a:rPr>
              <a:t>O</a:t>
            </a:r>
            <a:r>
              <a:rPr sz="3600" spc="120" dirty="0">
                <a:latin typeface="Tahoma"/>
                <a:cs typeface="Tahoma"/>
              </a:rPr>
              <a:t>N</a:t>
            </a:r>
            <a:r>
              <a:rPr sz="3600" spc="40" dirty="0">
                <a:latin typeface="Tahoma"/>
                <a:cs typeface="Tahoma"/>
              </a:rPr>
              <a:t>S  </a:t>
            </a:r>
            <a:r>
              <a:rPr sz="3600" dirty="0">
                <a:latin typeface="Tahoma"/>
                <a:cs typeface="Tahoma"/>
              </a:rPr>
              <a:t> </a:t>
            </a:r>
            <a:r>
              <a:rPr sz="3600" spc="-555" dirty="0">
                <a:latin typeface="Tahoma"/>
                <a:cs typeface="Tahoma"/>
              </a:rPr>
              <a:t>I</a:t>
            </a:r>
            <a:r>
              <a:rPr sz="3600" spc="-765" dirty="0">
                <a:latin typeface="Tahoma"/>
                <a:cs typeface="Tahoma"/>
              </a:rPr>
              <a:t> </a:t>
            </a:r>
            <a:r>
              <a:rPr sz="3600" spc="-555" dirty="0">
                <a:latin typeface="Tahoma"/>
                <a:cs typeface="Tahoma"/>
              </a:rPr>
              <a:t>I</a:t>
            </a:r>
            <a:r>
              <a:rPr sz="3600" spc="-760" dirty="0">
                <a:latin typeface="Tahoma"/>
                <a:cs typeface="Tahoma"/>
              </a:rPr>
              <a:t> </a:t>
            </a:r>
            <a:r>
              <a:rPr sz="3600" spc="-130" dirty="0">
                <a:latin typeface="Tahoma"/>
                <a:cs typeface="Tahoma"/>
              </a:rPr>
              <a:t>.	</a:t>
            </a:r>
            <a:r>
              <a:rPr sz="3600" spc="350" dirty="0">
                <a:latin typeface="Tahoma"/>
                <a:cs typeface="Tahoma"/>
              </a:rPr>
              <a:t>CODING</a:t>
            </a:r>
            <a:endParaRPr sz="3600">
              <a:latin typeface="Tahoma"/>
              <a:cs typeface="Tahoma"/>
            </a:endParaRPr>
          </a:p>
        </p:txBody>
      </p:sp>
      <p:sp>
        <p:nvSpPr>
          <p:cNvPr id="4" name="object 4"/>
          <p:cNvSpPr txBox="1"/>
          <p:nvPr/>
        </p:nvSpPr>
        <p:spPr>
          <a:xfrm>
            <a:off x="1624615" y="3759823"/>
            <a:ext cx="435609" cy="130810"/>
          </a:xfrm>
          <a:prstGeom prst="rect">
            <a:avLst/>
          </a:prstGeom>
        </p:spPr>
        <p:txBody>
          <a:bodyPr vert="horz" wrap="square" lIns="0" tIns="103505" rIns="0" bIns="0" rtlCol="0">
            <a:spAutoFit/>
          </a:bodyPr>
          <a:lstStyle/>
          <a:p>
            <a:pPr>
              <a:lnSpc>
                <a:spcPts val="210"/>
              </a:lnSpc>
              <a:spcBef>
                <a:spcPts val="81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grpSp>
        <p:nvGrpSpPr>
          <p:cNvPr id="5" name="object 5"/>
          <p:cNvGrpSpPr/>
          <p:nvPr/>
        </p:nvGrpSpPr>
        <p:grpSpPr>
          <a:xfrm>
            <a:off x="847524" y="3624607"/>
            <a:ext cx="12049125" cy="5250180"/>
            <a:chOff x="847524" y="3624607"/>
            <a:chExt cx="12049125" cy="5250180"/>
          </a:xfrm>
        </p:grpSpPr>
        <p:pic>
          <p:nvPicPr>
            <p:cNvPr id="6" name="object 6"/>
            <p:cNvPicPr/>
            <p:nvPr/>
          </p:nvPicPr>
          <p:blipFill>
            <a:blip r:embed="rId3" cstate="print"/>
            <a:stretch>
              <a:fillRect/>
            </a:stretch>
          </p:blipFill>
          <p:spPr>
            <a:xfrm>
              <a:off x="847524" y="3624607"/>
              <a:ext cx="12049123" cy="2314574"/>
            </a:xfrm>
            <a:prstGeom prst="rect">
              <a:avLst/>
            </a:prstGeom>
          </p:spPr>
        </p:pic>
        <p:pic>
          <p:nvPicPr>
            <p:cNvPr id="7" name="object 7"/>
            <p:cNvPicPr/>
            <p:nvPr/>
          </p:nvPicPr>
          <p:blipFill>
            <a:blip r:embed="rId4" cstate="print"/>
            <a:stretch>
              <a:fillRect/>
            </a:stretch>
          </p:blipFill>
          <p:spPr>
            <a:xfrm>
              <a:off x="847524" y="6369224"/>
              <a:ext cx="7905749" cy="2505074"/>
            </a:xfrm>
            <a:prstGeom prst="rect">
              <a:avLst/>
            </a:prstGeom>
          </p:spPr>
        </p:pic>
      </p:grpSp>
      <p:sp>
        <p:nvSpPr>
          <p:cNvPr id="8" name="object 8"/>
          <p:cNvSpPr txBox="1"/>
          <p:nvPr/>
        </p:nvSpPr>
        <p:spPr>
          <a:xfrm>
            <a:off x="425450" y="1751322"/>
            <a:ext cx="2052955" cy="1730375"/>
          </a:xfrm>
          <a:prstGeom prst="rect">
            <a:avLst/>
          </a:prstGeom>
        </p:spPr>
        <p:txBody>
          <a:bodyPr vert="horz" wrap="square" lIns="0" tIns="12700" rIns="0" bIns="0" rtlCol="0">
            <a:spAutoFit/>
          </a:bodyPr>
          <a:lstStyle/>
          <a:p>
            <a:pPr marL="12700">
              <a:lnSpc>
                <a:spcPct val="100000"/>
              </a:lnSpc>
              <a:spcBef>
                <a:spcPts val="100"/>
              </a:spcBef>
            </a:pPr>
            <a:r>
              <a:rPr sz="5250" spc="160" dirty="0">
                <a:solidFill>
                  <a:srgbClr val="FFFFFF"/>
                </a:solidFill>
                <a:latin typeface="Tahoma"/>
                <a:cs typeface="Tahoma"/>
              </a:rPr>
              <a:t>Case</a:t>
            </a:r>
            <a:r>
              <a:rPr sz="5250" spc="-325" dirty="0">
                <a:solidFill>
                  <a:srgbClr val="FFFFFF"/>
                </a:solidFill>
                <a:latin typeface="Tahoma"/>
                <a:cs typeface="Tahoma"/>
              </a:rPr>
              <a:t> </a:t>
            </a:r>
            <a:r>
              <a:rPr sz="5250" spc="-925" dirty="0">
                <a:solidFill>
                  <a:srgbClr val="FFFFFF"/>
                </a:solidFill>
                <a:latin typeface="Tahoma"/>
                <a:cs typeface="Tahoma"/>
              </a:rPr>
              <a:t>1:</a:t>
            </a:r>
            <a:endParaRPr sz="5250">
              <a:latin typeface="Tahoma"/>
              <a:cs typeface="Tahoma"/>
            </a:endParaRPr>
          </a:p>
          <a:p>
            <a:pPr marL="370840">
              <a:lnSpc>
                <a:spcPct val="100000"/>
              </a:lnSpc>
              <a:spcBef>
                <a:spcPts val="3040"/>
              </a:spcBef>
            </a:pPr>
            <a:r>
              <a:rPr sz="3400" spc="50" dirty="0">
                <a:solidFill>
                  <a:srgbClr val="E2ECF1"/>
                </a:solidFill>
                <a:latin typeface="Tahoma"/>
                <a:cs typeface="Tahoma"/>
              </a:rPr>
              <a:t>OUTPUT</a:t>
            </a:r>
            <a:endParaRPr sz="34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8288000" cy="10292080"/>
            <a:chOff x="0" y="1"/>
            <a:chExt cx="18288000" cy="10292080"/>
          </a:xfrm>
        </p:grpSpPr>
        <p:sp>
          <p:nvSpPr>
            <p:cNvPr id="3" name="object 3"/>
            <p:cNvSpPr/>
            <p:nvPr/>
          </p:nvSpPr>
          <p:spPr>
            <a:xfrm>
              <a:off x="0" y="240"/>
              <a:ext cx="16343630" cy="10292080"/>
            </a:xfrm>
            <a:custGeom>
              <a:avLst/>
              <a:gdLst/>
              <a:ahLst/>
              <a:cxnLst/>
              <a:rect l="l" t="t" r="r" b="b"/>
              <a:pathLst>
                <a:path w="16343630" h="10292080">
                  <a:moveTo>
                    <a:pt x="15785402" y="9492056"/>
                  </a:moveTo>
                  <a:lnTo>
                    <a:pt x="15238032" y="3077451"/>
                  </a:lnTo>
                  <a:lnTo>
                    <a:pt x="15107552" y="3042132"/>
                  </a:lnTo>
                  <a:lnTo>
                    <a:pt x="15087981" y="2812719"/>
                  </a:lnTo>
                  <a:lnTo>
                    <a:pt x="14957540" y="2777896"/>
                  </a:lnTo>
                  <a:lnTo>
                    <a:pt x="14938172" y="2550884"/>
                  </a:lnTo>
                  <a:lnTo>
                    <a:pt x="14807781" y="2516530"/>
                  </a:lnTo>
                  <a:lnTo>
                    <a:pt x="14788604" y="2291765"/>
                  </a:lnTo>
                  <a:lnTo>
                    <a:pt x="14658239" y="2257844"/>
                  </a:lnTo>
                  <a:lnTo>
                    <a:pt x="14639239" y="2035175"/>
                  </a:lnTo>
                  <a:lnTo>
                    <a:pt x="14508925" y="2001659"/>
                  </a:lnTo>
                  <a:lnTo>
                    <a:pt x="14493850" y="1824951"/>
                  </a:lnTo>
                  <a:lnTo>
                    <a:pt x="14363548" y="1791728"/>
                  </a:lnTo>
                  <a:lnTo>
                    <a:pt x="14348574" y="1616252"/>
                  </a:lnTo>
                  <a:lnTo>
                    <a:pt x="14218298" y="1583321"/>
                  </a:lnTo>
                  <a:lnTo>
                    <a:pt x="14203426" y="1408976"/>
                  </a:lnTo>
                  <a:lnTo>
                    <a:pt x="14073175" y="1376311"/>
                  </a:lnTo>
                  <a:lnTo>
                    <a:pt x="14058392" y="1203007"/>
                  </a:lnTo>
                  <a:lnTo>
                    <a:pt x="13928166" y="1170597"/>
                  </a:lnTo>
                  <a:lnTo>
                    <a:pt x="13913295" y="996365"/>
                  </a:lnTo>
                  <a:lnTo>
                    <a:pt x="13783043" y="963612"/>
                  </a:lnTo>
                  <a:lnTo>
                    <a:pt x="13768184" y="789495"/>
                  </a:lnTo>
                  <a:lnTo>
                    <a:pt x="13637933" y="756805"/>
                  </a:lnTo>
                  <a:lnTo>
                    <a:pt x="13623100" y="583095"/>
                  </a:lnTo>
                  <a:lnTo>
                    <a:pt x="13492861" y="550545"/>
                  </a:lnTo>
                  <a:lnTo>
                    <a:pt x="13478104" y="377571"/>
                  </a:lnTo>
                  <a:lnTo>
                    <a:pt x="13347891" y="345236"/>
                  </a:lnTo>
                  <a:lnTo>
                    <a:pt x="13336867" y="216179"/>
                  </a:lnTo>
                  <a:lnTo>
                    <a:pt x="13206667" y="184073"/>
                  </a:lnTo>
                  <a:lnTo>
                    <a:pt x="13190969" y="0"/>
                  </a:lnTo>
                  <a:lnTo>
                    <a:pt x="4524159" y="6731"/>
                  </a:lnTo>
                  <a:lnTo>
                    <a:pt x="4528299" y="55283"/>
                  </a:lnTo>
                  <a:lnTo>
                    <a:pt x="4404385" y="96926"/>
                  </a:lnTo>
                  <a:lnTo>
                    <a:pt x="4409681" y="158953"/>
                  </a:lnTo>
                  <a:lnTo>
                    <a:pt x="4285805" y="200926"/>
                  </a:lnTo>
                  <a:lnTo>
                    <a:pt x="4291139" y="263588"/>
                  </a:lnTo>
                  <a:lnTo>
                    <a:pt x="4167289" y="305841"/>
                  </a:lnTo>
                  <a:lnTo>
                    <a:pt x="4175480" y="401967"/>
                  </a:lnTo>
                  <a:lnTo>
                    <a:pt x="4051719" y="445109"/>
                  </a:lnTo>
                  <a:lnTo>
                    <a:pt x="4057269" y="510286"/>
                  </a:lnTo>
                  <a:lnTo>
                    <a:pt x="3933533" y="553897"/>
                  </a:lnTo>
                  <a:lnTo>
                    <a:pt x="3939171" y="620014"/>
                  </a:lnTo>
                  <a:lnTo>
                    <a:pt x="3815473" y="664108"/>
                  </a:lnTo>
                  <a:lnTo>
                    <a:pt x="3824071" y="764984"/>
                  </a:lnTo>
                  <a:lnTo>
                    <a:pt x="3700437" y="809701"/>
                  </a:lnTo>
                  <a:lnTo>
                    <a:pt x="3706266" y="878090"/>
                  </a:lnTo>
                  <a:lnTo>
                    <a:pt x="3582670" y="923302"/>
                  </a:lnTo>
                  <a:lnTo>
                    <a:pt x="3591560" y="1027595"/>
                  </a:lnTo>
                  <a:lnTo>
                    <a:pt x="3468027" y="1073480"/>
                  </a:lnTo>
                  <a:lnTo>
                    <a:pt x="3474047" y="1144181"/>
                  </a:lnTo>
                  <a:lnTo>
                    <a:pt x="3350552" y="1190561"/>
                  </a:lnTo>
                  <a:lnTo>
                    <a:pt x="3359747" y="1298371"/>
                  </a:lnTo>
                  <a:lnTo>
                    <a:pt x="3236315" y="1345438"/>
                  </a:lnTo>
                  <a:lnTo>
                    <a:pt x="3242538" y="1418501"/>
                  </a:lnTo>
                  <a:lnTo>
                    <a:pt x="3119145" y="1466100"/>
                  </a:lnTo>
                  <a:lnTo>
                    <a:pt x="3128645" y="1577530"/>
                  </a:lnTo>
                  <a:lnTo>
                    <a:pt x="3005315" y="1625803"/>
                  </a:lnTo>
                  <a:lnTo>
                    <a:pt x="3014992" y="1739353"/>
                  </a:lnTo>
                  <a:lnTo>
                    <a:pt x="2891713" y="1788337"/>
                  </a:lnTo>
                  <a:lnTo>
                    <a:pt x="2901581" y="1904034"/>
                  </a:lnTo>
                  <a:lnTo>
                    <a:pt x="2778366" y="1953742"/>
                  </a:lnTo>
                  <a:lnTo>
                    <a:pt x="2788412" y="2071598"/>
                  </a:lnTo>
                  <a:lnTo>
                    <a:pt x="2665272" y="2122030"/>
                  </a:lnTo>
                  <a:lnTo>
                    <a:pt x="2675509" y="2242108"/>
                  </a:lnTo>
                  <a:lnTo>
                    <a:pt x="2552420" y="2293277"/>
                  </a:lnTo>
                  <a:lnTo>
                    <a:pt x="2562847" y="2415578"/>
                  </a:lnTo>
                  <a:lnTo>
                    <a:pt x="2439822" y="2467508"/>
                  </a:lnTo>
                  <a:lnTo>
                    <a:pt x="2454021" y="2633980"/>
                  </a:lnTo>
                  <a:lnTo>
                    <a:pt x="2331085" y="2686862"/>
                  </a:lnTo>
                  <a:lnTo>
                    <a:pt x="2345613" y="2857169"/>
                  </a:lnTo>
                  <a:lnTo>
                    <a:pt x="2222754" y="2911030"/>
                  </a:lnTo>
                  <a:lnTo>
                    <a:pt x="2233866" y="3041408"/>
                  </a:lnTo>
                  <a:lnTo>
                    <a:pt x="2111083" y="3096044"/>
                  </a:lnTo>
                  <a:lnTo>
                    <a:pt x="2130044" y="3318268"/>
                  </a:lnTo>
                  <a:lnTo>
                    <a:pt x="2007349" y="3374123"/>
                  </a:lnTo>
                  <a:lnTo>
                    <a:pt x="2026335" y="3596627"/>
                  </a:lnTo>
                  <a:lnTo>
                    <a:pt x="1903590" y="3651897"/>
                  </a:lnTo>
                  <a:lnTo>
                    <a:pt x="1922868" y="3877932"/>
                  </a:lnTo>
                  <a:lnTo>
                    <a:pt x="1800250" y="3934625"/>
                  </a:lnTo>
                  <a:lnTo>
                    <a:pt x="1824088" y="4214025"/>
                  </a:lnTo>
                  <a:lnTo>
                    <a:pt x="1701584" y="4272000"/>
                  </a:lnTo>
                  <a:lnTo>
                    <a:pt x="1730082" y="4606048"/>
                  </a:lnTo>
                  <a:lnTo>
                    <a:pt x="1607654" y="4665015"/>
                  </a:lnTo>
                  <a:lnTo>
                    <a:pt x="1702257" y="5773737"/>
                  </a:lnTo>
                  <a:lnTo>
                    <a:pt x="1657934" y="5749353"/>
                  </a:lnTo>
                  <a:lnTo>
                    <a:pt x="1613014" y="5725795"/>
                  </a:lnTo>
                  <a:lnTo>
                    <a:pt x="1567561" y="5703087"/>
                  </a:lnTo>
                  <a:lnTo>
                    <a:pt x="1524431" y="5682259"/>
                  </a:lnTo>
                  <a:lnTo>
                    <a:pt x="1480616" y="5661799"/>
                  </a:lnTo>
                  <a:lnTo>
                    <a:pt x="1436166" y="5641822"/>
                  </a:lnTo>
                  <a:lnTo>
                    <a:pt x="1391158" y="5622493"/>
                  </a:lnTo>
                  <a:lnTo>
                    <a:pt x="1345615" y="5603913"/>
                  </a:lnTo>
                  <a:lnTo>
                    <a:pt x="1299603" y="5586234"/>
                  </a:lnTo>
                  <a:lnTo>
                    <a:pt x="1253172" y="5569572"/>
                  </a:lnTo>
                  <a:lnTo>
                    <a:pt x="1206373" y="5554065"/>
                  </a:lnTo>
                  <a:lnTo>
                    <a:pt x="1159268" y="5539854"/>
                  </a:lnTo>
                  <a:lnTo>
                    <a:pt x="1111910" y="5527065"/>
                  </a:lnTo>
                  <a:lnTo>
                    <a:pt x="1064336" y="5515813"/>
                  </a:lnTo>
                  <a:lnTo>
                    <a:pt x="1016622" y="5506250"/>
                  </a:lnTo>
                  <a:lnTo>
                    <a:pt x="968794" y="5498503"/>
                  </a:lnTo>
                  <a:lnTo>
                    <a:pt x="920927" y="5492686"/>
                  </a:lnTo>
                  <a:lnTo>
                    <a:pt x="873061" y="5488965"/>
                  </a:lnTo>
                  <a:lnTo>
                    <a:pt x="822007" y="5487047"/>
                  </a:lnTo>
                  <a:lnTo>
                    <a:pt x="770953" y="5486959"/>
                  </a:lnTo>
                  <a:lnTo>
                    <a:pt x="719924" y="5488686"/>
                  </a:lnTo>
                  <a:lnTo>
                    <a:pt x="668985" y="5492191"/>
                  </a:lnTo>
                  <a:lnTo>
                    <a:pt x="618197" y="5497449"/>
                  </a:lnTo>
                  <a:lnTo>
                    <a:pt x="567613" y="5504421"/>
                  </a:lnTo>
                  <a:lnTo>
                    <a:pt x="517271" y="5513108"/>
                  </a:lnTo>
                  <a:lnTo>
                    <a:pt x="467233" y="5523458"/>
                  </a:lnTo>
                  <a:lnTo>
                    <a:pt x="417550" y="5535460"/>
                  </a:lnTo>
                  <a:lnTo>
                    <a:pt x="368287" y="5549074"/>
                  </a:lnTo>
                  <a:lnTo>
                    <a:pt x="319481" y="5564276"/>
                  </a:lnTo>
                  <a:lnTo>
                    <a:pt x="271183" y="5581053"/>
                  </a:lnTo>
                  <a:lnTo>
                    <a:pt x="223456" y="5599379"/>
                  </a:lnTo>
                  <a:lnTo>
                    <a:pt x="176364" y="5619204"/>
                  </a:lnTo>
                  <a:lnTo>
                    <a:pt x="129197" y="5640603"/>
                  </a:lnTo>
                  <a:lnTo>
                    <a:pt x="82702" y="5663628"/>
                  </a:lnTo>
                  <a:lnTo>
                    <a:pt x="36957" y="5688228"/>
                  </a:lnTo>
                  <a:lnTo>
                    <a:pt x="0" y="5709729"/>
                  </a:lnTo>
                  <a:lnTo>
                    <a:pt x="0" y="10286759"/>
                  </a:lnTo>
                  <a:lnTo>
                    <a:pt x="2026945" y="10286759"/>
                  </a:lnTo>
                  <a:lnTo>
                    <a:pt x="2180742" y="10195039"/>
                  </a:lnTo>
                  <a:lnTo>
                    <a:pt x="2358186" y="10086569"/>
                  </a:lnTo>
                  <a:lnTo>
                    <a:pt x="2446172" y="10031095"/>
                  </a:lnTo>
                  <a:lnTo>
                    <a:pt x="2533434" y="9974580"/>
                  </a:lnTo>
                  <a:lnTo>
                    <a:pt x="2576741" y="9945865"/>
                  </a:lnTo>
                  <a:lnTo>
                    <a:pt x="2619781" y="9916833"/>
                  </a:lnTo>
                  <a:lnTo>
                    <a:pt x="2662555" y="9887445"/>
                  </a:lnTo>
                  <a:lnTo>
                    <a:pt x="2705023" y="9857689"/>
                  </a:lnTo>
                  <a:lnTo>
                    <a:pt x="2747175" y="9827539"/>
                  </a:lnTo>
                  <a:lnTo>
                    <a:pt x="2788996" y="9796983"/>
                  </a:lnTo>
                  <a:lnTo>
                    <a:pt x="2828772" y="9767049"/>
                  </a:lnTo>
                  <a:lnTo>
                    <a:pt x="2867863" y="9736404"/>
                  </a:lnTo>
                  <a:lnTo>
                    <a:pt x="2906217" y="9705010"/>
                  </a:lnTo>
                  <a:lnTo>
                    <a:pt x="2943758" y="9672828"/>
                  </a:lnTo>
                  <a:lnTo>
                    <a:pt x="2980423" y="9639821"/>
                  </a:lnTo>
                  <a:lnTo>
                    <a:pt x="3016161" y="9605962"/>
                  </a:lnTo>
                  <a:lnTo>
                    <a:pt x="3050895" y="9571215"/>
                  </a:lnTo>
                  <a:lnTo>
                    <a:pt x="3084563" y="9535528"/>
                  </a:lnTo>
                  <a:lnTo>
                    <a:pt x="3117113" y="9498876"/>
                  </a:lnTo>
                  <a:lnTo>
                    <a:pt x="3148482" y="9461208"/>
                  </a:lnTo>
                  <a:lnTo>
                    <a:pt x="3178594" y="9422498"/>
                  </a:lnTo>
                  <a:lnTo>
                    <a:pt x="3207397" y="9382709"/>
                  </a:lnTo>
                  <a:lnTo>
                    <a:pt x="3234817" y="9341802"/>
                  </a:lnTo>
                  <a:lnTo>
                    <a:pt x="3260801" y="9299727"/>
                  </a:lnTo>
                  <a:lnTo>
                    <a:pt x="3285286" y="9256471"/>
                  </a:lnTo>
                  <a:lnTo>
                    <a:pt x="3308210" y="9211983"/>
                  </a:lnTo>
                  <a:lnTo>
                    <a:pt x="3329914" y="9165933"/>
                  </a:lnTo>
                  <a:lnTo>
                    <a:pt x="3350082" y="9119184"/>
                  </a:lnTo>
                  <a:lnTo>
                    <a:pt x="3368713" y="9071813"/>
                  </a:lnTo>
                  <a:lnTo>
                    <a:pt x="3385820" y="9023858"/>
                  </a:lnTo>
                  <a:lnTo>
                    <a:pt x="3401415" y="8975369"/>
                  </a:lnTo>
                  <a:lnTo>
                    <a:pt x="3415525" y="8926398"/>
                  </a:lnTo>
                  <a:lnTo>
                    <a:pt x="3428123" y="8876995"/>
                  </a:lnTo>
                  <a:lnTo>
                    <a:pt x="3439261" y="8827224"/>
                  </a:lnTo>
                  <a:lnTo>
                    <a:pt x="3448939" y="8777110"/>
                  </a:lnTo>
                  <a:lnTo>
                    <a:pt x="3457156" y="8726729"/>
                  </a:lnTo>
                  <a:lnTo>
                    <a:pt x="3463925" y="8676119"/>
                  </a:lnTo>
                  <a:lnTo>
                    <a:pt x="3469284" y="8625345"/>
                  </a:lnTo>
                  <a:lnTo>
                    <a:pt x="3470579" y="8608454"/>
                  </a:lnTo>
                  <a:lnTo>
                    <a:pt x="3473729" y="8608949"/>
                  </a:lnTo>
                  <a:lnTo>
                    <a:pt x="3478936" y="8669884"/>
                  </a:lnTo>
                  <a:lnTo>
                    <a:pt x="3607993" y="8688629"/>
                  </a:lnTo>
                  <a:lnTo>
                    <a:pt x="3612896" y="8745982"/>
                  </a:lnTo>
                  <a:lnTo>
                    <a:pt x="3741801" y="8763013"/>
                  </a:lnTo>
                  <a:lnTo>
                    <a:pt x="3746423" y="8817077"/>
                  </a:lnTo>
                  <a:lnTo>
                    <a:pt x="3875189" y="8832545"/>
                  </a:lnTo>
                  <a:lnTo>
                    <a:pt x="3879558" y="8883599"/>
                  </a:lnTo>
                  <a:lnTo>
                    <a:pt x="4008209" y="8897633"/>
                  </a:lnTo>
                  <a:lnTo>
                    <a:pt x="4012336" y="8945969"/>
                  </a:lnTo>
                  <a:lnTo>
                    <a:pt x="4140885" y="8958720"/>
                  </a:lnTo>
                  <a:lnTo>
                    <a:pt x="4144810" y="9004643"/>
                  </a:lnTo>
                  <a:lnTo>
                    <a:pt x="4273258" y="9016251"/>
                  </a:lnTo>
                  <a:lnTo>
                    <a:pt x="4277004" y="9060040"/>
                  </a:lnTo>
                  <a:lnTo>
                    <a:pt x="4405363" y="9070657"/>
                  </a:lnTo>
                  <a:lnTo>
                    <a:pt x="4408944" y="9112593"/>
                  </a:lnTo>
                  <a:lnTo>
                    <a:pt x="4537227" y="9122359"/>
                  </a:lnTo>
                  <a:lnTo>
                    <a:pt x="4540682" y="9162745"/>
                  </a:lnTo>
                  <a:lnTo>
                    <a:pt x="4668913" y="9171813"/>
                  </a:lnTo>
                  <a:lnTo>
                    <a:pt x="4670603" y="9191460"/>
                  </a:lnTo>
                  <a:lnTo>
                    <a:pt x="4798784" y="9200134"/>
                  </a:lnTo>
                  <a:lnTo>
                    <a:pt x="4802073" y="9238564"/>
                  </a:lnTo>
                  <a:lnTo>
                    <a:pt x="4930229" y="9246768"/>
                  </a:lnTo>
                  <a:lnTo>
                    <a:pt x="4933454" y="9284424"/>
                  </a:lnTo>
                  <a:lnTo>
                    <a:pt x="5061585" y="9292298"/>
                  </a:lnTo>
                  <a:lnTo>
                    <a:pt x="5064760" y="9329458"/>
                  </a:lnTo>
                  <a:lnTo>
                    <a:pt x="5192877" y="9337167"/>
                  </a:lnTo>
                  <a:lnTo>
                    <a:pt x="5324132" y="9381795"/>
                  </a:lnTo>
                  <a:lnTo>
                    <a:pt x="5325719" y="9400286"/>
                  </a:lnTo>
                  <a:lnTo>
                    <a:pt x="5453862" y="9408173"/>
                  </a:lnTo>
                  <a:lnTo>
                    <a:pt x="5457101" y="9446120"/>
                  </a:lnTo>
                  <a:lnTo>
                    <a:pt x="5585282" y="9454591"/>
                  </a:lnTo>
                  <a:lnTo>
                    <a:pt x="5586946" y="9474048"/>
                  </a:lnTo>
                  <a:lnTo>
                    <a:pt x="5715152" y="9482887"/>
                  </a:lnTo>
                  <a:lnTo>
                    <a:pt x="5718556" y="9522701"/>
                  </a:lnTo>
                  <a:lnTo>
                    <a:pt x="5846813" y="9532074"/>
                  </a:lnTo>
                  <a:lnTo>
                    <a:pt x="5850306" y="9572904"/>
                  </a:lnTo>
                  <a:lnTo>
                    <a:pt x="5978601" y="9582760"/>
                  </a:lnTo>
                  <a:lnTo>
                    <a:pt x="5982170" y="9624543"/>
                  </a:lnTo>
                  <a:lnTo>
                    <a:pt x="6110503" y="9634842"/>
                  </a:lnTo>
                  <a:lnTo>
                    <a:pt x="6112319" y="9656102"/>
                  </a:lnTo>
                  <a:lnTo>
                    <a:pt x="6240691" y="9666694"/>
                  </a:lnTo>
                  <a:lnTo>
                    <a:pt x="6244374" y="9709861"/>
                  </a:lnTo>
                  <a:lnTo>
                    <a:pt x="6372771" y="9720847"/>
                  </a:lnTo>
                  <a:lnTo>
                    <a:pt x="6376517" y="9764763"/>
                  </a:lnTo>
                  <a:lnTo>
                    <a:pt x="6504953" y="9776092"/>
                  </a:lnTo>
                  <a:lnTo>
                    <a:pt x="6508750" y="9820681"/>
                  </a:lnTo>
                  <a:lnTo>
                    <a:pt x="6637210" y="9832340"/>
                  </a:lnTo>
                  <a:lnTo>
                    <a:pt x="6641058" y="9877514"/>
                  </a:lnTo>
                  <a:lnTo>
                    <a:pt x="6769544" y="9889439"/>
                  </a:lnTo>
                  <a:lnTo>
                    <a:pt x="6773443" y="9935146"/>
                  </a:lnTo>
                  <a:lnTo>
                    <a:pt x="6901942" y="9947313"/>
                  </a:lnTo>
                  <a:lnTo>
                    <a:pt x="6903910" y="9970351"/>
                  </a:lnTo>
                  <a:lnTo>
                    <a:pt x="7032422" y="9982657"/>
                  </a:lnTo>
                  <a:lnTo>
                    <a:pt x="7036384" y="10029050"/>
                  </a:lnTo>
                  <a:lnTo>
                    <a:pt x="7164908" y="10041547"/>
                  </a:lnTo>
                  <a:lnTo>
                    <a:pt x="7168896" y="10088258"/>
                  </a:lnTo>
                  <a:lnTo>
                    <a:pt x="7297433" y="10100894"/>
                  </a:lnTo>
                  <a:lnTo>
                    <a:pt x="7301446" y="10147859"/>
                  </a:lnTo>
                  <a:lnTo>
                    <a:pt x="7429982" y="10160597"/>
                  </a:lnTo>
                  <a:lnTo>
                    <a:pt x="7434008" y="10207727"/>
                  </a:lnTo>
                  <a:lnTo>
                    <a:pt x="7566596" y="10267759"/>
                  </a:lnTo>
                  <a:lnTo>
                    <a:pt x="7696086" y="10291597"/>
                  </a:lnTo>
                  <a:lnTo>
                    <a:pt x="15216124" y="10289210"/>
                  </a:lnTo>
                  <a:lnTo>
                    <a:pt x="15209584" y="10212667"/>
                  </a:lnTo>
                  <a:lnTo>
                    <a:pt x="15333256" y="10168217"/>
                  </a:lnTo>
                  <a:lnTo>
                    <a:pt x="15324417" y="10064699"/>
                  </a:lnTo>
                  <a:lnTo>
                    <a:pt x="15447950" y="10018560"/>
                  </a:lnTo>
                  <a:lnTo>
                    <a:pt x="15438692" y="9910140"/>
                  </a:lnTo>
                  <a:lnTo>
                    <a:pt x="15562085" y="9862426"/>
                  </a:lnTo>
                  <a:lnTo>
                    <a:pt x="15552433" y="9749384"/>
                  </a:lnTo>
                  <a:lnTo>
                    <a:pt x="15675699" y="9700184"/>
                  </a:lnTo>
                  <a:lnTo>
                    <a:pt x="15576182" y="8534057"/>
                  </a:lnTo>
                  <a:lnTo>
                    <a:pt x="15662288" y="9543009"/>
                  </a:lnTo>
                  <a:lnTo>
                    <a:pt x="15785402" y="9492056"/>
                  </a:lnTo>
                  <a:close/>
                </a:path>
                <a:path w="16343630" h="10292080">
                  <a:moveTo>
                    <a:pt x="15894406" y="9275737"/>
                  </a:moveTo>
                  <a:lnTo>
                    <a:pt x="15392273" y="3391293"/>
                  </a:lnTo>
                  <a:lnTo>
                    <a:pt x="15261755" y="3355454"/>
                  </a:lnTo>
                  <a:lnTo>
                    <a:pt x="15771432" y="9328252"/>
                  </a:lnTo>
                  <a:lnTo>
                    <a:pt x="15894406" y="9275737"/>
                  </a:lnTo>
                  <a:close/>
                </a:path>
                <a:path w="16343630" h="10292080">
                  <a:moveTo>
                    <a:pt x="16343071" y="7065073"/>
                  </a:moveTo>
                  <a:lnTo>
                    <a:pt x="16244977" y="5915533"/>
                  </a:lnTo>
                  <a:lnTo>
                    <a:pt x="16114179" y="5876468"/>
                  </a:lnTo>
                  <a:lnTo>
                    <a:pt x="16042208" y="5033035"/>
                  </a:lnTo>
                  <a:lnTo>
                    <a:pt x="15911475" y="4994580"/>
                  </a:lnTo>
                  <a:lnTo>
                    <a:pt x="15869692" y="4504906"/>
                  </a:lnTo>
                  <a:lnTo>
                    <a:pt x="15738996" y="4467072"/>
                  </a:lnTo>
                  <a:lnTo>
                    <a:pt x="15932938" y="6739915"/>
                  </a:lnTo>
                  <a:lnTo>
                    <a:pt x="15706001" y="4080472"/>
                  </a:lnTo>
                  <a:lnTo>
                    <a:pt x="15575369" y="4043286"/>
                  </a:lnTo>
                  <a:lnTo>
                    <a:pt x="15546908" y="3709670"/>
                  </a:lnTo>
                  <a:lnTo>
                    <a:pt x="15416327" y="3673157"/>
                  </a:lnTo>
                  <a:lnTo>
                    <a:pt x="15876232" y="9062733"/>
                  </a:lnTo>
                  <a:lnTo>
                    <a:pt x="15999067" y="9008491"/>
                  </a:lnTo>
                  <a:lnTo>
                    <a:pt x="15980207" y="8787498"/>
                  </a:lnTo>
                  <a:lnTo>
                    <a:pt x="16102914" y="8731771"/>
                  </a:lnTo>
                  <a:lnTo>
                    <a:pt x="16075559" y="8411235"/>
                  </a:lnTo>
                  <a:lnTo>
                    <a:pt x="16198126" y="8353857"/>
                  </a:lnTo>
                  <a:lnTo>
                    <a:pt x="16165805" y="7975155"/>
                  </a:lnTo>
                  <a:lnTo>
                    <a:pt x="16288258" y="7916354"/>
                  </a:lnTo>
                  <a:lnTo>
                    <a:pt x="16199257" y="6873507"/>
                  </a:lnTo>
                  <a:lnTo>
                    <a:pt x="16220796" y="7125792"/>
                  </a:lnTo>
                  <a:lnTo>
                    <a:pt x="16343071" y="7065073"/>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666951" y="8675916"/>
              <a:ext cx="2273935" cy="1611630"/>
            </a:xfrm>
            <a:custGeom>
              <a:avLst/>
              <a:gdLst/>
              <a:ahLst/>
              <a:cxnLst/>
              <a:rect l="l" t="t" r="r" b="b"/>
              <a:pathLst>
                <a:path w="2273935" h="1611629">
                  <a:moveTo>
                    <a:pt x="2200953" y="1611083"/>
                  </a:moveTo>
                  <a:lnTo>
                    <a:pt x="0" y="1611083"/>
                  </a:lnTo>
                  <a:lnTo>
                    <a:pt x="5242" y="1566156"/>
                  </a:lnTo>
                  <a:lnTo>
                    <a:pt x="13687" y="1515903"/>
                  </a:lnTo>
                  <a:lnTo>
                    <a:pt x="24489" y="1466002"/>
                  </a:lnTo>
                  <a:lnTo>
                    <a:pt x="37456" y="1416569"/>
                  </a:lnTo>
                  <a:lnTo>
                    <a:pt x="52393" y="1367720"/>
                  </a:lnTo>
                  <a:lnTo>
                    <a:pt x="69106" y="1319573"/>
                  </a:lnTo>
                  <a:lnTo>
                    <a:pt x="87401" y="1272245"/>
                  </a:lnTo>
                  <a:lnTo>
                    <a:pt x="106760" y="1226142"/>
                  </a:lnTo>
                  <a:lnTo>
                    <a:pt x="127153" y="1180567"/>
                  </a:lnTo>
                  <a:lnTo>
                    <a:pt x="148430" y="1135446"/>
                  </a:lnTo>
                  <a:lnTo>
                    <a:pt x="170440" y="1090703"/>
                  </a:lnTo>
                  <a:lnTo>
                    <a:pt x="193031" y="1046262"/>
                  </a:lnTo>
                  <a:lnTo>
                    <a:pt x="216053" y="1002047"/>
                  </a:lnTo>
                  <a:lnTo>
                    <a:pt x="239355" y="957984"/>
                  </a:lnTo>
                  <a:lnTo>
                    <a:pt x="286193" y="870009"/>
                  </a:lnTo>
                  <a:lnTo>
                    <a:pt x="309427" y="825946"/>
                  </a:lnTo>
                  <a:lnTo>
                    <a:pt x="332338" y="781731"/>
                  </a:lnTo>
                  <a:lnTo>
                    <a:pt x="354772" y="737290"/>
                  </a:lnTo>
                  <a:lnTo>
                    <a:pt x="376581" y="692547"/>
                  </a:lnTo>
                  <a:lnTo>
                    <a:pt x="397612" y="647426"/>
                  </a:lnTo>
                  <a:lnTo>
                    <a:pt x="417714" y="601851"/>
                  </a:lnTo>
                  <a:lnTo>
                    <a:pt x="436738" y="555748"/>
                  </a:lnTo>
                  <a:lnTo>
                    <a:pt x="455334" y="509044"/>
                  </a:lnTo>
                  <a:lnTo>
                    <a:pt x="474307" y="462515"/>
                  </a:lnTo>
                  <a:lnTo>
                    <a:pt x="494265" y="416513"/>
                  </a:lnTo>
                  <a:lnTo>
                    <a:pt x="515817" y="371388"/>
                  </a:lnTo>
                  <a:lnTo>
                    <a:pt x="539573" y="327492"/>
                  </a:lnTo>
                  <a:lnTo>
                    <a:pt x="566142" y="285175"/>
                  </a:lnTo>
                  <a:lnTo>
                    <a:pt x="596134" y="244787"/>
                  </a:lnTo>
                  <a:lnTo>
                    <a:pt x="630593" y="205572"/>
                  </a:lnTo>
                  <a:lnTo>
                    <a:pt x="668338" y="169263"/>
                  </a:lnTo>
                  <a:lnTo>
                    <a:pt x="709001" y="136059"/>
                  </a:lnTo>
                  <a:lnTo>
                    <a:pt x="752208" y="106158"/>
                  </a:lnTo>
                  <a:lnTo>
                    <a:pt x="797590" y="79761"/>
                  </a:lnTo>
                  <a:lnTo>
                    <a:pt x="844774" y="57065"/>
                  </a:lnTo>
                  <a:lnTo>
                    <a:pt x="892767" y="38062"/>
                  </a:lnTo>
                  <a:lnTo>
                    <a:pt x="942060" y="22709"/>
                  </a:lnTo>
                  <a:lnTo>
                    <a:pt x="992360" y="11149"/>
                  </a:lnTo>
                  <a:lnTo>
                    <a:pt x="1043375" y="3531"/>
                  </a:lnTo>
                  <a:lnTo>
                    <a:pt x="1094815" y="0"/>
                  </a:lnTo>
                  <a:lnTo>
                    <a:pt x="1146387" y="701"/>
                  </a:lnTo>
                  <a:lnTo>
                    <a:pt x="1198187" y="6404"/>
                  </a:lnTo>
                  <a:lnTo>
                    <a:pt x="1249789" y="17189"/>
                  </a:lnTo>
                  <a:lnTo>
                    <a:pt x="1300833" y="32167"/>
                  </a:lnTo>
                  <a:lnTo>
                    <a:pt x="1350963" y="50448"/>
                  </a:lnTo>
                  <a:lnTo>
                    <a:pt x="1399820" y="71145"/>
                  </a:lnTo>
                  <a:lnTo>
                    <a:pt x="1447046" y="93368"/>
                  </a:lnTo>
                  <a:lnTo>
                    <a:pt x="1490628" y="115796"/>
                  </a:lnTo>
                  <a:lnTo>
                    <a:pt x="1533063" y="140024"/>
                  </a:lnTo>
                  <a:lnTo>
                    <a:pt x="1574373" y="165953"/>
                  </a:lnTo>
                  <a:lnTo>
                    <a:pt x="1614581" y="193485"/>
                  </a:lnTo>
                  <a:lnTo>
                    <a:pt x="1653708" y="222519"/>
                  </a:lnTo>
                  <a:lnTo>
                    <a:pt x="1691776" y="252956"/>
                  </a:lnTo>
                  <a:lnTo>
                    <a:pt x="1728809" y="284699"/>
                  </a:lnTo>
                  <a:lnTo>
                    <a:pt x="1764828" y="317646"/>
                  </a:lnTo>
                  <a:lnTo>
                    <a:pt x="1799854" y="351700"/>
                  </a:lnTo>
                  <a:lnTo>
                    <a:pt x="1833912" y="386761"/>
                  </a:lnTo>
                  <a:lnTo>
                    <a:pt x="1867021" y="422730"/>
                  </a:lnTo>
                  <a:lnTo>
                    <a:pt x="1899205" y="459507"/>
                  </a:lnTo>
                  <a:lnTo>
                    <a:pt x="1930486" y="496995"/>
                  </a:lnTo>
                  <a:lnTo>
                    <a:pt x="1962587" y="537172"/>
                  </a:lnTo>
                  <a:lnTo>
                    <a:pt x="1993956" y="578078"/>
                  </a:lnTo>
                  <a:lnTo>
                    <a:pt x="2024444" y="619726"/>
                  </a:lnTo>
                  <a:lnTo>
                    <a:pt x="2053903" y="662128"/>
                  </a:lnTo>
                  <a:lnTo>
                    <a:pt x="2082184" y="705296"/>
                  </a:lnTo>
                  <a:lnTo>
                    <a:pt x="2109141" y="749244"/>
                  </a:lnTo>
                  <a:lnTo>
                    <a:pt x="2134624" y="793983"/>
                  </a:lnTo>
                  <a:lnTo>
                    <a:pt x="2158485" y="839527"/>
                  </a:lnTo>
                  <a:lnTo>
                    <a:pt x="2180577" y="885887"/>
                  </a:lnTo>
                  <a:lnTo>
                    <a:pt x="2200751" y="933077"/>
                  </a:lnTo>
                  <a:lnTo>
                    <a:pt x="2218858" y="981108"/>
                  </a:lnTo>
                  <a:lnTo>
                    <a:pt x="2234751" y="1029994"/>
                  </a:lnTo>
                  <a:lnTo>
                    <a:pt x="2248282" y="1079747"/>
                  </a:lnTo>
                  <a:lnTo>
                    <a:pt x="2259302" y="1130379"/>
                  </a:lnTo>
                  <a:lnTo>
                    <a:pt x="2265431" y="1170048"/>
                  </a:lnTo>
                  <a:lnTo>
                    <a:pt x="2270040" y="1210209"/>
                  </a:lnTo>
                  <a:lnTo>
                    <a:pt x="2272858" y="1250818"/>
                  </a:lnTo>
                  <a:lnTo>
                    <a:pt x="2273619" y="1291830"/>
                  </a:lnTo>
                  <a:lnTo>
                    <a:pt x="2271828" y="1339112"/>
                  </a:lnTo>
                  <a:lnTo>
                    <a:pt x="2267241" y="1386235"/>
                  </a:lnTo>
                  <a:lnTo>
                    <a:pt x="2259807" y="1432982"/>
                  </a:lnTo>
                  <a:lnTo>
                    <a:pt x="2249476" y="1479136"/>
                  </a:lnTo>
                  <a:lnTo>
                    <a:pt x="2236198" y="1524479"/>
                  </a:lnTo>
                  <a:lnTo>
                    <a:pt x="2219924" y="1568795"/>
                  </a:lnTo>
                  <a:lnTo>
                    <a:pt x="2200953" y="1611083"/>
                  </a:lnTo>
                  <a:close/>
                </a:path>
              </a:pathLst>
            </a:custGeom>
            <a:solidFill>
              <a:srgbClr val="6AD4CC"/>
            </a:solidFill>
          </p:spPr>
          <p:txBody>
            <a:bodyPr wrap="square" lIns="0" tIns="0" rIns="0" bIns="0" rtlCol="0"/>
            <a:lstStyle/>
            <a:p>
              <a:endParaRPr/>
            </a:p>
          </p:txBody>
        </p:sp>
        <p:sp>
          <p:nvSpPr>
            <p:cNvPr id="5" name="object 5"/>
            <p:cNvSpPr/>
            <p:nvPr/>
          </p:nvSpPr>
          <p:spPr>
            <a:xfrm>
              <a:off x="13238328" y="1"/>
              <a:ext cx="5050155" cy="4633595"/>
            </a:xfrm>
            <a:custGeom>
              <a:avLst/>
              <a:gdLst/>
              <a:ahLst/>
              <a:cxnLst/>
              <a:rect l="l" t="t" r="r" b="b"/>
              <a:pathLst>
                <a:path w="5050155" h="4633595">
                  <a:moveTo>
                    <a:pt x="4278513" y="3920436"/>
                  </a:moveTo>
                  <a:lnTo>
                    <a:pt x="4243461" y="3955463"/>
                  </a:lnTo>
                  <a:lnTo>
                    <a:pt x="4207836" y="3989916"/>
                  </a:lnTo>
                  <a:lnTo>
                    <a:pt x="4171636" y="4023782"/>
                  </a:lnTo>
                  <a:lnTo>
                    <a:pt x="4134858" y="4057046"/>
                  </a:lnTo>
                  <a:lnTo>
                    <a:pt x="4097499" y="4089694"/>
                  </a:lnTo>
                  <a:lnTo>
                    <a:pt x="4059557" y="4121712"/>
                  </a:lnTo>
                  <a:lnTo>
                    <a:pt x="4021028" y="4153085"/>
                  </a:lnTo>
                  <a:lnTo>
                    <a:pt x="3981909" y="4183799"/>
                  </a:lnTo>
                  <a:lnTo>
                    <a:pt x="3942198" y="4213841"/>
                  </a:lnTo>
                  <a:lnTo>
                    <a:pt x="3901892" y="4243195"/>
                  </a:lnTo>
                  <a:lnTo>
                    <a:pt x="3860988" y="4271849"/>
                  </a:lnTo>
                  <a:lnTo>
                    <a:pt x="3819588" y="4299473"/>
                  </a:lnTo>
                  <a:lnTo>
                    <a:pt x="3777673" y="4326189"/>
                  </a:lnTo>
                  <a:lnTo>
                    <a:pt x="3735262" y="4351973"/>
                  </a:lnTo>
                  <a:lnTo>
                    <a:pt x="3692378" y="4376798"/>
                  </a:lnTo>
                  <a:lnTo>
                    <a:pt x="3649040" y="4400639"/>
                  </a:lnTo>
                  <a:lnTo>
                    <a:pt x="3605268" y="4423472"/>
                  </a:lnTo>
                  <a:lnTo>
                    <a:pt x="3561085" y="4445272"/>
                  </a:lnTo>
                  <a:lnTo>
                    <a:pt x="3516510" y="4466012"/>
                  </a:lnTo>
                  <a:lnTo>
                    <a:pt x="3471564" y="4485667"/>
                  </a:lnTo>
                  <a:lnTo>
                    <a:pt x="3426267" y="4504214"/>
                  </a:lnTo>
                  <a:lnTo>
                    <a:pt x="3380640" y="4521625"/>
                  </a:lnTo>
                  <a:lnTo>
                    <a:pt x="3334705" y="4537877"/>
                  </a:lnTo>
                  <a:lnTo>
                    <a:pt x="3288480" y="4552943"/>
                  </a:lnTo>
                  <a:lnTo>
                    <a:pt x="3241988" y="4566799"/>
                  </a:lnTo>
                  <a:lnTo>
                    <a:pt x="3195248" y="4579420"/>
                  </a:lnTo>
                  <a:lnTo>
                    <a:pt x="3148282" y="4590779"/>
                  </a:lnTo>
                  <a:lnTo>
                    <a:pt x="3101109" y="4600853"/>
                  </a:lnTo>
                  <a:lnTo>
                    <a:pt x="3053752" y="4609616"/>
                  </a:lnTo>
                  <a:lnTo>
                    <a:pt x="3006229" y="4617042"/>
                  </a:lnTo>
                  <a:lnTo>
                    <a:pt x="2958562" y="4623107"/>
                  </a:lnTo>
                  <a:lnTo>
                    <a:pt x="2910771" y="4627784"/>
                  </a:lnTo>
                  <a:lnTo>
                    <a:pt x="2862878" y="4631050"/>
                  </a:lnTo>
                  <a:lnTo>
                    <a:pt x="2814902" y="4632879"/>
                  </a:lnTo>
                  <a:lnTo>
                    <a:pt x="2766865" y="4633245"/>
                  </a:lnTo>
                  <a:lnTo>
                    <a:pt x="2718786" y="4632123"/>
                  </a:lnTo>
                  <a:lnTo>
                    <a:pt x="2670687" y="4629489"/>
                  </a:lnTo>
                  <a:lnTo>
                    <a:pt x="2622589" y="4625316"/>
                  </a:lnTo>
                  <a:lnTo>
                    <a:pt x="2574511" y="4619580"/>
                  </a:lnTo>
                  <a:lnTo>
                    <a:pt x="2526474" y="4612256"/>
                  </a:lnTo>
                  <a:lnTo>
                    <a:pt x="2478500" y="4603318"/>
                  </a:lnTo>
                  <a:lnTo>
                    <a:pt x="2430608" y="4592741"/>
                  </a:lnTo>
                  <a:lnTo>
                    <a:pt x="2382820" y="4580500"/>
                  </a:lnTo>
                  <a:lnTo>
                    <a:pt x="2335155" y="4566570"/>
                  </a:lnTo>
                  <a:lnTo>
                    <a:pt x="2287636" y="4550925"/>
                  </a:lnTo>
                  <a:lnTo>
                    <a:pt x="2240281" y="4533541"/>
                  </a:lnTo>
                  <a:lnTo>
                    <a:pt x="2193112" y="4514391"/>
                  </a:lnTo>
                  <a:lnTo>
                    <a:pt x="2146840" y="4493817"/>
                  </a:lnTo>
                  <a:lnTo>
                    <a:pt x="2101424" y="4472053"/>
                  </a:lnTo>
                  <a:lnTo>
                    <a:pt x="2056857" y="4449130"/>
                  </a:lnTo>
                  <a:lnTo>
                    <a:pt x="2013130" y="4425076"/>
                  </a:lnTo>
                  <a:lnTo>
                    <a:pt x="1970237" y="4399920"/>
                  </a:lnTo>
                  <a:lnTo>
                    <a:pt x="1928171" y="4373690"/>
                  </a:lnTo>
                  <a:lnTo>
                    <a:pt x="1886924" y="4346417"/>
                  </a:lnTo>
                  <a:lnTo>
                    <a:pt x="1846490" y="4318130"/>
                  </a:lnTo>
                  <a:lnTo>
                    <a:pt x="1806860" y="4288856"/>
                  </a:lnTo>
                  <a:lnTo>
                    <a:pt x="1768028" y="4258626"/>
                  </a:lnTo>
                  <a:lnTo>
                    <a:pt x="1729987" y="4227468"/>
                  </a:lnTo>
                  <a:lnTo>
                    <a:pt x="1692729" y="4195411"/>
                  </a:lnTo>
                  <a:lnTo>
                    <a:pt x="1656248" y="4162484"/>
                  </a:lnTo>
                  <a:lnTo>
                    <a:pt x="1620535" y="4128717"/>
                  </a:lnTo>
                  <a:lnTo>
                    <a:pt x="1585584" y="4094138"/>
                  </a:lnTo>
                  <a:lnTo>
                    <a:pt x="1551388" y="4058777"/>
                  </a:lnTo>
                  <a:lnTo>
                    <a:pt x="1517939" y="4022662"/>
                  </a:lnTo>
                  <a:lnTo>
                    <a:pt x="1485230" y="3985823"/>
                  </a:lnTo>
                  <a:lnTo>
                    <a:pt x="1453253" y="3948288"/>
                  </a:lnTo>
                  <a:lnTo>
                    <a:pt x="1422003" y="3910087"/>
                  </a:lnTo>
                  <a:lnTo>
                    <a:pt x="1391471" y="3871248"/>
                  </a:lnTo>
                  <a:lnTo>
                    <a:pt x="1361650" y="3831801"/>
                  </a:lnTo>
                  <a:lnTo>
                    <a:pt x="1332533" y="3791774"/>
                  </a:lnTo>
                  <a:lnTo>
                    <a:pt x="1304114" y="3751198"/>
                  </a:lnTo>
                  <a:lnTo>
                    <a:pt x="1276383" y="3710100"/>
                  </a:lnTo>
                  <a:lnTo>
                    <a:pt x="1249335" y="3668509"/>
                  </a:lnTo>
                  <a:lnTo>
                    <a:pt x="1222963" y="3626456"/>
                  </a:lnTo>
                  <a:lnTo>
                    <a:pt x="1197258" y="3583968"/>
                  </a:lnTo>
                  <a:lnTo>
                    <a:pt x="1172214" y="3541075"/>
                  </a:lnTo>
                  <a:lnTo>
                    <a:pt x="1147823" y="3497806"/>
                  </a:lnTo>
                  <a:lnTo>
                    <a:pt x="1124079" y="3454190"/>
                  </a:lnTo>
                  <a:lnTo>
                    <a:pt x="1100974" y="3410256"/>
                  </a:lnTo>
                  <a:lnTo>
                    <a:pt x="1078501" y="3366033"/>
                  </a:lnTo>
                  <a:lnTo>
                    <a:pt x="1056653" y="3321550"/>
                  </a:lnTo>
                  <a:lnTo>
                    <a:pt x="1035422" y="3276835"/>
                  </a:lnTo>
                  <a:lnTo>
                    <a:pt x="1014801" y="3231919"/>
                  </a:lnTo>
                  <a:lnTo>
                    <a:pt x="994784" y="3186830"/>
                  </a:lnTo>
                  <a:lnTo>
                    <a:pt x="975362" y="3141598"/>
                  </a:lnTo>
                  <a:lnTo>
                    <a:pt x="956005" y="3095193"/>
                  </a:lnTo>
                  <a:lnTo>
                    <a:pt x="937110" y="3048639"/>
                  </a:lnTo>
                  <a:lnTo>
                    <a:pt x="918654" y="3001943"/>
                  </a:lnTo>
                  <a:lnTo>
                    <a:pt x="900611" y="2955113"/>
                  </a:lnTo>
                  <a:lnTo>
                    <a:pt x="882961" y="2908156"/>
                  </a:lnTo>
                  <a:lnTo>
                    <a:pt x="865678" y="2861081"/>
                  </a:lnTo>
                  <a:lnTo>
                    <a:pt x="848740" y="2813895"/>
                  </a:lnTo>
                  <a:lnTo>
                    <a:pt x="832123" y="2766605"/>
                  </a:lnTo>
                  <a:lnTo>
                    <a:pt x="815804" y="2719221"/>
                  </a:lnTo>
                  <a:lnTo>
                    <a:pt x="799759" y="2671748"/>
                  </a:lnTo>
                  <a:lnTo>
                    <a:pt x="783966" y="2624197"/>
                  </a:lnTo>
                  <a:lnTo>
                    <a:pt x="768400" y="2576573"/>
                  </a:lnTo>
                  <a:lnTo>
                    <a:pt x="753039" y="2528885"/>
                  </a:lnTo>
                  <a:lnTo>
                    <a:pt x="737859" y="2481141"/>
                  </a:lnTo>
                  <a:lnTo>
                    <a:pt x="722836" y="2433348"/>
                  </a:lnTo>
                  <a:lnTo>
                    <a:pt x="707947" y="2385515"/>
                  </a:lnTo>
                  <a:lnTo>
                    <a:pt x="693169" y="2337649"/>
                  </a:lnTo>
                  <a:lnTo>
                    <a:pt x="590864" y="2002318"/>
                  </a:lnTo>
                  <a:lnTo>
                    <a:pt x="561299" y="1906658"/>
                  </a:lnTo>
                  <a:lnTo>
                    <a:pt x="546344" y="1858891"/>
                  </a:lnTo>
                  <a:lnTo>
                    <a:pt x="531242" y="1811177"/>
                  </a:lnTo>
                  <a:lnTo>
                    <a:pt x="515971" y="1763524"/>
                  </a:lnTo>
                  <a:lnTo>
                    <a:pt x="500507" y="1715939"/>
                  </a:lnTo>
                  <a:lnTo>
                    <a:pt x="484826" y="1668431"/>
                  </a:lnTo>
                  <a:lnTo>
                    <a:pt x="468905" y="1621006"/>
                  </a:lnTo>
                  <a:lnTo>
                    <a:pt x="452721" y="1573673"/>
                  </a:lnTo>
                  <a:lnTo>
                    <a:pt x="436251" y="1526440"/>
                  </a:lnTo>
                  <a:lnTo>
                    <a:pt x="419470" y="1479314"/>
                  </a:lnTo>
                  <a:lnTo>
                    <a:pt x="402356" y="1432304"/>
                  </a:lnTo>
                  <a:lnTo>
                    <a:pt x="384885" y="1385416"/>
                  </a:lnTo>
                  <a:lnTo>
                    <a:pt x="367035" y="1338660"/>
                  </a:lnTo>
                  <a:lnTo>
                    <a:pt x="348780" y="1292042"/>
                  </a:lnTo>
                  <a:lnTo>
                    <a:pt x="330099" y="1245570"/>
                  </a:lnTo>
                  <a:lnTo>
                    <a:pt x="310968" y="1199252"/>
                  </a:lnTo>
                  <a:lnTo>
                    <a:pt x="291363" y="1153097"/>
                  </a:lnTo>
                  <a:lnTo>
                    <a:pt x="250598" y="1058360"/>
                  </a:lnTo>
                  <a:lnTo>
                    <a:pt x="230305" y="1010945"/>
                  </a:lnTo>
                  <a:lnTo>
                    <a:pt x="210214" y="963461"/>
                  </a:lnTo>
                  <a:lnTo>
                    <a:pt x="190428" y="915881"/>
                  </a:lnTo>
                  <a:lnTo>
                    <a:pt x="171055" y="868174"/>
                  </a:lnTo>
                  <a:lnTo>
                    <a:pt x="152198" y="820314"/>
                  </a:lnTo>
                  <a:lnTo>
                    <a:pt x="133963" y="772271"/>
                  </a:lnTo>
                  <a:lnTo>
                    <a:pt x="116457" y="724017"/>
                  </a:lnTo>
                  <a:lnTo>
                    <a:pt x="99783" y="675524"/>
                  </a:lnTo>
                  <a:lnTo>
                    <a:pt x="84049" y="626764"/>
                  </a:lnTo>
                  <a:lnTo>
                    <a:pt x="69358" y="577706"/>
                  </a:lnTo>
                  <a:lnTo>
                    <a:pt x="55817" y="528325"/>
                  </a:lnTo>
                  <a:lnTo>
                    <a:pt x="43530" y="478590"/>
                  </a:lnTo>
                  <a:lnTo>
                    <a:pt x="32604" y="428474"/>
                  </a:lnTo>
                  <a:lnTo>
                    <a:pt x="23144" y="377948"/>
                  </a:lnTo>
                  <a:lnTo>
                    <a:pt x="15255" y="326983"/>
                  </a:lnTo>
                  <a:lnTo>
                    <a:pt x="9042" y="275552"/>
                  </a:lnTo>
                  <a:lnTo>
                    <a:pt x="4597" y="227181"/>
                  </a:lnTo>
                  <a:lnTo>
                    <a:pt x="1618" y="178635"/>
                  </a:lnTo>
                  <a:lnTo>
                    <a:pt x="90" y="129960"/>
                  </a:lnTo>
                  <a:lnTo>
                    <a:pt x="0" y="81204"/>
                  </a:lnTo>
                  <a:lnTo>
                    <a:pt x="1332" y="32412"/>
                  </a:lnTo>
                  <a:lnTo>
                    <a:pt x="3154" y="0"/>
                  </a:lnTo>
                  <a:lnTo>
                    <a:pt x="5049669" y="0"/>
                  </a:lnTo>
                  <a:lnTo>
                    <a:pt x="5049670" y="2740506"/>
                  </a:lnTo>
                  <a:lnTo>
                    <a:pt x="5039291" y="2764463"/>
                  </a:lnTo>
                  <a:lnTo>
                    <a:pt x="5019097" y="2809785"/>
                  </a:lnTo>
                  <a:lnTo>
                    <a:pt x="4998412" y="2854931"/>
                  </a:lnTo>
                  <a:lnTo>
                    <a:pt x="4977231" y="2899888"/>
                  </a:lnTo>
                  <a:lnTo>
                    <a:pt x="4955553" y="2944639"/>
                  </a:lnTo>
                  <a:lnTo>
                    <a:pt x="4933374" y="2989172"/>
                  </a:lnTo>
                  <a:lnTo>
                    <a:pt x="4910692" y="3033473"/>
                  </a:lnTo>
                  <a:lnTo>
                    <a:pt x="4887504" y="3077526"/>
                  </a:lnTo>
                  <a:lnTo>
                    <a:pt x="4863806" y="3121317"/>
                  </a:lnTo>
                  <a:lnTo>
                    <a:pt x="4839597" y="3164834"/>
                  </a:lnTo>
                  <a:lnTo>
                    <a:pt x="4814872" y="3208061"/>
                  </a:lnTo>
                  <a:lnTo>
                    <a:pt x="4789630" y="3250984"/>
                  </a:lnTo>
                  <a:lnTo>
                    <a:pt x="4763867" y="3293589"/>
                  </a:lnTo>
                  <a:lnTo>
                    <a:pt x="4737581" y="3335861"/>
                  </a:lnTo>
                  <a:lnTo>
                    <a:pt x="4710768" y="3377788"/>
                  </a:lnTo>
                  <a:lnTo>
                    <a:pt x="4683426" y="3419353"/>
                  </a:lnTo>
                  <a:lnTo>
                    <a:pt x="4655552" y="3460544"/>
                  </a:lnTo>
                  <a:lnTo>
                    <a:pt x="4627142" y="3501346"/>
                  </a:lnTo>
                  <a:lnTo>
                    <a:pt x="4598195" y="3541745"/>
                  </a:lnTo>
                  <a:lnTo>
                    <a:pt x="4568708" y="3581727"/>
                  </a:lnTo>
                  <a:lnTo>
                    <a:pt x="4538677" y="3621276"/>
                  </a:lnTo>
                  <a:lnTo>
                    <a:pt x="4508099" y="3660381"/>
                  </a:lnTo>
                  <a:lnTo>
                    <a:pt x="4476972" y="3699025"/>
                  </a:lnTo>
                  <a:lnTo>
                    <a:pt x="4445293" y="3737195"/>
                  </a:lnTo>
                  <a:lnTo>
                    <a:pt x="4413058" y="3774876"/>
                  </a:lnTo>
                  <a:lnTo>
                    <a:pt x="4380266" y="3812055"/>
                  </a:lnTo>
                  <a:lnTo>
                    <a:pt x="4346913" y="3848718"/>
                  </a:lnTo>
                  <a:lnTo>
                    <a:pt x="4312997" y="3884849"/>
                  </a:lnTo>
                  <a:lnTo>
                    <a:pt x="4278513" y="3920436"/>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1028712"/>
              <a:ext cx="18288000" cy="8229600"/>
            </a:xfrm>
            <a:custGeom>
              <a:avLst/>
              <a:gdLst/>
              <a:ahLst/>
              <a:cxnLst/>
              <a:rect l="l" t="t" r="r" b="b"/>
              <a:pathLst>
                <a:path w="18288000" h="8229600">
                  <a:moveTo>
                    <a:pt x="1028687" y="7639050"/>
                  </a:moveTo>
                  <a:lnTo>
                    <a:pt x="1026731" y="7590612"/>
                  </a:lnTo>
                  <a:lnTo>
                    <a:pt x="1020965" y="7543254"/>
                  </a:lnTo>
                  <a:lnTo>
                    <a:pt x="1011529" y="7497127"/>
                  </a:lnTo>
                  <a:lnTo>
                    <a:pt x="998588" y="7452385"/>
                  </a:lnTo>
                  <a:lnTo>
                    <a:pt x="982281" y="7409180"/>
                  </a:lnTo>
                  <a:lnTo>
                    <a:pt x="962774" y="7367651"/>
                  </a:lnTo>
                  <a:lnTo>
                    <a:pt x="940219" y="7327963"/>
                  </a:lnTo>
                  <a:lnTo>
                    <a:pt x="914755" y="7290270"/>
                  </a:lnTo>
                  <a:lnTo>
                    <a:pt x="886536" y="7254722"/>
                  </a:lnTo>
                  <a:lnTo>
                    <a:pt x="855726" y="7221461"/>
                  </a:lnTo>
                  <a:lnTo>
                    <a:pt x="822464" y="7190651"/>
                  </a:lnTo>
                  <a:lnTo>
                    <a:pt x="786917" y="7162432"/>
                  </a:lnTo>
                  <a:lnTo>
                    <a:pt x="749223" y="7136968"/>
                  </a:lnTo>
                  <a:lnTo>
                    <a:pt x="709536" y="7114413"/>
                  </a:lnTo>
                  <a:lnTo>
                    <a:pt x="668007" y="7094906"/>
                  </a:lnTo>
                  <a:lnTo>
                    <a:pt x="624801" y="7078599"/>
                  </a:lnTo>
                  <a:lnTo>
                    <a:pt x="580059" y="7065658"/>
                  </a:lnTo>
                  <a:lnTo>
                    <a:pt x="533933" y="7056221"/>
                  </a:lnTo>
                  <a:lnTo>
                    <a:pt x="486575" y="7050456"/>
                  </a:lnTo>
                  <a:lnTo>
                    <a:pt x="438137" y="7048500"/>
                  </a:lnTo>
                  <a:lnTo>
                    <a:pt x="389712" y="7050456"/>
                  </a:lnTo>
                  <a:lnTo>
                    <a:pt x="342353" y="7056221"/>
                  </a:lnTo>
                  <a:lnTo>
                    <a:pt x="296227" y="7065658"/>
                  </a:lnTo>
                  <a:lnTo>
                    <a:pt x="251485" y="7078599"/>
                  </a:lnTo>
                  <a:lnTo>
                    <a:pt x="208280" y="7094906"/>
                  </a:lnTo>
                  <a:lnTo>
                    <a:pt x="166751" y="7114413"/>
                  </a:lnTo>
                  <a:lnTo>
                    <a:pt x="127063" y="7136968"/>
                  </a:lnTo>
                  <a:lnTo>
                    <a:pt x="89369" y="7162432"/>
                  </a:lnTo>
                  <a:lnTo>
                    <a:pt x="53822" y="7190651"/>
                  </a:lnTo>
                  <a:lnTo>
                    <a:pt x="20561" y="7221461"/>
                  </a:lnTo>
                  <a:lnTo>
                    <a:pt x="0" y="7243661"/>
                  </a:lnTo>
                  <a:lnTo>
                    <a:pt x="0" y="8034426"/>
                  </a:lnTo>
                  <a:lnTo>
                    <a:pt x="53822" y="8087436"/>
                  </a:lnTo>
                  <a:lnTo>
                    <a:pt x="89369" y="8115655"/>
                  </a:lnTo>
                  <a:lnTo>
                    <a:pt x="127063" y="8141119"/>
                  </a:lnTo>
                  <a:lnTo>
                    <a:pt x="166751" y="8163674"/>
                  </a:lnTo>
                  <a:lnTo>
                    <a:pt x="208280" y="8183181"/>
                  </a:lnTo>
                  <a:lnTo>
                    <a:pt x="251485" y="8199488"/>
                  </a:lnTo>
                  <a:lnTo>
                    <a:pt x="296227" y="8212429"/>
                  </a:lnTo>
                  <a:lnTo>
                    <a:pt x="342353" y="8221866"/>
                  </a:lnTo>
                  <a:lnTo>
                    <a:pt x="389712" y="8227631"/>
                  </a:lnTo>
                  <a:lnTo>
                    <a:pt x="438137" y="8229600"/>
                  </a:lnTo>
                  <a:lnTo>
                    <a:pt x="486575" y="8227631"/>
                  </a:lnTo>
                  <a:lnTo>
                    <a:pt x="533933" y="8221866"/>
                  </a:lnTo>
                  <a:lnTo>
                    <a:pt x="580059" y="8212429"/>
                  </a:lnTo>
                  <a:lnTo>
                    <a:pt x="624801" y="8199488"/>
                  </a:lnTo>
                  <a:lnTo>
                    <a:pt x="668007" y="8183181"/>
                  </a:lnTo>
                  <a:lnTo>
                    <a:pt x="709536" y="8163674"/>
                  </a:lnTo>
                  <a:lnTo>
                    <a:pt x="749223" y="8141119"/>
                  </a:lnTo>
                  <a:lnTo>
                    <a:pt x="786917" y="8115655"/>
                  </a:lnTo>
                  <a:lnTo>
                    <a:pt x="822464" y="8087436"/>
                  </a:lnTo>
                  <a:lnTo>
                    <a:pt x="855726" y="8056626"/>
                  </a:lnTo>
                  <a:lnTo>
                    <a:pt x="886536" y="8023365"/>
                  </a:lnTo>
                  <a:lnTo>
                    <a:pt x="914755" y="7987817"/>
                  </a:lnTo>
                  <a:lnTo>
                    <a:pt x="940219" y="7950124"/>
                  </a:lnTo>
                  <a:lnTo>
                    <a:pt x="962774" y="7910436"/>
                  </a:lnTo>
                  <a:lnTo>
                    <a:pt x="982281" y="7868907"/>
                  </a:lnTo>
                  <a:lnTo>
                    <a:pt x="998588" y="7825702"/>
                  </a:lnTo>
                  <a:lnTo>
                    <a:pt x="1011529" y="7780960"/>
                  </a:lnTo>
                  <a:lnTo>
                    <a:pt x="1020965" y="7734833"/>
                  </a:lnTo>
                  <a:lnTo>
                    <a:pt x="1026731" y="7687475"/>
                  </a:lnTo>
                  <a:lnTo>
                    <a:pt x="1028687" y="7639050"/>
                  </a:lnTo>
                  <a:close/>
                </a:path>
                <a:path w="18288000" h="8229600">
                  <a:moveTo>
                    <a:pt x="17259288" y="285750"/>
                  </a:moveTo>
                  <a:lnTo>
                    <a:pt x="17255554" y="239395"/>
                  </a:lnTo>
                  <a:lnTo>
                    <a:pt x="17244721" y="195427"/>
                  </a:lnTo>
                  <a:lnTo>
                    <a:pt x="17227398" y="154432"/>
                  </a:lnTo>
                  <a:lnTo>
                    <a:pt x="17204157" y="116979"/>
                  </a:lnTo>
                  <a:lnTo>
                    <a:pt x="17175595" y="83693"/>
                  </a:lnTo>
                  <a:lnTo>
                    <a:pt x="17142308" y="55130"/>
                  </a:lnTo>
                  <a:lnTo>
                    <a:pt x="17104856" y="31889"/>
                  </a:lnTo>
                  <a:lnTo>
                    <a:pt x="17063860" y="14566"/>
                  </a:lnTo>
                  <a:lnTo>
                    <a:pt x="17019893" y="3733"/>
                  </a:lnTo>
                  <a:lnTo>
                    <a:pt x="16973538" y="0"/>
                  </a:lnTo>
                  <a:lnTo>
                    <a:pt x="16927195" y="3733"/>
                  </a:lnTo>
                  <a:lnTo>
                    <a:pt x="16883228" y="14566"/>
                  </a:lnTo>
                  <a:lnTo>
                    <a:pt x="16842220" y="31889"/>
                  </a:lnTo>
                  <a:lnTo>
                    <a:pt x="16804780" y="55130"/>
                  </a:lnTo>
                  <a:lnTo>
                    <a:pt x="16771493" y="83693"/>
                  </a:lnTo>
                  <a:lnTo>
                    <a:pt x="16742931" y="116979"/>
                  </a:lnTo>
                  <a:lnTo>
                    <a:pt x="16719690" y="154432"/>
                  </a:lnTo>
                  <a:lnTo>
                    <a:pt x="16702367" y="195427"/>
                  </a:lnTo>
                  <a:lnTo>
                    <a:pt x="16691534" y="239395"/>
                  </a:lnTo>
                  <a:lnTo>
                    <a:pt x="16687788" y="285750"/>
                  </a:lnTo>
                  <a:lnTo>
                    <a:pt x="16691534" y="332092"/>
                  </a:lnTo>
                  <a:lnTo>
                    <a:pt x="16702367" y="376059"/>
                  </a:lnTo>
                  <a:lnTo>
                    <a:pt x="16719690" y="417068"/>
                  </a:lnTo>
                  <a:lnTo>
                    <a:pt x="16742931" y="454507"/>
                  </a:lnTo>
                  <a:lnTo>
                    <a:pt x="16771493" y="487794"/>
                  </a:lnTo>
                  <a:lnTo>
                    <a:pt x="16804780" y="516356"/>
                  </a:lnTo>
                  <a:lnTo>
                    <a:pt x="16842220" y="539597"/>
                  </a:lnTo>
                  <a:lnTo>
                    <a:pt x="16883228" y="556933"/>
                  </a:lnTo>
                  <a:lnTo>
                    <a:pt x="16927195" y="567753"/>
                  </a:lnTo>
                  <a:lnTo>
                    <a:pt x="16973538" y="571500"/>
                  </a:lnTo>
                  <a:lnTo>
                    <a:pt x="17019893" y="567753"/>
                  </a:lnTo>
                  <a:lnTo>
                    <a:pt x="17063860" y="556933"/>
                  </a:lnTo>
                  <a:lnTo>
                    <a:pt x="17104856" y="539597"/>
                  </a:lnTo>
                  <a:lnTo>
                    <a:pt x="17142308" y="516356"/>
                  </a:lnTo>
                  <a:lnTo>
                    <a:pt x="17175595" y="487794"/>
                  </a:lnTo>
                  <a:lnTo>
                    <a:pt x="17204157" y="454507"/>
                  </a:lnTo>
                  <a:lnTo>
                    <a:pt x="17227398" y="417068"/>
                  </a:lnTo>
                  <a:lnTo>
                    <a:pt x="17244721" y="376059"/>
                  </a:lnTo>
                  <a:lnTo>
                    <a:pt x="17255554" y="332092"/>
                  </a:lnTo>
                  <a:lnTo>
                    <a:pt x="17259288" y="285750"/>
                  </a:lnTo>
                  <a:close/>
                </a:path>
                <a:path w="18288000" h="8229600">
                  <a:moveTo>
                    <a:pt x="18287988" y="1552917"/>
                  </a:moveTo>
                  <a:lnTo>
                    <a:pt x="18249811" y="1520812"/>
                  </a:lnTo>
                  <a:lnTo>
                    <a:pt x="18213540" y="1488465"/>
                  </a:lnTo>
                  <a:lnTo>
                    <a:pt x="18178056" y="1455280"/>
                  </a:lnTo>
                  <a:lnTo>
                    <a:pt x="18143195" y="1421447"/>
                  </a:lnTo>
                  <a:lnTo>
                    <a:pt x="18108778" y="1387132"/>
                  </a:lnTo>
                  <a:lnTo>
                    <a:pt x="18074615" y="1352537"/>
                  </a:lnTo>
                  <a:lnTo>
                    <a:pt x="18006429" y="1283157"/>
                  </a:lnTo>
                  <a:lnTo>
                    <a:pt x="17972037" y="1248740"/>
                  </a:lnTo>
                  <a:lnTo>
                    <a:pt x="17937214" y="1214755"/>
                  </a:lnTo>
                  <a:lnTo>
                    <a:pt x="17901806" y="1181366"/>
                  </a:lnTo>
                  <a:lnTo>
                    <a:pt x="17865611" y="1148765"/>
                  </a:lnTo>
                  <a:lnTo>
                    <a:pt x="17828476" y="1117117"/>
                  </a:lnTo>
                  <a:lnTo>
                    <a:pt x="17788293" y="1085316"/>
                  </a:lnTo>
                  <a:lnTo>
                    <a:pt x="17746523" y="1055217"/>
                  </a:lnTo>
                  <a:lnTo>
                    <a:pt x="17703242" y="1027176"/>
                  </a:lnTo>
                  <a:lnTo>
                    <a:pt x="17658550" y="1001560"/>
                  </a:lnTo>
                  <a:lnTo>
                    <a:pt x="17612513" y="978712"/>
                  </a:lnTo>
                  <a:lnTo>
                    <a:pt x="17565231" y="959015"/>
                  </a:lnTo>
                  <a:lnTo>
                    <a:pt x="17516780" y="942822"/>
                  </a:lnTo>
                  <a:lnTo>
                    <a:pt x="17467263" y="930490"/>
                  </a:lnTo>
                  <a:lnTo>
                    <a:pt x="17416768" y="922375"/>
                  </a:lnTo>
                  <a:lnTo>
                    <a:pt x="17365358" y="918845"/>
                  </a:lnTo>
                  <a:lnTo>
                    <a:pt x="17313148" y="920254"/>
                  </a:lnTo>
                  <a:lnTo>
                    <a:pt x="17264025" y="926807"/>
                  </a:lnTo>
                  <a:lnTo>
                    <a:pt x="17217035" y="938441"/>
                  </a:lnTo>
                  <a:lnTo>
                    <a:pt x="17172267" y="954824"/>
                  </a:lnTo>
                  <a:lnTo>
                    <a:pt x="17129786" y="975614"/>
                  </a:lnTo>
                  <a:lnTo>
                    <a:pt x="17089654" y="1000467"/>
                  </a:lnTo>
                  <a:lnTo>
                    <a:pt x="17051947" y="1029068"/>
                  </a:lnTo>
                  <a:lnTo>
                    <a:pt x="17016730" y="1061072"/>
                  </a:lnTo>
                  <a:lnTo>
                    <a:pt x="16984079" y="1096137"/>
                  </a:lnTo>
                  <a:lnTo>
                    <a:pt x="16954069" y="1133932"/>
                  </a:lnTo>
                  <a:lnTo>
                    <a:pt x="16926764" y="1174127"/>
                  </a:lnTo>
                  <a:lnTo>
                    <a:pt x="16902227" y="1216380"/>
                  </a:lnTo>
                  <a:lnTo>
                    <a:pt x="16879621" y="1262291"/>
                  </a:lnTo>
                  <a:lnTo>
                    <a:pt x="16859936" y="1309319"/>
                  </a:lnTo>
                  <a:lnTo>
                    <a:pt x="16843071" y="1357325"/>
                  </a:lnTo>
                  <a:lnTo>
                    <a:pt x="16828910" y="1406182"/>
                  </a:lnTo>
                  <a:lnTo>
                    <a:pt x="16817340" y="1455750"/>
                  </a:lnTo>
                  <a:lnTo>
                    <a:pt x="16808247" y="1505889"/>
                  </a:lnTo>
                  <a:lnTo>
                    <a:pt x="16801541" y="1556486"/>
                  </a:lnTo>
                  <a:lnTo>
                    <a:pt x="16797096" y="1607375"/>
                  </a:lnTo>
                  <a:lnTo>
                    <a:pt x="16794798" y="1658442"/>
                  </a:lnTo>
                  <a:lnTo>
                    <a:pt x="16794569" y="1709547"/>
                  </a:lnTo>
                  <a:lnTo>
                    <a:pt x="16796258" y="1760562"/>
                  </a:lnTo>
                  <a:lnTo>
                    <a:pt x="16799789" y="1811324"/>
                  </a:lnTo>
                  <a:lnTo>
                    <a:pt x="16804882" y="1861997"/>
                  </a:lnTo>
                  <a:lnTo>
                    <a:pt x="16811511" y="1912493"/>
                  </a:lnTo>
                  <a:lnTo>
                    <a:pt x="16819537" y="1962797"/>
                  </a:lnTo>
                  <a:lnTo>
                    <a:pt x="16828770" y="2012911"/>
                  </a:lnTo>
                  <a:lnTo>
                    <a:pt x="16839045" y="2062861"/>
                  </a:lnTo>
                  <a:lnTo>
                    <a:pt x="16850208" y="2112632"/>
                  </a:lnTo>
                  <a:lnTo>
                    <a:pt x="16873893" y="2210879"/>
                  </a:lnTo>
                  <a:lnTo>
                    <a:pt x="16886517" y="2259888"/>
                  </a:lnTo>
                  <a:lnTo>
                    <a:pt x="16899941" y="2308644"/>
                  </a:lnTo>
                  <a:lnTo>
                    <a:pt x="16914381" y="2357043"/>
                  </a:lnTo>
                  <a:lnTo>
                    <a:pt x="16930066" y="2404948"/>
                  </a:lnTo>
                  <a:lnTo>
                    <a:pt x="16949370" y="2455976"/>
                  </a:lnTo>
                  <a:lnTo>
                    <a:pt x="16972204" y="2505075"/>
                  </a:lnTo>
                  <a:lnTo>
                    <a:pt x="16999166" y="2551709"/>
                  </a:lnTo>
                  <a:lnTo>
                    <a:pt x="17030865" y="2595321"/>
                  </a:lnTo>
                  <a:lnTo>
                    <a:pt x="17067937" y="2635351"/>
                  </a:lnTo>
                  <a:lnTo>
                    <a:pt x="17107561" y="2669629"/>
                  </a:lnTo>
                  <a:lnTo>
                    <a:pt x="17150322" y="2699943"/>
                  </a:lnTo>
                  <a:lnTo>
                    <a:pt x="17195724" y="2726283"/>
                  </a:lnTo>
                  <a:lnTo>
                    <a:pt x="17243298" y="2748597"/>
                  </a:lnTo>
                  <a:lnTo>
                    <a:pt x="17292549" y="2766847"/>
                  </a:lnTo>
                  <a:lnTo>
                    <a:pt x="17355135" y="2783573"/>
                  </a:lnTo>
                  <a:lnTo>
                    <a:pt x="17418063" y="2794470"/>
                  </a:lnTo>
                  <a:lnTo>
                    <a:pt x="17470120" y="2798826"/>
                  </a:lnTo>
                  <a:lnTo>
                    <a:pt x="17522063" y="2799829"/>
                  </a:lnTo>
                  <a:lnTo>
                    <a:pt x="17573841" y="2797708"/>
                  </a:lnTo>
                  <a:lnTo>
                    <a:pt x="17625391" y="2792679"/>
                  </a:lnTo>
                  <a:lnTo>
                    <a:pt x="17676660" y="2785008"/>
                  </a:lnTo>
                  <a:lnTo>
                    <a:pt x="17727600" y="2774912"/>
                  </a:lnTo>
                  <a:lnTo>
                    <a:pt x="17778146" y="2762643"/>
                  </a:lnTo>
                  <a:lnTo>
                    <a:pt x="17828260" y="2748432"/>
                  </a:lnTo>
                  <a:lnTo>
                    <a:pt x="17877879" y="2732519"/>
                  </a:lnTo>
                  <a:lnTo>
                    <a:pt x="17926952" y="2715133"/>
                  </a:lnTo>
                  <a:lnTo>
                    <a:pt x="17975428" y="2696514"/>
                  </a:lnTo>
                  <a:lnTo>
                    <a:pt x="18021910" y="2677185"/>
                  </a:lnTo>
                  <a:lnTo>
                    <a:pt x="18067820" y="2656395"/>
                  </a:lnTo>
                  <a:lnTo>
                    <a:pt x="18112994" y="2634056"/>
                  </a:lnTo>
                  <a:lnTo>
                    <a:pt x="18157292" y="2610078"/>
                  </a:lnTo>
                  <a:lnTo>
                    <a:pt x="18200548" y="2584373"/>
                  </a:lnTo>
                  <a:lnTo>
                    <a:pt x="18242611" y="2556853"/>
                  </a:lnTo>
                  <a:lnTo>
                    <a:pt x="18283327" y="2527427"/>
                  </a:lnTo>
                  <a:lnTo>
                    <a:pt x="18287988" y="2523680"/>
                  </a:lnTo>
                  <a:lnTo>
                    <a:pt x="18287988" y="1552917"/>
                  </a:lnTo>
                  <a:close/>
                </a:path>
              </a:pathLst>
            </a:custGeom>
            <a:solidFill>
              <a:srgbClr val="6AD4CC"/>
            </a:solidFill>
          </p:spPr>
          <p:txBody>
            <a:bodyPr wrap="square" lIns="0" tIns="0" rIns="0" bIns="0" rtlCol="0"/>
            <a:lstStyle/>
            <a:p>
              <a:endParaRPr/>
            </a:p>
          </p:txBody>
        </p:sp>
      </p:grpSp>
      <p:sp>
        <p:nvSpPr>
          <p:cNvPr id="7" name="object 7"/>
          <p:cNvSpPr txBox="1">
            <a:spLocks noGrp="1"/>
          </p:cNvSpPr>
          <p:nvPr>
            <p:ph type="title"/>
          </p:nvPr>
        </p:nvSpPr>
        <p:spPr>
          <a:xfrm>
            <a:off x="4495800" y="723900"/>
            <a:ext cx="8426244" cy="7750840"/>
          </a:xfrm>
          <a:prstGeom prst="rect">
            <a:avLst/>
          </a:prstGeom>
        </p:spPr>
        <p:txBody>
          <a:bodyPr vert="horz" wrap="square" lIns="0" tIns="132080" rIns="0" bIns="0" rtlCol="0">
            <a:spAutoFit/>
          </a:bodyPr>
          <a:lstStyle/>
          <a:p>
            <a:pPr marL="1965960" marR="5080" indent="-1953895">
              <a:lnSpc>
                <a:spcPts val="5400"/>
              </a:lnSpc>
              <a:spcBef>
                <a:spcPts val="1040"/>
              </a:spcBef>
              <a:tabLst>
                <a:tab pos="4085590" algn="l"/>
                <a:tab pos="4599305" algn="l"/>
              </a:tabLst>
            </a:pPr>
            <a:r>
              <a:rPr sz="5250" spc="760" dirty="0" smtClean="0"/>
              <a:t>C</a:t>
            </a:r>
            <a:r>
              <a:rPr sz="5250" spc="755" dirty="0" smtClean="0"/>
              <a:t>A</a:t>
            </a:r>
            <a:r>
              <a:rPr sz="5250" spc="260" dirty="0" smtClean="0"/>
              <a:t>L</a:t>
            </a:r>
            <a:r>
              <a:rPr sz="5250" spc="-190" dirty="0" smtClean="0"/>
              <a:t>E</a:t>
            </a:r>
            <a:r>
              <a:rPr sz="5250" spc="280" dirty="0" smtClean="0"/>
              <a:t>N</a:t>
            </a:r>
            <a:r>
              <a:rPr sz="5250" spc="175" dirty="0" smtClean="0"/>
              <a:t>D</a:t>
            </a:r>
            <a:r>
              <a:rPr sz="5250" spc="-190" dirty="0" smtClean="0"/>
              <a:t>E</a:t>
            </a:r>
            <a:r>
              <a:rPr sz="5250" spc="-819" dirty="0" smtClean="0"/>
              <a:t>R</a:t>
            </a:r>
            <a:r>
              <a:rPr lang="en-US" sz="5250" spc="-819" dirty="0" smtClean="0"/>
              <a:t>      </a:t>
            </a:r>
            <a:r>
              <a:rPr sz="5250" spc="-60" dirty="0" smtClean="0"/>
              <a:t>P</a:t>
            </a:r>
            <a:r>
              <a:rPr sz="5250" spc="-280" dirty="0" smtClean="0"/>
              <a:t>R</a:t>
            </a:r>
            <a:r>
              <a:rPr sz="5250" spc="610" dirty="0" smtClean="0"/>
              <a:t>O</a:t>
            </a:r>
            <a:r>
              <a:rPr sz="5250" spc="220" dirty="0" smtClean="0"/>
              <a:t>J</a:t>
            </a:r>
            <a:r>
              <a:rPr sz="5250" spc="-190" dirty="0" smtClean="0"/>
              <a:t>E</a:t>
            </a:r>
            <a:r>
              <a:rPr sz="5250" spc="760" dirty="0" smtClean="0"/>
              <a:t>C</a:t>
            </a:r>
            <a:r>
              <a:rPr sz="5250" spc="-155" dirty="0" smtClean="0"/>
              <a:t>T</a:t>
            </a:r>
            <a:r>
              <a:rPr lang="en-US" sz="5250" spc="-155" dirty="0" smtClean="0"/>
              <a:t/>
            </a:r>
            <a:br>
              <a:rPr lang="en-US" sz="5250" spc="-155" dirty="0" smtClean="0"/>
            </a:br>
            <a:r>
              <a:rPr lang="en-US" sz="5250" spc="-155" dirty="0" smtClean="0"/>
              <a:t/>
            </a:r>
            <a:br>
              <a:rPr lang="en-US" sz="5250" spc="-155" dirty="0" smtClean="0"/>
            </a:br>
            <a:r>
              <a:rPr sz="5250" spc="-155" dirty="0" smtClean="0"/>
              <a:t>  </a:t>
            </a:r>
            <a:r>
              <a:rPr sz="5250" spc="335" dirty="0" smtClean="0"/>
              <a:t>USING</a:t>
            </a:r>
            <a:r>
              <a:rPr lang="en-US" sz="5250" spc="335" dirty="0" smtClean="0"/>
              <a:t> </a:t>
            </a:r>
            <a:r>
              <a:rPr sz="5250" spc="220" dirty="0" smtClean="0"/>
              <a:t>C</a:t>
            </a:r>
            <a:r>
              <a:rPr lang="en-US" sz="5250" spc="220" dirty="0" smtClean="0"/>
              <a:t/>
            </a:r>
            <a:br>
              <a:rPr lang="en-US" sz="5250" spc="220" dirty="0" smtClean="0"/>
            </a:br>
            <a:r>
              <a:rPr lang="en-US" sz="5250" spc="220" dirty="0" smtClean="0"/>
              <a:t/>
            </a:r>
            <a:br>
              <a:rPr lang="en-US" sz="5250" spc="220" dirty="0" smtClean="0"/>
            </a:br>
            <a:r>
              <a:rPr lang="en-US" sz="5250" spc="220" dirty="0" smtClean="0"/>
              <a:t/>
            </a:r>
            <a:br>
              <a:rPr lang="en-US" sz="5250" spc="220" dirty="0" smtClean="0"/>
            </a:br>
            <a:r>
              <a:rPr lang="en-US" sz="5250" spc="220" dirty="0" smtClean="0"/>
              <a:t/>
            </a:r>
            <a:br>
              <a:rPr lang="en-US" sz="5250" spc="220" dirty="0" smtClean="0"/>
            </a:br>
            <a:r>
              <a:rPr lang="en-US" sz="5250" spc="220" dirty="0" smtClean="0"/>
              <a:t> </a:t>
            </a:r>
            <a:r>
              <a:rPr lang="en-US" sz="5250" spc="220" dirty="0" smtClean="0"/>
              <a:t>                </a:t>
            </a:r>
            <a:r>
              <a:rPr lang="en-US" sz="2800" spc="220" dirty="0" smtClean="0"/>
              <a:t>BY</a:t>
            </a:r>
            <a:br>
              <a:rPr lang="en-US" sz="2800" spc="220" dirty="0" smtClean="0"/>
            </a:br>
            <a:r>
              <a:rPr lang="en-US" sz="2800" spc="220" dirty="0" smtClean="0"/>
              <a:t> </a:t>
            </a:r>
            <a:r>
              <a:rPr lang="en-US" sz="2800" spc="220" dirty="0" smtClean="0"/>
              <a:t>        </a:t>
            </a:r>
            <a:r>
              <a:rPr lang="en-US" sz="2800" spc="220" dirty="0" smtClean="0">
                <a:solidFill>
                  <a:srgbClr val="FFC000"/>
                </a:solidFill>
              </a:rPr>
              <a:t>Name:</a:t>
            </a:r>
            <a:r>
              <a:rPr lang="en-US" sz="2800" spc="220" dirty="0" smtClean="0"/>
              <a:t>  SAI DEEPIKA</a:t>
            </a:r>
            <a:br>
              <a:rPr lang="en-US" sz="2800" spc="220" dirty="0" smtClean="0"/>
            </a:br>
            <a:r>
              <a:rPr lang="en-US" sz="2800" spc="220" dirty="0" smtClean="0">
                <a:solidFill>
                  <a:srgbClr val="FFC000"/>
                </a:solidFill>
              </a:rPr>
              <a:t>        </a:t>
            </a:r>
            <a:r>
              <a:rPr lang="en-US" sz="2800" spc="220" dirty="0" err="1" smtClean="0">
                <a:solidFill>
                  <a:srgbClr val="FFC000"/>
                </a:solidFill>
              </a:rPr>
              <a:t>Reg.No</a:t>
            </a:r>
            <a:r>
              <a:rPr lang="en-US" sz="2800" spc="220" dirty="0" smtClean="0">
                <a:solidFill>
                  <a:srgbClr val="FFC000"/>
                </a:solidFill>
              </a:rPr>
              <a:t>: </a:t>
            </a:r>
            <a:r>
              <a:rPr lang="en-US" sz="2800" spc="220" dirty="0" smtClean="0"/>
              <a:t>RA2111004010401</a:t>
            </a:r>
            <a:br>
              <a:rPr lang="en-US" sz="2800" spc="220" dirty="0" smtClean="0"/>
            </a:br>
            <a:r>
              <a:rPr lang="en-US" sz="2800" spc="220" dirty="0" smtClean="0"/>
              <a:t>        </a:t>
            </a:r>
            <a:r>
              <a:rPr lang="en-US" sz="2800" spc="220" dirty="0" smtClean="0">
                <a:solidFill>
                  <a:srgbClr val="FFC000"/>
                </a:solidFill>
              </a:rPr>
              <a:t>Branch:</a:t>
            </a:r>
            <a:r>
              <a:rPr lang="en-US" sz="2800" spc="220" dirty="0" smtClean="0"/>
              <a:t> ECE</a:t>
            </a:r>
            <a:br>
              <a:rPr lang="en-US" sz="2800" spc="220" dirty="0" smtClean="0"/>
            </a:br>
            <a:r>
              <a:rPr lang="en-US" sz="2800" spc="220" dirty="0" smtClean="0"/>
              <a:t>        </a:t>
            </a:r>
            <a:r>
              <a:rPr lang="en-US" sz="2800" spc="220" dirty="0" smtClean="0">
                <a:solidFill>
                  <a:srgbClr val="FFC000"/>
                </a:solidFill>
              </a:rPr>
              <a:t>Section: G </a:t>
            </a:r>
            <a:r>
              <a:rPr lang="en-US" sz="2800" spc="220" dirty="0" smtClean="0">
                <a:solidFill>
                  <a:schemeClr val="tx2">
                    <a:lumMod val="40000"/>
                    <a:lumOff val="60000"/>
                  </a:schemeClr>
                </a:solidFill>
              </a:rPr>
              <a:t>section</a:t>
            </a:r>
            <a:endParaRPr sz="2800" dirty="0">
              <a:solidFill>
                <a:schemeClr val="tx2">
                  <a:lumMod val="40000"/>
                  <a:lumOff val="6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
            <a:ext cx="18287999" cy="10291816"/>
          </a:xfrm>
          <a:prstGeom prst="rect">
            <a:avLst/>
          </a:prstGeom>
        </p:spPr>
      </p:pic>
      <p:sp>
        <p:nvSpPr>
          <p:cNvPr id="3" name="object 3"/>
          <p:cNvSpPr txBox="1"/>
          <p:nvPr/>
        </p:nvSpPr>
        <p:spPr>
          <a:xfrm>
            <a:off x="1624615" y="3759823"/>
            <a:ext cx="435609" cy="130810"/>
          </a:xfrm>
          <a:prstGeom prst="rect">
            <a:avLst/>
          </a:prstGeom>
        </p:spPr>
        <p:txBody>
          <a:bodyPr vert="horz" wrap="square" lIns="0" tIns="103505" rIns="0" bIns="0" rtlCol="0">
            <a:spAutoFit/>
          </a:bodyPr>
          <a:lstStyle/>
          <a:p>
            <a:pPr>
              <a:lnSpc>
                <a:spcPts val="210"/>
              </a:lnSpc>
              <a:spcBef>
                <a:spcPts val="81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grpSp>
        <p:nvGrpSpPr>
          <p:cNvPr id="4" name="object 4"/>
          <p:cNvGrpSpPr/>
          <p:nvPr/>
        </p:nvGrpSpPr>
        <p:grpSpPr>
          <a:xfrm>
            <a:off x="648883" y="2620029"/>
            <a:ext cx="16993870" cy="5210175"/>
            <a:chOff x="648883" y="2620029"/>
            <a:chExt cx="16993870" cy="5210175"/>
          </a:xfrm>
        </p:grpSpPr>
        <p:pic>
          <p:nvPicPr>
            <p:cNvPr id="5" name="object 5"/>
            <p:cNvPicPr/>
            <p:nvPr/>
          </p:nvPicPr>
          <p:blipFill>
            <a:blip r:embed="rId3" cstate="print"/>
            <a:stretch>
              <a:fillRect/>
            </a:stretch>
          </p:blipFill>
          <p:spPr>
            <a:xfrm>
              <a:off x="648883" y="2620029"/>
              <a:ext cx="9372599" cy="5038724"/>
            </a:xfrm>
            <a:prstGeom prst="rect">
              <a:avLst/>
            </a:prstGeom>
          </p:spPr>
        </p:pic>
        <p:pic>
          <p:nvPicPr>
            <p:cNvPr id="6" name="object 6"/>
            <p:cNvPicPr/>
            <p:nvPr/>
          </p:nvPicPr>
          <p:blipFill>
            <a:blip r:embed="rId4" cstate="print"/>
            <a:stretch>
              <a:fillRect/>
            </a:stretch>
          </p:blipFill>
          <p:spPr>
            <a:xfrm>
              <a:off x="10432157" y="2620029"/>
              <a:ext cx="7210425" cy="5210174"/>
            </a:xfrm>
            <a:prstGeom prst="rect">
              <a:avLst/>
            </a:prstGeom>
          </p:spPr>
        </p:pic>
      </p:grpSp>
      <p:sp>
        <p:nvSpPr>
          <p:cNvPr id="7" name="object 7"/>
          <p:cNvSpPr txBox="1">
            <a:spLocks noGrp="1"/>
          </p:cNvSpPr>
          <p:nvPr>
            <p:ph type="ctrTitle"/>
          </p:nvPr>
        </p:nvSpPr>
        <p:spPr>
          <a:prstGeom prst="rect">
            <a:avLst/>
          </a:prstGeom>
        </p:spPr>
        <p:txBody>
          <a:bodyPr vert="horz" wrap="square" lIns="0" tIns="39370" rIns="0" bIns="0" rtlCol="0">
            <a:spAutoFit/>
          </a:bodyPr>
          <a:lstStyle/>
          <a:p>
            <a:pPr marL="581660" marR="5080" indent="-160020">
              <a:lnSpc>
                <a:spcPts val="4280"/>
              </a:lnSpc>
              <a:spcBef>
                <a:spcPts val="310"/>
              </a:spcBef>
              <a:tabLst>
                <a:tab pos="927735" algn="l"/>
                <a:tab pos="1210945" algn="l"/>
                <a:tab pos="3420745" algn="l"/>
                <a:tab pos="4580890" algn="l"/>
              </a:tabLst>
            </a:pPr>
            <a:r>
              <a:rPr sz="3500" spc="-5" dirty="0">
                <a:latin typeface="Microsoft Sans Serif"/>
                <a:cs typeface="Microsoft Sans Serif"/>
              </a:rPr>
              <a:t>I</a:t>
            </a:r>
            <a:r>
              <a:rPr sz="3500" spc="-575" dirty="0">
                <a:latin typeface="Microsoft Sans Serif"/>
                <a:cs typeface="Microsoft Sans Serif"/>
              </a:rPr>
              <a:t> </a:t>
            </a:r>
            <a:r>
              <a:rPr spc="-130" dirty="0">
                <a:latin typeface="Tahoma"/>
                <a:cs typeface="Tahoma"/>
              </a:rPr>
              <a:t>.</a:t>
            </a:r>
            <a:r>
              <a:rPr dirty="0">
                <a:latin typeface="Tahoma"/>
                <a:cs typeface="Tahoma"/>
              </a:rPr>
              <a:t>	</a:t>
            </a:r>
            <a:r>
              <a:rPr spc="405" dirty="0">
                <a:latin typeface="Tahoma"/>
                <a:cs typeface="Tahoma"/>
              </a:rPr>
              <a:t>M</a:t>
            </a:r>
            <a:r>
              <a:rPr spc="650" dirty="0">
                <a:latin typeface="Tahoma"/>
                <a:cs typeface="Tahoma"/>
              </a:rPr>
              <a:t>O</a:t>
            </a:r>
            <a:r>
              <a:rPr spc="250" dirty="0">
                <a:latin typeface="Tahoma"/>
                <a:cs typeface="Tahoma"/>
              </a:rPr>
              <a:t>D</a:t>
            </a:r>
            <a:r>
              <a:rPr spc="254" dirty="0">
                <a:latin typeface="Tahoma"/>
                <a:cs typeface="Tahoma"/>
              </a:rPr>
              <a:t>U</a:t>
            </a:r>
            <a:r>
              <a:rPr spc="35" dirty="0">
                <a:latin typeface="Tahoma"/>
                <a:cs typeface="Tahoma"/>
              </a:rPr>
              <a:t>L</a:t>
            </a:r>
            <a:r>
              <a:rPr spc="330" dirty="0">
                <a:latin typeface="Tahoma"/>
                <a:cs typeface="Tahoma"/>
              </a:rPr>
              <a:t>E</a:t>
            </a:r>
            <a:r>
              <a:rPr spc="60" dirty="0">
                <a:latin typeface="Tahoma"/>
                <a:cs typeface="Tahoma"/>
              </a:rPr>
              <a:t>S</a:t>
            </a:r>
            <a:r>
              <a:rPr dirty="0">
                <a:latin typeface="Tahoma"/>
                <a:cs typeface="Tahoma"/>
              </a:rPr>
              <a:t>	</a:t>
            </a:r>
            <a:r>
              <a:rPr spc="420" dirty="0">
                <a:latin typeface="Tahoma"/>
                <a:cs typeface="Tahoma"/>
              </a:rPr>
              <a:t>A</a:t>
            </a:r>
            <a:r>
              <a:rPr spc="120" dirty="0">
                <a:latin typeface="Tahoma"/>
                <a:cs typeface="Tahoma"/>
              </a:rPr>
              <a:t>N</a:t>
            </a:r>
            <a:r>
              <a:rPr spc="-110" dirty="0">
                <a:latin typeface="Tahoma"/>
                <a:cs typeface="Tahoma"/>
              </a:rPr>
              <a:t>D</a:t>
            </a:r>
            <a:r>
              <a:rPr dirty="0">
                <a:latin typeface="Tahoma"/>
                <a:cs typeface="Tahoma"/>
              </a:rPr>
              <a:t>	</a:t>
            </a:r>
            <a:r>
              <a:rPr spc="275" dirty="0">
                <a:latin typeface="Tahoma"/>
                <a:cs typeface="Tahoma"/>
              </a:rPr>
              <a:t>F</a:t>
            </a:r>
            <a:r>
              <a:rPr spc="254" dirty="0">
                <a:latin typeface="Tahoma"/>
                <a:cs typeface="Tahoma"/>
              </a:rPr>
              <a:t>U</a:t>
            </a:r>
            <a:r>
              <a:rPr spc="120" dirty="0">
                <a:latin typeface="Tahoma"/>
                <a:cs typeface="Tahoma"/>
              </a:rPr>
              <a:t>N</a:t>
            </a:r>
            <a:r>
              <a:rPr spc="819" dirty="0">
                <a:latin typeface="Tahoma"/>
                <a:cs typeface="Tahoma"/>
              </a:rPr>
              <a:t>C</a:t>
            </a:r>
            <a:r>
              <a:rPr spc="-160" dirty="0">
                <a:latin typeface="Tahoma"/>
                <a:cs typeface="Tahoma"/>
              </a:rPr>
              <a:t>T</a:t>
            </a:r>
            <a:r>
              <a:rPr spc="-195" dirty="0">
                <a:latin typeface="Tahoma"/>
                <a:cs typeface="Tahoma"/>
              </a:rPr>
              <a:t>I</a:t>
            </a:r>
            <a:r>
              <a:rPr spc="650" dirty="0">
                <a:latin typeface="Tahoma"/>
                <a:cs typeface="Tahoma"/>
              </a:rPr>
              <a:t>O</a:t>
            </a:r>
            <a:r>
              <a:rPr spc="120" dirty="0">
                <a:latin typeface="Tahoma"/>
                <a:cs typeface="Tahoma"/>
              </a:rPr>
              <a:t>N</a:t>
            </a:r>
            <a:r>
              <a:rPr spc="40" dirty="0">
                <a:latin typeface="Tahoma"/>
                <a:cs typeface="Tahoma"/>
              </a:rPr>
              <a:t>S  </a:t>
            </a:r>
            <a:r>
              <a:rPr dirty="0">
                <a:latin typeface="Tahoma"/>
                <a:cs typeface="Tahoma"/>
              </a:rPr>
              <a:t> </a:t>
            </a:r>
            <a:r>
              <a:rPr spc="-555" dirty="0">
                <a:latin typeface="Tahoma"/>
                <a:cs typeface="Tahoma"/>
              </a:rPr>
              <a:t>I</a:t>
            </a:r>
            <a:r>
              <a:rPr spc="-765" dirty="0">
                <a:latin typeface="Tahoma"/>
                <a:cs typeface="Tahoma"/>
              </a:rPr>
              <a:t> </a:t>
            </a:r>
            <a:r>
              <a:rPr spc="-555" dirty="0">
                <a:latin typeface="Tahoma"/>
                <a:cs typeface="Tahoma"/>
              </a:rPr>
              <a:t>I</a:t>
            </a:r>
            <a:r>
              <a:rPr spc="-760" dirty="0">
                <a:latin typeface="Tahoma"/>
                <a:cs typeface="Tahoma"/>
              </a:rPr>
              <a:t> </a:t>
            </a:r>
            <a:r>
              <a:rPr spc="-130" dirty="0">
                <a:latin typeface="Tahoma"/>
                <a:cs typeface="Tahoma"/>
              </a:rPr>
              <a:t>.	</a:t>
            </a:r>
            <a:r>
              <a:rPr spc="350" dirty="0">
                <a:latin typeface="Tahoma"/>
                <a:cs typeface="Tahoma"/>
              </a:rPr>
              <a:t>CODING</a:t>
            </a:r>
            <a:endParaRPr sz="3500">
              <a:latin typeface="Tahoma"/>
              <a:cs typeface="Tahoma"/>
            </a:endParaRPr>
          </a:p>
          <a:p>
            <a:pPr marL="12700">
              <a:lnSpc>
                <a:spcPts val="6045"/>
              </a:lnSpc>
            </a:pPr>
            <a:r>
              <a:rPr sz="5250" spc="160" dirty="0">
                <a:solidFill>
                  <a:srgbClr val="FFFFFF"/>
                </a:solidFill>
                <a:latin typeface="Tahoma"/>
                <a:cs typeface="Tahoma"/>
              </a:rPr>
              <a:t>Case</a:t>
            </a:r>
            <a:r>
              <a:rPr sz="5250" spc="-280" dirty="0">
                <a:solidFill>
                  <a:srgbClr val="FFFFFF"/>
                </a:solidFill>
                <a:latin typeface="Tahoma"/>
                <a:cs typeface="Tahoma"/>
              </a:rPr>
              <a:t> </a:t>
            </a:r>
            <a:r>
              <a:rPr sz="5250" spc="-75" dirty="0">
                <a:solidFill>
                  <a:srgbClr val="FFFFFF"/>
                </a:solidFill>
                <a:latin typeface="Tahoma"/>
                <a:cs typeface="Tahoma"/>
              </a:rPr>
              <a:t>2:</a:t>
            </a:r>
            <a:endParaRPr sz="5250">
              <a:latin typeface="Tahoma"/>
              <a:cs typeface="Tahoma"/>
            </a:endParaRPr>
          </a:p>
        </p:txBody>
      </p:sp>
      <p:sp>
        <p:nvSpPr>
          <p:cNvPr id="8" name="object 8"/>
          <p:cNvSpPr txBox="1"/>
          <p:nvPr/>
        </p:nvSpPr>
        <p:spPr>
          <a:xfrm>
            <a:off x="783980" y="2085383"/>
            <a:ext cx="1681480" cy="543560"/>
          </a:xfrm>
          <a:prstGeom prst="rect">
            <a:avLst/>
          </a:prstGeom>
        </p:spPr>
        <p:txBody>
          <a:bodyPr vert="horz" wrap="square" lIns="0" tIns="12700" rIns="0" bIns="0" rtlCol="0">
            <a:spAutoFit/>
          </a:bodyPr>
          <a:lstStyle/>
          <a:p>
            <a:pPr marL="12700">
              <a:lnSpc>
                <a:spcPct val="100000"/>
              </a:lnSpc>
              <a:spcBef>
                <a:spcPts val="100"/>
              </a:spcBef>
            </a:pPr>
            <a:r>
              <a:rPr sz="3400" spc="185" dirty="0">
                <a:solidFill>
                  <a:srgbClr val="E2ECF1"/>
                </a:solidFill>
                <a:latin typeface="Tahoma"/>
                <a:cs typeface="Tahoma"/>
              </a:rPr>
              <a:t>O</a:t>
            </a:r>
            <a:r>
              <a:rPr sz="3400" spc="210" dirty="0">
                <a:solidFill>
                  <a:srgbClr val="E2ECF1"/>
                </a:solidFill>
                <a:latin typeface="Tahoma"/>
                <a:cs typeface="Tahoma"/>
              </a:rPr>
              <a:t>U</a:t>
            </a:r>
            <a:r>
              <a:rPr sz="3400" spc="-210" dirty="0">
                <a:solidFill>
                  <a:srgbClr val="E2ECF1"/>
                </a:solidFill>
                <a:latin typeface="Tahoma"/>
                <a:cs typeface="Tahoma"/>
              </a:rPr>
              <a:t>T</a:t>
            </a:r>
            <a:r>
              <a:rPr sz="3400" spc="105" dirty="0">
                <a:solidFill>
                  <a:srgbClr val="E2ECF1"/>
                </a:solidFill>
                <a:latin typeface="Tahoma"/>
                <a:cs typeface="Tahoma"/>
              </a:rPr>
              <a:t>P</a:t>
            </a:r>
            <a:r>
              <a:rPr sz="3400" spc="210" dirty="0">
                <a:solidFill>
                  <a:srgbClr val="E2ECF1"/>
                </a:solidFill>
                <a:latin typeface="Tahoma"/>
                <a:cs typeface="Tahoma"/>
              </a:rPr>
              <a:t>U</a:t>
            </a:r>
            <a:r>
              <a:rPr sz="3400" spc="-204" dirty="0">
                <a:solidFill>
                  <a:srgbClr val="E2ECF1"/>
                </a:solidFill>
                <a:latin typeface="Tahoma"/>
                <a:cs typeface="Tahoma"/>
              </a:rPr>
              <a:t>T</a:t>
            </a:r>
            <a:endParaRPr sz="340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91828"/>
          </a:xfrm>
          <a:prstGeom prst="rect">
            <a:avLst/>
          </a:prstGeom>
        </p:spPr>
      </p:pic>
      <p:sp>
        <p:nvSpPr>
          <p:cNvPr id="3" name="object 3"/>
          <p:cNvSpPr txBox="1"/>
          <p:nvPr/>
        </p:nvSpPr>
        <p:spPr>
          <a:xfrm>
            <a:off x="1624615" y="3759800"/>
            <a:ext cx="435609" cy="130810"/>
          </a:xfrm>
          <a:prstGeom prst="rect">
            <a:avLst/>
          </a:prstGeom>
        </p:spPr>
        <p:txBody>
          <a:bodyPr vert="horz" wrap="square" lIns="0" tIns="103505" rIns="0" bIns="0" rtlCol="0">
            <a:spAutoFit/>
          </a:bodyPr>
          <a:lstStyle/>
          <a:p>
            <a:pPr>
              <a:lnSpc>
                <a:spcPts val="210"/>
              </a:lnSpc>
              <a:spcBef>
                <a:spcPts val="815"/>
              </a:spcBef>
            </a:pPr>
            <a:r>
              <a:rPr sz="1000" spc="2800" dirty="0">
                <a:solidFill>
                  <a:srgbClr val="FFFFFF"/>
                </a:solidFill>
                <a:latin typeface="Lucida Sans Unicode"/>
                <a:cs typeface="Lucida Sans Unicode"/>
              </a:rPr>
              <a:t>◦</a:t>
            </a:r>
            <a:endParaRPr sz="1000">
              <a:latin typeface="Lucida Sans Unicode"/>
              <a:cs typeface="Lucida Sans Unicode"/>
            </a:endParaRPr>
          </a:p>
        </p:txBody>
      </p:sp>
      <p:grpSp>
        <p:nvGrpSpPr>
          <p:cNvPr id="4" name="object 4"/>
          <p:cNvGrpSpPr/>
          <p:nvPr/>
        </p:nvGrpSpPr>
        <p:grpSpPr>
          <a:xfrm>
            <a:off x="556122" y="2734143"/>
            <a:ext cx="10210800" cy="7131050"/>
            <a:chOff x="556122" y="2734143"/>
            <a:chExt cx="10210800" cy="7131050"/>
          </a:xfrm>
        </p:grpSpPr>
        <p:pic>
          <p:nvPicPr>
            <p:cNvPr id="5" name="object 5"/>
            <p:cNvPicPr/>
            <p:nvPr/>
          </p:nvPicPr>
          <p:blipFill>
            <a:blip r:embed="rId3" cstate="print"/>
            <a:stretch>
              <a:fillRect/>
            </a:stretch>
          </p:blipFill>
          <p:spPr>
            <a:xfrm>
              <a:off x="601492" y="2734143"/>
              <a:ext cx="10163174" cy="1781174"/>
            </a:xfrm>
            <a:prstGeom prst="rect">
              <a:avLst/>
            </a:prstGeom>
          </p:spPr>
        </p:pic>
        <p:pic>
          <p:nvPicPr>
            <p:cNvPr id="6" name="object 6"/>
            <p:cNvPicPr/>
            <p:nvPr/>
          </p:nvPicPr>
          <p:blipFill>
            <a:blip r:embed="rId4" cstate="print"/>
            <a:stretch>
              <a:fillRect/>
            </a:stretch>
          </p:blipFill>
          <p:spPr>
            <a:xfrm>
              <a:off x="556122" y="4883025"/>
              <a:ext cx="10210799" cy="4981574"/>
            </a:xfrm>
            <a:prstGeom prst="rect">
              <a:avLst/>
            </a:prstGeom>
          </p:spPr>
        </p:pic>
      </p:grpSp>
      <p:sp>
        <p:nvSpPr>
          <p:cNvPr id="7" name="object 7"/>
          <p:cNvSpPr txBox="1">
            <a:spLocks noGrp="1"/>
          </p:cNvSpPr>
          <p:nvPr>
            <p:ph type="ctrTitle"/>
          </p:nvPr>
        </p:nvSpPr>
        <p:spPr>
          <a:prstGeom prst="rect">
            <a:avLst/>
          </a:prstGeom>
        </p:spPr>
        <p:txBody>
          <a:bodyPr vert="horz" wrap="square" lIns="0" tIns="34925" rIns="0" bIns="0" rtlCol="0">
            <a:spAutoFit/>
          </a:bodyPr>
          <a:lstStyle/>
          <a:p>
            <a:pPr marL="581660" marR="5080" indent="-160020">
              <a:lnSpc>
                <a:spcPts val="4280"/>
              </a:lnSpc>
              <a:spcBef>
                <a:spcPts val="275"/>
              </a:spcBef>
              <a:tabLst>
                <a:tab pos="927735" algn="l"/>
                <a:tab pos="1210945" algn="l"/>
                <a:tab pos="3420745" algn="l"/>
                <a:tab pos="4580890" algn="l"/>
              </a:tabLst>
            </a:pPr>
            <a:r>
              <a:rPr sz="2700" spc="575" dirty="0">
                <a:latin typeface="Microsoft Sans Serif"/>
                <a:cs typeface="Microsoft Sans Serif"/>
              </a:rPr>
              <a:t>I</a:t>
            </a:r>
            <a:r>
              <a:rPr spc="-365" dirty="0"/>
              <a:t>.</a:t>
            </a:r>
            <a:r>
              <a:rPr dirty="0"/>
              <a:t>	</a:t>
            </a:r>
            <a:r>
              <a:rPr spc="620" dirty="0"/>
              <a:t>M</a:t>
            </a:r>
            <a:r>
              <a:rPr spc="770" dirty="0"/>
              <a:t>O</a:t>
            </a:r>
            <a:r>
              <a:rPr spc="484" dirty="0"/>
              <a:t>D</a:t>
            </a:r>
            <a:r>
              <a:rPr spc="280" dirty="0"/>
              <a:t>U</a:t>
            </a:r>
            <a:r>
              <a:rPr spc="5" dirty="0"/>
              <a:t>L</a:t>
            </a:r>
            <a:r>
              <a:rPr spc="425" dirty="0"/>
              <a:t>E</a:t>
            </a:r>
            <a:r>
              <a:rPr spc="330" dirty="0"/>
              <a:t>S</a:t>
            </a:r>
            <a:r>
              <a:rPr dirty="0"/>
              <a:t>	</a:t>
            </a:r>
            <a:r>
              <a:rPr spc="455" dirty="0"/>
              <a:t>A</a:t>
            </a:r>
            <a:r>
              <a:rPr spc="225" dirty="0"/>
              <a:t>N</a:t>
            </a:r>
            <a:r>
              <a:rPr spc="125" dirty="0"/>
              <a:t>D</a:t>
            </a:r>
            <a:r>
              <a:rPr dirty="0"/>
              <a:t>	</a:t>
            </a:r>
            <a:r>
              <a:rPr spc="265" dirty="0"/>
              <a:t>F</a:t>
            </a:r>
            <a:r>
              <a:rPr spc="280" dirty="0"/>
              <a:t>U</a:t>
            </a:r>
            <a:r>
              <a:rPr spc="225" dirty="0"/>
              <a:t>N</a:t>
            </a:r>
            <a:r>
              <a:rPr spc="830" dirty="0"/>
              <a:t>C</a:t>
            </a:r>
            <a:r>
              <a:rPr spc="-150" dirty="0"/>
              <a:t>T</a:t>
            </a:r>
            <a:r>
              <a:rPr spc="150" dirty="0"/>
              <a:t>I</a:t>
            </a:r>
            <a:r>
              <a:rPr spc="770" dirty="0"/>
              <a:t>O</a:t>
            </a:r>
            <a:r>
              <a:rPr spc="225" dirty="0"/>
              <a:t>N</a:t>
            </a:r>
            <a:r>
              <a:rPr spc="250" dirty="0"/>
              <a:t>S  </a:t>
            </a:r>
            <a:r>
              <a:rPr spc="-210" dirty="0"/>
              <a:t>I</a:t>
            </a:r>
            <a:r>
              <a:rPr spc="-725" dirty="0"/>
              <a:t> </a:t>
            </a:r>
            <a:r>
              <a:rPr spc="-210" dirty="0"/>
              <a:t>I</a:t>
            </a:r>
            <a:r>
              <a:rPr spc="-725" dirty="0"/>
              <a:t> </a:t>
            </a:r>
            <a:r>
              <a:rPr spc="-365" dirty="0"/>
              <a:t>.	</a:t>
            </a:r>
            <a:r>
              <a:rPr spc="480" dirty="0"/>
              <a:t>CODING</a:t>
            </a:r>
            <a:endParaRPr sz="2700">
              <a:latin typeface="Microsoft Sans Serif"/>
              <a:cs typeface="Microsoft Sans Serif"/>
            </a:endParaRPr>
          </a:p>
          <a:p>
            <a:pPr marL="12700">
              <a:lnSpc>
                <a:spcPts val="6035"/>
              </a:lnSpc>
            </a:pPr>
            <a:r>
              <a:rPr sz="5200" spc="220" dirty="0">
                <a:solidFill>
                  <a:srgbClr val="FFFFFF"/>
                </a:solidFill>
              </a:rPr>
              <a:t>Case</a:t>
            </a:r>
            <a:r>
              <a:rPr sz="5200" spc="-210" dirty="0">
                <a:solidFill>
                  <a:srgbClr val="FFFFFF"/>
                </a:solidFill>
              </a:rPr>
              <a:t> </a:t>
            </a:r>
            <a:r>
              <a:rPr sz="5200" spc="-275" dirty="0">
                <a:solidFill>
                  <a:srgbClr val="FFFFFF"/>
                </a:solidFill>
              </a:rPr>
              <a:t>3:</a:t>
            </a:r>
            <a:endParaRPr sz="5200"/>
          </a:p>
        </p:txBody>
      </p:sp>
      <p:sp>
        <p:nvSpPr>
          <p:cNvPr id="8" name="object 8"/>
          <p:cNvSpPr txBox="1"/>
          <p:nvPr/>
        </p:nvSpPr>
        <p:spPr>
          <a:xfrm>
            <a:off x="783980" y="2085371"/>
            <a:ext cx="1681480" cy="543560"/>
          </a:xfrm>
          <a:prstGeom prst="rect">
            <a:avLst/>
          </a:prstGeom>
        </p:spPr>
        <p:txBody>
          <a:bodyPr vert="horz" wrap="square" lIns="0" tIns="12700" rIns="0" bIns="0" rtlCol="0">
            <a:spAutoFit/>
          </a:bodyPr>
          <a:lstStyle/>
          <a:p>
            <a:pPr marL="12700">
              <a:lnSpc>
                <a:spcPct val="100000"/>
              </a:lnSpc>
              <a:spcBef>
                <a:spcPts val="100"/>
              </a:spcBef>
            </a:pPr>
            <a:r>
              <a:rPr sz="3400" spc="75" dirty="0">
                <a:solidFill>
                  <a:srgbClr val="E2ECF1"/>
                </a:solidFill>
                <a:latin typeface="Trebuchet MS"/>
                <a:cs typeface="Trebuchet MS"/>
              </a:rPr>
              <a:t>OUTPUT</a:t>
            </a:r>
            <a:endParaRPr sz="34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28264" y="2483694"/>
            <a:ext cx="7259955" cy="7803515"/>
          </a:xfrm>
          <a:custGeom>
            <a:avLst/>
            <a:gdLst/>
            <a:ahLst/>
            <a:cxnLst/>
            <a:rect l="l" t="t" r="r" b="b"/>
            <a:pathLst>
              <a:path w="7259955" h="7803515">
                <a:moveTo>
                  <a:pt x="211580" y="7803305"/>
                </a:moveTo>
                <a:lnTo>
                  <a:pt x="189775" y="7752838"/>
                </a:lnTo>
                <a:lnTo>
                  <a:pt x="171388" y="7707400"/>
                </a:lnTo>
                <a:lnTo>
                  <a:pt x="153899" y="7661417"/>
                </a:lnTo>
                <a:lnTo>
                  <a:pt x="137322" y="7614890"/>
                </a:lnTo>
                <a:lnTo>
                  <a:pt x="121668" y="7567820"/>
                </a:lnTo>
                <a:lnTo>
                  <a:pt x="106951" y="7520208"/>
                </a:lnTo>
                <a:lnTo>
                  <a:pt x="93185" y="7472055"/>
                </a:lnTo>
                <a:lnTo>
                  <a:pt x="80381" y="7423362"/>
                </a:lnTo>
                <a:lnTo>
                  <a:pt x="68553" y="7374130"/>
                </a:lnTo>
                <a:lnTo>
                  <a:pt x="57713" y="7324361"/>
                </a:lnTo>
                <a:lnTo>
                  <a:pt x="47967" y="7274532"/>
                </a:lnTo>
                <a:lnTo>
                  <a:pt x="39156" y="7224716"/>
                </a:lnTo>
                <a:lnTo>
                  <a:pt x="31268" y="7174917"/>
                </a:lnTo>
                <a:lnTo>
                  <a:pt x="24293" y="7125141"/>
                </a:lnTo>
                <a:lnTo>
                  <a:pt x="18219" y="7075391"/>
                </a:lnTo>
                <a:lnTo>
                  <a:pt x="13036" y="7025671"/>
                </a:lnTo>
                <a:lnTo>
                  <a:pt x="8732" y="6975986"/>
                </a:lnTo>
                <a:lnTo>
                  <a:pt x="5295" y="6926340"/>
                </a:lnTo>
                <a:lnTo>
                  <a:pt x="2714" y="6876738"/>
                </a:lnTo>
                <a:lnTo>
                  <a:pt x="979" y="6827182"/>
                </a:lnTo>
                <a:lnTo>
                  <a:pt x="78" y="6777679"/>
                </a:lnTo>
                <a:lnTo>
                  <a:pt x="0" y="6728232"/>
                </a:lnTo>
                <a:lnTo>
                  <a:pt x="733" y="6678845"/>
                </a:lnTo>
                <a:lnTo>
                  <a:pt x="2266" y="6629523"/>
                </a:lnTo>
                <a:lnTo>
                  <a:pt x="4589" y="6580269"/>
                </a:lnTo>
                <a:lnTo>
                  <a:pt x="7689" y="6531089"/>
                </a:lnTo>
                <a:lnTo>
                  <a:pt x="11556" y="6481986"/>
                </a:lnTo>
                <a:lnTo>
                  <a:pt x="16178" y="6432965"/>
                </a:lnTo>
                <a:lnTo>
                  <a:pt x="21545" y="6384030"/>
                </a:lnTo>
                <a:lnTo>
                  <a:pt x="27644" y="6335185"/>
                </a:lnTo>
                <a:lnTo>
                  <a:pt x="34465" y="6286434"/>
                </a:lnTo>
                <a:lnTo>
                  <a:pt x="41997" y="6237783"/>
                </a:lnTo>
                <a:lnTo>
                  <a:pt x="50228" y="6189234"/>
                </a:lnTo>
                <a:lnTo>
                  <a:pt x="59147" y="6140793"/>
                </a:lnTo>
                <a:lnTo>
                  <a:pt x="68742" y="6092463"/>
                </a:lnTo>
                <a:lnTo>
                  <a:pt x="79003" y="6044249"/>
                </a:lnTo>
                <a:lnTo>
                  <a:pt x="89919" y="5996155"/>
                </a:lnTo>
                <a:lnTo>
                  <a:pt x="101477" y="5948186"/>
                </a:lnTo>
                <a:lnTo>
                  <a:pt x="113668" y="5900345"/>
                </a:lnTo>
                <a:lnTo>
                  <a:pt x="126479" y="5852637"/>
                </a:lnTo>
                <a:lnTo>
                  <a:pt x="139899" y="5805066"/>
                </a:lnTo>
                <a:lnTo>
                  <a:pt x="153918" y="5757637"/>
                </a:lnTo>
                <a:lnTo>
                  <a:pt x="168524" y="5710354"/>
                </a:lnTo>
                <a:lnTo>
                  <a:pt x="183705" y="5663220"/>
                </a:lnTo>
                <a:lnTo>
                  <a:pt x="199451" y="5616241"/>
                </a:lnTo>
                <a:lnTo>
                  <a:pt x="215750" y="5569420"/>
                </a:lnTo>
                <a:lnTo>
                  <a:pt x="232591" y="5522762"/>
                </a:lnTo>
                <a:lnTo>
                  <a:pt x="249963" y="5476272"/>
                </a:lnTo>
                <a:lnTo>
                  <a:pt x="267854" y="5429952"/>
                </a:lnTo>
                <a:lnTo>
                  <a:pt x="286254" y="5383808"/>
                </a:lnTo>
                <a:lnTo>
                  <a:pt x="305151" y="5337844"/>
                </a:lnTo>
                <a:lnTo>
                  <a:pt x="324534" y="5292064"/>
                </a:lnTo>
                <a:lnTo>
                  <a:pt x="344391" y="5246473"/>
                </a:lnTo>
                <a:lnTo>
                  <a:pt x="364712" y="5201074"/>
                </a:lnTo>
                <a:lnTo>
                  <a:pt x="385485" y="5155872"/>
                </a:lnTo>
                <a:lnTo>
                  <a:pt x="406699" y="5110872"/>
                </a:lnTo>
                <a:lnTo>
                  <a:pt x="428343" y="5066076"/>
                </a:lnTo>
                <a:lnTo>
                  <a:pt x="450405" y="5021491"/>
                </a:lnTo>
                <a:lnTo>
                  <a:pt x="472874" y="4977120"/>
                </a:lnTo>
                <a:lnTo>
                  <a:pt x="495740" y="4932967"/>
                </a:lnTo>
                <a:lnTo>
                  <a:pt x="518990" y="4889036"/>
                </a:lnTo>
                <a:lnTo>
                  <a:pt x="542614" y="4845333"/>
                </a:lnTo>
                <a:lnTo>
                  <a:pt x="566600" y="4801860"/>
                </a:lnTo>
                <a:lnTo>
                  <a:pt x="590938" y="4758623"/>
                </a:lnTo>
                <a:lnTo>
                  <a:pt x="615615" y="4715625"/>
                </a:lnTo>
                <a:lnTo>
                  <a:pt x="640621" y="4672872"/>
                </a:lnTo>
                <a:lnTo>
                  <a:pt x="665944" y="4630366"/>
                </a:lnTo>
                <a:lnTo>
                  <a:pt x="691574" y="4588113"/>
                </a:lnTo>
                <a:lnTo>
                  <a:pt x="717498" y="4546117"/>
                </a:lnTo>
                <a:lnTo>
                  <a:pt x="743707" y="4504382"/>
                </a:lnTo>
                <a:lnTo>
                  <a:pt x="770892" y="4461697"/>
                </a:lnTo>
                <a:lnTo>
                  <a:pt x="798328" y="4419205"/>
                </a:lnTo>
                <a:lnTo>
                  <a:pt x="826009" y="4376898"/>
                </a:lnTo>
                <a:lnTo>
                  <a:pt x="853925" y="4334770"/>
                </a:lnTo>
                <a:lnTo>
                  <a:pt x="882068" y="4292816"/>
                </a:lnTo>
                <a:lnTo>
                  <a:pt x="910432" y="4251030"/>
                </a:lnTo>
                <a:lnTo>
                  <a:pt x="939007" y="4209405"/>
                </a:lnTo>
                <a:lnTo>
                  <a:pt x="967785" y="4167935"/>
                </a:lnTo>
                <a:lnTo>
                  <a:pt x="996759" y="4126615"/>
                </a:lnTo>
                <a:lnTo>
                  <a:pt x="1025921" y="4085438"/>
                </a:lnTo>
                <a:lnTo>
                  <a:pt x="1055262" y="4044399"/>
                </a:lnTo>
                <a:lnTo>
                  <a:pt x="1084774" y="4003491"/>
                </a:lnTo>
                <a:lnTo>
                  <a:pt x="1114450" y="3962709"/>
                </a:lnTo>
                <a:lnTo>
                  <a:pt x="1144281" y="3922046"/>
                </a:lnTo>
                <a:lnTo>
                  <a:pt x="1174259" y="3881496"/>
                </a:lnTo>
                <a:lnTo>
                  <a:pt x="1204376" y="3841053"/>
                </a:lnTo>
                <a:lnTo>
                  <a:pt x="1234625" y="3800712"/>
                </a:lnTo>
                <a:lnTo>
                  <a:pt x="1264997" y="3760466"/>
                </a:lnTo>
                <a:lnTo>
                  <a:pt x="1295484" y="3720310"/>
                </a:lnTo>
                <a:lnTo>
                  <a:pt x="1326078" y="3680236"/>
                </a:lnTo>
                <a:lnTo>
                  <a:pt x="1356772" y="3640240"/>
                </a:lnTo>
                <a:lnTo>
                  <a:pt x="1387556" y="3600315"/>
                </a:lnTo>
                <a:lnTo>
                  <a:pt x="1449365" y="3520655"/>
                </a:lnTo>
                <a:lnTo>
                  <a:pt x="1542562" y="3401549"/>
                </a:lnTo>
                <a:lnTo>
                  <a:pt x="1823595" y="3045476"/>
                </a:lnTo>
                <a:lnTo>
                  <a:pt x="1948079" y="2886988"/>
                </a:lnTo>
                <a:lnTo>
                  <a:pt x="2009984" y="2807509"/>
                </a:lnTo>
                <a:lnTo>
                  <a:pt x="2071577" y="2727810"/>
                </a:lnTo>
                <a:lnTo>
                  <a:pt x="2102237" y="2687863"/>
                </a:lnTo>
                <a:lnTo>
                  <a:pt x="2132796" y="2647842"/>
                </a:lnTo>
                <a:lnTo>
                  <a:pt x="2163244" y="2607743"/>
                </a:lnTo>
                <a:lnTo>
                  <a:pt x="2193574" y="2567558"/>
                </a:lnTo>
                <a:lnTo>
                  <a:pt x="2223779" y="2527281"/>
                </a:lnTo>
                <a:lnTo>
                  <a:pt x="2253850" y="2486908"/>
                </a:lnTo>
                <a:lnTo>
                  <a:pt x="2283778" y="2446431"/>
                </a:lnTo>
                <a:lnTo>
                  <a:pt x="2313557" y="2405845"/>
                </a:lnTo>
                <a:lnTo>
                  <a:pt x="2343177" y="2365144"/>
                </a:lnTo>
                <a:lnTo>
                  <a:pt x="2372631" y="2324322"/>
                </a:lnTo>
                <a:lnTo>
                  <a:pt x="2401911" y="2283372"/>
                </a:lnTo>
                <a:lnTo>
                  <a:pt x="2431009" y="2242289"/>
                </a:lnTo>
                <a:lnTo>
                  <a:pt x="2459917" y="2201066"/>
                </a:lnTo>
                <a:lnTo>
                  <a:pt x="2488627" y="2159698"/>
                </a:lnTo>
                <a:lnTo>
                  <a:pt x="2517130" y="2118179"/>
                </a:lnTo>
                <a:lnTo>
                  <a:pt x="2545418" y="2076502"/>
                </a:lnTo>
                <a:lnTo>
                  <a:pt x="2573485" y="2034662"/>
                </a:lnTo>
                <a:lnTo>
                  <a:pt x="2601321" y="1992652"/>
                </a:lnTo>
                <a:lnTo>
                  <a:pt x="2628918" y="1950467"/>
                </a:lnTo>
                <a:lnTo>
                  <a:pt x="2656269" y="1908100"/>
                </a:lnTo>
                <a:lnTo>
                  <a:pt x="2683366" y="1865546"/>
                </a:lnTo>
                <a:lnTo>
                  <a:pt x="2710200" y="1822799"/>
                </a:lnTo>
                <a:lnTo>
                  <a:pt x="2817400" y="1651032"/>
                </a:lnTo>
                <a:lnTo>
                  <a:pt x="2844316" y="1608160"/>
                </a:lnTo>
                <a:lnTo>
                  <a:pt x="2871341" y="1565369"/>
                </a:lnTo>
                <a:lnTo>
                  <a:pt x="2898507" y="1522685"/>
                </a:lnTo>
                <a:lnTo>
                  <a:pt x="2925846" y="1480136"/>
                </a:lnTo>
                <a:lnTo>
                  <a:pt x="2953388" y="1437748"/>
                </a:lnTo>
                <a:lnTo>
                  <a:pt x="2981166" y="1395547"/>
                </a:lnTo>
                <a:lnTo>
                  <a:pt x="3009211" y="1353560"/>
                </a:lnTo>
                <a:lnTo>
                  <a:pt x="3037554" y="1311814"/>
                </a:lnTo>
                <a:lnTo>
                  <a:pt x="3066228" y="1270336"/>
                </a:lnTo>
                <a:lnTo>
                  <a:pt x="3095263" y="1229152"/>
                </a:lnTo>
                <a:lnTo>
                  <a:pt x="3124691" y="1188288"/>
                </a:lnTo>
                <a:lnTo>
                  <a:pt x="3154544" y="1147771"/>
                </a:lnTo>
                <a:lnTo>
                  <a:pt x="3184853" y="1107629"/>
                </a:lnTo>
                <a:lnTo>
                  <a:pt x="3215650" y="1067887"/>
                </a:lnTo>
                <a:lnTo>
                  <a:pt x="3246966" y="1028572"/>
                </a:lnTo>
                <a:lnTo>
                  <a:pt x="3278834" y="989711"/>
                </a:lnTo>
                <a:lnTo>
                  <a:pt x="3311283" y="951330"/>
                </a:lnTo>
                <a:lnTo>
                  <a:pt x="3344347" y="913456"/>
                </a:lnTo>
                <a:lnTo>
                  <a:pt x="3378055" y="876116"/>
                </a:lnTo>
                <a:lnTo>
                  <a:pt x="3412441" y="839336"/>
                </a:lnTo>
                <a:lnTo>
                  <a:pt x="3447536" y="803143"/>
                </a:lnTo>
                <a:lnTo>
                  <a:pt x="3483370" y="767564"/>
                </a:lnTo>
                <a:lnTo>
                  <a:pt x="3519976" y="732624"/>
                </a:lnTo>
                <a:lnTo>
                  <a:pt x="3557385" y="698352"/>
                </a:lnTo>
                <a:lnTo>
                  <a:pt x="3595629" y="664772"/>
                </a:lnTo>
                <a:lnTo>
                  <a:pt x="3633909" y="632285"/>
                </a:lnTo>
                <a:lnTo>
                  <a:pt x="3672862" y="600540"/>
                </a:lnTo>
                <a:lnTo>
                  <a:pt x="3712467" y="569545"/>
                </a:lnTo>
                <a:lnTo>
                  <a:pt x="3752704" y="539306"/>
                </a:lnTo>
                <a:lnTo>
                  <a:pt x="3793551" y="509830"/>
                </a:lnTo>
                <a:lnTo>
                  <a:pt x="3834989" y="481124"/>
                </a:lnTo>
                <a:lnTo>
                  <a:pt x="3876997" y="453194"/>
                </a:lnTo>
                <a:lnTo>
                  <a:pt x="3919555" y="426048"/>
                </a:lnTo>
                <a:lnTo>
                  <a:pt x="3962641" y="399690"/>
                </a:lnTo>
                <a:lnTo>
                  <a:pt x="4006236" y="374129"/>
                </a:lnTo>
                <a:lnTo>
                  <a:pt x="4050318" y="349371"/>
                </a:lnTo>
                <a:lnTo>
                  <a:pt x="4094868" y="325423"/>
                </a:lnTo>
                <a:lnTo>
                  <a:pt x="4139864" y="302290"/>
                </a:lnTo>
                <a:lnTo>
                  <a:pt x="4185286" y="279981"/>
                </a:lnTo>
                <a:lnTo>
                  <a:pt x="4231114" y="258501"/>
                </a:lnTo>
                <a:lnTo>
                  <a:pt x="4277327" y="237857"/>
                </a:lnTo>
                <a:lnTo>
                  <a:pt x="4323904" y="218056"/>
                </a:lnTo>
                <a:lnTo>
                  <a:pt x="4370825" y="199104"/>
                </a:lnTo>
                <a:lnTo>
                  <a:pt x="4418070" y="181009"/>
                </a:lnTo>
                <a:lnTo>
                  <a:pt x="4465617" y="163776"/>
                </a:lnTo>
                <a:lnTo>
                  <a:pt x="4513447" y="147413"/>
                </a:lnTo>
                <a:lnTo>
                  <a:pt x="4561538" y="131926"/>
                </a:lnTo>
                <a:lnTo>
                  <a:pt x="4609870" y="117321"/>
                </a:lnTo>
                <a:lnTo>
                  <a:pt x="4658424" y="103606"/>
                </a:lnTo>
                <a:lnTo>
                  <a:pt x="4707177" y="90787"/>
                </a:lnTo>
                <a:lnTo>
                  <a:pt x="4756109" y="78871"/>
                </a:lnTo>
                <a:lnTo>
                  <a:pt x="4804548" y="67701"/>
                </a:lnTo>
                <a:lnTo>
                  <a:pt x="4853181" y="57364"/>
                </a:lnTo>
                <a:lnTo>
                  <a:pt x="4901991" y="47865"/>
                </a:lnTo>
                <a:lnTo>
                  <a:pt x="4950962" y="39208"/>
                </a:lnTo>
                <a:lnTo>
                  <a:pt x="5000078" y="31399"/>
                </a:lnTo>
                <a:lnTo>
                  <a:pt x="5049324" y="24443"/>
                </a:lnTo>
                <a:lnTo>
                  <a:pt x="5098683" y="18343"/>
                </a:lnTo>
                <a:lnTo>
                  <a:pt x="5148139" y="13104"/>
                </a:lnTo>
                <a:lnTo>
                  <a:pt x="5197676" y="8732"/>
                </a:lnTo>
                <a:lnTo>
                  <a:pt x="5247278" y="5231"/>
                </a:lnTo>
                <a:lnTo>
                  <a:pt x="5296929" y="2605"/>
                </a:lnTo>
                <a:lnTo>
                  <a:pt x="5346613" y="860"/>
                </a:lnTo>
                <a:lnTo>
                  <a:pt x="5396314" y="0"/>
                </a:lnTo>
                <a:lnTo>
                  <a:pt x="5446015" y="29"/>
                </a:lnTo>
                <a:lnTo>
                  <a:pt x="5495702" y="953"/>
                </a:lnTo>
                <a:lnTo>
                  <a:pt x="5545357" y="2776"/>
                </a:lnTo>
                <a:lnTo>
                  <a:pt x="5594964" y="5503"/>
                </a:lnTo>
                <a:lnTo>
                  <a:pt x="5644509" y="9138"/>
                </a:lnTo>
                <a:lnTo>
                  <a:pt x="5693973" y="13687"/>
                </a:lnTo>
                <a:lnTo>
                  <a:pt x="5743343" y="19153"/>
                </a:lnTo>
                <a:lnTo>
                  <a:pt x="5792601" y="25542"/>
                </a:lnTo>
                <a:lnTo>
                  <a:pt x="5841731" y="32859"/>
                </a:lnTo>
                <a:lnTo>
                  <a:pt x="5890717" y="41107"/>
                </a:lnTo>
                <a:lnTo>
                  <a:pt x="5939544" y="50292"/>
                </a:lnTo>
                <a:lnTo>
                  <a:pt x="5988195" y="60419"/>
                </a:lnTo>
                <a:lnTo>
                  <a:pt x="6036655" y="71492"/>
                </a:lnTo>
                <a:lnTo>
                  <a:pt x="6085137" y="83728"/>
                </a:lnTo>
                <a:lnTo>
                  <a:pt x="6133407" y="97227"/>
                </a:lnTo>
                <a:lnTo>
                  <a:pt x="6181457" y="111942"/>
                </a:lnTo>
                <a:lnTo>
                  <a:pt x="6229276" y="127824"/>
                </a:lnTo>
                <a:lnTo>
                  <a:pt x="6276853" y="144825"/>
                </a:lnTo>
                <a:lnTo>
                  <a:pt x="6324180" y="162897"/>
                </a:lnTo>
                <a:lnTo>
                  <a:pt x="6371245" y="181991"/>
                </a:lnTo>
                <a:lnTo>
                  <a:pt x="6418040" y="202060"/>
                </a:lnTo>
                <a:lnTo>
                  <a:pt x="6464554" y="223056"/>
                </a:lnTo>
                <a:lnTo>
                  <a:pt x="6510777" y="244931"/>
                </a:lnTo>
                <a:lnTo>
                  <a:pt x="6556699" y="267635"/>
                </a:lnTo>
                <a:lnTo>
                  <a:pt x="6602311" y="291122"/>
                </a:lnTo>
                <a:lnTo>
                  <a:pt x="6647602" y="315343"/>
                </a:lnTo>
                <a:lnTo>
                  <a:pt x="6692562" y="340250"/>
                </a:lnTo>
                <a:lnTo>
                  <a:pt x="6737181" y="365795"/>
                </a:lnTo>
                <a:lnTo>
                  <a:pt x="6781450" y="391930"/>
                </a:lnTo>
                <a:lnTo>
                  <a:pt x="6825359" y="418607"/>
                </a:lnTo>
                <a:lnTo>
                  <a:pt x="6868897" y="445777"/>
                </a:lnTo>
                <a:lnTo>
                  <a:pt x="6912055" y="473392"/>
                </a:lnTo>
                <a:lnTo>
                  <a:pt x="6954822" y="501405"/>
                </a:lnTo>
                <a:lnTo>
                  <a:pt x="6997189" y="529767"/>
                </a:lnTo>
                <a:lnTo>
                  <a:pt x="7039145" y="558430"/>
                </a:lnTo>
                <a:lnTo>
                  <a:pt x="7121788" y="616468"/>
                </a:lnTo>
                <a:lnTo>
                  <a:pt x="7202669" y="675133"/>
                </a:lnTo>
                <a:lnTo>
                  <a:pt x="7243058" y="705026"/>
                </a:lnTo>
                <a:lnTo>
                  <a:pt x="7259735" y="717655"/>
                </a:lnTo>
                <a:lnTo>
                  <a:pt x="7259735" y="7803305"/>
                </a:lnTo>
                <a:lnTo>
                  <a:pt x="211580" y="7803305"/>
                </a:lnTo>
                <a:close/>
              </a:path>
            </a:pathLst>
          </a:custGeom>
          <a:solidFill>
            <a:srgbClr val="6AD4CC">
              <a:alpha val="19999"/>
            </a:srgbClr>
          </a:solidFill>
        </p:spPr>
        <p:txBody>
          <a:bodyPr wrap="square" lIns="0" tIns="0" rIns="0" bIns="0" rtlCol="0"/>
          <a:lstStyle/>
          <a:p>
            <a:endParaRPr/>
          </a:p>
        </p:txBody>
      </p:sp>
      <p:grpSp>
        <p:nvGrpSpPr>
          <p:cNvPr id="3" name="object 3"/>
          <p:cNvGrpSpPr/>
          <p:nvPr/>
        </p:nvGrpSpPr>
        <p:grpSpPr>
          <a:xfrm>
            <a:off x="0" y="0"/>
            <a:ext cx="17830800" cy="10353675"/>
            <a:chOff x="0" y="0"/>
            <a:chExt cx="17830800" cy="10353675"/>
          </a:xfrm>
        </p:grpSpPr>
        <p:sp>
          <p:nvSpPr>
            <p:cNvPr id="4" name="object 4"/>
            <p:cNvSpPr/>
            <p:nvPr/>
          </p:nvSpPr>
          <p:spPr>
            <a:xfrm>
              <a:off x="15483620" y="0"/>
              <a:ext cx="1730375" cy="807720"/>
            </a:xfrm>
            <a:custGeom>
              <a:avLst/>
              <a:gdLst/>
              <a:ahLst/>
              <a:cxnLst/>
              <a:rect l="l" t="t" r="r" b="b"/>
              <a:pathLst>
                <a:path w="1730375" h="807720">
                  <a:moveTo>
                    <a:pt x="1728284" y="219672"/>
                  </a:moveTo>
                  <a:lnTo>
                    <a:pt x="1730108" y="270515"/>
                  </a:lnTo>
                  <a:lnTo>
                    <a:pt x="1728719" y="321456"/>
                  </a:lnTo>
                  <a:lnTo>
                    <a:pt x="1723942" y="372389"/>
                  </a:lnTo>
                  <a:lnTo>
                    <a:pt x="1715691" y="420938"/>
                  </a:lnTo>
                  <a:lnTo>
                    <a:pt x="1703758" y="468400"/>
                  </a:lnTo>
                  <a:lnTo>
                    <a:pt x="1688078" y="514359"/>
                  </a:lnTo>
                  <a:lnTo>
                    <a:pt x="1668586" y="558404"/>
                  </a:lnTo>
                  <a:lnTo>
                    <a:pt x="1645218" y="600120"/>
                  </a:lnTo>
                  <a:lnTo>
                    <a:pt x="1617909" y="639093"/>
                  </a:lnTo>
                  <a:lnTo>
                    <a:pt x="1586594" y="674911"/>
                  </a:lnTo>
                  <a:lnTo>
                    <a:pt x="1551209" y="707160"/>
                  </a:lnTo>
                  <a:lnTo>
                    <a:pt x="1511689" y="735426"/>
                  </a:lnTo>
                  <a:lnTo>
                    <a:pt x="1467969" y="759296"/>
                  </a:lnTo>
                  <a:lnTo>
                    <a:pt x="1419274" y="778957"/>
                  </a:lnTo>
                  <a:lnTo>
                    <a:pt x="1369510" y="793205"/>
                  </a:lnTo>
                  <a:lnTo>
                    <a:pt x="1318934" y="802413"/>
                  </a:lnTo>
                  <a:lnTo>
                    <a:pt x="1267797" y="806955"/>
                  </a:lnTo>
                  <a:lnTo>
                    <a:pt x="1216355" y="807205"/>
                  </a:lnTo>
                  <a:lnTo>
                    <a:pt x="1164861" y="803537"/>
                  </a:lnTo>
                  <a:lnTo>
                    <a:pt x="1113570" y="796325"/>
                  </a:lnTo>
                  <a:lnTo>
                    <a:pt x="1062734" y="785941"/>
                  </a:lnTo>
                  <a:lnTo>
                    <a:pt x="1012608" y="772761"/>
                  </a:lnTo>
                  <a:lnTo>
                    <a:pt x="963447" y="757158"/>
                  </a:lnTo>
                  <a:lnTo>
                    <a:pt x="913872" y="739154"/>
                  </a:lnTo>
                  <a:lnTo>
                    <a:pt x="864972" y="719623"/>
                  </a:lnTo>
                  <a:lnTo>
                    <a:pt x="816597" y="698912"/>
                  </a:lnTo>
                  <a:lnTo>
                    <a:pt x="768598" y="677369"/>
                  </a:lnTo>
                  <a:lnTo>
                    <a:pt x="720825" y="655341"/>
                  </a:lnTo>
                  <a:lnTo>
                    <a:pt x="673129" y="633173"/>
                  </a:lnTo>
                  <a:lnTo>
                    <a:pt x="625360" y="611213"/>
                  </a:lnTo>
                  <a:lnTo>
                    <a:pt x="577369" y="589807"/>
                  </a:lnTo>
                  <a:lnTo>
                    <a:pt x="529006" y="569303"/>
                  </a:lnTo>
                  <a:lnTo>
                    <a:pt x="480121" y="550047"/>
                  </a:lnTo>
                  <a:lnTo>
                    <a:pt x="430565" y="532386"/>
                  </a:lnTo>
                  <a:lnTo>
                    <a:pt x="382190" y="516065"/>
                  </a:lnTo>
                  <a:lnTo>
                    <a:pt x="334215" y="498837"/>
                  </a:lnTo>
                  <a:lnTo>
                    <a:pt x="287268" y="479449"/>
                  </a:lnTo>
                  <a:lnTo>
                    <a:pt x="241980" y="456649"/>
                  </a:lnTo>
                  <a:lnTo>
                    <a:pt x="198979" y="429182"/>
                  </a:lnTo>
                  <a:lnTo>
                    <a:pt x="163467" y="400745"/>
                  </a:lnTo>
                  <a:lnTo>
                    <a:pt x="130840" y="368777"/>
                  </a:lnTo>
                  <a:lnTo>
                    <a:pt x="101371" y="333730"/>
                  </a:lnTo>
                  <a:lnTo>
                    <a:pt x="75335" y="296055"/>
                  </a:lnTo>
                  <a:lnTo>
                    <a:pt x="53009" y="256204"/>
                  </a:lnTo>
                  <a:lnTo>
                    <a:pt x="30423" y="204657"/>
                  </a:lnTo>
                  <a:lnTo>
                    <a:pt x="13795" y="150888"/>
                  </a:lnTo>
                  <a:lnTo>
                    <a:pt x="3522" y="95591"/>
                  </a:lnTo>
                  <a:lnTo>
                    <a:pt x="0" y="39462"/>
                  </a:lnTo>
                  <a:lnTo>
                    <a:pt x="2521" y="0"/>
                  </a:lnTo>
                  <a:lnTo>
                    <a:pt x="1686398" y="0"/>
                  </a:lnTo>
                  <a:lnTo>
                    <a:pt x="1692435" y="19364"/>
                  </a:lnTo>
                  <a:lnTo>
                    <a:pt x="1705326" y="68773"/>
                  </a:lnTo>
                  <a:lnTo>
                    <a:pt x="1715716" y="118697"/>
                  </a:lnTo>
                  <a:lnTo>
                    <a:pt x="1723428" y="169031"/>
                  </a:lnTo>
                  <a:lnTo>
                    <a:pt x="1728284" y="219672"/>
                  </a:lnTo>
                  <a:close/>
                </a:path>
              </a:pathLst>
            </a:custGeom>
            <a:solidFill>
              <a:srgbClr val="6AD4CC"/>
            </a:solidFill>
          </p:spPr>
          <p:txBody>
            <a:bodyPr wrap="square" lIns="0" tIns="0" rIns="0" bIns="0" rtlCol="0"/>
            <a:lstStyle/>
            <a:p>
              <a:endParaRPr/>
            </a:p>
          </p:txBody>
        </p:sp>
        <p:sp>
          <p:nvSpPr>
            <p:cNvPr id="5" name="object 5"/>
            <p:cNvSpPr/>
            <p:nvPr/>
          </p:nvSpPr>
          <p:spPr>
            <a:xfrm>
              <a:off x="0" y="11"/>
              <a:ext cx="17726660" cy="10353675"/>
            </a:xfrm>
            <a:custGeom>
              <a:avLst/>
              <a:gdLst/>
              <a:ahLst/>
              <a:cxnLst/>
              <a:rect l="l" t="t" r="r" b="b"/>
              <a:pathLst>
                <a:path w="17726660" h="10353675">
                  <a:moveTo>
                    <a:pt x="17726140" y="4330763"/>
                  </a:moveTo>
                  <a:lnTo>
                    <a:pt x="17655274" y="4279201"/>
                  </a:lnTo>
                  <a:lnTo>
                    <a:pt x="17705616" y="4158767"/>
                  </a:lnTo>
                  <a:lnTo>
                    <a:pt x="17655744" y="4122496"/>
                  </a:lnTo>
                  <a:lnTo>
                    <a:pt x="17704981" y="4001262"/>
                  </a:lnTo>
                  <a:lnTo>
                    <a:pt x="17626419" y="3944099"/>
                  </a:lnTo>
                  <a:lnTo>
                    <a:pt x="17674260" y="3821849"/>
                  </a:lnTo>
                  <a:lnTo>
                    <a:pt x="17591596" y="3761714"/>
                  </a:lnTo>
                  <a:lnTo>
                    <a:pt x="17638103" y="3638486"/>
                  </a:lnTo>
                  <a:lnTo>
                    <a:pt x="17551565" y="3575520"/>
                  </a:lnTo>
                  <a:lnTo>
                    <a:pt x="17596803" y="3451377"/>
                  </a:lnTo>
                  <a:lnTo>
                    <a:pt x="17506582" y="3385743"/>
                  </a:lnTo>
                  <a:lnTo>
                    <a:pt x="17550638" y="3260737"/>
                  </a:lnTo>
                  <a:lnTo>
                    <a:pt x="17456950" y="3192576"/>
                  </a:lnTo>
                  <a:lnTo>
                    <a:pt x="17499889" y="3066758"/>
                  </a:lnTo>
                  <a:lnTo>
                    <a:pt x="17370146" y="2972358"/>
                  </a:lnTo>
                  <a:lnTo>
                    <a:pt x="17411777" y="2845600"/>
                  </a:lnTo>
                  <a:lnTo>
                    <a:pt x="17242803" y="2722651"/>
                  </a:lnTo>
                  <a:lnTo>
                    <a:pt x="17283037" y="2594864"/>
                  </a:lnTo>
                  <a:lnTo>
                    <a:pt x="17107408" y="2467089"/>
                  </a:lnTo>
                  <a:lnTo>
                    <a:pt x="17146385" y="2338387"/>
                  </a:lnTo>
                  <a:lnTo>
                    <a:pt x="16928084" y="2179561"/>
                  </a:lnTo>
                  <a:lnTo>
                    <a:pt x="16965816" y="2049957"/>
                  </a:lnTo>
                  <a:lnTo>
                    <a:pt x="16702621" y="1858467"/>
                  </a:lnTo>
                  <a:lnTo>
                    <a:pt x="16739172" y="1728000"/>
                  </a:lnTo>
                  <a:lnTo>
                    <a:pt x="16351415" y="1445882"/>
                  </a:lnTo>
                  <a:lnTo>
                    <a:pt x="16386264" y="1314183"/>
                  </a:lnTo>
                  <a:lnTo>
                    <a:pt x="14628762" y="35483"/>
                  </a:lnTo>
                  <a:lnTo>
                    <a:pt x="4858817" y="95694"/>
                  </a:lnTo>
                  <a:lnTo>
                    <a:pt x="4851273" y="84493"/>
                  </a:lnTo>
                  <a:lnTo>
                    <a:pt x="4823536" y="45885"/>
                  </a:lnTo>
                  <a:lnTo>
                    <a:pt x="4794656" y="8064"/>
                  </a:lnTo>
                  <a:lnTo>
                    <a:pt x="4788128" y="0"/>
                  </a:lnTo>
                  <a:lnTo>
                    <a:pt x="0" y="0"/>
                  </a:lnTo>
                  <a:lnTo>
                    <a:pt x="0" y="3949230"/>
                  </a:lnTo>
                  <a:lnTo>
                    <a:pt x="914" y="3950436"/>
                  </a:lnTo>
                  <a:lnTo>
                    <a:pt x="32118" y="3989794"/>
                  </a:lnTo>
                  <a:lnTo>
                    <a:pt x="63969" y="4028668"/>
                  </a:lnTo>
                  <a:lnTo>
                    <a:pt x="96456" y="4067022"/>
                  </a:lnTo>
                  <a:lnTo>
                    <a:pt x="129590" y="4104868"/>
                  </a:lnTo>
                  <a:lnTo>
                    <a:pt x="163385" y="4142155"/>
                  </a:lnTo>
                  <a:lnTo>
                    <a:pt x="197853" y="4178909"/>
                  </a:lnTo>
                  <a:lnTo>
                    <a:pt x="233006" y="4215079"/>
                  </a:lnTo>
                  <a:lnTo>
                    <a:pt x="268833" y="4250664"/>
                  </a:lnTo>
                  <a:lnTo>
                    <a:pt x="305371" y="4285653"/>
                  </a:lnTo>
                  <a:lnTo>
                    <a:pt x="341376" y="4319333"/>
                  </a:lnTo>
                  <a:lnTo>
                    <a:pt x="378117" y="4352887"/>
                  </a:lnTo>
                  <a:lnTo>
                    <a:pt x="415582" y="4386173"/>
                  </a:lnTo>
                  <a:lnTo>
                    <a:pt x="453771" y="4419066"/>
                  </a:lnTo>
                  <a:lnTo>
                    <a:pt x="492658" y="4451439"/>
                  </a:lnTo>
                  <a:lnTo>
                    <a:pt x="532231" y="4483176"/>
                  </a:lnTo>
                  <a:lnTo>
                    <a:pt x="572490" y="4514139"/>
                  </a:lnTo>
                  <a:lnTo>
                    <a:pt x="613422" y="4544187"/>
                  </a:lnTo>
                  <a:lnTo>
                    <a:pt x="655027" y="4573219"/>
                  </a:lnTo>
                  <a:lnTo>
                    <a:pt x="697268" y="4601095"/>
                  </a:lnTo>
                  <a:lnTo>
                    <a:pt x="740156" y="4627677"/>
                  </a:lnTo>
                  <a:lnTo>
                    <a:pt x="783678" y="4652861"/>
                  </a:lnTo>
                  <a:lnTo>
                    <a:pt x="827824" y="4676495"/>
                  </a:lnTo>
                  <a:lnTo>
                    <a:pt x="872566" y="4698466"/>
                  </a:lnTo>
                  <a:lnTo>
                    <a:pt x="917917" y="4718634"/>
                  </a:lnTo>
                  <a:lnTo>
                    <a:pt x="963853" y="4736884"/>
                  </a:lnTo>
                  <a:lnTo>
                    <a:pt x="1010119" y="4753318"/>
                  </a:lnTo>
                  <a:lnTo>
                    <a:pt x="1056868" y="4768291"/>
                  </a:lnTo>
                  <a:lnTo>
                    <a:pt x="1104036" y="4781804"/>
                  </a:lnTo>
                  <a:lnTo>
                    <a:pt x="1151597" y="4793856"/>
                  </a:lnTo>
                  <a:lnTo>
                    <a:pt x="1199515" y="4804473"/>
                  </a:lnTo>
                  <a:lnTo>
                    <a:pt x="1247724" y="4813643"/>
                  </a:lnTo>
                  <a:lnTo>
                    <a:pt x="1296200" y="4821377"/>
                  </a:lnTo>
                  <a:lnTo>
                    <a:pt x="1344879" y="4827689"/>
                  </a:lnTo>
                  <a:lnTo>
                    <a:pt x="1393748" y="4832578"/>
                  </a:lnTo>
                  <a:lnTo>
                    <a:pt x="1442745" y="4836058"/>
                  </a:lnTo>
                  <a:lnTo>
                    <a:pt x="1491818" y="4838128"/>
                  </a:lnTo>
                  <a:lnTo>
                    <a:pt x="1540954" y="4838814"/>
                  </a:lnTo>
                  <a:lnTo>
                    <a:pt x="1590078" y="4838103"/>
                  </a:lnTo>
                  <a:lnTo>
                    <a:pt x="1639163" y="4836007"/>
                  </a:lnTo>
                  <a:lnTo>
                    <a:pt x="1688172" y="4832528"/>
                  </a:lnTo>
                  <a:lnTo>
                    <a:pt x="1737042" y="4827689"/>
                  </a:lnTo>
                  <a:lnTo>
                    <a:pt x="1786445" y="4821631"/>
                  </a:lnTo>
                  <a:lnTo>
                    <a:pt x="1835721" y="4814100"/>
                  </a:lnTo>
                  <a:lnTo>
                    <a:pt x="1884807" y="4805108"/>
                  </a:lnTo>
                  <a:lnTo>
                    <a:pt x="1933651" y="4794669"/>
                  </a:lnTo>
                  <a:lnTo>
                    <a:pt x="1982216" y="4782794"/>
                  </a:lnTo>
                  <a:lnTo>
                    <a:pt x="2030412" y="4769485"/>
                  </a:lnTo>
                  <a:lnTo>
                    <a:pt x="2078202" y="4754765"/>
                  </a:lnTo>
                  <a:lnTo>
                    <a:pt x="2125535" y="4738636"/>
                  </a:lnTo>
                  <a:lnTo>
                    <a:pt x="2172360" y="4721110"/>
                  </a:lnTo>
                  <a:lnTo>
                    <a:pt x="2218601" y="4702200"/>
                  </a:lnTo>
                  <a:lnTo>
                    <a:pt x="2264219" y="4681918"/>
                  </a:lnTo>
                  <a:lnTo>
                    <a:pt x="2309152" y="4660265"/>
                  </a:lnTo>
                  <a:lnTo>
                    <a:pt x="2353348" y="4637265"/>
                  </a:lnTo>
                  <a:lnTo>
                    <a:pt x="2396756" y="4612919"/>
                  </a:lnTo>
                  <a:lnTo>
                    <a:pt x="2436088" y="4589208"/>
                  </a:lnTo>
                  <a:lnTo>
                    <a:pt x="2409063" y="4651781"/>
                  </a:lnTo>
                  <a:lnTo>
                    <a:pt x="2455672" y="4685690"/>
                  </a:lnTo>
                  <a:lnTo>
                    <a:pt x="2404453" y="4805477"/>
                  </a:lnTo>
                  <a:lnTo>
                    <a:pt x="2475687" y="4857318"/>
                  </a:lnTo>
                  <a:lnTo>
                    <a:pt x="2424963" y="4977460"/>
                  </a:lnTo>
                  <a:lnTo>
                    <a:pt x="2473274" y="5012614"/>
                  </a:lnTo>
                  <a:lnTo>
                    <a:pt x="2422880" y="5132997"/>
                  </a:lnTo>
                  <a:lnTo>
                    <a:pt x="2471851" y="5168633"/>
                  </a:lnTo>
                  <a:lnTo>
                    <a:pt x="2421763" y="5289245"/>
                  </a:lnTo>
                  <a:lnTo>
                    <a:pt x="2471331" y="5325300"/>
                  </a:lnTo>
                  <a:lnTo>
                    <a:pt x="2421534" y="5446128"/>
                  </a:lnTo>
                  <a:lnTo>
                    <a:pt x="2471636" y="5482590"/>
                  </a:lnTo>
                  <a:lnTo>
                    <a:pt x="2422106" y="5603608"/>
                  </a:lnTo>
                  <a:lnTo>
                    <a:pt x="2498140" y="5658929"/>
                  </a:lnTo>
                  <a:lnTo>
                    <a:pt x="2448915" y="5780176"/>
                  </a:lnTo>
                  <a:lnTo>
                    <a:pt x="2500465" y="5817667"/>
                  </a:lnTo>
                  <a:lnTo>
                    <a:pt x="2451697" y="5939244"/>
                  </a:lnTo>
                  <a:lnTo>
                    <a:pt x="2503957" y="5977280"/>
                  </a:lnTo>
                  <a:lnTo>
                    <a:pt x="2455557" y="6099111"/>
                  </a:lnTo>
                  <a:lnTo>
                    <a:pt x="2508542" y="6137668"/>
                  </a:lnTo>
                  <a:lnTo>
                    <a:pt x="2460510" y="6259779"/>
                  </a:lnTo>
                  <a:lnTo>
                    <a:pt x="2541295" y="6318555"/>
                  </a:lnTo>
                  <a:lnTo>
                    <a:pt x="2493759" y="6441021"/>
                  </a:lnTo>
                  <a:lnTo>
                    <a:pt x="2548496" y="6480848"/>
                  </a:lnTo>
                  <a:lnTo>
                    <a:pt x="2501328" y="6603593"/>
                  </a:lnTo>
                  <a:lnTo>
                    <a:pt x="2584767" y="6664299"/>
                  </a:lnTo>
                  <a:lnTo>
                    <a:pt x="2538107" y="6787413"/>
                  </a:lnTo>
                  <a:lnTo>
                    <a:pt x="2594635" y="6828536"/>
                  </a:lnTo>
                  <a:lnTo>
                    <a:pt x="2548369" y="6951929"/>
                  </a:lnTo>
                  <a:lnTo>
                    <a:pt x="2634513" y="7014604"/>
                  </a:lnTo>
                  <a:lnTo>
                    <a:pt x="2588780" y="7138390"/>
                  </a:lnTo>
                  <a:lnTo>
                    <a:pt x="2647137" y="7180847"/>
                  </a:lnTo>
                  <a:lnTo>
                    <a:pt x="2601785" y="7304913"/>
                  </a:lnTo>
                  <a:lnTo>
                    <a:pt x="2690723" y="7369619"/>
                  </a:lnTo>
                  <a:lnTo>
                    <a:pt x="2645918" y="7494079"/>
                  </a:lnTo>
                  <a:lnTo>
                    <a:pt x="2736481" y="7559967"/>
                  </a:lnTo>
                  <a:lnTo>
                    <a:pt x="2692222" y="7684821"/>
                  </a:lnTo>
                  <a:lnTo>
                    <a:pt x="2784424" y="7751902"/>
                  </a:lnTo>
                  <a:lnTo>
                    <a:pt x="2740723" y="7877162"/>
                  </a:lnTo>
                  <a:lnTo>
                    <a:pt x="2834602" y="7945463"/>
                  </a:lnTo>
                  <a:lnTo>
                    <a:pt x="2791460" y="8071129"/>
                  </a:lnTo>
                  <a:lnTo>
                    <a:pt x="2887040" y="8140674"/>
                  </a:lnTo>
                  <a:lnTo>
                    <a:pt x="2844457" y="8266747"/>
                  </a:lnTo>
                  <a:lnTo>
                    <a:pt x="2941751" y="8337537"/>
                  </a:lnTo>
                  <a:lnTo>
                    <a:pt x="2899753" y="8464042"/>
                  </a:lnTo>
                  <a:lnTo>
                    <a:pt x="2998787" y="8536089"/>
                  </a:lnTo>
                  <a:lnTo>
                    <a:pt x="2957372" y="8663013"/>
                  </a:lnTo>
                  <a:lnTo>
                    <a:pt x="3092069" y="8761019"/>
                  </a:lnTo>
                  <a:lnTo>
                    <a:pt x="3051403" y="8888476"/>
                  </a:lnTo>
                  <a:lnTo>
                    <a:pt x="3189084" y="8988654"/>
                  </a:lnTo>
                  <a:lnTo>
                    <a:pt x="3149168" y="9116670"/>
                  </a:lnTo>
                  <a:lnTo>
                    <a:pt x="3289884" y="9219057"/>
                  </a:lnTo>
                  <a:lnTo>
                    <a:pt x="3250730" y="9347632"/>
                  </a:lnTo>
                  <a:lnTo>
                    <a:pt x="3394545" y="9452254"/>
                  </a:lnTo>
                  <a:lnTo>
                    <a:pt x="3356178" y="9581401"/>
                  </a:lnTo>
                  <a:lnTo>
                    <a:pt x="3536975" y="9712935"/>
                  </a:lnTo>
                  <a:lnTo>
                    <a:pt x="3498558" y="9842055"/>
                  </a:lnTo>
                  <a:lnTo>
                    <a:pt x="3683050" y="9976269"/>
                  </a:lnTo>
                  <a:lnTo>
                    <a:pt x="3645776" y="10106215"/>
                  </a:lnTo>
                  <a:lnTo>
                    <a:pt x="3894251" y="10287000"/>
                  </a:lnTo>
                  <a:lnTo>
                    <a:pt x="11534178" y="10348544"/>
                  </a:lnTo>
                  <a:lnTo>
                    <a:pt x="11541189" y="10353637"/>
                  </a:lnTo>
                  <a:lnTo>
                    <a:pt x="11634305" y="10264343"/>
                  </a:lnTo>
                  <a:lnTo>
                    <a:pt x="11671338" y="10291267"/>
                  </a:lnTo>
                  <a:lnTo>
                    <a:pt x="11764658" y="10202113"/>
                  </a:lnTo>
                  <a:lnTo>
                    <a:pt x="11802047" y="10229304"/>
                  </a:lnTo>
                  <a:lnTo>
                    <a:pt x="11895531" y="10140290"/>
                  </a:lnTo>
                  <a:lnTo>
                    <a:pt x="11933238" y="10167709"/>
                  </a:lnTo>
                  <a:lnTo>
                    <a:pt x="12026862" y="10078783"/>
                  </a:lnTo>
                  <a:lnTo>
                    <a:pt x="12064835" y="10106393"/>
                  </a:lnTo>
                  <a:lnTo>
                    <a:pt x="12158574" y="10017544"/>
                  </a:lnTo>
                  <a:lnTo>
                    <a:pt x="12177636" y="10031412"/>
                  </a:lnTo>
                  <a:lnTo>
                    <a:pt x="12271439" y="9942614"/>
                  </a:lnTo>
                  <a:lnTo>
                    <a:pt x="12290565" y="9956508"/>
                  </a:lnTo>
                  <a:lnTo>
                    <a:pt x="12403582" y="9881679"/>
                  </a:lnTo>
                  <a:lnTo>
                    <a:pt x="12441936" y="9909581"/>
                  </a:lnTo>
                  <a:lnTo>
                    <a:pt x="12706553" y="9788004"/>
                  </a:lnTo>
                  <a:lnTo>
                    <a:pt x="12819634" y="9713214"/>
                  </a:lnTo>
                  <a:lnTo>
                    <a:pt x="12838786" y="9727146"/>
                  </a:lnTo>
                  <a:lnTo>
                    <a:pt x="12932639" y="9638373"/>
                  </a:lnTo>
                  <a:lnTo>
                    <a:pt x="12970840" y="9666160"/>
                  </a:lnTo>
                  <a:lnTo>
                    <a:pt x="13064604" y="9577337"/>
                  </a:lnTo>
                  <a:lnTo>
                    <a:pt x="13083642" y="9591180"/>
                  </a:lnTo>
                  <a:lnTo>
                    <a:pt x="13177342" y="9502305"/>
                  </a:lnTo>
                  <a:lnTo>
                    <a:pt x="13215214" y="9529851"/>
                  </a:lnTo>
                  <a:lnTo>
                    <a:pt x="13308787" y="9440888"/>
                  </a:lnTo>
                  <a:lnTo>
                    <a:pt x="13346379" y="9468231"/>
                  </a:lnTo>
                  <a:lnTo>
                    <a:pt x="13439801" y="9379166"/>
                  </a:lnTo>
                  <a:lnTo>
                    <a:pt x="13477062" y="9406255"/>
                  </a:lnTo>
                  <a:lnTo>
                    <a:pt x="13570306" y="9317050"/>
                  </a:lnTo>
                  <a:lnTo>
                    <a:pt x="13607174" y="9343860"/>
                  </a:lnTo>
                  <a:lnTo>
                    <a:pt x="13700214" y="9254515"/>
                  </a:lnTo>
                  <a:lnTo>
                    <a:pt x="13736638" y="9280995"/>
                  </a:lnTo>
                  <a:lnTo>
                    <a:pt x="13829424" y="9191473"/>
                  </a:lnTo>
                  <a:lnTo>
                    <a:pt x="13847432" y="9204554"/>
                  </a:lnTo>
                  <a:lnTo>
                    <a:pt x="13940066" y="9114892"/>
                  </a:lnTo>
                  <a:lnTo>
                    <a:pt x="4595901" y="2316442"/>
                  </a:lnTo>
                  <a:lnTo>
                    <a:pt x="13940066" y="9114892"/>
                  </a:lnTo>
                  <a:lnTo>
                    <a:pt x="13975614" y="9140749"/>
                  </a:lnTo>
                  <a:lnTo>
                    <a:pt x="14067943" y="9050884"/>
                  </a:lnTo>
                  <a:lnTo>
                    <a:pt x="14102893" y="9076296"/>
                  </a:lnTo>
                  <a:lnTo>
                    <a:pt x="14194917" y="8986202"/>
                  </a:lnTo>
                  <a:lnTo>
                    <a:pt x="14229207" y="9011145"/>
                  </a:lnTo>
                  <a:lnTo>
                    <a:pt x="14320888" y="8920797"/>
                  </a:lnTo>
                  <a:lnTo>
                    <a:pt x="14337741" y="8933053"/>
                  </a:lnTo>
                  <a:lnTo>
                    <a:pt x="14429169" y="8842540"/>
                  </a:lnTo>
                  <a:lnTo>
                    <a:pt x="14462239" y="8866581"/>
                  </a:lnTo>
                  <a:lnTo>
                    <a:pt x="14553298" y="8775763"/>
                  </a:lnTo>
                  <a:lnTo>
                    <a:pt x="14585556" y="8799233"/>
                  </a:lnTo>
                  <a:lnTo>
                    <a:pt x="14676184" y="8708123"/>
                  </a:lnTo>
                  <a:lnTo>
                    <a:pt x="14707578" y="8730958"/>
                  </a:lnTo>
                  <a:lnTo>
                    <a:pt x="14797761" y="8639518"/>
                  </a:lnTo>
                  <a:lnTo>
                    <a:pt x="14812658" y="8650351"/>
                  </a:lnTo>
                  <a:lnTo>
                    <a:pt x="14902079" y="8558378"/>
                  </a:lnTo>
                  <a:lnTo>
                    <a:pt x="14931009" y="8579409"/>
                  </a:lnTo>
                  <a:lnTo>
                    <a:pt x="15019909" y="8487042"/>
                  </a:lnTo>
                  <a:lnTo>
                    <a:pt x="15047722" y="8507273"/>
                  </a:lnTo>
                  <a:lnTo>
                    <a:pt x="15136051" y="8414499"/>
                  </a:lnTo>
                  <a:lnTo>
                    <a:pt x="15162695" y="8433867"/>
                  </a:lnTo>
                  <a:lnTo>
                    <a:pt x="15250427" y="8340636"/>
                  </a:lnTo>
                  <a:lnTo>
                    <a:pt x="15263241" y="8349958"/>
                  </a:lnTo>
                  <a:lnTo>
                    <a:pt x="15350554" y="8256422"/>
                  </a:lnTo>
                  <a:lnTo>
                    <a:pt x="15375090" y="8274278"/>
                  </a:lnTo>
                  <a:lnTo>
                    <a:pt x="15461755" y="8180273"/>
                  </a:lnTo>
                  <a:lnTo>
                    <a:pt x="15484945" y="8197151"/>
                  </a:lnTo>
                  <a:lnTo>
                    <a:pt x="15570911" y="8102638"/>
                  </a:lnTo>
                  <a:lnTo>
                    <a:pt x="15581922" y="8110652"/>
                  </a:lnTo>
                  <a:lnTo>
                    <a:pt x="15667419" y="8015795"/>
                  </a:lnTo>
                  <a:lnTo>
                    <a:pt x="15688221" y="8030934"/>
                  </a:lnTo>
                  <a:lnTo>
                    <a:pt x="15772968" y="7935531"/>
                  </a:lnTo>
                  <a:lnTo>
                    <a:pt x="15792260" y="7949565"/>
                  </a:lnTo>
                  <a:lnTo>
                    <a:pt x="15876232" y="7853604"/>
                  </a:lnTo>
                  <a:lnTo>
                    <a:pt x="15885224" y="7860144"/>
                  </a:lnTo>
                  <a:lnTo>
                    <a:pt x="15968663" y="7763789"/>
                  </a:lnTo>
                  <a:lnTo>
                    <a:pt x="15985274" y="7775880"/>
                  </a:lnTo>
                  <a:lnTo>
                    <a:pt x="16067875" y="7678928"/>
                  </a:lnTo>
                  <a:lnTo>
                    <a:pt x="16075482" y="7684452"/>
                  </a:lnTo>
                  <a:lnTo>
                    <a:pt x="16157512" y="7587081"/>
                  </a:lnTo>
                  <a:lnTo>
                    <a:pt x="16171266" y="7597089"/>
                  </a:lnTo>
                  <a:lnTo>
                    <a:pt x="16252419" y="7499070"/>
                  </a:lnTo>
                  <a:lnTo>
                    <a:pt x="16264370" y="7507770"/>
                  </a:lnTo>
                  <a:lnTo>
                    <a:pt x="16344608" y="7409091"/>
                  </a:lnTo>
                  <a:lnTo>
                    <a:pt x="16349815" y="7412876"/>
                  </a:lnTo>
                  <a:lnTo>
                    <a:pt x="16429419" y="7313739"/>
                  </a:lnTo>
                  <a:lnTo>
                    <a:pt x="16438220" y="7320140"/>
                  </a:lnTo>
                  <a:lnTo>
                    <a:pt x="16516858" y="7220293"/>
                  </a:lnTo>
                  <a:lnTo>
                    <a:pt x="16520440" y="7222909"/>
                  </a:lnTo>
                  <a:lnTo>
                    <a:pt x="16598405" y="7122579"/>
                  </a:lnTo>
                  <a:lnTo>
                    <a:pt x="16603879" y="7126554"/>
                  </a:lnTo>
                  <a:lnTo>
                    <a:pt x="16680828" y="7025487"/>
                  </a:lnTo>
                  <a:lnTo>
                    <a:pt x="16684219" y="7027951"/>
                  </a:lnTo>
                  <a:lnTo>
                    <a:pt x="16760101" y="6926110"/>
                  </a:lnTo>
                  <a:lnTo>
                    <a:pt x="16760914" y="6926694"/>
                  </a:lnTo>
                  <a:lnTo>
                    <a:pt x="16836073" y="6824319"/>
                  </a:lnTo>
                  <a:lnTo>
                    <a:pt x="16835844" y="6824154"/>
                  </a:lnTo>
                  <a:lnTo>
                    <a:pt x="16909898" y="6720980"/>
                  </a:lnTo>
                  <a:lnTo>
                    <a:pt x="16908844" y="6720218"/>
                  </a:lnTo>
                  <a:lnTo>
                    <a:pt x="16982136" y="6616484"/>
                  </a:lnTo>
                  <a:lnTo>
                    <a:pt x="16978122" y="6613550"/>
                  </a:lnTo>
                  <a:lnTo>
                    <a:pt x="17050233" y="6508966"/>
                  </a:lnTo>
                  <a:lnTo>
                    <a:pt x="17047248" y="6506794"/>
                  </a:lnTo>
                  <a:lnTo>
                    <a:pt x="17118572" y="6401625"/>
                  </a:lnTo>
                  <a:lnTo>
                    <a:pt x="17110571" y="6395809"/>
                  </a:lnTo>
                  <a:lnTo>
                    <a:pt x="17180675" y="6289764"/>
                  </a:lnTo>
                  <a:lnTo>
                    <a:pt x="17170210" y="6282144"/>
                  </a:lnTo>
                  <a:lnTo>
                    <a:pt x="17239057" y="6175184"/>
                  </a:lnTo>
                  <a:lnTo>
                    <a:pt x="17232770" y="6170600"/>
                  </a:lnTo>
                  <a:lnTo>
                    <a:pt x="17300766" y="6063018"/>
                  </a:lnTo>
                  <a:lnTo>
                    <a:pt x="17286021" y="6052286"/>
                  </a:lnTo>
                  <a:lnTo>
                    <a:pt x="17352709" y="5943752"/>
                  </a:lnTo>
                  <a:lnTo>
                    <a:pt x="17344238" y="5937593"/>
                  </a:lnTo>
                  <a:lnTo>
                    <a:pt x="17410049" y="5828411"/>
                  </a:lnTo>
                  <a:lnTo>
                    <a:pt x="17390860" y="5814453"/>
                  </a:lnTo>
                  <a:lnTo>
                    <a:pt x="17455287" y="5704281"/>
                  </a:lnTo>
                  <a:lnTo>
                    <a:pt x="17433341" y="5688304"/>
                  </a:lnTo>
                  <a:lnTo>
                    <a:pt x="17496384" y="5577116"/>
                  </a:lnTo>
                  <a:lnTo>
                    <a:pt x="17484243" y="5568277"/>
                  </a:lnTo>
                  <a:lnTo>
                    <a:pt x="17546346" y="5456402"/>
                  </a:lnTo>
                  <a:lnTo>
                    <a:pt x="17519650" y="5436984"/>
                  </a:lnTo>
                  <a:lnTo>
                    <a:pt x="17580306" y="5324056"/>
                  </a:lnTo>
                  <a:lnTo>
                    <a:pt x="17550689" y="5302516"/>
                  </a:lnTo>
                  <a:lnTo>
                    <a:pt x="17609846" y="5188496"/>
                  </a:lnTo>
                  <a:lnTo>
                    <a:pt x="17593806" y="5176825"/>
                  </a:lnTo>
                  <a:lnTo>
                    <a:pt x="17652035" y="5062131"/>
                  </a:lnTo>
                  <a:lnTo>
                    <a:pt x="17617694" y="5037150"/>
                  </a:lnTo>
                  <a:lnTo>
                    <a:pt x="17674578" y="4921478"/>
                  </a:lnTo>
                  <a:lnTo>
                    <a:pt x="17637570" y="4894554"/>
                  </a:lnTo>
                  <a:lnTo>
                    <a:pt x="17693132" y="4777918"/>
                  </a:lnTo>
                  <a:lnTo>
                    <a:pt x="17653534" y="4749114"/>
                  </a:lnTo>
                  <a:lnTo>
                    <a:pt x="17707826" y="4631563"/>
                  </a:lnTo>
                  <a:lnTo>
                    <a:pt x="17665738" y="4600930"/>
                  </a:lnTo>
                  <a:lnTo>
                    <a:pt x="17718799" y="4482477"/>
                  </a:lnTo>
                  <a:lnTo>
                    <a:pt x="17674273" y="4450080"/>
                  </a:lnTo>
                  <a:lnTo>
                    <a:pt x="17726140" y="4330763"/>
                  </a:lnTo>
                  <a:close/>
                </a:path>
              </a:pathLst>
            </a:custGeom>
            <a:solidFill>
              <a:srgbClr val="6AD4CC">
                <a:alpha val="19999"/>
              </a:srgbClr>
            </a:solidFill>
          </p:spPr>
          <p:txBody>
            <a:bodyPr wrap="square" lIns="0" tIns="0" rIns="0" bIns="0" rtlCol="0"/>
            <a:lstStyle/>
            <a:p>
              <a:endParaRPr/>
            </a:p>
          </p:txBody>
        </p:sp>
        <p:sp>
          <p:nvSpPr>
            <p:cNvPr id="6" name="object 6"/>
            <p:cNvSpPr/>
            <p:nvPr/>
          </p:nvSpPr>
          <p:spPr>
            <a:xfrm>
              <a:off x="0" y="742962"/>
              <a:ext cx="17830800" cy="9544050"/>
            </a:xfrm>
            <a:custGeom>
              <a:avLst/>
              <a:gdLst/>
              <a:ahLst/>
              <a:cxnLst/>
              <a:rect l="l" t="t" r="r" b="b"/>
              <a:pathLst>
                <a:path w="17830800" h="9544050">
                  <a:moveTo>
                    <a:pt x="1028687" y="7801813"/>
                  </a:moveTo>
                  <a:lnTo>
                    <a:pt x="1026731" y="7753375"/>
                  </a:lnTo>
                  <a:lnTo>
                    <a:pt x="1020965" y="7706017"/>
                  </a:lnTo>
                  <a:lnTo>
                    <a:pt x="1011529" y="7659903"/>
                  </a:lnTo>
                  <a:lnTo>
                    <a:pt x="998588" y="7615148"/>
                  </a:lnTo>
                  <a:lnTo>
                    <a:pt x="982281" y="7571943"/>
                  </a:lnTo>
                  <a:lnTo>
                    <a:pt x="962774" y="7530427"/>
                  </a:lnTo>
                  <a:lnTo>
                    <a:pt x="940219" y="7490739"/>
                  </a:lnTo>
                  <a:lnTo>
                    <a:pt x="914755" y="7453046"/>
                  </a:lnTo>
                  <a:lnTo>
                    <a:pt x="886536" y="7417486"/>
                  </a:lnTo>
                  <a:lnTo>
                    <a:pt x="855726" y="7384237"/>
                  </a:lnTo>
                  <a:lnTo>
                    <a:pt x="822464" y="7353414"/>
                  </a:lnTo>
                  <a:lnTo>
                    <a:pt x="786917" y="7325207"/>
                  </a:lnTo>
                  <a:lnTo>
                    <a:pt x="749223" y="7299744"/>
                  </a:lnTo>
                  <a:lnTo>
                    <a:pt x="709536" y="7277176"/>
                  </a:lnTo>
                  <a:lnTo>
                    <a:pt x="668007" y="7257669"/>
                  </a:lnTo>
                  <a:lnTo>
                    <a:pt x="624801" y="7241375"/>
                  </a:lnTo>
                  <a:lnTo>
                    <a:pt x="580059" y="7228421"/>
                  </a:lnTo>
                  <a:lnTo>
                    <a:pt x="533933" y="7218997"/>
                  </a:lnTo>
                  <a:lnTo>
                    <a:pt x="486575" y="7213219"/>
                  </a:lnTo>
                  <a:lnTo>
                    <a:pt x="438137" y="7211263"/>
                  </a:lnTo>
                  <a:lnTo>
                    <a:pt x="389712" y="7213219"/>
                  </a:lnTo>
                  <a:lnTo>
                    <a:pt x="342353" y="7218997"/>
                  </a:lnTo>
                  <a:lnTo>
                    <a:pt x="296227" y="7228421"/>
                  </a:lnTo>
                  <a:lnTo>
                    <a:pt x="251485" y="7241375"/>
                  </a:lnTo>
                  <a:lnTo>
                    <a:pt x="208280" y="7257669"/>
                  </a:lnTo>
                  <a:lnTo>
                    <a:pt x="166751" y="7277176"/>
                  </a:lnTo>
                  <a:lnTo>
                    <a:pt x="127063" y="7299744"/>
                  </a:lnTo>
                  <a:lnTo>
                    <a:pt x="89369" y="7325207"/>
                  </a:lnTo>
                  <a:lnTo>
                    <a:pt x="53822" y="7353414"/>
                  </a:lnTo>
                  <a:lnTo>
                    <a:pt x="20561" y="7384237"/>
                  </a:lnTo>
                  <a:lnTo>
                    <a:pt x="0" y="7406437"/>
                  </a:lnTo>
                  <a:lnTo>
                    <a:pt x="0" y="8197189"/>
                  </a:lnTo>
                  <a:lnTo>
                    <a:pt x="53822" y="8250212"/>
                  </a:lnTo>
                  <a:lnTo>
                    <a:pt x="89369" y="8278419"/>
                  </a:lnTo>
                  <a:lnTo>
                    <a:pt x="127063" y="8303882"/>
                  </a:lnTo>
                  <a:lnTo>
                    <a:pt x="166751" y="8326450"/>
                  </a:lnTo>
                  <a:lnTo>
                    <a:pt x="208280" y="8345957"/>
                  </a:lnTo>
                  <a:lnTo>
                    <a:pt x="251485" y="8362251"/>
                  </a:lnTo>
                  <a:lnTo>
                    <a:pt x="296227" y="8375205"/>
                  </a:lnTo>
                  <a:lnTo>
                    <a:pt x="342353" y="8384629"/>
                  </a:lnTo>
                  <a:lnTo>
                    <a:pt x="389712" y="8390407"/>
                  </a:lnTo>
                  <a:lnTo>
                    <a:pt x="438137" y="8392363"/>
                  </a:lnTo>
                  <a:lnTo>
                    <a:pt x="486575" y="8390407"/>
                  </a:lnTo>
                  <a:lnTo>
                    <a:pt x="533933" y="8384629"/>
                  </a:lnTo>
                  <a:lnTo>
                    <a:pt x="580059" y="8375205"/>
                  </a:lnTo>
                  <a:lnTo>
                    <a:pt x="624801" y="8362251"/>
                  </a:lnTo>
                  <a:lnTo>
                    <a:pt x="668007" y="8345957"/>
                  </a:lnTo>
                  <a:lnTo>
                    <a:pt x="709536" y="8326450"/>
                  </a:lnTo>
                  <a:lnTo>
                    <a:pt x="749223" y="8303882"/>
                  </a:lnTo>
                  <a:lnTo>
                    <a:pt x="786917" y="8278419"/>
                  </a:lnTo>
                  <a:lnTo>
                    <a:pt x="822464" y="8250212"/>
                  </a:lnTo>
                  <a:lnTo>
                    <a:pt x="855726" y="8219389"/>
                  </a:lnTo>
                  <a:lnTo>
                    <a:pt x="886536" y="8186140"/>
                  </a:lnTo>
                  <a:lnTo>
                    <a:pt x="914755" y="8150580"/>
                  </a:lnTo>
                  <a:lnTo>
                    <a:pt x="940219" y="8112887"/>
                  </a:lnTo>
                  <a:lnTo>
                    <a:pt x="962774" y="8073199"/>
                  </a:lnTo>
                  <a:lnTo>
                    <a:pt x="982281" y="8031683"/>
                  </a:lnTo>
                  <a:lnTo>
                    <a:pt x="998588" y="7988478"/>
                  </a:lnTo>
                  <a:lnTo>
                    <a:pt x="1011529" y="7943723"/>
                  </a:lnTo>
                  <a:lnTo>
                    <a:pt x="1020965" y="7897609"/>
                  </a:lnTo>
                  <a:lnTo>
                    <a:pt x="1026731" y="7850251"/>
                  </a:lnTo>
                  <a:lnTo>
                    <a:pt x="1028687" y="7801813"/>
                  </a:lnTo>
                  <a:close/>
                </a:path>
                <a:path w="17830800" h="9544050">
                  <a:moveTo>
                    <a:pt x="3886276" y="9536951"/>
                  </a:moveTo>
                  <a:lnTo>
                    <a:pt x="3882529" y="9483547"/>
                  </a:lnTo>
                  <a:lnTo>
                    <a:pt x="3875024" y="9430563"/>
                  </a:lnTo>
                  <a:lnTo>
                    <a:pt x="3863911" y="9378213"/>
                  </a:lnTo>
                  <a:lnTo>
                    <a:pt x="3849306" y="9326702"/>
                  </a:lnTo>
                  <a:lnTo>
                    <a:pt x="3831336" y="9276245"/>
                  </a:lnTo>
                  <a:lnTo>
                    <a:pt x="3810139" y="9227045"/>
                  </a:lnTo>
                  <a:lnTo>
                    <a:pt x="3785844" y="9179319"/>
                  </a:lnTo>
                  <a:lnTo>
                    <a:pt x="3761956" y="9138260"/>
                  </a:lnTo>
                  <a:lnTo>
                    <a:pt x="3735641" y="9098585"/>
                  </a:lnTo>
                  <a:lnTo>
                    <a:pt x="3707003" y="9060485"/>
                  </a:lnTo>
                  <a:lnTo>
                    <a:pt x="3676167" y="9024125"/>
                  </a:lnTo>
                  <a:lnTo>
                    <a:pt x="3643261" y="8989695"/>
                  </a:lnTo>
                  <a:lnTo>
                    <a:pt x="3608387" y="8957361"/>
                  </a:lnTo>
                  <a:lnTo>
                    <a:pt x="3571659" y="8927325"/>
                  </a:lnTo>
                  <a:lnTo>
                    <a:pt x="3533216" y="8899754"/>
                  </a:lnTo>
                  <a:lnTo>
                    <a:pt x="3488004" y="8871674"/>
                  </a:lnTo>
                  <a:lnTo>
                    <a:pt x="3441255" y="8846985"/>
                  </a:lnTo>
                  <a:lnTo>
                    <a:pt x="3393224" y="8825166"/>
                  </a:lnTo>
                  <a:lnTo>
                    <a:pt x="3344138" y="8805710"/>
                  </a:lnTo>
                  <a:lnTo>
                    <a:pt x="3294253" y="8788095"/>
                  </a:lnTo>
                  <a:lnTo>
                    <a:pt x="3243783" y="8771801"/>
                  </a:lnTo>
                  <a:lnTo>
                    <a:pt x="3192983" y="8756307"/>
                  </a:lnTo>
                  <a:lnTo>
                    <a:pt x="3142081" y="8741105"/>
                  </a:lnTo>
                  <a:lnTo>
                    <a:pt x="3093631" y="8726081"/>
                  </a:lnTo>
                  <a:lnTo>
                    <a:pt x="3045561" y="8710066"/>
                  </a:lnTo>
                  <a:lnTo>
                    <a:pt x="2997809" y="8693175"/>
                  </a:lnTo>
                  <a:lnTo>
                    <a:pt x="2950362" y="8675535"/>
                  </a:lnTo>
                  <a:lnTo>
                    <a:pt x="2903143" y="8657234"/>
                  </a:lnTo>
                  <a:lnTo>
                    <a:pt x="2856141" y="8638426"/>
                  </a:lnTo>
                  <a:lnTo>
                    <a:pt x="2809278" y="8619185"/>
                  </a:lnTo>
                  <a:lnTo>
                    <a:pt x="2762529" y="8599640"/>
                  </a:lnTo>
                  <a:lnTo>
                    <a:pt x="2622486" y="8540344"/>
                  </a:lnTo>
                  <a:lnTo>
                    <a:pt x="2575737" y="8520735"/>
                  </a:lnTo>
                  <a:lnTo>
                    <a:pt x="2528862" y="8501380"/>
                  </a:lnTo>
                  <a:lnTo>
                    <a:pt x="2481834" y="8482406"/>
                  </a:lnTo>
                  <a:lnTo>
                    <a:pt x="2434615" y="8463928"/>
                  </a:lnTo>
                  <a:lnTo>
                    <a:pt x="2387130" y="8446046"/>
                  </a:lnTo>
                  <a:lnTo>
                    <a:pt x="2339365" y="8428901"/>
                  </a:lnTo>
                  <a:lnTo>
                    <a:pt x="2291270" y="8412569"/>
                  </a:lnTo>
                  <a:lnTo>
                    <a:pt x="2242782" y="8397202"/>
                  </a:lnTo>
                  <a:lnTo>
                    <a:pt x="2194356" y="8383092"/>
                  </a:lnTo>
                  <a:lnTo>
                    <a:pt x="2145360" y="8370329"/>
                  </a:lnTo>
                  <a:lnTo>
                    <a:pt x="2095868" y="8359000"/>
                  </a:lnTo>
                  <a:lnTo>
                    <a:pt x="2046008" y="8349259"/>
                  </a:lnTo>
                  <a:lnTo>
                    <a:pt x="1995830" y="8341207"/>
                  </a:lnTo>
                  <a:lnTo>
                    <a:pt x="1945449" y="8334984"/>
                  </a:lnTo>
                  <a:lnTo>
                    <a:pt x="1894954" y="8330705"/>
                  </a:lnTo>
                  <a:lnTo>
                    <a:pt x="1844421" y="8328495"/>
                  </a:lnTo>
                  <a:lnTo>
                    <a:pt x="1793951" y="8328469"/>
                  </a:lnTo>
                  <a:lnTo>
                    <a:pt x="1743633" y="8330768"/>
                  </a:lnTo>
                  <a:lnTo>
                    <a:pt x="1693557" y="8335505"/>
                  </a:lnTo>
                  <a:lnTo>
                    <a:pt x="1643811" y="8342808"/>
                  </a:lnTo>
                  <a:lnTo>
                    <a:pt x="1594497" y="8352803"/>
                  </a:lnTo>
                  <a:lnTo>
                    <a:pt x="1545678" y="8365604"/>
                  </a:lnTo>
                  <a:lnTo>
                    <a:pt x="1497482" y="8381339"/>
                  </a:lnTo>
                  <a:lnTo>
                    <a:pt x="1449971" y="8400135"/>
                  </a:lnTo>
                  <a:lnTo>
                    <a:pt x="1403235" y="8422107"/>
                  </a:lnTo>
                  <a:lnTo>
                    <a:pt x="1360360" y="8446021"/>
                  </a:lnTo>
                  <a:lnTo>
                    <a:pt x="1319999" y="8472487"/>
                  </a:lnTo>
                  <a:lnTo>
                    <a:pt x="1282141" y="8501355"/>
                  </a:lnTo>
                  <a:lnTo>
                    <a:pt x="1246746" y="8532495"/>
                  </a:lnTo>
                  <a:lnTo>
                    <a:pt x="1213789" y="8565756"/>
                  </a:lnTo>
                  <a:lnTo>
                    <a:pt x="1183259" y="8601024"/>
                  </a:lnTo>
                  <a:lnTo>
                    <a:pt x="1155103" y="8638121"/>
                  </a:lnTo>
                  <a:lnTo>
                    <a:pt x="1129322" y="8676945"/>
                  </a:lnTo>
                  <a:lnTo>
                    <a:pt x="1105877" y="8717331"/>
                  </a:lnTo>
                  <a:lnTo>
                    <a:pt x="1084732" y="8759152"/>
                  </a:lnTo>
                  <a:lnTo>
                    <a:pt x="1065885" y="8802268"/>
                  </a:lnTo>
                  <a:lnTo>
                    <a:pt x="1049274" y="8846528"/>
                  </a:lnTo>
                  <a:lnTo>
                    <a:pt x="1034910" y="8891816"/>
                  </a:lnTo>
                  <a:lnTo>
                    <a:pt x="1022743" y="8937968"/>
                  </a:lnTo>
                  <a:lnTo>
                    <a:pt x="1012748" y="8984856"/>
                  </a:lnTo>
                  <a:lnTo>
                    <a:pt x="1004900" y="9032342"/>
                  </a:lnTo>
                  <a:lnTo>
                    <a:pt x="999172" y="9080297"/>
                  </a:lnTo>
                  <a:lnTo>
                    <a:pt x="995540" y="9129522"/>
                  </a:lnTo>
                  <a:lnTo>
                    <a:pt x="993825" y="9178722"/>
                  </a:lnTo>
                  <a:lnTo>
                    <a:pt x="993990" y="9227845"/>
                  </a:lnTo>
                  <a:lnTo>
                    <a:pt x="995972" y="9276867"/>
                  </a:lnTo>
                  <a:lnTo>
                    <a:pt x="999705" y="9325762"/>
                  </a:lnTo>
                  <a:lnTo>
                    <a:pt x="1005141" y="9374480"/>
                  </a:lnTo>
                  <a:lnTo>
                    <a:pt x="1012215" y="9423019"/>
                  </a:lnTo>
                  <a:lnTo>
                    <a:pt x="1020876" y="9471317"/>
                  </a:lnTo>
                  <a:lnTo>
                    <a:pt x="1031049" y="9519361"/>
                  </a:lnTo>
                  <a:lnTo>
                    <a:pt x="1037069" y="9544037"/>
                  </a:lnTo>
                  <a:lnTo>
                    <a:pt x="3886225" y="9544037"/>
                  </a:lnTo>
                  <a:lnTo>
                    <a:pt x="3886276" y="9536951"/>
                  </a:lnTo>
                  <a:close/>
                </a:path>
                <a:path w="17830800" h="9544050">
                  <a:moveTo>
                    <a:pt x="17830788" y="285750"/>
                  </a:moveTo>
                  <a:lnTo>
                    <a:pt x="17827054" y="239395"/>
                  </a:lnTo>
                  <a:lnTo>
                    <a:pt x="17816221" y="195427"/>
                  </a:lnTo>
                  <a:lnTo>
                    <a:pt x="17798898" y="154432"/>
                  </a:lnTo>
                  <a:lnTo>
                    <a:pt x="17775657" y="116979"/>
                  </a:lnTo>
                  <a:lnTo>
                    <a:pt x="17747095" y="83693"/>
                  </a:lnTo>
                  <a:lnTo>
                    <a:pt x="17713808" y="55130"/>
                  </a:lnTo>
                  <a:lnTo>
                    <a:pt x="17676356" y="31889"/>
                  </a:lnTo>
                  <a:lnTo>
                    <a:pt x="17635360" y="14566"/>
                  </a:lnTo>
                  <a:lnTo>
                    <a:pt x="17591393" y="3733"/>
                  </a:lnTo>
                  <a:lnTo>
                    <a:pt x="17545038" y="0"/>
                  </a:lnTo>
                  <a:lnTo>
                    <a:pt x="17498695" y="3733"/>
                  </a:lnTo>
                  <a:lnTo>
                    <a:pt x="17454728" y="14566"/>
                  </a:lnTo>
                  <a:lnTo>
                    <a:pt x="17413720" y="31889"/>
                  </a:lnTo>
                  <a:lnTo>
                    <a:pt x="17376280" y="55130"/>
                  </a:lnTo>
                  <a:lnTo>
                    <a:pt x="17342993" y="83693"/>
                  </a:lnTo>
                  <a:lnTo>
                    <a:pt x="17314431" y="116979"/>
                  </a:lnTo>
                  <a:lnTo>
                    <a:pt x="17291190" y="154432"/>
                  </a:lnTo>
                  <a:lnTo>
                    <a:pt x="17273867" y="195427"/>
                  </a:lnTo>
                  <a:lnTo>
                    <a:pt x="17263034" y="239395"/>
                  </a:lnTo>
                  <a:lnTo>
                    <a:pt x="17259288" y="285750"/>
                  </a:lnTo>
                  <a:lnTo>
                    <a:pt x="17263034" y="332092"/>
                  </a:lnTo>
                  <a:lnTo>
                    <a:pt x="17273867" y="376059"/>
                  </a:lnTo>
                  <a:lnTo>
                    <a:pt x="17291190" y="417068"/>
                  </a:lnTo>
                  <a:lnTo>
                    <a:pt x="17314431" y="454507"/>
                  </a:lnTo>
                  <a:lnTo>
                    <a:pt x="17342993" y="487794"/>
                  </a:lnTo>
                  <a:lnTo>
                    <a:pt x="17376280" y="516356"/>
                  </a:lnTo>
                  <a:lnTo>
                    <a:pt x="17413720" y="539597"/>
                  </a:lnTo>
                  <a:lnTo>
                    <a:pt x="17454728" y="556933"/>
                  </a:lnTo>
                  <a:lnTo>
                    <a:pt x="17498695" y="567753"/>
                  </a:lnTo>
                  <a:lnTo>
                    <a:pt x="17545038" y="571500"/>
                  </a:lnTo>
                  <a:lnTo>
                    <a:pt x="17591393" y="567753"/>
                  </a:lnTo>
                  <a:lnTo>
                    <a:pt x="17635360" y="556933"/>
                  </a:lnTo>
                  <a:lnTo>
                    <a:pt x="17676356" y="539597"/>
                  </a:lnTo>
                  <a:lnTo>
                    <a:pt x="17713808" y="516356"/>
                  </a:lnTo>
                  <a:lnTo>
                    <a:pt x="17747095" y="487794"/>
                  </a:lnTo>
                  <a:lnTo>
                    <a:pt x="17775657" y="454507"/>
                  </a:lnTo>
                  <a:lnTo>
                    <a:pt x="17798898" y="417068"/>
                  </a:lnTo>
                  <a:lnTo>
                    <a:pt x="17816221" y="376059"/>
                  </a:lnTo>
                  <a:lnTo>
                    <a:pt x="17827054" y="332092"/>
                  </a:lnTo>
                  <a:lnTo>
                    <a:pt x="17830788" y="285750"/>
                  </a:lnTo>
                  <a:close/>
                </a:path>
              </a:pathLst>
            </a:custGeom>
            <a:solidFill>
              <a:srgbClr val="6AD4CC"/>
            </a:solidFill>
          </p:spPr>
          <p:txBody>
            <a:bodyPr wrap="square" lIns="0" tIns="0" rIns="0" bIns="0" rtlCol="0"/>
            <a:lstStyle/>
            <a:p>
              <a:endParaRPr/>
            </a:p>
          </p:txBody>
        </p:sp>
      </p:grpSp>
      <p:sp>
        <p:nvSpPr>
          <p:cNvPr id="7" name="object 7"/>
          <p:cNvSpPr txBox="1">
            <a:spLocks noGrp="1"/>
          </p:cNvSpPr>
          <p:nvPr>
            <p:ph type="title"/>
          </p:nvPr>
        </p:nvSpPr>
        <p:spPr>
          <a:xfrm>
            <a:off x="6408417" y="3560283"/>
            <a:ext cx="4518660" cy="1308735"/>
          </a:xfrm>
          <a:prstGeom prst="rect">
            <a:avLst/>
          </a:prstGeom>
        </p:spPr>
        <p:txBody>
          <a:bodyPr vert="horz" wrap="square" lIns="0" tIns="14604" rIns="0" bIns="0" rtlCol="0">
            <a:spAutoFit/>
          </a:bodyPr>
          <a:lstStyle/>
          <a:p>
            <a:pPr marL="12700">
              <a:lnSpc>
                <a:spcPct val="100000"/>
              </a:lnSpc>
              <a:spcBef>
                <a:spcPts val="114"/>
              </a:spcBef>
            </a:pPr>
            <a:r>
              <a:rPr sz="8400" spc="-1180" dirty="0">
                <a:latin typeface="Trebuchet MS"/>
                <a:cs typeface="Trebuchet MS"/>
              </a:rPr>
              <a:t>T</a:t>
            </a:r>
            <a:r>
              <a:rPr sz="8400" spc="-315" dirty="0">
                <a:latin typeface="Trebuchet MS"/>
                <a:cs typeface="Trebuchet MS"/>
              </a:rPr>
              <a:t>h</a:t>
            </a:r>
            <a:r>
              <a:rPr sz="8400" spc="375" dirty="0">
                <a:latin typeface="Trebuchet MS"/>
                <a:cs typeface="Trebuchet MS"/>
              </a:rPr>
              <a:t>a</a:t>
            </a:r>
            <a:r>
              <a:rPr sz="8400" spc="-315" dirty="0">
                <a:latin typeface="Trebuchet MS"/>
                <a:cs typeface="Trebuchet MS"/>
              </a:rPr>
              <a:t>n</a:t>
            </a:r>
            <a:r>
              <a:rPr sz="8400" spc="-695" dirty="0">
                <a:latin typeface="Trebuchet MS"/>
                <a:cs typeface="Trebuchet MS"/>
              </a:rPr>
              <a:t>k</a:t>
            </a:r>
            <a:r>
              <a:rPr sz="8400" spc="-260" dirty="0">
                <a:latin typeface="Trebuchet MS"/>
                <a:cs typeface="Trebuchet MS"/>
              </a:rPr>
              <a:t> </a:t>
            </a:r>
            <a:r>
              <a:rPr sz="8400" spc="-575" dirty="0">
                <a:latin typeface="Trebuchet MS"/>
                <a:cs typeface="Trebuchet MS"/>
              </a:rPr>
              <a:t>y</a:t>
            </a:r>
            <a:r>
              <a:rPr sz="8400" spc="114" dirty="0">
                <a:latin typeface="Trebuchet MS"/>
                <a:cs typeface="Trebuchet MS"/>
              </a:rPr>
              <a:t>o</a:t>
            </a:r>
            <a:r>
              <a:rPr sz="8400" spc="-310" dirty="0">
                <a:latin typeface="Trebuchet MS"/>
                <a:cs typeface="Trebuchet MS"/>
              </a:rPr>
              <a:t>u</a:t>
            </a:r>
            <a:endParaRPr sz="84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B424A"/>
          </a:solidFill>
        </p:spPr>
        <p:txBody>
          <a:bodyPr wrap="square" lIns="0" tIns="0" rIns="0" bIns="0" rtlCol="0"/>
          <a:lstStyle/>
          <a:p>
            <a:endParaRPr/>
          </a:p>
        </p:txBody>
      </p:sp>
      <p:grpSp>
        <p:nvGrpSpPr>
          <p:cNvPr id="3" name="object 3"/>
          <p:cNvGrpSpPr/>
          <p:nvPr/>
        </p:nvGrpSpPr>
        <p:grpSpPr>
          <a:xfrm>
            <a:off x="0" y="1"/>
            <a:ext cx="18288000" cy="10293985"/>
            <a:chOff x="0" y="1"/>
            <a:chExt cx="18288000" cy="10293985"/>
          </a:xfrm>
        </p:grpSpPr>
        <p:sp>
          <p:nvSpPr>
            <p:cNvPr id="4" name="object 4"/>
            <p:cNvSpPr/>
            <p:nvPr/>
          </p:nvSpPr>
          <p:spPr>
            <a:xfrm>
              <a:off x="0" y="3656"/>
              <a:ext cx="16349980" cy="10290175"/>
            </a:xfrm>
            <a:custGeom>
              <a:avLst/>
              <a:gdLst/>
              <a:ahLst/>
              <a:cxnLst/>
              <a:rect l="l" t="t" r="r" b="b"/>
              <a:pathLst>
                <a:path w="16349980" h="10290175">
                  <a:moveTo>
                    <a:pt x="15568410" y="9371457"/>
                  </a:moveTo>
                  <a:lnTo>
                    <a:pt x="14944497" y="2059927"/>
                  </a:lnTo>
                  <a:lnTo>
                    <a:pt x="14814106" y="2025573"/>
                  </a:lnTo>
                  <a:lnTo>
                    <a:pt x="14794929" y="1800809"/>
                  </a:lnTo>
                  <a:lnTo>
                    <a:pt x="14664576" y="1766887"/>
                  </a:lnTo>
                  <a:lnTo>
                    <a:pt x="14645577" y="1544218"/>
                  </a:lnTo>
                  <a:lnTo>
                    <a:pt x="14515249" y="1510690"/>
                  </a:lnTo>
                  <a:lnTo>
                    <a:pt x="14500174" y="1333995"/>
                  </a:lnTo>
                  <a:lnTo>
                    <a:pt x="14369872" y="1300784"/>
                  </a:lnTo>
                  <a:lnTo>
                    <a:pt x="14354899" y="1125283"/>
                  </a:lnTo>
                  <a:lnTo>
                    <a:pt x="14224622" y="1092377"/>
                  </a:lnTo>
                  <a:lnTo>
                    <a:pt x="14209751" y="918006"/>
                  </a:lnTo>
                  <a:lnTo>
                    <a:pt x="14079500" y="885367"/>
                  </a:lnTo>
                  <a:lnTo>
                    <a:pt x="14064717" y="712038"/>
                  </a:lnTo>
                  <a:lnTo>
                    <a:pt x="13934491" y="679640"/>
                  </a:lnTo>
                  <a:lnTo>
                    <a:pt x="14490281" y="7193000"/>
                  </a:lnTo>
                  <a:lnTo>
                    <a:pt x="13919619" y="505409"/>
                  </a:lnTo>
                  <a:lnTo>
                    <a:pt x="13789368" y="472655"/>
                  </a:lnTo>
                  <a:lnTo>
                    <a:pt x="13856589" y="1260487"/>
                  </a:lnTo>
                  <a:lnTo>
                    <a:pt x="13774509" y="298526"/>
                  </a:lnTo>
                  <a:lnTo>
                    <a:pt x="13644258" y="265836"/>
                  </a:lnTo>
                  <a:lnTo>
                    <a:pt x="13629437" y="92138"/>
                  </a:lnTo>
                  <a:lnTo>
                    <a:pt x="13499186" y="59588"/>
                  </a:lnTo>
                  <a:lnTo>
                    <a:pt x="13494347" y="2781"/>
                  </a:lnTo>
                  <a:lnTo>
                    <a:pt x="4061955" y="0"/>
                  </a:lnTo>
                  <a:lnTo>
                    <a:pt x="4063593" y="19329"/>
                  </a:lnTo>
                  <a:lnTo>
                    <a:pt x="3939857" y="62941"/>
                  </a:lnTo>
                  <a:lnTo>
                    <a:pt x="3945496" y="129070"/>
                  </a:lnTo>
                  <a:lnTo>
                    <a:pt x="3821798" y="173151"/>
                  </a:lnTo>
                  <a:lnTo>
                    <a:pt x="3830396" y="274015"/>
                  </a:lnTo>
                  <a:lnTo>
                    <a:pt x="3706761" y="318744"/>
                  </a:lnTo>
                  <a:lnTo>
                    <a:pt x="3712591" y="387121"/>
                  </a:lnTo>
                  <a:lnTo>
                    <a:pt x="3588994" y="432346"/>
                  </a:lnTo>
                  <a:lnTo>
                    <a:pt x="3597884" y="536638"/>
                  </a:lnTo>
                  <a:lnTo>
                    <a:pt x="3474351" y="582510"/>
                  </a:lnTo>
                  <a:lnTo>
                    <a:pt x="3480371" y="653211"/>
                  </a:lnTo>
                  <a:lnTo>
                    <a:pt x="3356876" y="699592"/>
                  </a:lnTo>
                  <a:lnTo>
                    <a:pt x="3366071" y="807415"/>
                  </a:lnTo>
                  <a:lnTo>
                    <a:pt x="3242640" y="854468"/>
                  </a:lnTo>
                  <a:lnTo>
                    <a:pt x="3248863" y="927557"/>
                  </a:lnTo>
                  <a:lnTo>
                    <a:pt x="3125470" y="975131"/>
                  </a:lnTo>
                  <a:lnTo>
                    <a:pt x="3134969" y="1086573"/>
                  </a:lnTo>
                  <a:lnTo>
                    <a:pt x="3011640" y="1134846"/>
                  </a:lnTo>
                  <a:lnTo>
                    <a:pt x="3021317" y="1248397"/>
                  </a:lnTo>
                  <a:lnTo>
                    <a:pt x="2898038" y="1297381"/>
                  </a:lnTo>
                  <a:lnTo>
                    <a:pt x="2907906" y="1413065"/>
                  </a:lnTo>
                  <a:lnTo>
                    <a:pt x="2784691" y="1462773"/>
                  </a:lnTo>
                  <a:lnTo>
                    <a:pt x="2794736" y="1580642"/>
                  </a:lnTo>
                  <a:lnTo>
                    <a:pt x="2671597" y="1631073"/>
                  </a:lnTo>
                  <a:lnTo>
                    <a:pt x="2681833" y="1751139"/>
                  </a:lnTo>
                  <a:lnTo>
                    <a:pt x="2558745" y="1802320"/>
                  </a:lnTo>
                  <a:lnTo>
                    <a:pt x="2569172" y="1924621"/>
                  </a:lnTo>
                  <a:lnTo>
                    <a:pt x="2446147" y="1976551"/>
                  </a:lnTo>
                  <a:lnTo>
                    <a:pt x="2460345" y="2143023"/>
                  </a:lnTo>
                  <a:lnTo>
                    <a:pt x="2337409" y="2195893"/>
                  </a:lnTo>
                  <a:lnTo>
                    <a:pt x="2351938" y="2366200"/>
                  </a:lnTo>
                  <a:lnTo>
                    <a:pt x="2229078" y="2420061"/>
                  </a:lnTo>
                  <a:lnTo>
                    <a:pt x="2240191" y="2550439"/>
                  </a:lnTo>
                  <a:lnTo>
                    <a:pt x="2117407" y="2605074"/>
                  </a:lnTo>
                  <a:lnTo>
                    <a:pt x="2136368" y="2827312"/>
                  </a:lnTo>
                  <a:lnTo>
                    <a:pt x="2013673" y="2883166"/>
                  </a:lnTo>
                  <a:lnTo>
                    <a:pt x="2032660" y="3105670"/>
                  </a:lnTo>
                  <a:lnTo>
                    <a:pt x="1909914" y="3160941"/>
                  </a:lnTo>
                  <a:lnTo>
                    <a:pt x="1929193" y="3386988"/>
                  </a:lnTo>
                  <a:lnTo>
                    <a:pt x="1806575" y="3443655"/>
                  </a:lnTo>
                  <a:lnTo>
                    <a:pt x="1830412" y="3723068"/>
                  </a:lnTo>
                  <a:lnTo>
                    <a:pt x="1707908" y="3781044"/>
                  </a:lnTo>
                  <a:lnTo>
                    <a:pt x="1736407" y="4115079"/>
                  </a:lnTo>
                  <a:lnTo>
                    <a:pt x="1613979" y="4174045"/>
                  </a:lnTo>
                  <a:lnTo>
                    <a:pt x="1752676" y="5799493"/>
                  </a:lnTo>
                  <a:lnTo>
                    <a:pt x="1746186" y="5795581"/>
                  </a:lnTo>
                  <a:lnTo>
                    <a:pt x="1702320" y="5770346"/>
                  </a:lnTo>
                  <a:lnTo>
                    <a:pt x="1657934" y="5745950"/>
                  </a:lnTo>
                  <a:lnTo>
                    <a:pt x="1613014" y="5722378"/>
                  </a:lnTo>
                  <a:lnTo>
                    <a:pt x="1567561" y="5699671"/>
                  </a:lnTo>
                  <a:lnTo>
                    <a:pt x="1524431" y="5678843"/>
                  </a:lnTo>
                  <a:lnTo>
                    <a:pt x="1480616" y="5658383"/>
                  </a:lnTo>
                  <a:lnTo>
                    <a:pt x="1436166" y="5638419"/>
                  </a:lnTo>
                  <a:lnTo>
                    <a:pt x="1391158" y="5619077"/>
                  </a:lnTo>
                  <a:lnTo>
                    <a:pt x="1345615" y="5600497"/>
                  </a:lnTo>
                  <a:lnTo>
                    <a:pt x="1299603" y="5582818"/>
                  </a:lnTo>
                  <a:lnTo>
                    <a:pt x="1253172" y="5566156"/>
                  </a:lnTo>
                  <a:lnTo>
                    <a:pt x="1206373" y="5550662"/>
                  </a:lnTo>
                  <a:lnTo>
                    <a:pt x="1159268" y="5536438"/>
                  </a:lnTo>
                  <a:lnTo>
                    <a:pt x="1111910" y="5523649"/>
                  </a:lnTo>
                  <a:lnTo>
                    <a:pt x="1064336" y="5512397"/>
                  </a:lnTo>
                  <a:lnTo>
                    <a:pt x="1016622" y="5502834"/>
                  </a:lnTo>
                  <a:lnTo>
                    <a:pt x="968794" y="5495087"/>
                  </a:lnTo>
                  <a:lnTo>
                    <a:pt x="920927" y="5489270"/>
                  </a:lnTo>
                  <a:lnTo>
                    <a:pt x="873061" y="5485549"/>
                  </a:lnTo>
                  <a:lnTo>
                    <a:pt x="822007" y="5483631"/>
                  </a:lnTo>
                  <a:lnTo>
                    <a:pt x="770953" y="5483555"/>
                  </a:lnTo>
                  <a:lnTo>
                    <a:pt x="719924" y="5485269"/>
                  </a:lnTo>
                  <a:lnTo>
                    <a:pt x="668985" y="5488775"/>
                  </a:lnTo>
                  <a:lnTo>
                    <a:pt x="618197" y="5494032"/>
                  </a:lnTo>
                  <a:lnTo>
                    <a:pt x="567613" y="5501005"/>
                  </a:lnTo>
                  <a:lnTo>
                    <a:pt x="517271" y="5509692"/>
                  </a:lnTo>
                  <a:lnTo>
                    <a:pt x="467233" y="5520042"/>
                  </a:lnTo>
                  <a:lnTo>
                    <a:pt x="417550" y="5532044"/>
                  </a:lnTo>
                  <a:lnTo>
                    <a:pt x="368287" y="5545658"/>
                  </a:lnTo>
                  <a:lnTo>
                    <a:pt x="319481" y="5560873"/>
                  </a:lnTo>
                  <a:lnTo>
                    <a:pt x="271183" y="5577649"/>
                  </a:lnTo>
                  <a:lnTo>
                    <a:pt x="223456" y="5595963"/>
                  </a:lnTo>
                  <a:lnTo>
                    <a:pt x="176364" y="5615787"/>
                  </a:lnTo>
                  <a:lnTo>
                    <a:pt x="129197" y="5637187"/>
                  </a:lnTo>
                  <a:lnTo>
                    <a:pt x="82702" y="5660212"/>
                  </a:lnTo>
                  <a:lnTo>
                    <a:pt x="36957" y="5684812"/>
                  </a:lnTo>
                  <a:lnTo>
                    <a:pt x="0" y="5706313"/>
                  </a:lnTo>
                  <a:lnTo>
                    <a:pt x="0" y="10283342"/>
                  </a:lnTo>
                  <a:lnTo>
                    <a:pt x="2026945" y="10283342"/>
                  </a:lnTo>
                  <a:lnTo>
                    <a:pt x="2180742" y="10191623"/>
                  </a:lnTo>
                  <a:lnTo>
                    <a:pt x="2358186" y="10083152"/>
                  </a:lnTo>
                  <a:lnTo>
                    <a:pt x="2446172" y="10027679"/>
                  </a:lnTo>
                  <a:lnTo>
                    <a:pt x="2533434" y="9971164"/>
                  </a:lnTo>
                  <a:lnTo>
                    <a:pt x="2576741" y="9942449"/>
                  </a:lnTo>
                  <a:lnTo>
                    <a:pt x="2619781" y="9913417"/>
                  </a:lnTo>
                  <a:lnTo>
                    <a:pt x="2662555" y="9884029"/>
                  </a:lnTo>
                  <a:lnTo>
                    <a:pt x="2705023" y="9854273"/>
                  </a:lnTo>
                  <a:lnTo>
                    <a:pt x="2747175" y="9824136"/>
                  </a:lnTo>
                  <a:lnTo>
                    <a:pt x="2788996" y="9793567"/>
                  </a:lnTo>
                  <a:lnTo>
                    <a:pt x="2828772" y="9763633"/>
                  </a:lnTo>
                  <a:lnTo>
                    <a:pt x="2867863" y="9732988"/>
                  </a:lnTo>
                  <a:lnTo>
                    <a:pt x="2906217" y="9701593"/>
                  </a:lnTo>
                  <a:lnTo>
                    <a:pt x="2943758" y="9669412"/>
                  </a:lnTo>
                  <a:lnTo>
                    <a:pt x="2980423" y="9636417"/>
                  </a:lnTo>
                  <a:lnTo>
                    <a:pt x="3016161" y="9602559"/>
                  </a:lnTo>
                  <a:lnTo>
                    <a:pt x="3050895" y="9567799"/>
                  </a:lnTo>
                  <a:lnTo>
                    <a:pt x="3084563" y="9532112"/>
                  </a:lnTo>
                  <a:lnTo>
                    <a:pt x="3117113" y="9495460"/>
                  </a:lnTo>
                  <a:lnTo>
                    <a:pt x="3148482" y="9457792"/>
                  </a:lnTo>
                  <a:lnTo>
                    <a:pt x="3178594" y="9419082"/>
                  </a:lnTo>
                  <a:lnTo>
                    <a:pt x="3207397" y="9379293"/>
                  </a:lnTo>
                  <a:lnTo>
                    <a:pt x="3234817" y="9338386"/>
                  </a:lnTo>
                  <a:lnTo>
                    <a:pt x="3260801" y="9296324"/>
                  </a:lnTo>
                  <a:lnTo>
                    <a:pt x="3285286" y="9253055"/>
                  </a:lnTo>
                  <a:lnTo>
                    <a:pt x="3308210" y="9208567"/>
                  </a:lnTo>
                  <a:lnTo>
                    <a:pt x="3329914" y="9162517"/>
                  </a:lnTo>
                  <a:lnTo>
                    <a:pt x="3350082" y="9115768"/>
                  </a:lnTo>
                  <a:lnTo>
                    <a:pt x="3368713" y="9068397"/>
                  </a:lnTo>
                  <a:lnTo>
                    <a:pt x="3385820" y="9020442"/>
                  </a:lnTo>
                  <a:lnTo>
                    <a:pt x="3401415" y="8971953"/>
                  </a:lnTo>
                  <a:lnTo>
                    <a:pt x="3415525" y="8922982"/>
                  </a:lnTo>
                  <a:lnTo>
                    <a:pt x="3428123" y="8873579"/>
                  </a:lnTo>
                  <a:lnTo>
                    <a:pt x="3439261" y="8823808"/>
                  </a:lnTo>
                  <a:lnTo>
                    <a:pt x="3448939" y="8773706"/>
                  </a:lnTo>
                  <a:lnTo>
                    <a:pt x="3457156" y="8723325"/>
                  </a:lnTo>
                  <a:lnTo>
                    <a:pt x="3463925" y="8672716"/>
                  </a:lnTo>
                  <a:lnTo>
                    <a:pt x="3469284" y="8621928"/>
                  </a:lnTo>
                  <a:lnTo>
                    <a:pt x="3473208" y="8571027"/>
                  </a:lnTo>
                  <a:lnTo>
                    <a:pt x="3475736" y="8520049"/>
                  </a:lnTo>
                  <a:lnTo>
                    <a:pt x="3476879" y="8469046"/>
                  </a:lnTo>
                  <a:lnTo>
                    <a:pt x="3476485" y="8414779"/>
                  </a:lnTo>
                  <a:lnTo>
                    <a:pt x="3474466" y="8360804"/>
                  </a:lnTo>
                  <a:lnTo>
                    <a:pt x="3470910" y="8307146"/>
                  </a:lnTo>
                  <a:lnTo>
                    <a:pt x="3465957" y="8253806"/>
                  </a:lnTo>
                  <a:lnTo>
                    <a:pt x="3459708" y="8200822"/>
                  </a:lnTo>
                  <a:lnTo>
                    <a:pt x="3452291" y="8148206"/>
                  </a:lnTo>
                  <a:lnTo>
                    <a:pt x="3446500" y="8112646"/>
                  </a:lnTo>
                  <a:lnTo>
                    <a:pt x="3480054" y="8117992"/>
                  </a:lnTo>
                  <a:lnTo>
                    <a:pt x="3485261" y="8178914"/>
                  </a:lnTo>
                  <a:lnTo>
                    <a:pt x="3614318" y="8197672"/>
                  </a:lnTo>
                  <a:lnTo>
                    <a:pt x="3619220" y="8255025"/>
                  </a:lnTo>
                  <a:lnTo>
                    <a:pt x="3748125" y="8272056"/>
                  </a:lnTo>
                  <a:lnTo>
                    <a:pt x="3752748" y="8326120"/>
                  </a:lnTo>
                  <a:lnTo>
                    <a:pt x="3881513" y="8341576"/>
                  </a:lnTo>
                  <a:lnTo>
                    <a:pt x="3885882" y="8392630"/>
                  </a:lnTo>
                  <a:lnTo>
                    <a:pt x="4014533" y="8406663"/>
                  </a:lnTo>
                  <a:lnTo>
                    <a:pt x="4018661" y="8455012"/>
                  </a:lnTo>
                  <a:lnTo>
                    <a:pt x="4147210" y="8467763"/>
                  </a:lnTo>
                  <a:lnTo>
                    <a:pt x="4151134" y="8513686"/>
                  </a:lnTo>
                  <a:lnTo>
                    <a:pt x="4279582" y="8525294"/>
                  </a:lnTo>
                  <a:lnTo>
                    <a:pt x="4283329" y="8569084"/>
                  </a:lnTo>
                  <a:lnTo>
                    <a:pt x="4411688" y="8579701"/>
                  </a:lnTo>
                  <a:lnTo>
                    <a:pt x="4415269" y="8621636"/>
                  </a:lnTo>
                  <a:lnTo>
                    <a:pt x="4543552" y="8631403"/>
                  </a:lnTo>
                  <a:lnTo>
                    <a:pt x="4547006" y="8671789"/>
                  </a:lnTo>
                  <a:lnTo>
                    <a:pt x="4675238" y="8680844"/>
                  </a:lnTo>
                  <a:lnTo>
                    <a:pt x="4676927" y="8700503"/>
                  </a:lnTo>
                  <a:lnTo>
                    <a:pt x="4805108" y="8709165"/>
                  </a:lnTo>
                  <a:lnTo>
                    <a:pt x="4808398" y="8747608"/>
                  </a:lnTo>
                  <a:lnTo>
                    <a:pt x="4936566" y="8755812"/>
                  </a:lnTo>
                  <a:lnTo>
                    <a:pt x="4939779" y="8793455"/>
                  </a:lnTo>
                  <a:lnTo>
                    <a:pt x="5067909" y="8801341"/>
                  </a:lnTo>
                  <a:lnTo>
                    <a:pt x="5071084" y="8838501"/>
                  </a:lnTo>
                  <a:lnTo>
                    <a:pt x="5199202" y="8846198"/>
                  </a:lnTo>
                  <a:lnTo>
                    <a:pt x="5330469" y="8890825"/>
                  </a:lnTo>
                  <a:lnTo>
                    <a:pt x="5332044" y="8909329"/>
                  </a:lnTo>
                  <a:lnTo>
                    <a:pt x="5460187" y="8917203"/>
                  </a:lnTo>
                  <a:lnTo>
                    <a:pt x="5463425" y="8955164"/>
                  </a:lnTo>
                  <a:lnTo>
                    <a:pt x="5591607" y="8963635"/>
                  </a:lnTo>
                  <a:lnTo>
                    <a:pt x="5593270" y="8983091"/>
                  </a:lnTo>
                  <a:lnTo>
                    <a:pt x="5721477" y="8991930"/>
                  </a:lnTo>
                  <a:lnTo>
                    <a:pt x="5724880" y="9031745"/>
                  </a:lnTo>
                  <a:lnTo>
                    <a:pt x="5853138" y="9041117"/>
                  </a:lnTo>
                  <a:lnTo>
                    <a:pt x="5856630" y="9081948"/>
                  </a:lnTo>
                  <a:lnTo>
                    <a:pt x="5984926" y="9091803"/>
                  </a:lnTo>
                  <a:lnTo>
                    <a:pt x="5988494" y="9133573"/>
                  </a:lnTo>
                  <a:lnTo>
                    <a:pt x="6116840" y="9143886"/>
                  </a:lnTo>
                  <a:lnTo>
                    <a:pt x="6118644" y="9165133"/>
                  </a:lnTo>
                  <a:lnTo>
                    <a:pt x="6247015" y="9175725"/>
                  </a:lnTo>
                  <a:lnTo>
                    <a:pt x="6250698" y="9218905"/>
                  </a:lnTo>
                  <a:lnTo>
                    <a:pt x="6379096" y="9229877"/>
                  </a:lnTo>
                  <a:lnTo>
                    <a:pt x="6382842" y="9273807"/>
                  </a:lnTo>
                  <a:lnTo>
                    <a:pt x="6511277" y="9285135"/>
                  </a:lnTo>
                  <a:lnTo>
                    <a:pt x="6515074" y="9329725"/>
                  </a:lnTo>
                  <a:lnTo>
                    <a:pt x="6643535" y="9341371"/>
                  </a:lnTo>
                  <a:lnTo>
                    <a:pt x="6647383" y="9386557"/>
                  </a:lnTo>
                  <a:lnTo>
                    <a:pt x="6775869" y="9398483"/>
                  </a:lnTo>
                  <a:lnTo>
                    <a:pt x="6779768" y="9444177"/>
                  </a:lnTo>
                  <a:lnTo>
                    <a:pt x="6908266" y="9456344"/>
                  </a:lnTo>
                  <a:lnTo>
                    <a:pt x="6910235" y="9479382"/>
                  </a:lnTo>
                  <a:lnTo>
                    <a:pt x="7038746" y="9491701"/>
                  </a:lnTo>
                  <a:lnTo>
                    <a:pt x="7042709" y="9538094"/>
                  </a:lnTo>
                  <a:lnTo>
                    <a:pt x="7171233" y="9550578"/>
                  </a:lnTo>
                  <a:lnTo>
                    <a:pt x="7175220" y="9597301"/>
                  </a:lnTo>
                  <a:lnTo>
                    <a:pt x="7303757" y="9609925"/>
                  </a:lnTo>
                  <a:lnTo>
                    <a:pt x="7307770" y="9656902"/>
                  </a:lnTo>
                  <a:lnTo>
                    <a:pt x="7436307" y="9669628"/>
                  </a:lnTo>
                  <a:lnTo>
                    <a:pt x="7440333" y="9716770"/>
                  </a:lnTo>
                  <a:lnTo>
                    <a:pt x="7572921" y="9776803"/>
                  </a:lnTo>
                  <a:lnTo>
                    <a:pt x="7964627" y="9886112"/>
                  </a:lnTo>
                  <a:lnTo>
                    <a:pt x="7968653" y="9933241"/>
                  </a:lnTo>
                  <a:lnTo>
                    <a:pt x="8097202" y="9945967"/>
                  </a:lnTo>
                  <a:lnTo>
                    <a:pt x="8101203" y="9992919"/>
                  </a:lnTo>
                  <a:lnTo>
                    <a:pt x="8229752" y="10005543"/>
                  </a:lnTo>
                  <a:lnTo>
                    <a:pt x="8233727" y="10052240"/>
                  </a:lnTo>
                  <a:lnTo>
                    <a:pt x="8362251" y="10064725"/>
                  </a:lnTo>
                  <a:lnTo>
                    <a:pt x="8366214" y="10111092"/>
                  </a:lnTo>
                  <a:lnTo>
                    <a:pt x="8494725" y="10123386"/>
                  </a:lnTo>
                  <a:lnTo>
                    <a:pt x="8498649" y="10169360"/>
                  </a:lnTo>
                  <a:lnTo>
                    <a:pt x="8627135" y="10181438"/>
                  </a:lnTo>
                  <a:lnTo>
                    <a:pt x="8629091" y="10204234"/>
                  </a:lnTo>
                  <a:lnTo>
                    <a:pt x="8757564" y="10216147"/>
                  </a:lnTo>
                  <a:lnTo>
                    <a:pt x="8761412" y="10261282"/>
                  </a:lnTo>
                  <a:lnTo>
                    <a:pt x="8889873" y="10272916"/>
                  </a:lnTo>
                  <a:lnTo>
                    <a:pt x="8891029" y="10286543"/>
                  </a:lnTo>
                  <a:lnTo>
                    <a:pt x="14627073" y="10289743"/>
                  </a:lnTo>
                  <a:lnTo>
                    <a:pt x="14625942" y="10276535"/>
                  </a:lnTo>
                  <a:lnTo>
                    <a:pt x="14750314" y="10240277"/>
                  </a:lnTo>
                  <a:lnTo>
                    <a:pt x="14745831" y="10187762"/>
                  </a:lnTo>
                  <a:lnTo>
                    <a:pt x="14870075" y="10149929"/>
                  </a:lnTo>
                  <a:lnTo>
                    <a:pt x="14862886" y="10065791"/>
                  </a:lnTo>
                  <a:lnTo>
                    <a:pt x="14986953" y="10025951"/>
                  </a:lnTo>
                  <a:lnTo>
                    <a:pt x="14838452" y="8285785"/>
                  </a:lnTo>
                  <a:lnTo>
                    <a:pt x="14981873" y="9966401"/>
                  </a:lnTo>
                  <a:lnTo>
                    <a:pt x="15105812" y="9925113"/>
                  </a:lnTo>
                  <a:lnTo>
                    <a:pt x="15100478" y="9862731"/>
                  </a:lnTo>
                  <a:lnTo>
                    <a:pt x="15224303" y="9820046"/>
                  </a:lnTo>
                  <a:lnTo>
                    <a:pt x="15215908" y="9721710"/>
                  </a:lnTo>
                  <a:lnTo>
                    <a:pt x="15339581" y="9677260"/>
                  </a:lnTo>
                  <a:lnTo>
                    <a:pt x="15330742" y="9573730"/>
                  </a:lnTo>
                  <a:lnTo>
                    <a:pt x="15454275" y="9527603"/>
                  </a:lnTo>
                  <a:lnTo>
                    <a:pt x="15445016" y="9419184"/>
                  </a:lnTo>
                  <a:lnTo>
                    <a:pt x="15568410" y="9371457"/>
                  </a:lnTo>
                  <a:close/>
                </a:path>
                <a:path w="16349980" h="10290175">
                  <a:moveTo>
                    <a:pt x="15791726" y="9001100"/>
                  </a:moveTo>
                  <a:lnTo>
                    <a:pt x="15244356" y="2586482"/>
                  </a:lnTo>
                  <a:lnTo>
                    <a:pt x="15113877" y="2551163"/>
                  </a:lnTo>
                  <a:lnTo>
                    <a:pt x="15094306" y="2321763"/>
                  </a:lnTo>
                  <a:lnTo>
                    <a:pt x="14963877" y="2286927"/>
                  </a:lnTo>
                  <a:lnTo>
                    <a:pt x="15558770" y="9258427"/>
                  </a:lnTo>
                  <a:lnTo>
                    <a:pt x="15682024" y="9209214"/>
                  </a:lnTo>
                  <a:lnTo>
                    <a:pt x="15557932" y="7755128"/>
                  </a:lnTo>
                  <a:lnTo>
                    <a:pt x="15668613" y="9052039"/>
                  </a:lnTo>
                  <a:lnTo>
                    <a:pt x="15791726" y="9001100"/>
                  </a:lnTo>
                  <a:close/>
                </a:path>
                <a:path w="16349980" h="10290175">
                  <a:moveTo>
                    <a:pt x="15900730" y="8784768"/>
                  </a:moveTo>
                  <a:lnTo>
                    <a:pt x="15398598" y="2900324"/>
                  </a:lnTo>
                  <a:lnTo>
                    <a:pt x="15268080" y="2864497"/>
                  </a:lnTo>
                  <a:lnTo>
                    <a:pt x="15777756" y="8837295"/>
                  </a:lnTo>
                  <a:lnTo>
                    <a:pt x="15900730" y="8784768"/>
                  </a:lnTo>
                  <a:close/>
                </a:path>
                <a:path w="16349980" h="10290175">
                  <a:moveTo>
                    <a:pt x="16349396" y="6574104"/>
                  </a:moveTo>
                  <a:lnTo>
                    <a:pt x="16251301" y="5424576"/>
                  </a:lnTo>
                  <a:lnTo>
                    <a:pt x="16120504" y="5385511"/>
                  </a:lnTo>
                  <a:lnTo>
                    <a:pt x="16048533" y="4542066"/>
                  </a:lnTo>
                  <a:lnTo>
                    <a:pt x="15917799" y="4503623"/>
                  </a:lnTo>
                  <a:lnTo>
                    <a:pt x="15876016" y="4013949"/>
                  </a:lnTo>
                  <a:lnTo>
                    <a:pt x="15745321" y="3976116"/>
                  </a:lnTo>
                  <a:lnTo>
                    <a:pt x="15939262" y="6248959"/>
                  </a:lnTo>
                  <a:lnTo>
                    <a:pt x="15712326" y="3589515"/>
                  </a:lnTo>
                  <a:lnTo>
                    <a:pt x="15581694" y="3552329"/>
                  </a:lnTo>
                  <a:lnTo>
                    <a:pt x="15553233" y="3218713"/>
                  </a:lnTo>
                  <a:lnTo>
                    <a:pt x="15422652" y="3182201"/>
                  </a:lnTo>
                  <a:lnTo>
                    <a:pt x="15882557" y="8571763"/>
                  </a:lnTo>
                  <a:lnTo>
                    <a:pt x="16005391" y="8517534"/>
                  </a:lnTo>
                  <a:lnTo>
                    <a:pt x="15986532" y="8296529"/>
                  </a:lnTo>
                  <a:lnTo>
                    <a:pt x="16109239" y="8240814"/>
                  </a:lnTo>
                  <a:lnTo>
                    <a:pt x="16081883" y="7920279"/>
                  </a:lnTo>
                  <a:lnTo>
                    <a:pt x="16204451" y="7862887"/>
                  </a:lnTo>
                  <a:lnTo>
                    <a:pt x="16172129" y="7484199"/>
                  </a:lnTo>
                  <a:lnTo>
                    <a:pt x="16294583" y="7425398"/>
                  </a:lnTo>
                  <a:lnTo>
                    <a:pt x="16215970" y="6504254"/>
                  </a:lnTo>
                  <a:lnTo>
                    <a:pt x="16227120" y="6634835"/>
                  </a:lnTo>
                  <a:lnTo>
                    <a:pt x="16349396" y="6574104"/>
                  </a:lnTo>
                  <a:close/>
                </a:path>
              </a:pathLst>
            </a:custGeom>
            <a:solidFill>
              <a:srgbClr val="6AD4CC">
                <a:alpha val="19999"/>
              </a:srgbClr>
            </a:solidFill>
          </p:spPr>
          <p:txBody>
            <a:bodyPr wrap="square" lIns="0" tIns="0" rIns="0" bIns="0" rtlCol="0"/>
            <a:lstStyle/>
            <a:p>
              <a:endParaRPr/>
            </a:p>
          </p:txBody>
        </p:sp>
        <p:sp>
          <p:nvSpPr>
            <p:cNvPr id="5" name="object 5"/>
            <p:cNvSpPr/>
            <p:nvPr/>
          </p:nvSpPr>
          <p:spPr>
            <a:xfrm>
              <a:off x="666951" y="8675917"/>
              <a:ext cx="2273935" cy="1611630"/>
            </a:xfrm>
            <a:custGeom>
              <a:avLst/>
              <a:gdLst/>
              <a:ahLst/>
              <a:cxnLst/>
              <a:rect l="l" t="t" r="r" b="b"/>
              <a:pathLst>
                <a:path w="2273935" h="1611629">
                  <a:moveTo>
                    <a:pt x="2200953" y="1611082"/>
                  </a:moveTo>
                  <a:lnTo>
                    <a:pt x="0" y="1611082"/>
                  </a:lnTo>
                  <a:lnTo>
                    <a:pt x="5242" y="1566156"/>
                  </a:lnTo>
                  <a:lnTo>
                    <a:pt x="13686" y="1515903"/>
                  </a:lnTo>
                  <a:lnTo>
                    <a:pt x="24489" y="1466002"/>
                  </a:lnTo>
                  <a:lnTo>
                    <a:pt x="37456" y="1416569"/>
                  </a:lnTo>
                  <a:lnTo>
                    <a:pt x="52393" y="1367720"/>
                  </a:lnTo>
                  <a:lnTo>
                    <a:pt x="69106" y="1319573"/>
                  </a:lnTo>
                  <a:lnTo>
                    <a:pt x="87401" y="1272245"/>
                  </a:lnTo>
                  <a:lnTo>
                    <a:pt x="106759" y="1226142"/>
                  </a:lnTo>
                  <a:lnTo>
                    <a:pt x="127153" y="1180567"/>
                  </a:lnTo>
                  <a:lnTo>
                    <a:pt x="148430" y="1135446"/>
                  </a:lnTo>
                  <a:lnTo>
                    <a:pt x="170440" y="1090703"/>
                  </a:lnTo>
                  <a:lnTo>
                    <a:pt x="193031" y="1046262"/>
                  </a:lnTo>
                  <a:lnTo>
                    <a:pt x="216053" y="1002047"/>
                  </a:lnTo>
                  <a:lnTo>
                    <a:pt x="239355" y="957984"/>
                  </a:lnTo>
                  <a:lnTo>
                    <a:pt x="286193" y="870009"/>
                  </a:lnTo>
                  <a:lnTo>
                    <a:pt x="309427" y="825946"/>
                  </a:lnTo>
                  <a:lnTo>
                    <a:pt x="332337" y="781731"/>
                  </a:lnTo>
                  <a:lnTo>
                    <a:pt x="354772" y="737290"/>
                  </a:lnTo>
                  <a:lnTo>
                    <a:pt x="376581" y="692547"/>
                  </a:lnTo>
                  <a:lnTo>
                    <a:pt x="397612" y="647426"/>
                  </a:lnTo>
                  <a:lnTo>
                    <a:pt x="417714" y="601851"/>
                  </a:lnTo>
                  <a:lnTo>
                    <a:pt x="436737" y="555748"/>
                  </a:lnTo>
                  <a:lnTo>
                    <a:pt x="455334" y="509044"/>
                  </a:lnTo>
                  <a:lnTo>
                    <a:pt x="474307" y="462515"/>
                  </a:lnTo>
                  <a:lnTo>
                    <a:pt x="494265" y="416513"/>
                  </a:lnTo>
                  <a:lnTo>
                    <a:pt x="515817" y="371388"/>
                  </a:lnTo>
                  <a:lnTo>
                    <a:pt x="539573" y="327492"/>
                  </a:lnTo>
                  <a:lnTo>
                    <a:pt x="566142" y="285175"/>
                  </a:lnTo>
                  <a:lnTo>
                    <a:pt x="596134" y="244787"/>
                  </a:lnTo>
                  <a:lnTo>
                    <a:pt x="630592" y="205572"/>
                  </a:lnTo>
                  <a:lnTo>
                    <a:pt x="668338" y="169263"/>
                  </a:lnTo>
                  <a:lnTo>
                    <a:pt x="709001" y="136059"/>
                  </a:lnTo>
                  <a:lnTo>
                    <a:pt x="752208" y="106158"/>
                  </a:lnTo>
                  <a:lnTo>
                    <a:pt x="797590" y="79761"/>
                  </a:lnTo>
                  <a:lnTo>
                    <a:pt x="844774" y="57065"/>
                  </a:lnTo>
                  <a:lnTo>
                    <a:pt x="892767" y="38062"/>
                  </a:lnTo>
                  <a:lnTo>
                    <a:pt x="942060" y="22709"/>
                  </a:lnTo>
                  <a:lnTo>
                    <a:pt x="992359" y="11149"/>
                  </a:lnTo>
                  <a:lnTo>
                    <a:pt x="1043375" y="3531"/>
                  </a:lnTo>
                  <a:lnTo>
                    <a:pt x="1094815" y="0"/>
                  </a:lnTo>
                  <a:lnTo>
                    <a:pt x="1146387" y="701"/>
                  </a:lnTo>
                  <a:lnTo>
                    <a:pt x="1198187" y="6404"/>
                  </a:lnTo>
                  <a:lnTo>
                    <a:pt x="1249789" y="17189"/>
                  </a:lnTo>
                  <a:lnTo>
                    <a:pt x="1300833" y="32167"/>
                  </a:lnTo>
                  <a:lnTo>
                    <a:pt x="1350963" y="50448"/>
                  </a:lnTo>
                  <a:lnTo>
                    <a:pt x="1399820" y="71145"/>
                  </a:lnTo>
                  <a:lnTo>
                    <a:pt x="1447046" y="93368"/>
                  </a:lnTo>
                  <a:lnTo>
                    <a:pt x="1490628" y="115796"/>
                  </a:lnTo>
                  <a:lnTo>
                    <a:pt x="1533063" y="140024"/>
                  </a:lnTo>
                  <a:lnTo>
                    <a:pt x="1574373" y="165953"/>
                  </a:lnTo>
                  <a:lnTo>
                    <a:pt x="1614580" y="193485"/>
                  </a:lnTo>
                  <a:lnTo>
                    <a:pt x="1653708" y="222519"/>
                  </a:lnTo>
                  <a:lnTo>
                    <a:pt x="1691776" y="252956"/>
                  </a:lnTo>
                  <a:lnTo>
                    <a:pt x="1728809" y="284699"/>
                  </a:lnTo>
                  <a:lnTo>
                    <a:pt x="1764828" y="317646"/>
                  </a:lnTo>
                  <a:lnTo>
                    <a:pt x="1799854" y="351700"/>
                  </a:lnTo>
                  <a:lnTo>
                    <a:pt x="1833911" y="386761"/>
                  </a:lnTo>
                  <a:lnTo>
                    <a:pt x="1867021" y="422730"/>
                  </a:lnTo>
                  <a:lnTo>
                    <a:pt x="1899205" y="459507"/>
                  </a:lnTo>
                  <a:lnTo>
                    <a:pt x="1930486" y="496995"/>
                  </a:lnTo>
                  <a:lnTo>
                    <a:pt x="1962587" y="537172"/>
                  </a:lnTo>
                  <a:lnTo>
                    <a:pt x="1993956" y="578078"/>
                  </a:lnTo>
                  <a:lnTo>
                    <a:pt x="2024444" y="619726"/>
                  </a:lnTo>
                  <a:lnTo>
                    <a:pt x="2053902" y="662128"/>
                  </a:lnTo>
                  <a:lnTo>
                    <a:pt x="2082184" y="705296"/>
                  </a:lnTo>
                  <a:lnTo>
                    <a:pt x="2109141" y="749244"/>
                  </a:lnTo>
                  <a:lnTo>
                    <a:pt x="2134624" y="793983"/>
                  </a:lnTo>
                  <a:lnTo>
                    <a:pt x="2158485" y="839527"/>
                  </a:lnTo>
                  <a:lnTo>
                    <a:pt x="2180577" y="885887"/>
                  </a:lnTo>
                  <a:lnTo>
                    <a:pt x="2200751" y="933077"/>
                  </a:lnTo>
                  <a:lnTo>
                    <a:pt x="2218858" y="981108"/>
                  </a:lnTo>
                  <a:lnTo>
                    <a:pt x="2234751" y="1029994"/>
                  </a:lnTo>
                  <a:lnTo>
                    <a:pt x="2248282" y="1079747"/>
                  </a:lnTo>
                  <a:lnTo>
                    <a:pt x="2259302" y="1130379"/>
                  </a:lnTo>
                  <a:lnTo>
                    <a:pt x="2265431" y="1170048"/>
                  </a:lnTo>
                  <a:lnTo>
                    <a:pt x="2270040" y="1210209"/>
                  </a:lnTo>
                  <a:lnTo>
                    <a:pt x="2272858" y="1250818"/>
                  </a:lnTo>
                  <a:lnTo>
                    <a:pt x="2273619" y="1291830"/>
                  </a:lnTo>
                  <a:lnTo>
                    <a:pt x="2271828" y="1339112"/>
                  </a:lnTo>
                  <a:lnTo>
                    <a:pt x="2267241" y="1386235"/>
                  </a:lnTo>
                  <a:lnTo>
                    <a:pt x="2259807" y="1432982"/>
                  </a:lnTo>
                  <a:lnTo>
                    <a:pt x="2249476" y="1479136"/>
                  </a:lnTo>
                  <a:lnTo>
                    <a:pt x="2236198" y="1524479"/>
                  </a:lnTo>
                  <a:lnTo>
                    <a:pt x="2219924" y="1568795"/>
                  </a:lnTo>
                  <a:lnTo>
                    <a:pt x="2200953" y="1611082"/>
                  </a:lnTo>
                  <a:close/>
                </a:path>
              </a:pathLst>
            </a:custGeom>
            <a:solidFill>
              <a:srgbClr val="6AD4CC"/>
            </a:solidFill>
          </p:spPr>
          <p:txBody>
            <a:bodyPr wrap="square" lIns="0" tIns="0" rIns="0" bIns="0" rtlCol="0"/>
            <a:lstStyle/>
            <a:p>
              <a:endParaRPr/>
            </a:p>
          </p:txBody>
        </p:sp>
        <p:sp>
          <p:nvSpPr>
            <p:cNvPr id="6" name="object 6"/>
            <p:cNvSpPr/>
            <p:nvPr/>
          </p:nvSpPr>
          <p:spPr>
            <a:xfrm>
              <a:off x="13238328" y="1"/>
              <a:ext cx="5050155" cy="4633595"/>
            </a:xfrm>
            <a:custGeom>
              <a:avLst/>
              <a:gdLst/>
              <a:ahLst/>
              <a:cxnLst/>
              <a:rect l="l" t="t" r="r" b="b"/>
              <a:pathLst>
                <a:path w="5050155" h="4633595">
                  <a:moveTo>
                    <a:pt x="4278513" y="3920437"/>
                  </a:moveTo>
                  <a:lnTo>
                    <a:pt x="4243461" y="3955464"/>
                  </a:lnTo>
                  <a:lnTo>
                    <a:pt x="4207836" y="3989917"/>
                  </a:lnTo>
                  <a:lnTo>
                    <a:pt x="4171636" y="4023783"/>
                  </a:lnTo>
                  <a:lnTo>
                    <a:pt x="4134858" y="4057047"/>
                  </a:lnTo>
                  <a:lnTo>
                    <a:pt x="4097499" y="4089695"/>
                  </a:lnTo>
                  <a:lnTo>
                    <a:pt x="4059557" y="4121712"/>
                  </a:lnTo>
                  <a:lnTo>
                    <a:pt x="4021028" y="4153086"/>
                  </a:lnTo>
                  <a:lnTo>
                    <a:pt x="3981909" y="4183800"/>
                  </a:lnTo>
                  <a:lnTo>
                    <a:pt x="3942198" y="4213842"/>
                  </a:lnTo>
                  <a:lnTo>
                    <a:pt x="3901892" y="4243196"/>
                  </a:lnTo>
                  <a:lnTo>
                    <a:pt x="3860988" y="4271850"/>
                  </a:lnTo>
                  <a:lnTo>
                    <a:pt x="3819588" y="4299474"/>
                  </a:lnTo>
                  <a:lnTo>
                    <a:pt x="3777673" y="4326190"/>
                  </a:lnTo>
                  <a:lnTo>
                    <a:pt x="3735262" y="4351974"/>
                  </a:lnTo>
                  <a:lnTo>
                    <a:pt x="3692378" y="4376799"/>
                  </a:lnTo>
                  <a:lnTo>
                    <a:pt x="3649040" y="4400640"/>
                  </a:lnTo>
                  <a:lnTo>
                    <a:pt x="3605268" y="4423473"/>
                  </a:lnTo>
                  <a:lnTo>
                    <a:pt x="3561085" y="4445273"/>
                  </a:lnTo>
                  <a:lnTo>
                    <a:pt x="3516510" y="4466013"/>
                  </a:lnTo>
                  <a:lnTo>
                    <a:pt x="3471564" y="4485668"/>
                  </a:lnTo>
                  <a:lnTo>
                    <a:pt x="3426267" y="4504214"/>
                  </a:lnTo>
                  <a:lnTo>
                    <a:pt x="3380640" y="4521626"/>
                  </a:lnTo>
                  <a:lnTo>
                    <a:pt x="3334705" y="4537878"/>
                  </a:lnTo>
                  <a:lnTo>
                    <a:pt x="3288480" y="4552944"/>
                  </a:lnTo>
                  <a:lnTo>
                    <a:pt x="3241988" y="4566800"/>
                  </a:lnTo>
                  <a:lnTo>
                    <a:pt x="3195248" y="4579421"/>
                  </a:lnTo>
                  <a:lnTo>
                    <a:pt x="3148282" y="4590780"/>
                  </a:lnTo>
                  <a:lnTo>
                    <a:pt x="3101109" y="4600854"/>
                  </a:lnTo>
                  <a:lnTo>
                    <a:pt x="3053752" y="4609617"/>
                  </a:lnTo>
                  <a:lnTo>
                    <a:pt x="3006229" y="4617043"/>
                  </a:lnTo>
                  <a:lnTo>
                    <a:pt x="2958562" y="4623107"/>
                  </a:lnTo>
                  <a:lnTo>
                    <a:pt x="2910771" y="4627785"/>
                  </a:lnTo>
                  <a:lnTo>
                    <a:pt x="2862878" y="4631051"/>
                  </a:lnTo>
                  <a:lnTo>
                    <a:pt x="2814902" y="4632880"/>
                  </a:lnTo>
                  <a:lnTo>
                    <a:pt x="2766865" y="4633246"/>
                  </a:lnTo>
                  <a:lnTo>
                    <a:pt x="2718786" y="4632124"/>
                  </a:lnTo>
                  <a:lnTo>
                    <a:pt x="2670687" y="4629490"/>
                  </a:lnTo>
                  <a:lnTo>
                    <a:pt x="2622589" y="4625317"/>
                  </a:lnTo>
                  <a:lnTo>
                    <a:pt x="2574511" y="4619581"/>
                  </a:lnTo>
                  <a:lnTo>
                    <a:pt x="2526474" y="4612257"/>
                  </a:lnTo>
                  <a:lnTo>
                    <a:pt x="2478500" y="4603319"/>
                  </a:lnTo>
                  <a:lnTo>
                    <a:pt x="2430608" y="4592742"/>
                  </a:lnTo>
                  <a:lnTo>
                    <a:pt x="2382820" y="4580501"/>
                  </a:lnTo>
                  <a:lnTo>
                    <a:pt x="2335155" y="4566571"/>
                  </a:lnTo>
                  <a:lnTo>
                    <a:pt x="2287636" y="4550926"/>
                  </a:lnTo>
                  <a:lnTo>
                    <a:pt x="2240281" y="4533542"/>
                  </a:lnTo>
                  <a:lnTo>
                    <a:pt x="2193112" y="4514392"/>
                  </a:lnTo>
                  <a:lnTo>
                    <a:pt x="2146840" y="4493818"/>
                  </a:lnTo>
                  <a:lnTo>
                    <a:pt x="2101424" y="4472054"/>
                  </a:lnTo>
                  <a:lnTo>
                    <a:pt x="2056857" y="4449131"/>
                  </a:lnTo>
                  <a:lnTo>
                    <a:pt x="2013130" y="4425077"/>
                  </a:lnTo>
                  <a:lnTo>
                    <a:pt x="1970237" y="4399920"/>
                  </a:lnTo>
                  <a:lnTo>
                    <a:pt x="1928171" y="4373691"/>
                  </a:lnTo>
                  <a:lnTo>
                    <a:pt x="1886924" y="4346418"/>
                  </a:lnTo>
                  <a:lnTo>
                    <a:pt x="1846490" y="4318131"/>
                  </a:lnTo>
                  <a:lnTo>
                    <a:pt x="1806860" y="4288857"/>
                  </a:lnTo>
                  <a:lnTo>
                    <a:pt x="1768028" y="4258627"/>
                  </a:lnTo>
                  <a:lnTo>
                    <a:pt x="1729987" y="4227468"/>
                  </a:lnTo>
                  <a:lnTo>
                    <a:pt x="1692729" y="4195412"/>
                  </a:lnTo>
                  <a:lnTo>
                    <a:pt x="1656248" y="4162485"/>
                  </a:lnTo>
                  <a:lnTo>
                    <a:pt x="1620535" y="4128718"/>
                  </a:lnTo>
                  <a:lnTo>
                    <a:pt x="1585584" y="4094139"/>
                  </a:lnTo>
                  <a:lnTo>
                    <a:pt x="1551388" y="4058778"/>
                  </a:lnTo>
                  <a:lnTo>
                    <a:pt x="1517939" y="4022663"/>
                  </a:lnTo>
                  <a:lnTo>
                    <a:pt x="1485230" y="3985824"/>
                  </a:lnTo>
                  <a:lnTo>
                    <a:pt x="1453253" y="3948289"/>
                  </a:lnTo>
                  <a:lnTo>
                    <a:pt x="1422003" y="3910087"/>
                  </a:lnTo>
                  <a:lnTo>
                    <a:pt x="1391471" y="3871249"/>
                  </a:lnTo>
                  <a:lnTo>
                    <a:pt x="1361650" y="3831802"/>
                  </a:lnTo>
                  <a:lnTo>
                    <a:pt x="1332533" y="3791775"/>
                  </a:lnTo>
                  <a:lnTo>
                    <a:pt x="1304114" y="3751198"/>
                  </a:lnTo>
                  <a:lnTo>
                    <a:pt x="1276383" y="3710100"/>
                  </a:lnTo>
                  <a:lnTo>
                    <a:pt x="1249335" y="3668510"/>
                  </a:lnTo>
                  <a:lnTo>
                    <a:pt x="1222963" y="3626457"/>
                  </a:lnTo>
                  <a:lnTo>
                    <a:pt x="1197258" y="3583969"/>
                  </a:lnTo>
                  <a:lnTo>
                    <a:pt x="1172214" y="3541076"/>
                  </a:lnTo>
                  <a:lnTo>
                    <a:pt x="1147823" y="3497807"/>
                  </a:lnTo>
                  <a:lnTo>
                    <a:pt x="1124079" y="3454191"/>
                  </a:lnTo>
                  <a:lnTo>
                    <a:pt x="1100974" y="3410257"/>
                  </a:lnTo>
                  <a:lnTo>
                    <a:pt x="1078501" y="3366034"/>
                  </a:lnTo>
                  <a:lnTo>
                    <a:pt x="1056653" y="3321550"/>
                  </a:lnTo>
                  <a:lnTo>
                    <a:pt x="1035422" y="3276836"/>
                  </a:lnTo>
                  <a:lnTo>
                    <a:pt x="1014801" y="3231920"/>
                  </a:lnTo>
                  <a:lnTo>
                    <a:pt x="994784" y="3186831"/>
                  </a:lnTo>
                  <a:lnTo>
                    <a:pt x="975362" y="3141599"/>
                  </a:lnTo>
                  <a:lnTo>
                    <a:pt x="956005" y="3095194"/>
                  </a:lnTo>
                  <a:lnTo>
                    <a:pt x="937110" y="3048640"/>
                  </a:lnTo>
                  <a:lnTo>
                    <a:pt x="918654" y="3001944"/>
                  </a:lnTo>
                  <a:lnTo>
                    <a:pt x="900611" y="2955114"/>
                  </a:lnTo>
                  <a:lnTo>
                    <a:pt x="882961" y="2908157"/>
                  </a:lnTo>
                  <a:lnTo>
                    <a:pt x="865678" y="2861082"/>
                  </a:lnTo>
                  <a:lnTo>
                    <a:pt x="848740" y="2813896"/>
                  </a:lnTo>
                  <a:lnTo>
                    <a:pt x="832123" y="2766606"/>
                  </a:lnTo>
                  <a:lnTo>
                    <a:pt x="815804" y="2719222"/>
                  </a:lnTo>
                  <a:lnTo>
                    <a:pt x="799759" y="2671749"/>
                  </a:lnTo>
                  <a:lnTo>
                    <a:pt x="783966" y="2624198"/>
                  </a:lnTo>
                  <a:lnTo>
                    <a:pt x="768400" y="2576574"/>
                  </a:lnTo>
                  <a:lnTo>
                    <a:pt x="753039" y="2528886"/>
                  </a:lnTo>
                  <a:lnTo>
                    <a:pt x="737859" y="2481142"/>
                  </a:lnTo>
                  <a:lnTo>
                    <a:pt x="722836" y="2433349"/>
                  </a:lnTo>
                  <a:lnTo>
                    <a:pt x="707947" y="2385516"/>
                  </a:lnTo>
                  <a:lnTo>
                    <a:pt x="693169" y="2337650"/>
                  </a:lnTo>
                  <a:lnTo>
                    <a:pt x="590864" y="2002319"/>
                  </a:lnTo>
                  <a:lnTo>
                    <a:pt x="561299" y="1906659"/>
                  </a:lnTo>
                  <a:lnTo>
                    <a:pt x="546344" y="1858892"/>
                  </a:lnTo>
                  <a:lnTo>
                    <a:pt x="531242" y="1811178"/>
                  </a:lnTo>
                  <a:lnTo>
                    <a:pt x="515971" y="1763525"/>
                  </a:lnTo>
                  <a:lnTo>
                    <a:pt x="500507" y="1715940"/>
                  </a:lnTo>
                  <a:lnTo>
                    <a:pt x="484826" y="1668432"/>
                  </a:lnTo>
                  <a:lnTo>
                    <a:pt x="468905" y="1621007"/>
                  </a:lnTo>
                  <a:lnTo>
                    <a:pt x="452721" y="1573674"/>
                  </a:lnTo>
                  <a:lnTo>
                    <a:pt x="436251" y="1526441"/>
                  </a:lnTo>
                  <a:lnTo>
                    <a:pt x="419470" y="1479315"/>
                  </a:lnTo>
                  <a:lnTo>
                    <a:pt x="402356" y="1432305"/>
                  </a:lnTo>
                  <a:lnTo>
                    <a:pt x="384885" y="1385417"/>
                  </a:lnTo>
                  <a:lnTo>
                    <a:pt x="367035" y="1338661"/>
                  </a:lnTo>
                  <a:lnTo>
                    <a:pt x="348780" y="1292042"/>
                  </a:lnTo>
                  <a:lnTo>
                    <a:pt x="330099" y="1245571"/>
                  </a:lnTo>
                  <a:lnTo>
                    <a:pt x="310968" y="1199253"/>
                  </a:lnTo>
                  <a:lnTo>
                    <a:pt x="291363" y="1153097"/>
                  </a:lnTo>
                  <a:lnTo>
                    <a:pt x="250598" y="1058361"/>
                  </a:lnTo>
                  <a:lnTo>
                    <a:pt x="230305" y="1010946"/>
                  </a:lnTo>
                  <a:lnTo>
                    <a:pt x="210214" y="963462"/>
                  </a:lnTo>
                  <a:lnTo>
                    <a:pt x="190428" y="915882"/>
                  </a:lnTo>
                  <a:lnTo>
                    <a:pt x="171055" y="868175"/>
                  </a:lnTo>
                  <a:lnTo>
                    <a:pt x="152198" y="820315"/>
                  </a:lnTo>
                  <a:lnTo>
                    <a:pt x="133963" y="772272"/>
                  </a:lnTo>
                  <a:lnTo>
                    <a:pt x="116457" y="724018"/>
                  </a:lnTo>
                  <a:lnTo>
                    <a:pt x="99783" y="675525"/>
                  </a:lnTo>
                  <a:lnTo>
                    <a:pt x="84049" y="626764"/>
                  </a:lnTo>
                  <a:lnTo>
                    <a:pt x="69358" y="577707"/>
                  </a:lnTo>
                  <a:lnTo>
                    <a:pt x="55817" y="528326"/>
                  </a:lnTo>
                  <a:lnTo>
                    <a:pt x="43530" y="478591"/>
                  </a:lnTo>
                  <a:lnTo>
                    <a:pt x="32604" y="428475"/>
                  </a:lnTo>
                  <a:lnTo>
                    <a:pt x="23144" y="377949"/>
                  </a:lnTo>
                  <a:lnTo>
                    <a:pt x="15255" y="326984"/>
                  </a:lnTo>
                  <a:lnTo>
                    <a:pt x="9042" y="275553"/>
                  </a:lnTo>
                  <a:lnTo>
                    <a:pt x="4597" y="227182"/>
                  </a:lnTo>
                  <a:lnTo>
                    <a:pt x="1618" y="178636"/>
                  </a:lnTo>
                  <a:lnTo>
                    <a:pt x="90" y="129961"/>
                  </a:lnTo>
                  <a:lnTo>
                    <a:pt x="0" y="81205"/>
                  </a:lnTo>
                  <a:lnTo>
                    <a:pt x="1332" y="32413"/>
                  </a:lnTo>
                  <a:lnTo>
                    <a:pt x="3154" y="0"/>
                  </a:lnTo>
                  <a:lnTo>
                    <a:pt x="5049670" y="0"/>
                  </a:lnTo>
                  <a:lnTo>
                    <a:pt x="5049670" y="2740505"/>
                  </a:lnTo>
                  <a:lnTo>
                    <a:pt x="5039291" y="2764463"/>
                  </a:lnTo>
                  <a:lnTo>
                    <a:pt x="5019097" y="2809786"/>
                  </a:lnTo>
                  <a:lnTo>
                    <a:pt x="4998412" y="2854932"/>
                  </a:lnTo>
                  <a:lnTo>
                    <a:pt x="4977231" y="2899889"/>
                  </a:lnTo>
                  <a:lnTo>
                    <a:pt x="4955553" y="2944640"/>
                  </a:lnTo>
                  <a:lnTo>
                    <a:pt x="4933374" y="2989173"/>
                  </a:lnTo>
                  <a:lnTo>
                    <a:pt x="4910692" y="3033473"/>
                  </a:lnTo>
                  <a:lnTo>
                    <a:pt x="4887504" y="3077527"/>
                  </a:lnTo>
                  <a:lnTo>
                    <a:pt x="4863806" y="3121318"/>
                  </a:lnTo>
                  <a:lnTo>
                    <a:pt x="4839597" y="3164835"/>
                  </a:lnTo>
                  <a:lnTo>
                    <a:pt x="4814872" y="3208062"/>
                  </a:lnTo>
                  <a:lnTo>
                    <a:pt x="4789630" y="3250985"/>
                  </a:lnTo>
                  <a:lnTo>
                    <a:pt x="4763867" y="3293590"/>
                  </a:lnTo>
                  <a:lnTo>
                    <a:pt x="4737581" y="3335862"/>
                  </a:lnTo>
                  <a:lnTo>
                    <a:pt x="4710768" y="3377789"/>
                  </a:lnTo>
                  <a:lnTo>
                    <a:pt x="4683426" y="3419354"/>
                  </a:lnTo>
                  <a:lnTo>
                    <a:pt x="4655552" y="3460545"/>
                  </a:lnTo>
                  <a:lnTo>
                    <a:pt x="4627142" y="3501347"/>
                  </a:lnTo>
                  <a:lnTo>
                    <a:pt x="4598195" y="3541746"/>
                  </a:lnTo>
                  <a:lnTo>
                    <a:pt x="4568708" y="3581728"/>
                  </a:lnTo>
                  <a:lnTo>
                    <a:pt x="4538677" y="3621277"/>
                  </a:lnTo>
                  <a:lnTo>
                    <a:pt x="4508099" y="3660381"/>
                  </a:lnTo>
                  <a:lnTo>
                    <a:pt x="4476972" y="3699026"/>
                  </a:lnTo>
                  <a:lnTo>
                    <a:pt x="4445293" y="3737196"/>
                  </a:lnTo>
                  <a:lnTo>
                    <a:pt x="4413058" y="3774877"/>
                  </a:lnTo>
                  <a:lnTo>
                    <a:pt x="4380266" y="3812056"/>
                  </a:lnTo>
                  <a:lnTo>
                    <a:pt x="4346913" y="3848719"/>
                  </a:lnTo>
                  <a:lnTo>
                    <a:pt x="4312997" y="3884850"/>
                  </a:lnTo>
                  <a:lnTo>
                    <a:pt x="4278513" y="3920437"/>
                  </a:lnTo>
                  <a:close/>
                </a:path>
              </a:pathLst>
            </a:custGeom>
            <a:solidFill>
              <a:srgbClr val="6AD4CC">
                <a:alpha val="19999"/>
              </a:srgbClr>
            </a:solidFill>
          </p:spPr>
          <p:txBody>
            <a:bodyPr wrap="square" lIns="0" tIns="0" rIns="0" bIns="0" rtlCol="0"/>
            <a:lstStyle/>
            <a:p>
              <a:endParaRPr/>
            </a:p>
          </p:txBody>
        </p:sp>
        <p:sp>
          <p:nvSpPr>
            <p:cNvPr id="7" name="object 7"/>
            <p:cNvSpPr/>
            <p:nvPr/>
          </p:nvSpPr>
          <p:spPr>
            <a:xfrm>
              <a:off x="0" y="1028712"/>
              <a:ext cx="18288000" cy="8229600"/>
            </a:xfrm>
            <a:custGeom>
              <a:avLst/>
              <a:gdLst/>
              <a:ahLst/>
              <a:cxnLst/>
              <a:rect l="l" t="t" r="r" b="b"/>
              <a:pathLst>
                <a:path w="18288000" h="8229600">
                  <a:moveTo>
                    <a:pt x="1028687" y="7639050"/>
                  </a:moveTo>
                  <a:lnTo>
                    <a:pt x="1026731" y="7590612"/>
                  </a:lnTo>
                  <a:lnTo>
                    <a:pt x="1020965" y="7543254"/>
                  </a:lnTo>
                  <a:lnTo>
                    <a:pt x="1011529" y="7497127"/>
                  </a:lnTo>
                  <a:lnTo>
                    <a:pt x="998588" y="7452385"/>
                  </a:lnTo>
                  <a:lnTo>
                    <a:pt x="982281" y="7409180"/>
                  </a:lnTo>
                  <a:lnTo>
                    <a:pt x="962774" y="7367651"/>
                  </a:lnTo>
                  <a:lnTo>
                    <a:pt x="940219" y="7327963"/>
                  </a:lnTo>
                  <a:lnTo>
                    <a:pt x="914755" y="7290270"/>
                  </a:lnTo>
                  <a:lnTo>
                    <a:pt x="886536" y="7254722"/>
                  </a:lnTo>
                  <a:lnTo>
                    <a:pt x="855726" y="7221461"/>
                  </a:lnTo>
                  <a:lnTo>
                    <a:pt x="822464" y="7190651"/>
                  </a:lnTo>
                  <a:lnTo>
                    <a:pt x="786917" y="7162432"/>
                  </a:lnTo>
                  <a:lnTo>
                    <a:pt x="749223" y="7136968"/>
                  </a:lnTo>
                  <a:lnTo>
                    <a:pt x="709536" y="7114413"/>
                  </a:lnTo>
                  <a:lnTo>
                    <a:pt x="668007" y="7094906"/>
                  </a:lnTo>
                  <a:lnTo>
                    <a:pt x="624801" y="7078599"/>
                  </a:lnTo>
                  <a:lnTo>
                    <a:pt x="580059" y="7065658"/>
                  </a:lnTo>
                  <a:lnTo>
                    <a:pt x="533933" y="7056221"/>
                  </a:lnTo>
                  <a:lnTo>
                    <a:pt x="486575" y="7050456"/>
                  </a:lnTo>
                  <a:lnTo>
                    <a:pt x="438137" y="7048500"/>
                  </a:lnTo>
                  <a:lnTo>
                    <a:pt x="389712" y="7050456"/>
                  </a:lnTo>
                  <a:lnTo>
                    <a:pt x="342353" y="7056221"/>
                  </a:lnTo>
                  <a:lnTo>
                    <a:pt x="296227" y="7065658"/>
                  </a:lnTo>
                  <a:lnTo>
                    <a:pt x="251485" y="7078599"/>
                  </a:lnTo>
                  <a:lnTo>
                    <a:pt x="208280" y="7094906"/>
                  </a:lnTo>
                  <a:lnTo>
                    <a:pt x="166751" y="7114413"/>
                  </a:lnTo>
                  <a:lnTo>
                    <a:pt x="127063" y="7136968"/>
                  </a:lnTo>
                  <a:lnTo>
                    <a:pt x="89369" y="7162432"/>
                  </a:lnTo>
                  <a:lnTo>
                    <a:pt x="53822" y="7190651"/>
                  </a:lnTo>
                  <a:lnTo>
                    <a:pt x="20561" y="7221461"/>
                  </a:lnTo>
                  <a:lnTo>
                    <a:pt x="0" y="7243661"/>
                  </a:lnTo>
                  <a:lnTo>
                    <a:pt x="0" y="8034426"/>
                  </a:lnTo>
                  <a:lnTo>
                    <a:pt x="53822" y="8087436"/>
                  </a:lnTo>
                  <a:lnTo>
                    <a:pt x="89369" y="8115655"/>
                  </a:lnTo>
                  <a:lnTo>
                    <a:pt x="127063" y="8141119"/>
                  </a:lnTo>
                  <a:lnTo>
                    <a:pt x="166751" y="8163674"/>
                  </a:lnTo>
                  <a:lnTo>
                    <a:pt x="208280" y="8183181"/>
                  </a:lnTo>
                  <a:lnTo>
                    <a:pt x="251485" y="8199488"/>
                  </a:lnTo>
                  <a:lnTo>
                    <a:pt x="296227" y="8212429"/>
                  </a:lnTo>
                  <a:lnTo>
                    <a:pt x="342353" y="8221866"/>
                  </a:lnTo>
                  <a:lnTo>
                    <a:pt x="389712" y="8227631"/>
                  </a:lnTo>
                  <a:lnTo>
                    <a:pt x="438137" y="8229600"/>
                  </a:lnTo>
                  <a:lnTo>
                    <a:pt x="486575" y="8227631"/>
                  </a:lnTo>
                  <a:lnTo>
                    <a:pt x="533933" y="8221866"/>
                  </a:lnTo>
                  <a:lnTo>
                    <a:pt x="580059" y="8212429"/>
                  </a:lnTo>
                  <a:lnTo>
                    <a:pt x="624801" y="8199488"/>
                  </a:lnTo>
                  <a:lnTo>
                    <a:pt x="668007" y="8183181"/>
                  </a:lnTo>
                  <a:lnTo>
                    <a:pt x="709536" y="8163674"/>
                  </a:lnTo>
                  <a:lnTo>
                    <a:pt x="749223" y="8141119"/>
                  </a:lnTo>
                  <a:lnTo>
                    <a:pt x="786917" y="8115655"/>
                  </a:lnTo>
                  <a:lnTo>
                    <a:pt x="822464" y="8087436"/>
                  </a:lnTo>
                  <a:lnTo>
                    <a:pt x="855726" y="8056626"/>
                  </a:lnTo>
                  <a:lnTo>
                    <a:pt x="886536" y="8023365"/>
                  </a:lnTo>
                  <a:lnTo>
                    <a:pt x="914755" y="7987817"/>
                  </a:lnTo>
                  <a:lnTo>
                    <a:pt x="940219" y="7950124"/>
                  </a:lnTo>
                  <a:lnTo>
                    <a:pt x="962774" y="7910436"/>
                  </a:lnTo>
                  <a:lnTo>
                    <a:pt x="982281" y="7868920"/>
                  </a:lnTo>
                  <a:lnTo>
                    <a:pt x="998588" y="7825702"/>
                  </a:lnTo>
                  <a:lnTo>
                    <a:pt x="1011529" y="7780960"/>
                  </a:lnTo>
                  <a:lnTo>
                    <a:pt x="1020965" y="7734833"/>
                  </a:lnTo>
                  <a:lnTo>
                    <a:pt x="1026731" y="7687475"/>
                  </a:lnTo>
                  <a:lnTo>
                    <a:pt x="1028687" y="7639050"/>
                  </a:lnTo>
                  <a:close/>
                </a:path>
                <a:path w="18288000" h="8229600">
                  <a:moveTo>
                    <a:pt x="17259288" y="285750"/>
                  </a:moveTo>
                  <a:lnTo>
                    <a:pt x="17255554" y="239395"/>
                  </a:lnTo>
                  <a:lnTo>
                    <a:pt x="17244721" y="195427"/>
                  </a:lnTo>
                  <a:lnTo>
                    <a:pt x="17227398" y="154432"/>
                  </a:lnTo>
                  <a:lnTo>
                    <a:pt x="17204157" y="116979"/>
                  </a:lnTo>
                  <a:lnTo>
                    <a:pt x="17175595" y="83693"/>
                  </a:lnTo>
                  <a:lnTo>
                    <a:pt x="17142308" y="55130"/>
                  </a:lnTo>
                  <a:lnTo>
                    <a:pt x="17104856" y="31889"/>
                  </a:lnTo>
                  <a:lnTo>
                    <a:pt x="17063860" y="14566"/>
                  </a:lnTo>
                  <a:lnTo>
                    <a:pt x="17019893" y="3733"/>
                  </a:lnTo>
                  <a:lnTo>
                    <a:pt x="16973538" y="0"/>
                  </a:lnTo>
                  <a:lnTo>
                    <a:pt x="16927195" y="3733"/>
                  </a:lnTo>
                  <a:lnTo>
                    <a:pt x="16883228" y="14566"/>
                  </a:lnTo>
                  <a:lnTo>
                    <a:pt x="16842220" y="31889"/>
                  </a:lnTo>
                  <a:lnTo>
                    <a:pt x="16804780" y="55130"/>
                  </a:lnTo>
                  <a:lnTo>
                    <a:pt x="16771493" y="83693"/>
                  </a:lnTo>
                  <a:lnTo>
                    <a:pt x="16742931" y="116979"/>
                  </a:lnTo>
                  <a:lnTo>
                    <a:pt x="16719690" y="154432"/>
                  </a:lnTo>
                  <a:lnTo>
                    <a:pt x="16702367" y="195427"/>
                  </a:lnTo>
                  <a:lnTo>
                    <a:pt x="16691534" y="239395"/>
                  </a:lnTo>
                  <a:lnTo>
                    <a:pt x="16687788" y="285750"/>
                  </a:lnTo>
                  <a:lnTo>
                    <a:pt x="16691534" y="332092"/>
                  </a:lnTo>
                  <a:lnTo>
                    <a:pt x="16702367" y="376059"/>
                  </a:lnTo>
                  <a:lnTo>
                    <a:pt x="16719690" y="417068"/>
                  </a:lnTo>
                  <a:lnTo>
                    <a:pt x="16742931" y="454507"/>
                  </a:lnTo>
                  <a:lnTo>
                    <a:pt x="16771493" y="487807"/>
                  </a:lnTo>
                  <a:lnTo>
                    <a:pt x="16804780" y="516356"/>
                  </a:lnTo>
                  <a:lnTo>
                    <a:pt x="16842220" y="539597"/>
                  </a:lnTo>
                  <a:lnTo>
                    <a:pt x="16883228" y="556933"/>
                  </a:lnTo>
                  <a:lnTo>
                    <a:pt x="16927195" y="567753"/>
                  </a:lnTo>
                  <a:lnTo>
                    <a:pt x="16973538" y="571500"/>
                  </a:lnTo>
                  <a:lnTo>
                    <a:pt x="17019893" y="567753"/>
                  </a:lnTo>
                  <a:lnTo>
                    <a:pt x="17063860" y="556933"/>
                  </a:lnTo>
                  <a:lnTo>
                    <a:pt x="17104856" y="539597"/>
                  </a:lnTo>
                  <a:lnTo>
                    <a:pt x="17142308" y="516356"/>
                  </a:lnTo>
                  <a:lnTo>
                    <a:pt x="17175595" y="487807"/>
                  </a:lnTo>
                  <a:lnTo>
                    <a:pt x="17204157" y="454507"/>
                  </a:lnTo>
                  <a:lnTo>
                    <a:pt x="17227398" y="417068"/>
                  </a:lnTo>
                  <a:lnTo>
                    <a:pt x="17244721" y="376059"/>
                  </a:lnTo>
                  <a:lnTo>
                    <a:pt x="17255554" y="332092"/>
                  </a:lnTo>
                  <a:lnTo>
                    <a:pt x="17259288" y="285750"/>
                  </a:lnTo>
                  <a:close/>
                </a:path>
                <a:path w="18288000" h="8229600">
                  <a:moveTo>
                    <a:pt x="18287988" y="1552917"/>
                  </a:moveTo>
                  <a:lnTo>
                    <a:pt x="18249811" y="1520812"/>
                  </a:lnTo>
                  <a:lnTo>
                    <a:pt x="18213540" y="1488465"/>
                  </a:lnTo>
                  <a:lnTo>
                    <a:pt x="18178056" y="1455280"/>
                  </a:lnTo>
                  <a:lnTo>
                    <a:pt x="18143195" y="1421447"/>
                  </a:lnTo>
                  <a:lnTo>
                    <a:pt x="18108778" y="1387144"/>
                  </a:lnTo>
                  <a:lnTo>
                    <a:pt x="18074615" y="1352537"/>
                  </a:lnTo>
                  <a:lnTo>
                    <a:pt x="18006429" y="1283157"/>
                  </a:lnTo>
                  <a:lnTo>
                    <a:pt x="17972037" y="1248740"/>
                  </a:lnTo>
                  <a:lnTo>
                    <a:pt x="17937214" y="1214755"/>
                  </a:lnTo>
                  <a:lnTo>
                    <a:pt x="17901806" y="1181366"/>
                  </a:lnTo>
                  <a:lnTo>
                    <a:pt x="17865611" y="1148765"/>
                  </a:lnTo>
                  <a:lnTo>
                    <a:pt x="17828476" y="1117117"/>
                  </a:lnTo>
                  <a:lnTo>
                    <a:pt x="17788293" y="1085316"/>
                  </a:lnTo>
                  <a:lnTo>
                    <a:pt x="17746523" y="1055217"/>
                  </a:lnTo>
                  <a:lnTo>
                    <a:pt x="17703242" y="1027176"/>
                  </a:lnTo>
                  <a:lnTo>
                    <a:pt x="17658550" y="1001560"/>
                  </a:lnTo>
                  <a:lnTo>
                    <a:pt x="17612513" y="978712"/>
                  </a:lnTo>
                  <a:lnTo>
                    <a:pt x="17565231" y="959015"/>
                  </a:lnTo>
                  <a:lnTo>
                    <a:pt x="17516780" y="942822"/>
                  </a:lnTo>
                  <a:lnTo>
                    <a:pt x="17467263" y="930490"/>
                  </a:lnTo>
                  <a:lnTo>
                    <a:pt x="17416768" y="922375"/>
                  </a:lnTo>
                  <a:lnTo>
                    <a:pt x="17365358" y="918845"/>
                  </a:lnTo>
                  <a:lnTo>
                    <a:pt x="17313148" y="920267"/>
                  </a:lnTo>
                  <a:lnTo>
                    <a:pt x="17264025" y="926820"/>
                  </a:lnTo>
                  <a:lnTo>
                    <a:pt x="17217035" y="938453"/>
                  </a:lnTo>
                  <a:lnTo>
                    <a:pt x="17172267" y="954824"/>
                  </a:lnTo>
                  <a:lnTo>
                    <a:pt x="17129786" y="975614"/>
                  </a:lnTo>
                  <a:lnTo>
                    <a:pt x="17089654" y="1000480"/>
                  </a:lnTo>
                  <a:lnTo>
                    <a:pt x="17051947" y="1029068"/>
                  </a:lnTo>
                  <a:lnTo>
                    <a:pt x="17016730" y="1061072"/>
                  </a:lnTo>
                  <a:lnTo>
                    <a:pt x="16984079" y="1096137"/>
                  </a:lnTo>
                  <a:lnTo>
                    <a:pt x="16954069" y="1133944"/>
                  </a:lnTo>
                  <a:lnTo>
                    <a:pt x="16926764" y="1174127"/>
                  </a:lnTo>
                  <a:lnTo>
                    <a:pt x="16902227" y="1216380"/>
                  </a:lnTo>
                  <a:lnTo>
                    <a:pt x="16879621" y="1262291"/>
                  </a:lnTo>
                  <a:lnTo>
                    <a:pt x="16859936" y="1309319"/>
                  </a:lnTo>
                  <a:lnTo>
                    <a:pt x="16843071" y="1357325"/>
                  </a:lnTo>
                  <a:lnTo>
                    <a:pt x="16828910" y="1406182"/>
                  </a:lnTo>
                  <a:lnTo>
                    <a:pt x="16817340" y="1455750"/>
                  </a:lnTo>
                  <a:lnTo>
                    <a:pt x="16808247" y="1505902"/>
                  </a:lnTo>
                  <a:lnTo>
                    <a:pt x="16801541" y="1556486"/>
                  </a:lnTo>
                  <a:lnTo>
                    <a:pt x="16797096" y="1607375"/>
                  </a:lnTo>
                  <a:lnTo>
                    <a:pt x="16794798" y="1658442"/>
                  </a:lnTo>
                  <a:lnTo>
                    <a:pt x="16794569" y="1709547"/>
                  </a:lnTo>
                  <a:lnTo>
                    <a:pt x="16796258" y="1760562"/>
                  </a:lnTo>
                  <a:lnTo>
                    <a:pt x="16799789" y="1811337"/>
                  </a:lnTo>
                  <a:lnTo>
                    <a:pt x="16804882" y="1862010"/>
                  </a:lnTo>
                  <a:lnTo>
                    <a:pt x="16811511" y="1912493"/>
                  </a:lnTo>
                  <a:lnTo>
                    <a:pt x="16819537" y="1962797"/>
                  </a:lnTo>
                  <a:lnTo>
                    <a:pt x="16828770" y="2012924"/>
                  </a:lnTo>
                  <a:lnTo>
                    <a:pt x="16839045" y="2062861"/>
                  </a:lnTo>
                  <a:lnTo>
                    <a:pt x="16850208" y="2112632"/>
                  </a:lnTo>
                  <a:lnTo>
                    <a:pt x="16873893" y="2210892"/>
                  </a:lnTo>
                  <a:lnTo>
                    <a:pt x="16886517" y="2259888"/>
                  </a:lnTo>
                  <a:lnTo>
                    <a:pt x="16899941" y="2308644"/>
                  </a:lnTo>
                  <a:lnTo>
                    <a:pt x="16914381" y="2357043"/>
                  </a:lnTo>
                  <a:lnTo>
                    <a:pt x="16930066" y="2404948"/>
                  </a:lnTo>
                  <a:lnTo>
                    <a:pt x="16949370" y="2455976"/>
                  </a:lnTo>
                  <a:lnTo>
                    <a:pt x="16972204" y="2505075"/>
                  </a:lnTo>
                  <a:lnTo>
                    <a:pt x="16999166" y="2551709"/>
                  </a:lnTo>
                  <a:lnTo>
                    <a:pt x="17030865" y="2595321"/>
                  </a:lnTo>
                  <a:lnTo>
                    <a:pt x="17067937" y="2635351"/>
                  </a:lnTo>
                  <a:lnTo>
                    <a:pt x="17107561" y="2669629"/>
                  </a:lnTo>
                  <a:lnTo>
                    <a:pt x="17150322" y="2699956"/>
                  </a:lnTo>
                  <a:lnTo>
                    <a:pt x="17195724" y="2726283"/>
                  </a:lnTo>
                  <a:lnTo>
                    <a:pt x="17243298" y="2748597"/>
                  </a:lnTo>
                  <a:lnTo>
                    <a:pt x="17292549" y="2766847"/>
                  </a:lnTo>
                  <a:lnTo>
                    <a:pt x="17355135" y="2783573"/>
                  </a:lnTo>
                  <a:lnTo>
                    <a:pt x="17418063" y="2794470"/>
                  </a:lnTo>
                  <a:lnTo>
                    <a:pt x="17470120" y="2798838"/>
                  </a:lnTo>
                  <a:lnTo>
                    <a:pt x="17522063" y="2799829"/>
                  </a:lnTo>
                  <a:lnTo>
                    <a:pt x="17573841" y="2797708"/>
                  </a:lnTo>
                  <a:lnTo>
                    <a:pt x="17625391" y="2792679"/>
                  </a:lnTo>
                  <a:lnTo>
                    <a:pt x="17676660" y="2785008"/>
                  </a:lnTo>
                  <a:lnTo>
                    <a:pt x="17727600" y="2774924"/>
                  </a:lnTo>
                  <a:lnTo>
                    <a:pt x="17778146" y="2762643"/>
                  </a:lnTo>
                  <a:lnTo>
                    <a:pt x="17828260" y="2748432"/>
                  </a:lnTo>
                  <a:lnTo>
                    <a:pt x="17877879" y="2732519"/>
                  </a:lnTo>
                  <a:lnTo>
                    <a:pt x="17926952" y="2715133"/>
                  </a:lnTo>
                  <a:lnTo>
                    <a:pt x="17975428" y="2696514"/>
                  </a:lnTo>
                  <a:lnTo>
                    <a:pt x="18021910" y="2677185"/>
                  </a:lnTo>
                  <a:lnTo>
                    <a:pt x="18067820" y="2656395"/>
                  </a:lnTo>
                  <a:lnTo>
                    <a:pt x="18112994" y="2634056"/>
                  </a:lnTo>
                  <a:lnTo>
                    <a:pt x="18157292" y="2610078"/>
                  </a:lnTo>
                  <a:lnTo>
                    <a:pt x="18200548" y="2584373"/>
                  </a:lnTo>
                  <a:lnTo>
                    <a:pt x="18242611" y="2556853"/>
                  </a:lnTo>
                  <a:lnTo>
                    <a:pt x="18283327" y="2527427"/>
                  </a:lnTo>
                  <a:lnTo>
                    <a:pt x="18287988" y="2523693"/>
                  </a:lnTo>
                  <a:lnTo>
                    <a:pt x="18287988" y="1552917"/>
                  </a:lnTo>
                  <a:close/>
                </a:path>
              </a:pathLst>
            </a:custGeom>
            <a:solidFill>
              <a:srgbClr val="6AD4CC"/>
            </a:solidFill>
          </p:spPr>
          <p:txBody>
            <a:bodyPr wrap="square" lIns="0" tIns="0" rIns="0" bIns="0" rtlCol="0"/>
            <a:lstStyle/>
            <a:p>
              <a:endParaRPr/>
            </a:p>
          </p:txBody>
        </p:sp>
      </p:grpSp>
      <p:sp>
        <p:nvSpPr>
          <p:cNvPr id="8" name="object 8"/>
          <p:cNvSpPr txBox="1">
            <a:spLocks noGrp="1"/>
          </p:cNvSpPr>
          <p:nvPr>
            <p:ph type="title"/>
          </p:nvPr>
        </p:nvSpPr>
        <p:spPr>
          <a:xfrm>
            <a:off x="2725429" y="344987"/>
            <a:ext cx="12405995" cy="2598420"/>
          </a:xfrm>
          <a:prstGeom prst="rect">
            <a:avLst/>
          </a:prstGeom>
        </p:spPr>
        <p:txBody>
          <a:bodyPr vert="horz" wrap="square" lIns="0" tIns="515619" rIns="0" bIns="0" rtlCol="0">
            <a:spAutoFit/>
          </a:bodyPr>
          <a:lstStyle/>
          <a:p>
            <a:pPr algn="ctr">
              <a:lnSpc>
                <a:spcPct val="100000"/>
              </a:lnSpc>
              <a:spcBef>
                <a:spcPts val="4059"/>
              </a:spcBef>
              <a:tabLst>
                <a:tab pos="3970654" algn="l"/>
                <a:tab pos="5591175" algn="l"/>
              </a:tabLst>
            </a:pPr>
            <a:r>
              <a:rPr sz="8550" spc="530" dirty="0"/>
              <a:t>WHAT	</a:t>
            </a:r>
            <a:r>
              <a:rPr sz="8550" spc="355" dirty="0"/>
              <a:t>IS	</a:t>
            </a:r>
            <a:r>
              <a:rPr sz="8550" spc="229" dirty="0" smtClean="0"/>
              <a:t>CALEND</a:t>
            </a:r>
            <a:r>
              <a:rPr lang="en-US" sz="8550" spc="229" dirty="0" smtClean="0"/>
              <a:t>A</a:t>
            </a:r>
            <a:r>
              <a:rPr sz="8550" spc="229" dirty="0" smtClean="0"/>
              <a:t>R</a:t>
            </a:r>
            <a:r>
              <a:rPr sz="8550" spc="229" dirty="0"/>
              <a:t>?</a:t>
            </a:r>
            <a:endParaRPr sz="8550" dirty="0"/>
          </a:p>
          <a:p>
            <a:pPr algn="ctr">
              <a:lnSpc>
                <a:spcPct val="100000"/>
              </a:lnSpc>
              <a:spcBef>
                <a:spcPts val="1710"/>
              </a:spcBef>
              <a:tabLst>
                <a:tab pos="1214120" algn="l"/>
                <a:tab pos="1837689" algn="l"/>
                <a:tab pos="2399665" algn="l"/>
                <a:tab pos="5249545" algn="l"/>
                <a:tab pos="6071870" algn="l"/>
              </a:tabLst>
            </a:pPr>
            <a:r>
              <a:rPr sz="3600" spc="35" dirty="0">
                <a:latin typeface="Tahoma"/>
                <a:cs typeface="Tahoma"/>
              </a:rPr>
              <a:t>WHY	</a:t>
            </a:r>
            <a:r>
              <a:rPr sz="3600" spc="-70" dirty="0">
                <a:latin typeface="Tahoma"/>
                <a:cs typeface="Tahoma"/>
              </a:rPr>
              <a:t>IS	</a:t>
            </a:r>
            <a:r>
              <a:rPr sz="3600" spc="-360" dirty="0">
                <a:latin typeface="Tahoma"/>
                <a:cs typeface="Tahoma"/>
              </a:rPr>
              <a:t>IT	</a:t>
            </a:r>
            <a:r>
              <a:rPr sz="3600" spc="114" dirty="0">
                <a:latin typeface="Tahoma"/>
                <a:cs typeface="Tahoma"/>
              </a:rPr>
              <a:t>IMPORTANT	</a:t>
            </a:r>
            <a:r>
              <a:rPr sz="3600" spc="60" dirty="0">
                <a:latin typeface="Tahoma"/>
                <a:cs typeface="Tahoma"/>
              </a:rPr>
              <a:t>TO	</a:t>
            </a:r>
            <a:r>
              <a:rPr sz="3600" spc="260" dirty="0">
                <a:latin typeface="Tahoma"/>
                <a:cs typeface="Tahoma"/>
              </a:rPr>
              <a:t>US?</a:t>
            </a:r>
            <a:endParaRPr sz="3600" dirty="0">
              <a:latin typeface="Tahoma"/>
              <a:cs typeface="Tahoma"/>
            </a:endParaRPr>
          </a:p>
        </p:txBody>
      </p:sp>
      <p:grpSp>
        <p:nvGrpSpPr>
          <p:cNvPr id="9" name="object 9"/>
          <p:cNvGrpSpPr/>
          <p:nvPr/>
        </p:nvGrpSpPr>
        <p:grpSpPr>
          <a:xfrm>
            <a:off x="2842974" y="5496049"/>
            <a:ext cx="142875" cy="1752600"/>
            <a:chOff x="2842974" y="5496049"/>
            <a:chExt cx="142875" cy="1752600"/>
          </a:xfrm>
        </p:grpSpPr>
        <p:pic>
          <p:nvPicPr>
            <p:cNvPr id="10" name="object 10"/>
            <p:cNvPicPr/>
            <p:nvPr/>
          </p:nvPicPr>
          <p:blipFill>
            <a:blip r:embed="rId2" cstate="print"/>
            <a:stretch>
              <a:fillRect/>
            </a:stretch>
          </p:blipFill>
          <p:spPr>
            <a:xfrm>
              <a:off x="2881074" y="5496049"/>
              <a:ext cx="104774" cy="104774"/>
            </a:xfrm>
            <a:prstGeom prst="rect">
              <a:avLst/>
            </a:prstGeom>
          </p:spPr>
        </p:pic>
        <p:pic>
          <p:nvPicPr>
            <p:cNvPr id="11" name="object 11"/>
            <p:cNvPicPr/>
            <p:nvPr/>
          </p:nvPicPr>
          <p:blipFill>
            <a:blip r:embed="rId3" cstate="print"/>
            <a:stretch>
              <a:fillRect/>
            </a:stretch>
          </p:blipFill>
          <p:spPr>
            <a:xfrm>
              <a:off x="2871549" y="6067549"/>
              <a:ext cx="95250" cy="95249"/>
            </a:xfrm>
            <a:prstGeom prst="rect">
              <a:avLst/>
            </a:prstGeom>
          </p:spPr>
        </p:pic>
        <p:pic>
          <p:nvPicPr>
            <p:cNvPr id="12" name="object 12"/>
            <p:cNvPicPr/>
            <p:nvPr/>
          </p:nvPicPr>
          <p:blipFill>
            <a:blip r:embed="rId3" cstate="print"/>
            <a:stretch>
              <a:fillRect/>
            </a:stretch>
          </p:blipFill>
          <p:spPr>
            <a:xfrm>
              <a:off x="2842974" y="7153399"/>
              <a:ext cx="95250" cy="95249"/>
            </a:xfrm>
            <a:prstGeom prst="rect">
              <a:avLst/>
            </a:prstGeom>
          </p:spPr>
        </p:pic>
      </p:grpSp>
      <p:sp>
        <p:nvSpPr>
          <p:cNvPr id="13" name="object 13"/>
          <p:cNvSpPr txBox="1"/>
          <p:nvPr/>
        </p:nvSpPr>
        <p:spPr>
          <a:xfrm>
            <a:off x="2543334" y="3498606"/>
            <a:ext cx="12959715" cy="4389755"/>
          </a:xfrm>
          <a:prstGeom prst="rect">
            <a:avLst/>
          </a:prstGeom>
        </p:spPr>
        <p:txBody>
          <a:bodyPr vert="horz" wrap="square" lIns="0" tIns="11430" rIns="0" bIns="0" rtlCol="0">
            <a:spAutoFit/>
          </a:bodyPr>
          <a:lstStyle/>
          <a:p>
            <a:pPr marL="2647315" marR="48260" indent="-2635250">
              <a:lnSpc>
                <a:spcPct val="117200"/>
              </a:lnSpc>
              <a:spcBef>
                <a:spcPts val="90"/>
              </a:spcBef>
            </a:pPr>
            <a:r>
              <a:rPr sz="3200" spc="25" dirty="0">
                <a:solidFill>
                  <a:srgbClr val="FFFFFF"/>
                </a:solidFill>
                <a:latin typeface="Times New Roman"/>
                <a:cs typeface="Times New Roman"/>
              </a:rPr>
              <a:t>A </a:t>
            </a:r>
            <a:r>
              <a:rPr sz="3200" spc="10" dirty="0">
                <a:solidFill>
                  <a:srgbClr val="FFFFFF"/>
                </a:solidFill>
                <a:latin typeface="Times New Roman"/>
                <a:cs typeface="Times New Roman"/>
              </a:rPr>
              <a:t>chart or </a:t>
            </a:r>
            <a:r>
              <a:rPr sz="3200" spc="5" dirty="0">
                <a:solidFill>
                  <a:srgbClr val="FFFFFF"/>
                </a:solidFill>
                <a:latin typeface="Times New Roman"/>
                <a:cs typeface="Times New Roman"/>
              </a:rPr>
              <a:t>series </a:t>
            </a:r>
            <a:r>
              <a:rPr sz="3200" spc="10" dirty="0">
                <a:solidFill>
                  <a:srgbClr val="FFFFFF"/>
                </a:solidFill>
                <a:latin typeface="Times New Roman"/>
                <a:cs typeface="Times New Roman"/>
              </a:rPr>
              <a:t>of pages showing the days, weeks, and months of </a:t>
            </a:r>
            <a:r>
              <a:rPr sz="3200" spc="15" dirty="0">
                <a:solidFill>
                  <a:srgbClr val="FFFFFF"/>
                </a:solidFill>
                <a:latin typeface="Times New Roman"/>
                <a:cs typeface="Times New Roman"/>
              </a:rPr>
              <a:t>a </a:t>
            </a:r>
            <a:r>
              <a:rPr sz="3200" spc="5" dirty="0">
                <a:solidFill>
                  <a:srgbClr val="FFFFFF"/>
                </a:solidFill>
                <a:latin typeface="Times New Roman"/>
                <a:cs typeface="Times New Roman"/>
              </a:rPr>
              <a:t>particular </a:t>
            </a:r>
            <a:r>
              <a:rPr sz="3200" spc="-785" dirty="0">
                <a:solidFill>
                  <a:srgbClr val="FFFFFF"/>
                </a:solidFill>
                <a:latin typeface="Times New Roman"/>
                <a:cs typeface="Times New Roman"/>
              </a:rPr>
              <a:t> </a:t>
            </a:r>
            <a:r>
              <a:rPr sz="3200" spc="10" dirty="0">
                <a:solidFill>
                  <a:srgbClr val="FFFFFF"/>
                </a:solidFill>
                <a:latin typeface="Times New Roman"/>
                <a:cs typeface="Times New Roman"/>
              </a:rPr>
              <a:t>year,</a:t>
            </a:r>
            <a:r>
              <a:rPr sz="3200" dirty="0">
                <a:solidFill>
                  <a:srgbClr val="FFFFFF"/>
                </a:solidFill>
                <a:latin typeface="Times New Roman"/>
                <a:cs typeface="Times New Roman"/>
              </a:rPr>
              <a:t> </a:t>
            </a:r>
            <a:r>
              <a:rPr sz="3200" spc="10" dirty="0">
                <a:solidFill>
                  <a:srgbClr val="FFFFFF"/>
                </a:solidFill>
                <a:latin typeface="Times New Roman"/>
                <a:cs typeface="Times New Roman"/>
              </a:rPr>
              <a:t>or</a:t>
            </a:r>
            <a:r>
              <a:rPr sz="3200" spc="5" dirty="0">
                <a:solidFill>
                  <a:srgbClr val="FFFFFF"/>
                </a:solidFill>
                <a:latin typeface="Times New Roman"/>
                <a:cs typeface="Times New Roman"/>
              </a:rPr>
              <a:t> </a:t>
            </a:r>
            <a:r>
              <a:rPr sz="3200" spc="10" dirty="0">
                <a:solidFill>
                  <a:srgbClr val="FFFFFF"/>
                </a:solidFill>
                <a:latin typeface="Times New Roman"/>
                <a:cs typeface="Times New Roman"/>
              </a:rPr>
              <a:t>giving</a:t>
            </a:r>
            <a:r>
              <a:rPr sz="3200" spc="5" dirty="0">
                <a:solidFill>
                  <a:srgbClr val="FFFFFF"/>
                </a:solidFill>
                <a:latin typeface="Times New Roman"/>
                <a:cs typeface="Times New Roman"/>
              </a:rPr>
              <a:t> particular </a:t>
            </a:r>
            <a:r>
              <a:rPr sz="3200" spc="10" dirty="0">
                <a:solidFill>
                  <a:srgbClr val="FFFFFF"/>
                </a:solidFill>
                <a:latin typeface="Times New Roman"/>
                <a:cs typeface="Times New Roman"/>
              </a:rPr>
              <a:t>seasonal</a:t>
            </a:r>
            <a:r>
              <a:rPr sz="3200" spc="5" dirty="0">
                <a:solidFill>
                  <a:srgbClr val="FFFFFF"/>
                </a:solidFill>
                <a:latin typeface="Times New Roman"/>
                <a:cs typeface="Times New Roman"/>
              </a:rPr>
              <a:t> </a:t>
            </a:r>
            <a:r>
              <a:rPr sz="3200" spc="10" dirty="0">
                <a:solidFill>
                  <a:srgbClr val="FFFFFF"/>
                </a:solidFill>
                <a:latin typeface="Times New Roman"/>
                <a:cs typeface="Times New Roman"/>
              </a:rPr>
              <a:t>information</a:t>
            </a:r>
            <a:endParaRPr sz="3200">
              <a:latin typeface="Times New Roman"/>
              <a:cs typeface="Times New Roman"/>
            </a:endParaRPr>
          </a:p>
          <a:p>
            <a:pPr>
              <a:lnSpc>
                <a:spcPct val="100000"/>
              </a:lnSpc>
            </a:pPr>
            <a:endParaRPr sz="3450">
              <a:latin typeface="Times New Roman"/>
              <a:cs typeface="Times New Roman"/>
            </a:endParaRPr>
          </a:p>
          <a:p>
            <a:pPr marL="586105" marR="5080" indent="112395" algn="just">
              <a:lnSpc>
                <a:spcPct val="117400"/>
              </a:lnSpc>
            </a:pPr>
            <a:r>
              <a:rPr sz="3200" spc="-385" dirty="0">
                <a:solidFill>
                  <a:srgbClr val="FFFFFF"/>
                </a:solidFill>
                <a:latin typeface="Trebuchet MS"/>
                <a:cs typeface="Trebuchet MS"/>
              </a:rPr>
              <a:t>Calendars</a:t>
            </a:r>
            <a:r>
              <a:rPr sz="3200" spc="-490" dirty="0">
                <a:solidFill>
                  <a:srgbClr val="FFFFFF"/>
                </a:solidFill>
                <a:latin typeface="Trebuchet MS"/>
                <a:cs typeface="Trebuchet MS"/>
              </a:rPr>
              <a:t> </a:t>
            </a:r>
            <a:r>
              <a:rPr sz="3200" spc="-350" dirty="0">
                <a:solidFill>
                  <a:srgbClr val="FFFFFF"/>
                </a:solidFill>
                <a:latin typeface="Trebuchet MS"/>
                <a:cs typeface="Trebuchet MS"/>
              </a:rPr>
              <a:t>are</a:t>
            </a:r>
            <a:r>
              <a:rPr sz="3200" spc="-484" dirty="0">
                <a:solidFill>
                  <a:srgbClr val="FFFFFF"/>
                </a:solidFill>
                <a:latin typeface="Trebuchet MS"/>
                <a:cs typeface="Trebuchet MS"/>
              </a:rPr>
              <a:t> </a:t>
            </a:r>
            <a:r>
              <a:rPr sz="3200" spc="-420" dirty="0">
                <a:solidFill>
                  <a:srgbClr val="FFFFFF"/>
                </a:solidFill>
                <a:latin typeface="Trebuchet MS"/>
                <a:cs typeface="Trebuchet MS"/>
              </a:rPr>
              <a:t>useful</a:t>
            </a:r>
            <a:r>
              <a:rPr sz="3200" spc="-484" dirty="0">
                <a:solidFill>
                  <a:srgbClr val="FFFFFF"/>
                </a:solidFill>
                <a:latin typeface="Trebuchet MS"/>
                <a:cs typeface="Trebuchet MS"/>
              </a:rPr>
              <a:t> </a:t>
            </a:r>
            <a:r>
              <a:rPr sz="3200" spc="-370" dirty="0">
                <a:solidFill>
                  <a:srgbClr val="FFFFFF"/>
                </a:solidFill>
                <a:latin typeface="Trebuchet MS"/>
                <a:cs typeface="Trebuchet MS"/>
              </a:rPr>
              <a:t>tools</a:t>
            </a:r>
            <a:r>
              <a:rPr sz="3200" spc="-484" dirty="0">
                <a:solidFill>
                  <a:srgbClr val="FFFFFF"/>
                </a:solidFill>
                <a:latin typeface="Trebuchet MS"/>
                <a:cs typeface="Trebuchet MS"/>
              </a:rPr>
              <a:t> </a:t>
            </a:r>
            <a:r>
              <a:rPr sz="3200" spc="-295" dirty="0">
                <a:solidFill>
                  <a:srgbClr val="FFFFFF"/>
                </a:solidFill>
                <a:latin typeface="Trebuchet MS"/>
                <a:cs typeface="Trebuchet MS"/>
              </a:rPr>
              <a:t>for</a:t>
            </a:r>
            <a:r>
              <a:rPr sz="3200" spc="-484" dirty="0">
                <a:solidFill>
                  <a:srgbClr val="FFFFFF"/>
                </a:solidFill>
                <a:latin typeface="Trebuchet MS"/>
                <a:cs typeface="Trebuchet MS"/>
              </a:rPr>
              <a:t> </a:t>
            </a:r>
            <a:r>
              <a:rPr sz="3200" spc="-459" dirty="0">
                <a:solidFill>
                  <a:srgbClr val="FFFFFF"/>
                </a:solidFill>
                <a:latin typeface="Trebuchet MS"/>
                <a:cs typeface="Trebuchet MS"/>
              </a:rPr>
              <a:t>keeping</a:t>
            </a:r>
            <a:r>
              <a:rPr sz="3200" spc="-484" dirty="0">
                <a:solidFill>
                  <a:srgbClr val="FFFFFF"/>
                </a:solidFill>
                <a:latin typeface="Trebuchet MS"/>
                <a:cs typeface="Trebuchet MS"/>
              </a:rPr>
              <a:t> </a:t>
            </a:r>
            <a:r>
              <a:rPr sz="3200" spc="-370" dirty="0">
                <a:solidFill>
                  <a:srgbClr val="FFFFFF"/>
                </a:solidFill>
                <a:latin typeface="Trebuchet MS"/>
                <a:cs typeface="Trebuchet MS"/>
              </a:rPr>
              <a:t>track</a:t>
            </a:r>
            <a:r>
              <a:rPr sz="3200" spc="-484" dirty="0">
                <a:solidFill>
                  <a:srgbClr val="FFFFFF"/>
                </a:solidFill>
                <a:latin typeface="Trebuchet MS"/>
                <a:cs typeface="Trebuchet MS"/>
              </a:rPr>
              <a:t> </a:t>
            </a:r>
            <a:r>
              <a:rPr sz="3200" spc="-300" dirty="0">
                <a:solidFill>
                  <a:srgbClr val="FFFFFF"/>
                </a:solidFill>
                <a:latin typeface="Trebuchet MS"/>
                <a:cs typeface="Trebuchet MS"/>
              </a:rPr>
              <a:t>of</a:t>
            </a:r>
            <a:r>
              <a:rPr sz="3200" spc="-484" dirty="0">
                <a:solidFill>
                  <a:srgbClr val="FFFFFF"/>
                </a:solidFill>
                <a:latin typeface="Trebuchet MS"/>
                <a:cs typeface="Trebuchet MS"/>
              </a:rPr>
              <a:t> upcoming </a:t>
            </a:r>
            <a:r>
              <a:rPr sz="3200" spc="-455" dirty="0">
                <a:solidFill>
                  <a:srgbClr val="FFFFFF"/>
                </a:solidFill>
                <a:latin typeface="Trebuchet MS"/>
                <a:cs typeface="Trebuchet MS"/>
              </a:rPr>
              <a:t>meetings,</a:t>
            </a:r>
            <a:r>
              <a:rPr sz="3200" spc="-484" dirty="0">
                <a:solidFill>
                  <a:srgbClr val="FFFFFF"/>
                </a:solidFill>
                <a:latin typeface="Trebuchet MS"/>
                <a:cs typeface="Trebuchet MS"/>
              </a:rPr>
              <a:t> </a:t>
            </a:r>
            <a:r>
              <a:rPr sz="3200" spc="-445" dirty="0">
                <a:solidFill>
                  <a:srgbClr val="FFFFFF"/>
                </a:solidFill>
                <a:latin typeface="Trebuchet MS"/>
                <a:cs typeface="Trebuchet MS"/>
              </a:rPr>
              <a:t>deadlines,</a:t>
            </a:r>
            <a:r>
              <a:rPr sz="3200" spc="-484" dirty="0">
                <a:solidFill>
                  <a:srgbClr val="FFFFFF"/>
                </a:solidFill>
                <a:latin typeface="Trebuchet MS"/>
                <a:cs typeface="Trebuchet MS"/>
              </a:rPr>
              <a:t> </a:t>
            </a:r>
            <a:r>
              <a:rPr sz="3200" spc="-445" dirty="0">
                <a:solidFill>
                  <a:srgbClr val="FFFFFF"/>
                </a:solidFill>
                <a:latin typeface="Trebuchet MS"/>
                <a:cs typeface="Trebuchet MS"/>
              </a:rPr>
              <a:t>and</a:t>
            </a:r>
            <a:r>
              <a:rPr sz="3200" spc="-490" dirty="0">
                <a:solidFill>
                  <a:srgbClr val="FFFFFF"/>
                </a:solidFill>
                <a:latin typeface="Trebuchet MS"/>
                <a:cs typeface="Trebuchet MS"/>
              </a:rPr>
              <a:t> </a:t>
            </a:r>
            <a:r>
              <a:rPr sz="3200" spc="-465" dirty="0">
                <a:solidFill>
                  <a:srgbClr val="FFFFFF"/>
                </a:solidFill>
                <a:latin typeface="Trebuchet MS"/>
                <a:cs typeface="Trebuchet MS"/>
              </a:rPr>
              <a:t>milestones. </a:t>
            </a:r>
            <a:r>
              <a:rPr sz="3200" spc="-459" dirty="0">
                <a:solidFill>
                  <a:srgbClr val="FFFFFF"/>
                </a:solidFill>
                <a:latin typeface="Trebuchet MS"/>
                <a:cs typeface="Trebuchet MS"/>
              </a:rPr>
              <a:t> </a:t>
            </a:r>
            <a:r>
              <a:rPr sz="3100" spc="-509" dirty="0">
                <a:solidFill>
                  <a:srgbClr val="FFFFFF"/>
                </a:solidFill>
                <a:latin typeface="Trebuchet MS"/>
                <a:cs typeface="Trebuchet MS"/>
              </a:rPr>
              <a:t>They</a:t>
            </a:r>
            <a:r>
              <a:rPr sz="3100" spc="-470" dirty="0">
                <a:solidFill>
                  <a:srgbClr val="FFFFFF"/>
                </a:solidFill>
                <a:latin typeface="Trebuchet MS"/>
                <a:cs typeface="Trebuchet MS"/>
              </a:rPr>
              <a:t> </a:t>
            </a:r>
            <a:r>
              <a:rPr sz="3100" spc="-409" dirty="0">
                <a:solidFill>
                  <a:srgbClr val="FFFFFF"/>
                </a:solidFill>
                <a:latin typeface="Trebuchet MS"/>
                <a:cs typeface="Trebuchet MS"/>
              </a:rPr>
              <a:t>can</a:t>
            </a:r>
            <a:r>
              <a:rPr sz="3100" spc="-470" dirty="0">
                <a:solidFill>
                  <a:srgbClr val="FFFFFF"/>
                </a:solidFill>
                <a:latin typeface="Trebuchet MS"/>
                <a:cs typeface="Trebuchet MS"/>
              </a:rPr>
              <a:t> </a:t>
            </a:r>
            <a:r>
              <a:rPr sz="3100" spc="-475" dirty="0">
                <a:solidFill>
                  <a:srgbClr val="FFFFFF"/>
                </a:solidFill>
                <a:latin typeface="Trebuchet MS"/>
                <a:cs typeface="Trebuchet MS"/>
              </a:rPr>
              <a:t>help</a:t>
            </a:r>
            <a:r>
              <a:rPr sz="3100" spc="-465" dirty="0">
                <a:solidFill>
                  <a:srgbClr val="FFFFFF"/>
                </a:solidFill>
                <a:latin typeface="Trebuchet MS"/>
                <a:cs typeface="Trebuchet MS"/>
              </a:rPr>
              <a:t> </a:t>
            </a:r>
            <a:r>
              <a:rPr sz="3100" spc="-455" dirty="0">
                <a:solidFill>
                  <a:srgbClr val="FFFFFF"/>
                </a:solidFill>
                <a:latin typeface="Trebuchet MS"/>
                <a:cs typeface="Trebuchet MS"/>
              </a:rPr>
              <a:t>you</a:t>
            </a:r>
            <a:r>
              <a:rPr sz="3100" spc="-470" dirty="0">
                <a:solidFill>
                  <a:srgbClr val="FFFFFF"/>
                </a:solidFill>
                <a:latin typeface="Trebuchet MS"/>
                <a:cs typeface="Trebuchet MS"/>
              </a:rPr>
              <a:t> </a:t>
            </a:r>
            <a:r>
              <a:rPr sz="3100" spc="-434" dirty="0">
                <a:solidFill>
                  <a:srgbClr val="FFFFFF"/>
                </a:solidFill>
                <a:latin typeface="Trebuchet MS"/>
                <a:cs typeface="Trebuchet MS"/>
              </a:rPr>
              <a:t>visualize</a:t>
            </a:r>
            <a:r>
              <a:rPr sz="3100" spc="-470" dirty="0">
                <a:solidFill>
                  <a:srgbClr val="FFFFFF"/>
                </a:solidFill>
                <a:latin typeface="Trebuchet MS"/>
                <a:cs typeface="Trebuchet MS"/>
              </a:rPr>
              <a:t> </a:t>
            </a:r>
            <a:r>
              <a:rPr sz="3100" spc="-409" dirty="0">
                <a:solidFill>
                  <a:srgbClr val="FFFFFF"/>
                </a:solidFill>
                <a:latin typeface="Trebuchet MS"/>
                <a:cs typeface="Trebuchet MS"/>
              </a:rPr>
              <a:t>your</a:t>
            </a:r>
            <a:r>
              <a:rPr sz="3100" spc="-465" dirty="0">
                <a:solidFill>
                  <a:srgbClr val="FFFFFF"/>
                </a:solidFill>
                <a:latin typeface="Trebuchet MS"/>
                <a:cs typeface="Trebuchet MS"/>
              </a:rPr>
              <a:t> </a:t>
            </a:r>
            <a:r>
              <a:rPr sz="3100" spc="-440" dirty="0">
                <a:solidFill>
                  <a:srgbClr val="FFFFFF"/>
                </a:solidFill>
                <a:latin typeface="Trebuchet MS"/>
                <a:cs typeface="Trebuchet MS"/>
              </a:rPr>
              <a:t>schedule</a:t>
            </a:r>
            <a:r>
              <a:rPr sz="3100" spc="-470" dirty="0">
                <a:solidFill>
                  <a:srgbClr val="FFFFFF"/>
                </a:solidFill>
                <a:latin typeface="Trebuchet MS"/>
                <a:cs typeface="Trebuchet MS"/>
              </a:rPr>
              <a:t> </a:t>
            </a:r>
            <a:r>
              <a:rPr sz="3100" spc="-430" dirty="0">
                <a:solidFill>
                  <a:srgbClr val="FFFFFF"/>
                </a:solidFill>
                <a:latin typeface="Trebuchet MS"/>
                <a:cs typeface="Trebuchet MS"/>
              </a:rPr>
              <a:t>and</a:t>
            </a:r>
            <a:r>
              <a:rPr sz="3100" spc="-465" dirty="0">
                <a:solidFill>
                  <a:srgbClr val="FFFFFF"/>
                </a:solidFill>
                <a:latin typeface="Trebuchet MS"/>
                <a:cs typeface="Trebuchet MS"/>
              </a:rPr>
              <a:t> </a:t>
            </a:r>
            <a:r>
              <a:rPr sz="3100" spc="-484" dirty="0">
                <a:solidFill>
                  <a:srgbClr val="FFFFFF"/>
                </a:solidFill>
                <a:latin typeface="Trebuchet MS"/>
                <a:cs typeface="Trebuchet MS"/>
              </a:rPr>
              <a:t>remind</a:t>
            </a:r>
            <a:r>
              <a:rPr sz="3100" spc="-470" dirty="0">
                <a:solidFill>
                  <a:srgbClr val="FFFFFF"/>
                </a:solidFill>
                <a:latin typeface="Trebuchet MS"/>
                <a:cs typeface="Trebuchet MS"/>
              </a:rPr>
              <a:t> </a:t>
            </a:r>
            <a:r>
              <a:rPr sz="3100" spc="-455" dirty="0">
                <a:solidFill>
                  <a:srgbClr val="FFFFFF"/>
                </a:solidFill>
                <a:latin typeface="Trebuchet MS"/>
                <a:cs typeface="Trebuchet MS"/>
              </a:rPr>
              <a:t>you</a:t>
            </a:r>
            <a:r>
              <a:rPr sz="3100" spc="-470" dirty="0">
                <a:solidFill>
                  <a:srgbClr val="FFFFFF"/>
                </a:solidFill>
                <a:latin typeface="Trebuchet MS"/>
                <a:cs typeface="Trebuchet MS"/>
              </a:rPr>
              <a:t> </a:t>
            </a:r>
            <a:r>
              <a:rPr sz="3100" spc="-290" dirty="0">
                <a:solidFill>
                  <a:srgbClr val="FFFFFF"/>
                </a:solidFill>
                <a:latin typeface="Trebuchet MS"/>
                <a:cs typeface="Trebuchet MS"/>
              </a:rPr>
              <a:t>of</a:t>
            </a:r>
            <a:r>
              <a:rPr sz="3100" spc="-465" dirty="0">
                <a:solidFill>
                  <a:srgbClr val="FFFFFF"/>
                </a:solidFill>
                <a:latin typeface="Trebuchet MS"/>
                <a:cs typeface="Trebuchet MS"/>
              </a:rPr>
              <a:t> </a:t>
            </a:r>
            <a:r>
              <a:rPr sz="3100" spc="-409" dirty="0">
                <a:solidFill>
                  <a:srgbClr val="FFFFFF"/>
                </a:solidFill>
                <a:latin typeface="Trebuchet MS"/>
                <a:cs typeface="Trebuchet MS"/>
              </a:rPr>
              <a:t>important</a:t>
            </a:r>
            <a:r>
              <a:rPr sz="3100" spc="-470" dirty="0">
                <a:solidFill>
                  <a:srgbClr val="FFFFFF"/>
                </a:solidFill>
                <a:latin typeface="Trebuchet MS"/>
                <a:cs typeface="Trebuchet MS"/>
              </a:rPr>
              <a:t> </a:t>
            </a:r>
            <a:r>
              <a:rPr sz="3100" spc="-430" dirty="0">
                <a:solidFill>
                  <a:srgbClr val="FFFFFF"/>
                </a:solidFill>
                <a:latin typeface="Trebuchet MS"/>
                <a:cs typeface="Trebuchet MS"/>
              </a:rPr>
              <a:t>events,</a:t>
            </a:r>
            <a:r>
              <a:rPr sz="3100" spc="-465" dirty="0">
                <a:solidFill>
                  <a:srgbClr val="FFFFFF"/>
                </a:solidFill>
                <a:latin typeface="Trebuchet MS"/>
                <a:cs typeface="Trebuchet MS"/>
              </a:rPr>
              <a:t> </a:t>
            </a:r>
            <a:r>
              <a:rPr sz="3100" spc="-430" dirty="0">
                <a:solidFill>
                  <a:srgbClr val="FFFFFF"/>
                </a:solidFill>
                <a:latin typeface="Trebuchet MS"/>
                <a:cs typeface="Trebuchet MS"/>
              </a:rPr>
              <a:t>such</a:t>
            </a:r>
            <a:r>
              <a:rPr sz="3100" spc="-470" dirty="0">
                <a:solidFill>
                  <a:srgbClr val="FFFFFF"/>
                </a:solidFill>
                <a:latin typeface="Trebuchet MS"/>
                <a:cs typeface="Trebuchet MS"/>
              </a:rPr>
              <a:t> </a:t>
            </a:r>
            <a:r>
              <a:rPr sz="3100" spc="-270" dirty="0">
                <a:solidFill>
                  <a:srgbClr val="FFFFFF"/>
                </a:solidFill>
                <a:latin typeface="Trebuchet MS"/>
                <a:cs typeface="Trebuchet MS"/>
              </a:rPr>
              <a:t>as</a:t>
            </a:r>
            <a:r>
              <a:rPr sz="3100" spc="-470" dirty="0">
                <a:solidFill>
                  <a:srgbClr val="FFFFFF"/>
                </a:solidFill>
                <a:latin typeface="Trebuchet MS"/>
                <a:cs typeface="Trebuchet MS"/>
              </a:rPr>
              <a:t> </a:t>
            </a:r>
            <a:r>
              <a:rPr sz="3100" spc="-405" dirty="0">
                <a:solidFill>
                  <a:srgbClr val="FFFFFF"/>
                </a:solidFill>
                <a:latin typeface="Trebuchet MS"/>
                <a:cs typeface="Trebuchet MS"/>
              </a:rPr>
              <a:t>holidays</a:t>
            </a:r>
            <a:r>
              <a:rPr sz="3100" spc="-465" dirty="0">
                <a:solidFill>
                  <a:srgbClr val="FFFFFF"/>
                </a:solidFill>
                <a:latin typeface="Trebuchet MS"/>
                <a:cs typeface="Trebuchet MS"/>
              </a:rPr>
              <a:t> </a:t>
            </a:r>
            <a:r>
              <a:rPr sz="3100" spc="-430" dirty="0">
                <a:solidFill>
                  <a:srgbClr val="FFFFFF"/>
                </a:solidFill>
                <a:latin typeface="Trebuchet MS"/>
                <a:cs typeface="Trebuchet MS"/>
              </a:rPr>
              <a:t>and </a:t>
            </a:r>
            <a:r>
              <a:rPr sz="3100" spc="-925" dirty="0">
                <a:solidFill>
                  <a:srgbClr val="FFFFFF"/>
                </a:solidFill>
                <a:latin typeface="Trebuchet MS"/>
                <a:cs typeface="Trebuchet MS"/>
              </a:rPr>
              <a:t> </a:t>
            </a:r>
            <a:r>
              <a:rPr sz="3100" spc="-390" dirty="0">
                <a:solidFill>
                  <a:srgbClr val="FFFFFF"/>
                </a:solidFill>
                <a:latin typeface="Trebuchet MS"/>
                <a:cs typeface="Trebuchet MS"/>
              </a:rPr>
              <a:t>vacation</a:t>
            </a:r>
            <a:r>
              <a:rPr sz="3100" spc="-480" dirty="0">
                <a:solidFill>
                  <a:srgbClr val="FFFFFF"/>
                </a:solidFill>
                <a:latin typeface="Trebuchet MS"/>
                <a:cs typeface="Trebuchet MS"/>
              </a:rPr>
              <a:t> </a:t>
            </a:r>
            <a:r>
              <a:rPr sz="3100" spc="-515" dirty="0">
                <a:solidFill>
                  <a:srgbClr val="FFFFFF"/>
                </a:solidFill>
                <a:latin typeface="Trebuchet MS"/>
                <a:cs typeface="Trebuchet MS"/>
              </a:rPr>
              <a:t>time.</a:t>
            </a:r>
            <a:endParaRPr sz="3100">
              <a:latin typeface="Trebuchet MS"/>
              <a:cs typeface="Trebuchet MS"/>
            </a:endParaRPr>
          </a:p>
          <a:p>
            <a:pPr marL="542925" marR="500380" algn="just">
              <a:lnSpc>
                <a:spcPct val="116399"/>
              </a:lnSpc>
              <a:spcBef>
                <a:spcPts val="35"/>
              </a:spcBef>
            </a:pPr>
            <a:r>
              <a:rPr sz="2900" spc="-350" dirty="0">
                <a:solidFill>
                  <a:srgbClr val="FFFFFF"/>
                </a:solidFill>
                <a:latin typeface="Trebuchet MS"/>
                <a:cs typeface="Trebuchet MS"/>
              </a:rPr>
              <a:t>Calendars</a:t>
            </a:r>
            <a:r>
              <a:rPr sz="2900" spc="-440" dirty="0">
                <a:solidFill>
                  <a:srgbClr val="FFFFFF"/>
                </a:solidFill>
                <a:latin typeface="Trebuchet MS"/>
                <a:cs typeface="Trebuchet MS"/>
              </a:rPr>
              <a:t> </a:t>
            </a:r>
            <a:r>
              <a:rPr sz="2900" spc="-375" dirty="0">
                <a:solidFill>
                  <a:srgbClr val="FFFFFF"/>
                </a:solidFill>
                <a:latin typeface="Trebuchet MS"/>
                <a:cs typeface="Trebuchet MS"/>
              </a:rPr>
              <a:t>play</a:t>
            </a:r>
            <a:r>
              <a:rPr sz="2900" spc="-440" dirty="0">
                <a:solidFill>
                  <a:srgbClr val="FFFFFF"/>
                </a:solidFill>
                <a:latin typeface="Trebuchet MS"/>
                <a:cs typeface="Trebuchet MS"/>
              </a:rPr>
              <a:t> </a:t>
            </a:r>
            <a:r>
              <a:rPr sz="2900" spc="-400" dirty="0">
                <a:solidFill>
                  <a:srgbClr val="FFFFFF"/>
                </a:solidFill>
                <a:latin typeface="Trebuchet MS"/>
                <a:cs typeface="Trebuchet MS"/>
              </a:rPr>
              <a:t>an</a:t>
            </a:r>
            <a:r>
              <a:rPr sz="2900" spc="-434" dirty="0">
                <a:solidFill>
                  <a:srgbClr val="FFFFFF"/>
                </a:solidFill>
                <a:latin typeface="Trebuchet MS"/>
                <a:cs typeface="Trebuchet MS"/>
              </a:rPr>
              <a:t> </a:t>
            </a:r>
            <a:r>
              <a:rPr sz="2900" spc="-385" dirty="0">
                <a:solidFill>
                  <a:srgbClr val="FFFFFF"/>
                </a:solidFill>
                <a:latin typeface="Trebuchet MS"/>
                <a:cs typeface="Trebuchet MS"/>
              </a:rPr>
              <a:t>important</a:t>
            </a:r>
            <a:r>
              <a:rPr sz="2900" spc="-440" dirty="0">
                <a:solidFill>
                  <a:srgbClr val="FFFFFF"/>
                </a:solidFill>
                <a:latin typeface="Trebuchet MS"/>
                <a:cs typeface="Trebuchet MS"/>
              </a:rPr>
              <a:t> </a:t>
            </a:r>
            <a:r>
              <a:rPr sz="2900" spc="-375" dirty="0">
                <a:solidFill>
                  <a:srgbClr val="FFFFFF"/>
                </a:solidFill>
                <a:latin typeface="Trebuchet MS"/>
                <a:cs typeface="Trebuchet MS"/>
              </a:rPr>
              <a:t>role</a:t>
            </a:r>
            <a:r>
              <a:rPr sz="2900" spc="-434" dirty="0">
                <a:solidFill>
                  <a:srgbClr val="FFFFFF"/>
                </a:solidFill>
                <a:latin typeface="Trebuchet MS"/>
                <a:cs typeface="Trebuchet MS"/>
              </a:rPr>
              <a:t> </a:t>
            </a:r>
            <a:r>
              <a:rPr sz="2900" spc="-455" dirty="0">
                <a:solidFill>
                  <a:srgbClr val="FFFFFF"/>
                </a:solidFill>
                <a:latin typeface="Trebuchet MS"/>
                <a:cs typeface="Trebuchet MS"/>
              </a:rPr>
              <a:t>in</a:t>
            </a:r>
            <a:r>
              <a:rPr sz="2900" spc="-440" dirty="0">
                <a:solidFill>
                  <a:srgbClr val="FFFFFF"/>
                </a:solidFill>
                <a:latin typeface="Trebuchet MS"/>
                <a:cs typeface="Trebuchet MS"/>
              </a:rPr>
              <a:t> </a:t>
            </a:r>
            <a:r>
              <a:rPr sz="2900" spc="-390" dirty="0">
                <a:solidFill>
                  <a:srgbClr val="FFFFFF"/>
                </a:solidFill>
                <a:latin typeface="Trebuchet MS"/>
                <a:cs typeface="Trebuchet MS"/>
              </a:rPr>
              <a:t>our</a:t>
            </a:r>
            <a:r>
              <a:rPr sz="2900" spc="-434" dirty="0">
                <a:solidFill>
                  <a:srgbClr val="FFFFFF"/>
                </a:solidFill>
                <a:latin typeface="Trebuchet MS"/>
                <a:cs typeface="Trebuchet MS"/>
              </a:rPr>
              <a:t> </a:t>
            </a:r>
            <a:r>
              <a:rPr sz="2900" spc="-380" dirty="0">
                <a:solidFill>
                  <a:srgbClr val="FFFFFF"/>
                </a:solidFill>
                <a:latin typeface="Trebuchet MS"/>
                <a:cs typeface="Trebuchet MS"/>
              </a:rPr>
              <a:t>daily</a:t>
            </a:r>
            <a:r>
              <a:rPr sz="2900" spc="-440" dirty="0">
                <a:solidFill>
                  <a:srgbClr val="FFFFFF"/>
                </a:solidFill>
                <a:latin typeface="Trebuchet MS"/>
                <a:cs typeface="Trebuchet MS"/>
              </a:rPr>
              <a:t> </a:t>
            </a:r>
            <a:r>
              <a:rPr sz="2900" spc="-455" dirty="0">
                <a:solidFill>
                  <a:srgbClr val="FFFFFF"/>
                </a:solidFill>
                <a:latin typeface="Trebuchet MS"/>
                <a:cs typeface="Trebuchet MS"/>
              </a:rPr>
              <a:t>work</a:t>
            </a:r>
            <a:r>
              <a:rPr sz="2900" spc="-440" dirty="0">
                <a:solidFill>
                  <a:srgbClr val="FFFFFF"/>
                </a:solidFill>
                <a:latin typeface="Trebuchet MS"/>
                <a:cs typeface="Trebuchet MS"/>
              </a:rPr>
              <a:t> </a:t>
            </a:r>
            <a:r>
              <a:rPr sz="2900" spc="-310" dirty="0">
                <a:solidFill>
                  <a:srgbClr val="FFFFFF"/>
                </a:solidFill>
                <a:latin typeface="Trebuchet MS"/>
                <a:cs typeface="Trebuchet MS"/>
              </a:rPr>
              <a:t>to</a:t>
            </a:r>
            <a:r>
              <a:rPr sz="2900" spc="-434" dirty="0">
                <a:solidFill>
                  <a:srgbClr val="FFFFFF"/>
                </a:solidFill>
                <a:latin typeface="Trebuchet MS"/>
                <a:cs typeface="Trebuchet MS"/>
              </a:rPr>
              <a:t> </a:t>
            </a:r>
            <a:r>
              <a:rPr sz="2900" spc="-445" dirty="0">
                <a:solidFill>
                  <a:srgbClr val="FFFFFF"/>
                </a:solidFill>
                <a:latin typeface="Trebuchet MS"/>
                <a:cs typeface="Trebuchet MS"/>
              </a:rPr>
              <a:t>help</a:t>
            </a:r>
            <a:r>
              <a:rPr sz="2900" spc="-440" dirty="0">
                <a:solidFill>
                  <a:srgbClr val="FFFFFF"/>
                </a:solidFill>
                <a:latin typeface="Trebuchet MS"/>
                <a:cs typeface="Trebuchet MS"/>
              </a:rPr>
              <a:t> </a:t>
            </a:r>
            <a:r>
              <a:rPr sz="2900" spc="-370" dirty="0">
                <a:solidFill>
                  <a:srgbClr val="FFFFFF"/>
                </a:solidFill>
                <a:latin typeface="Trebuchet MS"/>
                <a:cs typeface="Trebuchet MS"/>
              </a:rPr>
              <a:t>us</a:t>
            </a:r>
            <a:r>
              <a:rPr sz="2900" spc="-434" dirty="0">
                <a:solidFill>
                  <a:srgbClr val="FFFFFF"/>
                </a:solidFill>
                <a:latin typeface="Trebuchet MS"/>
                <a:cs typeface="Trebuchet MS"/>
              </a:rPr>
              <a:t> </a:t>
            </a:r>
            <a:r>
              <a:rPr sz="2900" spc="-280" dirty="0">
                <a:solidFill>
                  <a:srgbClr val="FFFFFF"/>
                </a:solidFill>
                <a:latin typeface="Trebuchet MS"/>
                <a:cs typeface="Trebuchet MS"/>
              </a:rPr>
              <a:t>stay</a:t>
            </a:r>
            <a:r>
              <a:rPr sz="2900" spc="-440" dirty="0">
                <a:solidFill>
                  <a:srgbClr val="FFFFFF"/>
                </a:solidFill>
                <a:latin typeface="Trebuchet MS"/>
                <a:cs typeface="Trebuchet MS"/>
              </a:rPr>
              <a:t> </a:t>
            </a:r>
            <a:r>
              <a:rPr sz="2900" spc="-450" dirty="0">
                <a:solidFill>
                  <a:srgbClr val="FFFFFF"/>
                </a:solidFill>
                <a:latin typeface="Trebuchet MS"/>
                <a:cs typeface="Trebuchet MS"/>
              </a:rPr>
              <a:t>on</a:t>
            </a:r>
            <a:r>
              <a:rPr sz="2900" spc="-434" dirty="0">
                <a:solidFill>
                  <a:srgbClr val="FFFFFF"/>
                </a:solidFill>
                <a:latin typeface="Trebuchet MS"/>
                <a:cs typeface="Trebuchet MS"/>
              </a:rPr>
              <a:t> </a:t>
            </a:r>
            <a:r>
              <a:rPr sz="2900" spc="-325" dirty="0">
                <a:solidFill>
                  <a:srgbClr val="FFFFFF"/>
                </a:solidFill>
                <a:latin typeface="Trebuchet MS"/>
                <a:cs typeface="Trebuchet MS"/>
              </a:rPr>
              <a:t>task</a:t>
            </a:r>
            <a:r>
              <a:rPr sz="2900" spc="-440" dirty="0">
                <a:solidFill>
                  <a:srgbClr val="FFFFFF"/>
                </a:solidFill>
                <a:latin typeface="Trebuchet MS"/>
                <a:cs typeface="Trebuchet MS"/>
              </a:rPr>
              <a:t> </a:t>
            </a:r>
            <a:r>
              <a:rPr sz="2900" spc="-254" dirty="0">
                <a:solidFill>
                  <a:srgbClr val="FFFFFF"/>
                </a:solidFill>
                <a:latin typeface="Trebuchet MS"/>
                <a:cs typeface="Trebuchet MS"/>
              </a:rPr>
              <a:t>as</a:t>
            </a:r>
            <a:r>
              <a:rPr sz="2900" spc="-440" dirty="0">
                <a:solidFill>
                  <a:srgbClr val="FFFFFF"/>
                </a:solidFill>
                <a:latin typeface="Trebuchet MS"/>
                <a:cs typeface="Trebuchet MS"/>
              </a:rPr>
              <a:t> </a:t>
            </a:r>
            <a:r>
              <a:rPr sz="2900" spc="-484" dirty="0">
                <a:solidFill>
                  <a:srgbClr val="FFFFFF"/>
                </a:solidFill>
                <a:latin typeface="Trebuchet MS"/>
                <a:cs typeface="Trebuchet MS"/>
              </a:rPr>
              <a:t>well</a:t>
            </a:r>
            <a:r>
              <a:rPr sz="2900" spc="-434" dirty="0">
                <a:solidFill>
                  <a:srgbClr val="FFFFFF"/>
                </a:solidFill>
                <a:latin typeface="Trebuchet MS"/>
                <a:cs typeface="Trebuchet MS"/>
              </a:rPr>
              <a:t> </a:t>
            </a:r>
            <a:r>
              <a:rPr sz="2900" spc="-254" dirty="0">
                <a:solidFill>
                  <a:srgbClr val="FFFFFF"/>
                </a:solidFill>
                <a:latin typeface="Trebuchet MS"/>
                <a:cs typeface="Trebuchet MS"/>
              </a:rPr>
              <a:t>as</a:t>
            </a:r>
            <a:r>
              <a:rPr sz="2900" spc="-440" dirty="0">
                <a:solidFill>
                  <a:srgbClr val="FFFFFF"/>
                </a:solidFill>
                <a:latin typeface="Trebuchet MS"/>
                <a:cs typeface="Trebuchet MS"/>
              </a:rPr>
              <a:t> </a:t>
            </a:r>
            <a:r>
              <a:rPr sz="2900" spc="-405" dirty="0">
                <a:solidFill>
                  <a:srgbClr val="FFFFFF"/>
                </a:solidFill>
                <a:latin typeface="Trebuchet MS"/>
                <a:cs typeface="Trebuchet MS"/>
              </a:rPr>
              <a:t>be</a:t>
            </a:r>
            <a:r>
              <a:rPr sz="2900" spc="-434" dirty="0">
                <a:solidFill>
                  <a:srgbClr val="FFFFFF"/>
                </a:solidFill>
                <a:latin typeface="Trebuchet MS"/>
                <a:cs typeface="Trebuchet MS"/>
              </a:rPr>
              <a:t> </a:t>
            </a:r>
            <a:r>
              <a:rPr sz="2900" spc="-380" dirty="0">
                <a:solidFill>
                  <a:srgbClr val="FFFFFF"/>
                </a:solidFill>
                <a:latin typeface="Trebuchet MS"/>
                <a:cs typeface="Trebuchet MS"/>
              </a:rPr>
              <a:t>productive</a:t>
            </a:r>
            <a:r>
              <a:rPr sz="2900" spc="-440" dirty="0">
                <a:solidFill>
                  <a:srgbClr val="FFFFFF"/>
                </a:solidFill>
                <a:latin typeface="Trebuchet MS"/>
                <a:cs typeface="Trebuchet MS"/>
              </a:rPr>
              <a:t> </a:t>
            </a:r>
            <a:r>
              <a:rPr sz="2900" spc="-400" dirty="0">
                <a:solidFill>
                  <a:srgbClr val="FFFFFF"/>
                </a:solidFill>
                <a:latin typeface="Trebuchet MS"/>
                <a:cs typeface="Trebuchet MS"/>
              </a:rPr>
              <a:t>and </a:t>
            </a:r>
            <a:r>
              <a:rPr sz="2900" spc="-860" dirty="0">
                <a:solidFill>
                  <a:srgbClr val="FFFFFF"/>
                </a:solidFill>
                <a:latin typeface="Trebuchet MS"/>
                <a:cs typeface="Trebuchet MS"/>
              </a:rPr>
              <a:t> </a:t>
            </a:r>
            <a:r>
              <a:rPr sz="2900" spc="-365" dirty="0">
                <a:solidFill>
                  <a:srgbClr val="FFFFFF"/>
                </a:solidFill>
                <a:latin typeface="Trebuchet MS"/>
                <a:cs typeface="Trebuchet MS"/>
              </a:rPr>
              <a:t>prioritize</a:t>
            </a:r>
            <a:endParaRPr sz="29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4272280" cy="10287000"/>
          </a:xfrm>
          <a:custGeom>
            <a:avLst/>
            <a:gdLst/>
            <a:ahLst/>
            <a:cxnLst/>
            <a:rect l="l" t="t" r="r" b="b"/>
            <a:pathLst>
              <a:path w="4272280" h="10287000">
                <a:moveTo>
                  <a:pt x="4272229" y="9763963"/>
                </a:moveTo>
                <a:lnTo>
                  <a:pt x="4271759" y="9715475"/>
                </a:lnTo>
                <a:lnTo>
                  <a:pt x="4269460" y="9667037"/>
                </a:lnTo>
                <a:lnTo>
                  <a:pt x="4265346" y="9618726"/>
                </a:lnTo>
                <a:lnTo>
                  <a:pt x="4259453" y="9570580"/>
                </a:lnTo>
                <a:lnTo>
                  <a:pt x="4251795" y="9522689"/>
                </a:lnTo>
                <a:lnTo>
                  <a:pt x="4242435" y="9475076"/>
                </a:lnTo>
                <a:lnTo>
                  <a:pt x="4231373" y="9427820"/>
                </a:lnTo>
                <a:lnTo>
                  <a:pt x="4218648" y="9380969"/>
                </a:lnTo>
                <a:lnTo>
                  <a:pt x="4204297" y="9334589"/>
                </a:lnTo>
                <a:lnTo>
                  <a:pt x="4188333" y="9288742"/>
                </a:lnTo>
                <a:lnTo>
                  <a:pt x="4170794" y="9243479"/>
                </a:lnTo>
                <a:lnTo>
                  <a:pt x="4151719" y="9198851"/>
                </a:lnTo>
                <a:lnTo>
                  <a:pt x="4131043" y="9154223"/>
                </a:lnTo>
                <a:lnTo>
                  <a:pt x="4108716" y="9110307"/>
                </a:lnTo>
                <a:lnTo>
                  <a:pt x="4084790" y="9067165"/>
                </a:lnTo>
                <a:lnTo>
                  <a:pt x="4059288" y="9024874"/>
                </a:lnTo>
                <a:lnTo>
                  <a:pt x="4032262" y="8983523"/>
                </a:lnTo>
                <a:lnTo>
                  <a:pt x="4003751" y="8943175"/>
                </a:lnTo>
                <a:lnTo>
                  <a:pt x="3973792" y="8903906"/>
                </a:lnTo>
                <a:lnTo>
                  <a:pt x="3942435" y="8865781"/>
                </a:lnTo>
                <a:lnTo>
                  <a:pt x="3909707" y="8828888"/>
                </a:lnTo>
                <a:lnTo>
                  <a:pt x="3875659" y="8793289"/>
                </a:lnTo>
                <a:lnTo>
                  <a:pt x="3840327" y="8759063"/>
                </a:lnTo>
                <a:lnTo>
                  <a:pt x="3803751" y="8726297"/>
                </a:lnTo>
                <a:lnTo>
                  <a:pt x="3765969" y="8695042"/>
                </a:lnTo>
                <a:lnTo>
                  <a:pt x="3725176" y="8663838"/>
                </a:lnTo>
                <a:lnTo>
                  <a:pt x="3683317" y="8634527"/>
                </a:lnTo>
                <a:lnTo>
                  <a:pt x="3640493" y="8606968"/>
                </a:lnTo>
                <a:lnTo>
                  <a:pt x="3596792" y="8581009"/>
                </a:lnTo>
                <a:lnTo>
                  <a:pt x="3552291" y="8556485"/>
                </a:lnTo>
                <a:lnTo>
                  <a:pt x="3507079" y="8533257"/>
                </a:lnTo>
                <a:lnTo>
                  <a:pt x="3461258" y="8511134"/>
                </a:lnTo>
                <a:lnTo>
                  <a:pt x="3414915" y="8490001"/>
                </a:lnTo>
                <a:lnTo>
                  <a:pt x="3368116" y="8469668"/>
                </a:lnTo>
                <a:lnTo>
                  <a:pt x="3320973" y="8450008"/>
                </a:lnTo>
                <a:lnTo>
                  <a:pt x="3273564" y="8430844"/>
                </a:lnTo>
                <a:lnTo>
                  <a:pt x="3225977" y="8412023"/>
                </a:lnTo>
                <a:lnTo>
                  <a:pt x="3130626" y="8374812"/>
                </a:lnTo>
                <a:lnTo>
                  <a:pt x="3083420" y="8356066"/>
                </a:lnTo>
                <a:lnTo>
                  <a:pt x="3036506" y="8336724"/>
                </a:lnTo>
                <a:lnTo>
                  <a:pt x="2989846" y="8316836"/>
                </a:lnTo>
                <a:lnTo>
                  <a:pt x="2943428" y="8296440"/>
                </a:lnTo>
                <a:lnTo>
                  <a:pt x="2897251" y="8275561"/>
                </a:lnTo>
                <a:lnTo>
                  <a:pt x="2851277" y="8254238"/>
                </a:lnTo>
                <a:lnTo>
                  <a:pt x="2805480" y="8232534"/>
                </a:lnTo>
                <a:lnTo>
                  <a:pt x="2759875" y="8210461"/>
                </a:lnTo>
                <a:lnTo>
                  <a:pt x="2714409" y="8188071"/>
                </a:lnTo>
                <a:lnTo>
                  <a:pt x="2669070" y="8165401"/>
                </a:lnTo>
                <a:lnTo>
                  <a:pt x="2623858" y="8142491"/>
                </a:lnTo>
                <a:lnTo>
                  <a:pt x="2578735" y="8119364"/>
                </a:lnTo>
                <a:lnTo>
                  <a:pt x="2533688" y="8096085"/>
                </a:lnTo>
                <a:lnTo>
                  <a:pt x="2439822" y="8047025"/>
                </a:lnTo>
                <a:lnTo>
                  <a:pt x="2444419" y="8043583"/>
                </a:lnTo>
                <a:lnTo>
                  <a:pt x="2484336" y="8012912"/>
                </a:lnTo>
                <a:lnTo>
                  <a:pt x="2523693" y="7981416"/>
                </a:lnTo>
                <a:lnTo>
                  <a:pt x="2562441" y="7949133"/>
                </a:lnTo>
                <a:lnTo>
                  <a:pt x="2600591" y="7916062"/>
                </a:lnTo>
                <a:lnTo>
                  <a:pt x="2638107" y="7882229"/>
                </a:lnTo>
                <a:lnTo>
                  <a:pt x="2674963" y="7847647"/>
                </a:lnTo>
                <a:lnTo>
                  <a:pt x="2711158" y="7812341"/>
                </a:lnTo>
                <a:lnTo>
                  <a:pt x="2746667" y="7776311"/>
                </a:lnTo>
                <a:lnTo>
                  <a:pt x="2781465" y="7739596"/>
                </a:lnTo>
                <a:lnTo>
                  <a:pt x="2815539" y="7702194"/>
                </a:lnTo>
                <a:lnTo>
                  <a:pt x="2848876" y="7664132"/>
                </a:lnTo>
                <a:lnTo>
                  <a:pt x="2881439" y="7625423"/>
                </a:lnTo>
                <a:lnTo>
                  <a:pt x="2913227" y="7586091"/>
                </a:lnTo>
                <a:lnTo>
                  <a:pt x="2944215" y="7546149"/>
                </a:lnTo>
                <a:lnTo>
                  <a:pt x="2974378" y="7505598"/>
                </a:lnTo>
                <a:lnTo>
                  <a:pt x="3003702" y="7464476"/>
                </a:lnTo>
                <a:lnTo>
                  <a:pt x="3032175" y="7422794"/>
                </a:lnTo>
                <a:lnTo>
                  <a:pt x="3059773" y="7380567"/>
                </a:lnTo>
                <a:lnTo>
                  <a:pt x="3086468" y="7337819"/>
                </a:lnTo>
                <a:lnTo>
                  <a:pt x="3112249" y="7294550"/>
                </a:lnTo>
                <a:lnTo>
                  <a:pt x="3137103" y="7250785"/>
                </a:lnTo>
                <a:lnTo>
                  <a:pt x="3161004" y="7206551"/>
                </a:lnTo>
                <a:lnTo>
                  <a:pt x="3183928" y="7161847"/>
                </a:lnTo>
                <a:lnTo>
                  <a:pt x="3205873" y="7116712"/>
                </a:lnTo>
                <a:lnTo>
                  <a:pt x="3227070" y="7070953"/>
                </a:lnTo>
                <a:lnTo>
                  <a:pt x="3247161" y="7024878"/>
                </a:lnTo>
                <a:lnTo>
                  <a:pt x="3266198" y="6978510"/>
                </a:lnTo>
                <a:lnTo>
                  <a:pt x="3284220" y="6931850"/>
                </a:lnTo>
                <a:lnTo>
                  <a:pt x="3301263" y="6884898"/>
                </a:lnTo>
                <a:lnTo>
                  <a:pt x="3317379" y="6837705"/>
                </a:lnTo>
                <a:lnTo>
                  <a:pt x="3332619" y="6790245"/>
                </a:lnTo>
                <a:lnTo>
                  <a:pt x="3347021" y="6742570"/>
                </a:lnTo>
                <a:lnTo>
                  <a:pt x="3360623" y="6694652"/>
                </a:lnTo>
                <a:lnTo>
                  <a:pt x="3373488" y="6646532"/>
                </a:lnTo>
                <a:lnTo>
                  <a:pt x="3385655" y="6598221"/>
                </a:lnTo>
                <a:lnTo>
                  <a:pt x="3397161" y="6549720"/>
                </a:lnTo>
                <a:lnTo>
                  <a:pt x="3408057" y="6501054"/>
                </a:lnTo>
                <a:lnTo>
                  <a:pt x="3418395" y="6452235"/>
                </a:lnTo>
                <a:lnTo>
                  <a:pt x="3428212" y="6403264"/>
                </a:lnTo>
                <a:lnTo>
                  <a:pt x="3437547" y="6354165"/>
                </a:lnTo>
                <a:lnTo>
                  <a:pt x="3446462" y="6304966"/>
                </a:lnTo>
                <a:lnTo>
                  <a:pt x="3454997" y="6255651"/>
                </a:lnTo>
                <a:lnTo>
                  <a:pt x="3463188" y="6206236"/>
                </a:lnTo>
                <a:lnTo>
                  <a:pt x="3471087" y="6156757"/>
                </a:lnTo>
                <a:lnTo>
                  <a:pt x="3478733" y="6107214"/>
                </a:lnTo>
                <a:lnTo>
                  <a:pt x="3486188" y="6057620"/>
                </a:lnTo>
                <a:lnTo>
                  <a:pt x="3493478" y="6007989"/>
                </a:lnTo>
                <a:lnTo>
                  <a:pt x="3500653" y="5958344"/>
                </a:lnTo>
                <a:lnTo>
                  <a:pt x="3521976" y="5809373"/>
                </a:lnTo>
                <a:lnTo>
                  <a:pt x="3529279" y="5759526"/>
                </a:lnTo>
                <a:lnTo>
                  <a:pt x="3536912" y="5709742"/>
                </a:lnTo>
                <a:lnTo>
                  <a:pt x="3544874" y="5660034"/>
                </a:lnTo>
                <a:lnTo>
                  <a:pt x="3553168" y="5610403"/>
                </a:lnTo>
                <a:lnTo>
                  <a:pt x="3561765" y="5560847"/>
                </a:lnTo>
                <a:lnTo>
                  <a:pt x="3570655" y="5511343"/>
                </a:lnTo>
                <a:lnTo>
                  <a:pt x="3579838" y="5461914"/>
                </a:lnTo>
                <a:lnTo>
                  <a:pt x="3589299" y="5412537"/>
                </a:lnTo>
                <a:lnTo>
                  <a:pt x="3599015" y="5363222"/>
                </a:lnTo>
                <a:lnTo>
                  <a:pt x="3608984" y="5313959"/>
                </a:lnTo>
                <a:lnTo>
                  <a:pt x="3619195" y="5264759"/>
                </a:lnTo>
                <a:lnTo>
                  <a:pt x="3629634" y="5215598"/>
                </a:lnTo>
                <a:lnTo>
                  <a:pt x="3640290" y="5166487"/>
                </a:lnTo>
                <a:lnTo>
                  <a:pt x="3651148" y="5117427"/>
                </a:lnTo>
                <a:lnTo>
                  <a:pt x="3662210" y="5068405"/>
                </a:lnTo>
                <a:lnTo>
                  <a:pt x="3673449" y="5019421"/>
                </a:lnTo>
                <a:lnTo>
                  <a:pt x="3684854" y="4970475"/>
                </a:lnTo>
                <a:lnTo>
                  <a:pt x="3696424" y="4921555"/>
                </a:lnTo>
                <a:lnTo>
                  <a:pt x="3708146" y="4872672"/>
                </a:lnTo>
                <a:lnTo>
                  <a:pt x="3720007" y="4823828"/>
                </a:lnTo>
                <a:lnTo>
                  <a:pt x="3731984" y="4774997"/>
                </a:lnTo>
                <a:lnTo>
                  <a:pt x="3756279" y="4677422"/>
                </a:lnTo>
                <a:lnTo>
                  <a:pt x="3780942" y="4579912"/>
                </a:lnTo>
                <a:lnTo>
                  <a:pt x="3919042" y="4043984"/>
                </a:lnTo>
                <a:lnTo>
                  <a:pt x="3943858" y="3946436"/>
                </a:lnTo>
                <a:lnTo>
                  <a:pt x="3968343" y="3848811"/>
                </a:lnTo>
                <a:lnTo>
                  <a:pt x="3980446" y="3799954"/>
                </a:lnTo>
                <a:lnTo>
                  <a:pt x="3992422" y="3751072"/>
                </a:lnTo>
                <a:lnTo>
                  <a:pt x="4004284" y="3702164"/>
                </a:lnTo>
                <a:lnTo>
                  <a:pt x="4016006" y="3653218"/>
                </a:lnTo>
                <a:lnTo>
                  <a:pt x="4027576" y="3604234"/>
                </a:lnTo>
                <a:lnTo>
                  <a:pt x="4038993" y="3555200"/>
                </a:lnTo>
                <a:lnTo>
                  <a:pt x="4050233" y="3506139"/>
                </a:lnTo>
                <a:lnTo>
                  <a:pt x="4061282" y="3457029"/>
                </a:lnTo>
                <a:lnTo>
                  <a:pt x="4072153" y="3407867"/>
                </a:lnTo>
                <a:lnTo>
                  <a:pt x="4082808" y="3358654"/>
                </a:lnTo>
                <a:lnTo>
                  <a:pt x="4093248" y="3309391"/>
                </a:lnTo>
                <a:lnTo>
                  <a:pt x="4103459" y="3260077"/>
                </a:lnTo>
                <a:lnTo>
                  <a:pt x="4113428" y="3210699"/>
                </a:lnTo>
                <a:lnTo>
                  <a:pt x="4123156" y="3161258"/>
                </a:lnTo>
                <a:lnTo>
                  <a:pt x="4132605" y="3111754"/>
                </a:lnTo>
                <a:lnTo>
                  <a:pt x="4141787" y="3062186"/>
                </a:lnTo>
                <a:lnTo>
                  <a:pt x="4150690" y="3012554"/>
                </a:lnTo>
                <a:lnTo>
                  <a:pt x="4159288" y="2962846"/>
                </a:lnTo>
                <a:lnTo>
                  <a:pt x="4167581" y="2913062"/>
                </a:lnTo>
                <a:lnTo>
                  <a:pt x="4175556" y="2863202"/>
                </a:lnTo>
                <a:lnTo>
                  <a:pt x="4183189" y="2813266"/>
                </a:lnTo>
                <a:lnTo>
                  <a:pt x="4190225" y="2765056"/>
                </a:lnTo>
                <a:lnTo>
                  <a:pt x="4196880" y="2716720"/>
                </a:lnTo>
                <a:lnTo>
                  <a:pt x="4203128" y="2668257"/>
                </a:lnTo>
                <a:lnTo>
                  <a:pt x="4208970" y="2619679"/>
                </a:lnTo>
                <a:lnTo>
                  <a:pt x="4214406" y="2571000"/>
                </a:lnTo>
                <a:lnTo>
                  <a:pt x="4219397" y="2522232"/>
                </a:lnTo>
                <a:lnTo>
                  <a:pt x="4223969" y="2473388"/>
                </a:lnTo>
                <a:lnTo>
                  <a:pt x="4228096" y="2424455"/>
                </a:lnTo>
                <a:lnTo>
                  <a:pt x="4231754" y="2375471"/>
                </a:lnTo>
                <a:lnTo>
                  <a:pt x="4234954" y="2326424"/>
                </a:lnTo>
                <a:lnTo>
                  <a:pt x="4237685" y="2277338"/>
                </a:lnTo>
                <a:lnTo>
                  <a:pt x="4239920" y="2228215"/>
                </a:lnTo>
                <a:lnTo>
                  <a:pt x="4241673" y="2179066"/>
                </a:lnTo>
                <a:lnTo>
                  <a:pt x="4242917" y="2129904"/>
                </a:lnTo>
                <a:lnTo>
                  <a:pt x="4243654" y="2080729"/>
                </a:lnTo>
                <a:lnTo>
                  <a:pt x="4243857" y="2031555"/>
                </a:lnTo>
                <a:lnTo>
                  <a:pt x="4243527" y="1982406"/>
                </a:lnTo>
                <a:lnTo>
                  <a:pt x="4242663" y="1933270"/>
                </a:lnTo>
                <a:lnTo>
                  <a:pt x="4241241" y="1884172"/>
                </a:lnTo>
                <a:lnTo>
                  <a:pt x="4239260" y="1835111"/>
                </a:lnTo>
                <a:lnTo>
                  <a:pt x="4236707" y="1786102"/>
                </a:lnTo>
                <a:lnTo>
                  <a:pt x="4233570" y="1737156"/>
                </a:lnTo>
                <a:lnTo>
                  <a:pt x="4229849" y="1688274"/>
                </a:lnTo>
                <a:lnTo>
                  <a:pt x="4225518" y="1639481"/>
                </a:lnTo>
                <a:lnTo>
                  <a:pt x="4220591" y="1590763"/>
                </a:lnTo>
                <a:lnTo>
                  <a:pt x="4215028" y="1542161"/>
                </a:lnTo>
                <a:lnTo>
                  <a:pt x="4208843" y="1493659"/>
                </a:lnTo>
                <a:lnTo>
                  <a:pt x="4202011" y="1445272"/>
                </a:lnTo>
                <a:lnTo>
                  <a:pt x="4194543" y="1397012"/>
                </a:lnTo>
                <a:lnTo>
                  <a:pt x="4186402" y="1348905"/>
                </a:lnTo>
                <a:lnTo>
                  <a:pt x="4177601" y="1300924"/>
                </a:lnTo>
                <a:lnTo>
                  <a:pt x="4168127" y="1253109"/>
                </a:lnTo>
                <a:lnTo>
                  <a:pt x="4157954" y="1205458"/>
                </a:lnTo>
                <a:lnTo>
                  <a:pt x="4147083" y="1157986"/>
                </a:lnTo>
                <a:lnTo>
                  <a:pt x="4135513" y="1110703"/>
                </a:lnTo>
                <a:lnTo>
                  <a:pt x="4123220" y="1063612"/>
                </a:lnTo>
                <a:lnTo>
                  <a:pt x="4110202" y="1016723"/>
                </a:lnTo>
                <a:lnTo>
                  <a:pt x="4096448" y="970038"/>
                </a:lnTo>
                <a:lnTo>
                  <a:pt x="4081945" y="923594"/>
                </a:lnTo>
                <a:lnTo>
                  <a:pt x="4066679" y="877366"/>
                </a:lnTo>
                <a:lnTo>
                  <a:pt x="4050665" y="831392"/>
                </a:lnTo>
                <a:lnTo>
                  <a:pt x="4033863" y="785672"/>
                </a:lnTo>
                <a:lnTo>
                  <a:pt x="4016273" y="740206"/>
                </a:lnTo>
                <a:lnTo>
                  <a:pt x="3997896" y="695020"/>
                </a:lnTo>
                <a:lnTo>
                  <a:pt x="3978706" y="650113"/>
                </a:lnTo>
                <a:lnTo>
                  <a:pt x="3958717" y="605485"/>
                </a:lnTo>
                <a:lnTo>
                  <a:pt x="3937889" y="561162"/>
                </a:lnTo>
                <a:lnTo>
                  <a:pt x="3916235" y="517156"/>
                </a:lnTo>
                <a:lnTo>
                  <a:pt x="3893743" y="473468"/>
                </a:lnTo>
                <a:lnTo>
                  <a:pt x="3870388" y="430110"/>
                </a:lnTo>
                <a:lnTo>
                  <a:pt x="3846169" y="387083"/>
                </a:lnTo>
                <a:lnTo>
                  <a:pt x="3821087" y="344411"/>
                </a:lnTo>
                <a:lnTo>
                  <a:pt x="3795115" y="302082"/>
                </a:lnTo>
                <a:lnTo>
                  <a:pt x="3768255" y="260134"/>
                </a:lnTo>
                <a:lnTo>
                  <a:pt x="3740493" y="218567"/>
                </a:lnTo>
                <a:lnTo>
                  <a:pt x="3711816" y="177380"/>
                </a:lnTo>
                <a:lnTo>
                  <a:pt x="3682009" y="136575"/>
                </a:lnTo>
                <a:lnTo>
                  <a:pt x="3651466" y="96710"/>
                </a:lnTo>
                <a:lnTo>
                  <a:pt x="3620211" y="57810"/>
                </a:lnTo>
                <a:lnTo>
                  <a:pt x="3588245" y="19837"/>
                </a:lnTo>
                <a:lnTo>
                  <a:pt x="3570744" y="0"/>
                </a:lnTo>
                <a:lnTo>
                  <a:pt x="0" y="0"/>
                </a:lnTo>
                <a:lnTo>
                  <a:pt x="0" y="7742466"/>
                </a:lnTo>
                <a:lnTo>
                  <a:pt x="0" y="8414093"/>
                </a:lnTo>
                <a:lnTo>
                  <a:pt x="0" y="10286987"/>
                </a:lnTo>
                <a:lnTo>
                  <a:pt x="4149407" y="10286987"/>
                </a:lnTo>
                <a:lnTo>
                  <a:pt x="4166400" y="10245471"/>
                </a:lnTo>
                <a:lnTo>
                  <a:pt x="4184345" y="10198659"/>
                </a:lnTo>
                <a:lnTo>
                  <a:pt x="4201109" y="10151364"/>
                </a:lnTo>
                <a:lnTo>
                  <a:pt x="4216527" y="10103637"/>
                </a:lnTo>
                <a:lnTo>
                  <a:pt x="4230421" y="10055555"/>
                </a:lnTo>
                <a:lnTo>
                  <a:pt x="4242613" y="10007194"/>
                </a:lnTo>
                <a:lnTo>
                  <a:pt x="4252925" y="9958641"/>
                </a:lnTo>
                <a:lnTo>
                  <a:pt x="4261193" y="9909950"/>
                </a:lnTo>
                <a:lnTo>
                  <a:pt x="4267212" y="9861194"/>
                </a:lnTo>
                <a:lnTo>
                  <a:pt x="4270819" y="9812464"/>
                </a:lnTo>
                <a:lnTo>
                  <a:pt x="4272229" y="9763963"/>
                </a:lnTo>
                <a:close/>
              </a:path>
            </a:pathLst>
          </a:custGeom>
          <a:solidFill>
            <a:srgbClr val="6AD4CC">
              <a:alpha val="19999"/>
            </a:srgbClr>
          </a:solidFill>
        </p:spPr>
        <p:txBody>
          <a:bodyPr wrap="square" lIns="0" tIns="0" rIns="0" bIns="0" rtlCol="0"/>
          <a:lstStyle/>
          <a:p>
            <a:endParaRPr/>
          </a:p>
        </p:txBody>
      </p:sp>
      <p:sp>
        <p:nvSpPr>
          <p:cNvPr id="3" name="object 3"/>
          <p:cNvSpPr/>
          <p:nvPr/>
        </p:nvSpPr>
        <p:spPr>
          <a:xfrm>
            <a:off x="10526345" y="0"/>
            <a:ext cx="7762240" cy="10287635"/>
          </a:xfrm>
          <a:custGeom>
            <a:avLst/>
            <a:gdLst/>
            <a:ahLst/>
            <a:cxnLst/>
            <a:rect l="l" t="t" r="r" b="b"/>
            <a:pathLst>
              <a:path w="7762240" h="10287635">
                <a:moveTo>
                  <a:pt x="7761656" y="0"/>
                </a:moveTo>
                <a:lnTo>
                  <a:pt x="1955" y="0"/>
                </a:lnTo>
                <a:lnTo>
                  <a:pt x="622" y="45593"/>
                </a:lnTo>
                <a:lnTo>
                  <a:pt x="0" y="95135"/>
                </a:lnTo>
                <a:lnTo>
                  <a:pt x="215" y="144691"/>
                </a:lnTo>
                <a:lnTo>
                  <a:pt x="1257" y="194221"/>
                </a:lnTo>
                <a:lnTo>
                  <a:pt x="3136" y="243738"/>
                </a:lnTo>
                <a:lnTo>
                  <a:pt x="5842" y="293217"/>
                </a:lnTo>
                <a:lnTo>
                  <a:pt x="9359" y="342633"/>
                </a:lnTo>
                <a:lnTo>
                  <a:pt x="13703" y="391985"/>
                </a:lnTo>
                <a:lnTo>
                  <a:pt x="18859" y="441248"/>
                </a:lnTo>
                <a:lnTo>
                  <a:pt x="24828" y="490423"/>
                </a:lnTo>
                <a:lnTo>
                  <a:pt x="31457" y="540156"/>
                </a:lnTo>
                <a:lnTo>
                  <a:pt x="38963" y="589813"/>
                </a:lnTo>
                <a:lnTo>
                  <a:pt x="47358" y="639368"/>
                </a:lnTo>
                <a:lnTo>
                  <a:pt x="56603" y="688809"/>
                </a:lnTo>
                <a:lnTo>
                  <a:pt x="66725" y="738111"/>
                </a:lnTo>
                <a:lnTo>
                  <a:pt x="77711" y="787247"/>
                </a:lnTo>
                <a:lnTo>
                  <a:pt x="89560" y="836218"/>
                </a:lnTo>
                <a:lnTo>
                  <a:pt x="102247" y="884999"/>
                </a:lnTo>
                <a:lnTo>
                  <a:pt x="115798" y="933551"/>
                </a:lnTo>
                <a:lnTo>
                  <a:pt x="130200" y="981875"/>
                </a:lnTo>
                <a:lnTo>
                  <a:pt x="145427" y="1029944"/>
                </a:lnTo>
                <a:lnTo>
                  <a:pt x="161505" y="1077734"/>
                </a:lnTo>
                <a:lnTo>
                  <a:pt x="178422" y="1125232"/>
                </a:lnTo>
                <a:lnTo>
                  <a:pt x="196164" y="1172413"/>
                </a:lnTo>
                <a:lnTo>
                  <a:pt x="214718" y="1219263"/>
                </a:lnTo>
                <a:lnTo>
                  <a:pt x="234111" y="1265770"/>
                </a:lnTo>
                <a:lnTo>
                  <a:pt x="254317" y="1311897"/>
                </a:lnTo>
                <a:lnTo>
                  <a:pt x="275336" y="1357630"/>
                </a:lnTo>
                <a:lnTo>
                  <a:pt x="297167" y="1402956"/>
                </a:lnTo>
                <a:lnTo>
                  <a:pt x="319798" y="1447850"/>
                </a:lnTo>
                <a:lnTo>
                  <a:pt x="343242" y="1492300"/>
                </a:lnTo>
                <a:lnTo>
                  <a:pt x="367474" y="1536280"/>
                </a:lnTo>
                <a:lnTo>
                  <a:pt x="392506" y="1579765"/>
                </a:lnTo>
                <a:lnTo>
                  <a:pt x="418312" y="1622742"/>
                </a:lnTo>
                <a:lnTo>
                  <a:pt x="444919" y="1665198"/>
                </a:lnTo>
                <a:lnTo>
                  <a:pt x="472300" y="1707095"/>
                </a:lnTo>
                <a:lnTo>
                  <a:pt x="500456" y="1748434"/>
                </a:lnTo>
                <a:lnTo>
                  <a:pt x="529780" y="1790026"/>
                </a:lnTo>
                <a:lnTo>
                  <a:pt x="559866" y="1830895"/>
                </a:lnTo>
                <a:lnTo>
                  <a:pt x="590677" y="1871052"/>
                </a:lnTo>
                <a:lnTo>
                  <a:pt x="622173" y="1910537"/>
                </a:lnTo>
                <a:lnTo>
                  <a:pt x="654354" y="1949361"/>
                </a:lnTo>
                <a:lnTo>
                  <a:pt x="687158" y="1987562"/>
                </a:lnTo>
                <a:lnTo>
                  <a:pt x="720585" y="2025167"/>
                </a:lnTo>
                <a:lnTo>
                  <a:pt x="754608" y="2062187"/>
                </a:lnTo>
                <a:lnTo>
                  <a:pt x="789178" y="2098675"/>
                </a:lnTo>
                <a:lnTo>
                  <a:pt x="824280" y="2134641"/>
                </a:lnTo>
                <a:lnTo>
                  <a:pt x="859878" y="2170112"/>
                </a:lnTo>
                <a:lnTo>
                  <a:pt x="895959" y="2205126"/>
                </a:lnTo>
                <a:lnTo>
                  <a:pt x="932472" y="2239695"/>
                </a:lnTo>
                <a:lnTo>
                  <a:pt x="969416" y="2273846"/>
                </a:lnTo>
                <a:lnTo>
                  <a:pt x="1006754" y="2307615"/>
                </a:lnTo>
                <a:lnTo>
                  <a:pt x="1044448" y="2341029"/>
                </a:lnTo>
                <a:lnTo>
                  <a:pt x="1082471" y="2374100"/>
                </a:lnTo>
                <a:lnTo>
                  <a:pt x="1120813" y="2406878"/>
                </a:lnTo>
                <a:lnTo>
                  <a:pt x="1159433" y="2439378"/>
                </a:lnTo>
                <a:lnTo>
                  <a:pt x="1198295" y="2471610"/>
                </a:lnTo>
                <a:lnTo>
                  <a:pt x="1237386" y="2503627"/>
                </a:lnTo>
                <a:lnTo>
                  <a:pt x="1276680" y="2535453"/>
                </a:lnTo>
                <a:lnTo>
                  <a:pt x="1316139" y="2567089"/>
                </a:lnTo>
                <a:lnTo>
                  <a:pt x="1355725" y="2598597"/>
                </a:lnTo>
                <a:lnTo>
                  <a:pt x="1395437" y="2629966"/>
                </a:lnTo>
                <a:lnTo>
                  <a:pt x="1435227" y="2661259"/>
                </a:lnTo>
                <a:lnTo>
                  <a:pt x="1594675" y="2786024"/>
                </a:lnTo>
                <a:lnTo>
                  <a:pt x="1634515" y="2817355"/>
                </a:lnTo>
                <a:lnTo>
                  <a:pt x="1674126" y="2848914"/>
                </a:lnTo>
                <a:lnTo>
                  <a:pt x="1713534" y="2880703"/>
                </a:lnTo>
                <a:lnTo>
                  <a:pt x="1752739" y="2912719"/>
                </a:lnTo>
                <a:lnTo>
                  <a:pt x="1791741" y="2944952"/>
                </a:lnTo>
                <a:lnTo>
                  <a:pt x="1830565" y="2977375"/>
                </a:lnTo>
                <a:lnTo>
                  <a:pt x="1869198" y="3010014"/>
                </a:lnTo>
                <a:lnTo>
                  <a:pt x="1907667" y="3042843"/>
                </a:lnTo>
                <a:lnTo>
                  <a:pt x="1945957" y="3075851"/>
                </a:lnTo>
                <a:lnTo>
                  <a:pt x="1984082" y="3109049"/>
                </a:lnTo>
                <a:lnTo>
                  <a:pt x="2022055" y="3142411"/>
                </a:lnTo>
                <a:lnTo>
                  <a:pt x="2059876" y="3175939"/>
                </a:lnTo>
                <a:lnTo>
                  <a:pt x="2097557" y="3209620"/>
                </a:lnTo>
                <a:lnTo>
                  <a:pt x="2135098" y="3243465"/>
                </a:lnTo>
                <a:lnTo>
                  <a:pt x="2172512" y="3277438"/>
                </a:lnTo>
                <a:lnTo>
                  <a:pt x="2209800" y="3311563"/>
                </a:lnTo>
                <a:lnTo>
                  <a:pt x="2246960" y="3345815"/>
                </a:lnTo>
                <a:lnTo>
                  <a:pt x="2284018" y="3380194"/>
                </a:lnTo>
                <a:lnTo>
                  <a:pt x="2320975" y="3414674"/>
                </a:lnTo>
                <a:lnTo>
                  <a:pt x="2357831" y="3449282"/>
                </a:lnTo>
                <a:lnTo>
                  <a:pt x="2394585" y="3483978"/>
                </a:lnTo>
                <a:lnTo>
                  <a:pt x="2431262" y="3518776"/>
                </a:lnTo>
                <a:lnTo>
                  <a:pt x="2467864" y="3553663"/>
                </a:lnTo>
                <a:lnTo>
                  <a:pt x="2540838" y="3623678"/>
                </a:lnTo>
                <a:lnTo>
                  <a:pt x="2613583" y="3693960"/>
                </a:lnTo>
                <a:lnTo>
                  <a:pt x="2758567" y="3835108"/>
                </a:lnTo>
                <a:lnTo>
                  <a:pt x="3084169" y="4153547"/>
                </a:lnTo>
                <a:lnTo>
                  <a:pt x="3193148" y="4259288"/>
                </a:lnTo>
                <a:lnTo>
                  <a:pt x="3266071" y="4329506"/>
                </a:lnTo>
                <a:lnTo>
                  <a:pt x="3302635" y="4364507"/>
                </a:lnTo>
                <a:lnTo>
                  <a:pt x="3339274" y="4399432"/>
                </a:lnTo>
                <a:lnTo>
                  <a:pt x="3375990" y="4434281"/>
                </a:lnTo>
                <a:lnTo>
                  <a:pt x="3412807" y="4469028"/>
                </a:lnTo>
                <a:lnTo>
                  <a:pt x="3449713" y="4503674"/>
                </a:lnTo>
                <a:lnTo>
                  <a:pt x="3486721" y="4538218"/>
                </a:lnTo>
                <a:lnTo>
                  <a:pt x="3523831" y="4572647"/>
                </a:lnTo>
                <a:lnTo>
                  <a:pt x="3561067" y="4606950"/>
                </a:lnTo>
                <a:lnTo>
                  <a:pt x="3598418" y="4641139"/>
                </a:lnTo>
                <a:lnTo>
                  <a:pt x="3635895" y="4675187"/>
                </a:lnTo>
                <a:lnTo>
                  <a:pt x="3673513" y="4709096"/>
                </a:lnTo>
                <a:lnTo>
                  <a:pt x="3711257" y="4742853"/>
                </a:lnTo>
                <a:lnTo>
                  <a:pt x="3749167" y="4776457"/>
                </a:lnTo>
                <a:lnTo>
                  <a:pt x="3787216" y="4809896"/>
                </a:lnTo>
                <a:lnTo>
                  <a:pt x="3825430" y="4843170"/>
                </a:lnTo>
                <a:lnTo>
                  <a:pt x="3863822" y="4876279"/>
                </a:lnTo>
                <a:lnTo>
                  <a:pt x="3902367" y="4909185"/>
                </a:lnTo>
                <a:lnTo>
                  <a:pt x="3941102" y="4941913"/>
                </a:lnTo>
                <a:lnTo>
                  <a:pt x="3980027" y="4974450"/>
                </a:lnTo>
                <a:lnTo>
                  <a:pt x="4019143" y="5006772"/>
                </a:lnTo>
                <a:lnTo>
                  <a:pt x="4058450" y="5038890"/>
                </a:lnTo>
                <a:lnTo>
                  <a:pt x="4097972" y="5070780"/>
                </a:lnTo>
                <a:lnTo>
                  <a:pt x="4137698" y="5102453"/>
                </a:lnTo>
                <a:lnTo>
                  <a:pt x="4176458" y="5132971"/>
                </a:lnTo>
                <a:lnTo>
                  <a:pt x="4215498" y="5163236"/>
                </a:lnTo>
                <a:lnTo>
                  <a:pt x="4254830" y="5193246"/>
                </a:lnTo>
                <a:lnTo>
                  <a:pt x="4294416" y="5222989"/>
                </a:lnTo>
                <a:lnTo>
                  <a:pt x="4334294" y="5252453"/>
                </a:lnTo>
                <a:lnTo>
                  <a:pt x="4374426" y="5281638"/>
                </a:lnTo>
                <a:lnTo>
                  <a:pt x="4414825" y="5310505"/>
                </a:lnTo>
                <a:lnTo>
                  <a:pt x="4455503" y="5339067"/>
                </a:lnTo>
                <a:lnTo>
                  <a:pt x="4496422" y="5367312"/>
                </a:lnTo>
                <a:lnTo>
                  <a:pt x="4537608" y="5395214"/>
                </a:lnTo>
                <a:lnTo>
                  <a:pt x="4579048" y="5422773"/>
                </a:lnTo>
                <a:lnTo>
                  <a:pt x="4620742" y="5449976"/>
                </a:lnTo>
                <a:lnTo>
                  <a:pt x="4662678" y="5476824"/>
                </a:lnTo>
                <a:lnTo>
                  <a:pt x="4704867" y="5503278"/>
                </a:lnTo>
                <a:lnTo>
                  <a:pt x="4747298" y="5529364"/>
                </a:lnTo>
                <a:lnTo>
                  <a:pt x="4789970" y="5555031"/>
                </a:lnTo>
                <a:lnTo>
                  <a:pt x="4832883" y="5580304"/>
                </a:lnTo>
                <a:lnTo>
                  <a:pt x="4876025" y="5605145"/>
                </a:lnTo>
                <a:lnTo>
                  <a:pt x="4919396" y="5629567"/>
                </a:lnTo>
                <a:lnTo>
                  <a:pt x="4963007" y="5653532"/>
                </a:lnTo>
                <a:lnTo>
                  <a:pt x="5006835" y="5677052"/>
                </a:lnTo>
                <a:lnTo>
                  <a:pt x="5050891" y="5700103"/>
                </a:lnTo>
                <a:lnTo>
                  <a:pt x="5095164" y="5722683"/>
                </a:lnTo>
                <a:lnTo>
                  <a:pt x="5139652" y="5744781"/>
                </a:lnTo>
                <a:lnTo>
                  <a:pt x="5184356" y="5766384"/>
                </a:lnTo>
                <a:lnTo>
                  <a:pt x="5229276" y="5787466"/>
                </a:lnTo>
                <a:lnTo>
                  <a:pt x="5274411" y="5808040"/>
                </a:lnTo>
                <a:lnTo>
                  <a:pt x="5319738" y="5828081"/>
                </a:lnTo>
                <a:lnTo>
                  <a:pt x="5365280" y="5847575"/>
                </a:lnTo>
                <a:lnTo>
                  <a:pt x="5411013" y="5866523"/>
                </a:lnTo>
                <a:lnTo>
                  <a:pt x="5456948" y="5884913"/>
                </a:lnTo>
                <a:lnTo>
                  <a:pt x="5503075" y="5902731"/>
                </a:lnTo>
                <a:lnTo>
                  <a:pt x="5549392" y="5919952"/>
                </a:lnTo>
                <a:lnTo>
                  <a:pt x="5595912" y="5936589"/>
                </a:lnTo>
                <a:lnTo>
                  <a:pt x="5642597" y="5952617"/>
                </a:lnTo>
                <a:lnTo>
                  <a:pt x="5689485" y="5968035"/>
                </a:lnTo>
                <a:lnTo>
                  <a:pt x="5736539" y="5982817"/>
                </a:lnTo>
                <a:lnTo>
                  <a:pt x="5783783" y="5996965"/>
                </a:lnTo>
                <a:lnTo>
                  <a:pt x="5831192" y="6010465"/>
                </a:lnTo>
                <a:lnTo>
                  <a:pt x="5878766" y="6023292"/>
                </a:lnTo>
                <a:lnTo>
                  <a:pt x="5926518" y="6035459"/>
                </a:lnTo>
                <a:lnTo>
                  <a:pt x="5974448" y="6046940"/>
                </a:lnTo>
                <a:lnTo>
                  <a:pt x="6022518" y="6057735"/>
                </a:lnTo>
                <a:lnTo>
                  <a:pt x="6070765" y="6067818"/>
                </a:lnTo>
                <a:lnTo>
                  <a:pt x="6119165" y="6077191"/>
                </a:lnTo>
                <a:lnTo>
                  <a:pt x="6167717" y="6085840"/>
                </a:lnTo>
                <a:lnTo>
                  <a:pt x="6184366" y="6088558"/>
                </a:lnTo>
                <a:lnTo>
                  <a:pt x="6174587" y="6137656"/>
                </a:lnTo>
                <a:lnTo>
                  <a:pt x="6165532" y="6186906"/>
                </a:lnTo>
                <a:lnTo>
                  <a:pt x="6157201" y="6236297"/>
                </a:lnTo>
                <a:lnTo>
                  <a:pt x="6149594" y="6285801"/>
                </a:lnTo>
                <a:lnTo>
                  <a:pt x="6142698" y="6335420"/>
                </a:lnTo>
                <a:lnTo>
                  <a:pt x="6136500" y="6385141"/>
                </a:lnTo>
                <a:lnTo>
                  <a:pt x="6130988" y="6434963"/>
                </a:lnTo>
                <a:lnTo>
                  <a:pt x="6126162" y="6484874"/>
                </a:lnTo>
                <a:lnTo>
                  <a:pt x="6122009" y="6534861"/>
                </a:lnTo>
                <a:lnTo>
                  <a:pt x="6118517" y="6584912"/>
                </a:lnTo>
                <a:lnTo>
                  <a:pt x="6115685" y="6635026"/>
                </a:lnTo>
                <a:lnTo>
                  <a:pt x="6113500" y="6685191"/>
                </a:lnTo>
                <a:lnTo>
                  <a:pt x="6111951" y="6735407"/>
                </a:lnTo>
                <a:lnTo>
                  <a:pt x="6111037" y="6785648"/>
                </a:lnTo>
                <a:lnTo>
                  <a:pt x="6110732" y="6835902"/>
                </a:lnTo>
                <a:lnTo>
                  <a:pt x="6111037" y="6886181"/>
                </a:lnTo>
                <a:lnTo>
                  <a:pt x="6111951" y="6936473"/>
                </a:lnTo>
                <a:lnTo>
                  <a:pt x="6113450" y="6986752"/>
                </a:lnTo>
                <a:lnTo>
                  <a:pt x="6115545" y="7037032"/>
                </a:lnTo>
                <a:lnTo>
                  <a:pt x="6118199" y="7087273"/>
                </a:lnTo>
                <a:lnTo>
                  <a:pt x="6121425" y="7137501"/>
                </a:lnTo>
                <a:lnTo>
                  <a:pt x="6125210" y="7187679"/>
                </a:lnTo>
                <a:lnTo>
                  <a:pt x="6129540" y="7237819"/>
                </a:lnTo>
                <a:lnTo>
                  <a:pt x="6134417" y="7287895"/>
                </a:lnTo>
                <a:lnTo>
                  <a:pt x="6139815" y="7337907"/>
                </a:lnTo>
                <a:lnTo>
                  <a:pt x="6145733" y="7387844"/>
                </a:lnTo>
                <a:lnTo>
                  <a:pt x="6152172" y="7437691"/>
                </a:lnTo>
                <a:lnTo>
                  <a:pt x="6159106" y="7487450"/>
                </a:lnTo>
                <a:lnTo>
                  <a:pt x="6166536" y="7537107"/>
                </a:lnTo>
                <a:lnTo>
                  <a:pt x="6174448" y="7586662"/>
                </a:lnTo>
                <a:lnTo>
                  <a:pt x="6182830" y="7636091"/>
                </a:lnTo>
                <a:lnTo>
                  <a:pt x="6191694" y="7685379"/>
                </a:lnTo>
                <a:lnTo>
                  <a:pt x="6210643" y="7783754"/>
                </a:lnTo>
                <a:lnTo>
                  <a:pt x="6220714" y="7832852"/>
                </a:lnTo>
                <a:lnTo>
                  <a:pt x="6231217" y="7881874"/>
                </a:lnTo>
                <a:lnTo>
                  <a:pt x="6242139" y="7930782"/>
                </a:lnTo>
                <a:lnTo>
                  <a:pt x="6265176" y="8028343"/>
                </a:lnTo>
                <a:lnTo>
                  <a:pt x="6289726" y="8125549"/>
                </a:lnTo>
                <a:lnTo>
                  <a:pt x="6315710" y="8222399"/>
                </a:lnTo>
                <a:lnTo>
                  <a:pt x="6343002" y="8318919"/>
                </a:lnTo>
                <a:lnTo>
                  <a:pt x="6371539" y="8415109"/>
                </a:lnTo>
                <a:lnTo>
                  <a:pt x="6401194" y="8510994"/>
                </a:lnTo>
                <a:lnTo>
                  <a:pt x="6431889" y="8606574"/>
                </a:lnTo>
                <a:lnTo>
                  <a:pt x="6479667" y="8749424"/>
                </a:lnTo>
                <a:lnTo>
                  <a:pt x="6561976" y="8984437"/>
                </a:lnTo>
                <a:lnTo>
                  <a:pt x="6646913" y="9218447"/>
                </a:lnTo>
                <a:lnTo>
                  <a:pt x="6699898" y="9358135"/>
                </a:lnTo>
                <a:lnTo>
                  <a:pt x="6736308" y="9450781"/>
                </a:lnTo>
                <a:lnTo>
                  <a:pt x="6773723" y="9542958"/>
                </a:lnTo>
                <a:lnTo>
                  <a:pt x="6812280" y="9634576"/>
                </a:lnTo>
                <a:lnTo>
                  <a:pt x="6832003" y="9680156"/>
                </a:lnTo>
                <a:lnTo>
                  <a:pt x="6852056" y="9725558"/>
                </a:lnTo>
                <a:lnTo>
                  <a:pt x="6872452" y="9770783"/>
                </a:lnTo>
                <a:lnTo>
                  <a:pt x="6893204" y="9815817"/>
                </a:lnTo>
                <a:lnTo>
                  <a:pt x="6915480" y="9862756"/>
                </a:lnTo>
                <a:lnTo>
                  <a:pt x="6938480" y="9909238"/>
                </a:lnTo>
                <a:lnTo>
                  <a:pt x="6962229" y="9955225"/>
                </a:lnTo>
                <a:lnTo>
                  <a:pt x="6986778" y="10000666"/>
                </a:lnTo>
                <a:lnTo>
                  <a:pt x="7012165" y="10045535"/>
                </a:lnTo>
                <a:lnTo>
                  <a:pt x="7038416" y="10089794"/>
                </a:lnTo>
                <a:lnTo>
                  <a:pt x="7065569" y="10133381"/>
                </a:lnTo>
                <a:lnTo>
                  <a:pt x="7093674" y="10176281"/>
                </a:lnTo>
                <a:lnTo>
                  <a:pt x="7122744" y="10218433"/>
                </a:lnTo>
                <a:lnTo>
                  <a:pt x="7152830" y="10259809"/>
                </a:lnTo>
                <a:lnTo>
                  <a:pt x="7173709" y="10287013"/>
                </a:lnTo>
                <a:lnTo>
                  <a:pt x="7761643" y="10287013"/>
                </a:lnTo>
                <a:lnTo>
                  <a:pt x="7761643" y="5896419"/>
                </a:lnTo>
                <a:lnTo>
                  <a:pt x="7761656" y="0"/>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457200" y="8972550"/>
            <a:ext cx="571500" cy="571500"/>
          </a:xfrm>
          <a:custGeom>
            <a:avLst/>
            <a:gdLst/>
            <a:ahLst/>
            <a:cxnLst/>
            <a:rect l="l" t="t" r="r" b="b"/>
            <a:pathLst>
              <a:path w="571500" h="571500">
                <a:moveTo>
                  <a:pt x="285749" y="571499"/>
                </a:moveTo>
                <a:lnTo>
                  <a:pt x="239399" y="567759"/>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2100" y="3739"/>
                </a:lnTo>
                <a:lnTo>
                  <a:pt x="376069" y="14567"/>
                </a:lnTo>
                <a:lnTo>
                  <a:pt x="417068" y="31894"/>
                </a:lnTo>
                <a:lnTo>
                  <a:pt x="454510" y="55133"/>
                </a:lnTo>
                <a:lnTo>
                  <a:pt x="487805" y="83694"/>
                </a:lnTo>
                <a:lnTo>
                  <a:pt x="516366" y="116989"/>
                </a:lnTo>
                <a:lnTo>
                  <a:pt x="539605" y="154431"/>
                </a:lnTo>
                <a:lnTo>
                  <a:pt x="556932" y="195430"/>
                </a:lnTo>
                <a:lnTo>
                  <a:pt x="567759" y="239399"/>
                </a:lnTo>
                <a:lnTo>
                  <a:pt x="571499" y="285749"/>
                </a:lnTo>
                <a:lnTo>
                  <a:pt x="567759" y="332100"/>
                </a:lnTo>
                <a:lnTo>
                  <a:pt x="556932" y="376069"/>
                </a:lnTo>
                <a:lnTo>
                  <a:pt x="539605" y="417068"/>
                </a:lnTo>
                <a:lnTo>
                  <a:pt x="516366" y="454510"/>
                </a:lnTo>
                <a:lnTo>
                  <a:pt x="487805" y="487805"/>
                </a:lnTo>
                <a:lnTo>
                  <a:pt x="454510" y="516366"/>
                </a:lnTo>
                <a:lnTo>
                  <a:pt x="417068" y="539605"/>
                </a:lnTo>
                <a:lnTo>
                  <a:pt x="376069" y="556932"/>
                </a:lnTo>
                <a:lnTo>
                  <a:pt x="332100" y="567759"/>
                </a:lnTo>
                <a:lnTo>
                  <a:pt x="285749" y="571499"/>
                </a:lnTo>
                <a:close/>
              </a:path>
            </a:pathLst>
          </a:custGeom>
          <a:solidFill>
            <a:srgbClr val="6AD4CC"/>
          </a:solidFill>
        </p:spPr>
        <p:txBody>
          <a:bodyPr wrap="square" lIns="0" tIns="0" rIns="0" bIns="0" rtlCol="0"/>
          <a:lstStyle/>
          <a:p>
            <a:endParaRPr/>
          </a:p>
        </p:txBody>
      </p:sp>
      <p:sp>
        <p:nvSpPr>
          <p:cNvPr id="5" name="object 5"/>
          <p:cNvSpPr/>
          <p:nvPr/>
        </p:nvSpPr>
        <p:spPr>
          <a:xfrm>
            <a:off x="16078187" y="11"/>
            <a:ext cx="2209800" cy="3333750"/>
          </a:xfrm>
          <a:custGeom>
            <a:avLst/>
            <a:gdLst/>
            <a:ahLst/>
            <a:cxnLst/>
            <a:rect l="l" t="t" r="r" b="b"/>
            <a:pathLst>
              <a:path w="2209800" h="3333750">
                <a:moveTo>
                  <a:pt x="1181100" y="2743200"/>
                </a:moveTo>
                <a:lnTo>
                  <a:pt x="1179144" y="2694762"/>
                </a:lnTo>
                <a:lnTo>
                  <a:pt x="1173378" y="2647404"/>
                </a:lnTo>
                <a:lnTo>
                  <a:pt x="1163942" y="2601277"/>
                </a:lnTo>
                <a:lnTo>
                  <a:pt x="1151001" y="2556535"/>
                </a:lnTo>
                <a:lnTo>
                  <a:pt x="1134694" y="2513330"/>
                </a:lnTo>
                <a:lnTo>
                  <a:pt x="1115187" y="2471801"/>
                </a:lnTo>
                <a:lnTo>
                  <a:pt x="1092631" y="2432113"/>
                </a:lnTo>
                <a:lnTo>
                  <a:pt x="1067168" y="2394420"/>
                </a:lnTo>
                <a:lnTo>
                  <a:pt x="1038948" y="2358872"/>
                </a:lnTo>
                <a:lnTo>
                  <a:pt x="1008138" y="2325611"/>
                </a:lnTo>
                <a:lnTo>
                  <a:pt x="974877" y="2294801"/>
                </a:lnTo>
                <a:lnTo>
                  <a:pt x="939330" y="2266581"/>
                </a:lnTo>
                <a:lnTo>
                  <a:pt x="901636" y="2241118"/>
                </a:lnTo>
                <a:lnTo>
                  <a:pt x="861949" y="2218563"/>
                </a:lnTo>
                <a:lnTo>
                  <a:pt x="820420" y="2199055"/>
                </a:lnTo>
                <a:lnTo>
                  <a:pt x="777214" y="2182749"/>
                </a:lnTo>
                <a:lnTo>
                  <a:pt x="732472" y="2169807"/>
                </a:lnTo>
                <a:lnTo>
                  <a:pt x="686346" y="2160371"/>
                </a:lnTo>
                <a:lnTo>
                  <a:pt x="638987" y="2154605"/>
                </a:lnTo>
                <a:lnTo>
                  <a:pt x="590550" y="2152650"/>
                </a:lnTo>
                <a:lnTo>
                  <a:pt x="542124" y="2154605"/>
                </a:lnTo>
                <a:lnTo>
                  <a:pt x="494766" y="2160371"/>
                </a:lnTo>
                <a:lnTo>
                  <a:pt x="448640" y="2169807"/>
                </a:lnTo>
                <a:lnTo>
                  <a:pt x="403898" y="2182749"/>
                </a:lnTo>
                <a:lnTo>
                  <a:pt x="360692" y="2199055"/>
                </a:lnTo>
                <a:lnTo>
                  <a:pt x="319163" y="2218563"/>
                </a:lnTo>
                <a:lnTo>
                  <a:pt x="279476" y="2241118"/>
                </a:lnTo>
                <a:lnTo>
                  <a:pt x="241782" y="2266581"/>
                </a:lnTo>
                <a:lnTo>
                  <a:pt x="206235" y="2294801"/>
                </a:lnTo>
                <a:lnTo>
                  <a:pt x="172974" y="2325611"/>
                </a:lnTo>
                <a:lnTo>
                  <a:pt x="142163" y="2358872"/>
                </a:lnTo>
                <a:lnTo>
                  <a:pt x="113944" y="2394420"/>
                </a:lnTo>
                <a:lnTo>
                  <a:pt x="88480" y="2432113"/>
                </a:lnTo>
                <a:lnTo>
                  <a:pt x="65925" y="2471801"/>
                </a:lnTo>
                <a:lnTo>
                  <a:pt x="46418" y="2513330"/>
                </a:lnTo>
                <a:lnTo>
                  <a:pt x="30111" y="2556535"/>
                </a:lnTo>
                <a:lnTo>
                  <a:pt x="17170" y="2601277"/>
                </a:lnTo>
                <a:lnTo>
                  <a:pt x="7734" y="2647404"/>
                </a:lnTo>
                <a:lnTo>
                  <a:pt x="1968" y="2694762"/>
                </a:lnTo>
                <a:lnTo>
                  <a:pt x="0" y="2743200"/>
                </a:lnTo>
                <a:lnTo>
                  <a:pt x="1968" y="2791625"/>
                </a:lnTo>
                <a:lnTo>
                  <a:pt x="7734" y="2838983"/>
                </a:lnTo>
                <a:lnTo>
                  <a:pt x="17170" y="2885109"/>
                </a:lnTo>
                <a:lnTo>
                  <a:pt x="30111" y="2929852"/>
                </a:lnTo>
                <a:lnTo>
                  <a:pt x="46418" y="2973057"/>
                </a:lnTo>
                <a:lnTo>
                  <a:pt x="65925" y="3014586"/>
                </a:lnTo>
                <a:lnTo>
                  <a:pt x="88480" y="3054273"/>
                </a:lnTo>
                <a:lnTo>
                  <a:pt x="113944" y="3091967"/>
                </a:lnTo>
                <a:lnTo>
                  <a:pt x="142163" y="3127514"/>
                </a:lnTo>
                <a:lnTo>
                  <a:pt x="172974" y="3160776"/>
                </a:lnTo>
                <a:lnTo>
                  <a:pt x="206235" y="3191586"/>
                </a:lnTo>
                <a:lnTo>
                  <a:pt x="241782" y="3219805"/>
                </a:lnTo>
                <a:lnTo>
                  <a:pt x="279476" y="3245269"/>
                </a:lnTo>
                <a:lnTo>
                  <a:pt x="319163" y="3267824"/>
                </a:lnTo>
                <a:lnTo>
                  <a:pt x="360692" y="3287331"/>
                </a:lnTo>
                <a:lnTo>
                  <a:pt x="403898" y="3303638"/>
                </a:lnTo>
                <a:lnTo>
                  <a:pt x="448640" y="3316579"/>
                </a:lnTo>
                <a:lnTo>
                  <a:pt x="494766" y="3326015"/>
                </a:lnTo>
                <a:lnTo>
                  <a:pt x="542124" y="3331781"/>
                </a:lnTo>
                <a:lnTo>
                  <a:pt x="590550" y="3333750"/>
                </a:lnTo>
                <a:lnTo>
                  <a:pt x="638987" y="3331781"/>
                </a:lnTo>
                <a:lnTo>
                  <a:pt x="686346" y="3326015"/>
                </a:lnTo>
                <a:lnTo>
                  <a:pt x="732472" y="3316579"/>
                </a:lnTo>
                <a:lnTo>
                  <a:pt x="777214" y="3303638"/>
                </a:lnTo>
                <a:lnTo>
                  <a:pt x="820420" y="3287331"/>
                </a:lnTo>
                <a:lnTo>
                  <a:pt x="861949" y="3267824"/>
                </a:lnTo>
                <a:lnTo>
                  <a:pt x="901636" y="3245269"/>
                </a:lnTo>
                <a:lnTo>
                  <a:pt x="939330" y="3219805"/>
                </a:lnTo>
                <a:lnTo>
                  <a:pt x="974877" y="3191586"/>
                </a:lnTo>
                <a:lnTo>
                  <a:pt x="1008138" y="3160776"/>
                </a:lnTo>
                <a:lnTo>
                  <a:pt x="1038948" y="3127514"/>
                </a:lnTo>
                <a:lnTo>
                  <a:pt x="1067168" y="3091967"/>
                </a:lnTo>
                <a:lnTo>
                  <a:pt x="1092631" y="3054273"/>
                </a:lnTo>
                <a:lnTo>
                  <a:pt x="1115187" y="3014586"/>
                </a:lnTo>
                <a:lnTo>
                  <a:pt x="1134694" y="2973057"/>
                </a:lnTo>
                <a:lnTo>
                  <a:pt x="1151001" y="2929852"/>
                </a:lnTo>
                <a:lnTo>
                  <a:pt x="1163942" y="2885109"/>
                </a:lnTo>
                <a:lnTo>
                  <a:pt x="1173378" y="2838983"/>
                </a:lnTo>
                <a:lnTo>
                  <a:pt x="1179144" y="2791625"/>
                </a:lnTo>
                <a:lnTo>
                  <a:pt x="1181100" y="2743200"/>
                </a:lnTo>
                <a:close/>
              </a:path>
              <a:path w="2209800" h="3333750">
                <a:moveTo>
                  <a:pt x="2209800" y="0"/>
                </a:moveTo>
                <a:lnTo>
                  <a:pt x="805713" y="0"/>
                </a:lnTo>
                <a:lnTo>
                  <a:pt x="781812" y="41389"/>
                </a:lnTo>
                <a:lnTo>
                  <a:pt x="758748" y="89750"/>
                </a:lnTo>
                <a:lnTo>
                  <a:pt x="739533" y="139801"/>
                </a:lnTo>
                <a:lnTo>
                  <a:pt x="724357" y="191173"/>
                </a:lnTo>
                <a:lnTo>
                  <a:pt x="713435" y="243484"/>
                </a:lnTo>
                <a:lnTo>
                  <a:pt x="706945" y="296354"/>
                </a:lnTo>
                <a:lnTo>
                  <a:pt x="704900" y="347624"/>
                </a:lnTo>
                <a:lnTo>
                  <a:pt x="706843" y="398564"/>
                </a:lnTo>
                <a:lnTo>
                  <a:pt x="712076" y="449211"/>
                </a:lnTo>
                <a:lnTo>
                  <a:pt x="719861" y="499618"/>
                </a:lnTo>
                <a:lnTo>
                  <a:pt x="729500" y="549846"/>
                </a:lnTo>
                <a:lnTo>
                  <a:pt x="740283" y="599960"/>
                </a:lnTo>
                <a:lnTo>
                  <a:pt x="751471" y="649998"/>
                </a:lnTo>
                <a:lnTo>
                  <a:pt x="761961" y="699782"/>
                </a:lnTo>
                <a:lnTo>
                  <a:pt x="771232" y="749731"/>
                </a:lnTo>
                <a:lnTo>
                  <a:pt x="779462" y="799846"/>
                </a:lnTo>
                <a:lnTo>
                  <a:pt x="786815" y="850087"/>
                </a:lnTo>
                <a:lnTo>
                  <a:pt x="793470" y="900430"/>
                </a:lnTo>
                <a:lnTo>
                  <a:pt x="799592" y="950849"/>
                </a:lnTo>
                <a:lnTo>
                  <a:pt x="805357" y="1001331"/>
                </a:lnTo>
                <a:lnTo>
                  <a:pt x="816483" y="1102398"/>
                </a:lnTo>
                <a:lnTo>
                  <a:pt x="822185" y="1152918"/>
                </a:lnTo>
                <a:lnTo>
                  <a:pt x="828217" y="1203413"/>
                </a:lnTo>
                <a:lnTo>
                  <a:pt x="834745" y="1253845"/>
                </a:lnTo>
                <a:lnTo>
                  <a:pt x="841933" y="1304188"/>
                </a:lnTo>
                <a:lnTo>
                  <a:pt x="849947" y="1354442"/>
                </a:lnTo>
                <a:lnTo>
                  <a:pt x="858977" y="1404569"/>
                </a:lnTo>
                <a:lnTo>
                  <a:pt x="869175" y="1454543"/>
                </a:lnTo>
                <a:lnTo>
                  <a:pt x="880135" y="1501571"/>
                </a:lnTo>
                <a:lnTo>
                  <a:pt x="892670" y="1548434"/>
                </a:lnTo>
                <a:lnTo>
                  <a:pt x="906843" y="1594942"/>
                </a:lnTo>
                <a:lnTo>
                  <a:pt x="922743" y="1640916"/>
                </a:lnTo>
                <a:lnTo>
                  <a:pt x="940435" y="1686217"/>
                </a:lnTo>
                <a:lnTo>
                  <a:pt x="960005" y="1730641"/>
                </a:lnTo>
                <a:lnTo>
                  <a:pt x="981544" y="1774024"/>
                </a:lnTo>
                <a:lnTo>
                  <a:pt x="1005116" y="1816214"/>
                </a:lnTo>
                <a:lnTo>
                  <a:pt x="1030795" y="1857019"/>
                </a:lnTo>
                <a:lnTo>
                  <a:pt x="1058672" y="1896275"/>
                </a:lnTo>
                <a:lnTo>
                  <a:pt x="1088821" y="1933816"/>
                </a:lnTo>
                <a:lnTo>
                  <a:pt x="1121321" y="1969477"/>
                </a:lnTo>
                <a:lnTo>
                  <a:pt x="1156246" y="2003069"/>
                </a:lnTo>
                <a:lnTo>
                  <a:pt x="1193673" y="2034425"/>
                </a:lnTo>
                <a:lnTo>
                  <a:pt x="1233690" y="2063381"/>
                </a:lnTo>
                <a:lnTo>
                  <a:pt x="1276642" y="2089454"/>
                </a:lnTo>
                <a:lnTo>
                  <a:pt x="1320800" y="2111260"/>
                </a:lnTo>
                <a:lnTo>
                  <a:pt x="1365999" y="2128951"/>
                </a:lnTo>
                <a:lnTo>
                  <a:pt x="1412062" y="2142655"/>
                </a:lnTo>
                <a:lnTo>
                  <a:pt x="1458836" y="2152510"/>
                </a:lnTo>
                <a:lnTo>
                  <a:pt x="1506156" y="2158657"/>
                </a:lnTo>
                <a:lnTo>
                  <a:pt x="1553857" y="2161222"/>
                </a:lnTo>
                <a:lnTo>
                  <a:pt x="1601774" y="2160359"/>
                </a:lnTo>
                <a:lnTo>
                  <a:pt x="1649755" y="2156193"/>
                </a:lnTo>
                <a:lnTo>
                  <a:pt x="1697621" y="2148865"/>
                </a:lnTo>
                <a:lnTo>
                  <a:pt x="1745208" y="2138515"/>
                </a:lnTo>
                <a:lnTo>
                  <a:pt x="1792363" y="2125281"/>
                </a:lnTo>
                <a:lnTo>
                  <a:pt x="1838909" y="2109305"/>
                </a:lnTo>
                <a:lnTo>
                  <a:pt x="1884692" y="2090712"/>
                </a:lnTo>
                <a:lnTo>
                  <a:pt x="1929409" y="2069719"/>
                </a:lnTo>
                <a:lnTo>
                  <a:pt x="1972970" y="2046732"/>
                </a:lnTo>
                <a:lnTo>
                  <a:pt x="2015363" y="2021878"/>
                </a:lnTo>
                <a:lnTo>
                  <a:pt x="2056599" y="1995233"/>
                </a:lnTo>
                <a:lnTo>
                  <a:pt x="2096668" y="1966899"/>
                </a:lnTo>
                <a:lnTo>
                  <a:pt x="2135594" y="1936965"/>
                </a:lnTo>
                <a:lnTo>
                  <a:pt x="2173351" y="1905533"/>
                </a:lnTo>
                <a:lnTo>
                  <a:pt x="2209800" y="1872830"/>
                </a:lnTo>
                <a:lnTo>
                  <a:pt x="2209800" y="0"/>
                </a:lnTo>
                <a:close/>
              </a:path>
            </a:pathLst>
          </a:custGeom>
          <a:solidFill>
            <a:srgbClr val="6AD4CC"/>
          </a:solidFill>
        </p:spPr>
        <p:txBody>
          <a:bodyPr wrap="square" lIns="0" tIns="0" rIns="0" bIns="0" rtlCol="0"/>
          <a:lstStyle/>
          <a:p>
            <a:endParaRPr/>
          </a:p>
        </p:txBody>
      </p:sp>
      <p:sp>
        <p:nvSpPr>
          <p:cNvPr id="6" name="object 6"/>
          <p:cNvSpPr/>
          <p:nvPr/>
        </p:nvSpPr>
        <p:spPr>
          <a:xfrm>
            <a:off x="1241504" y="9127326"/>
            <a:ext cx="2056764" cy="1160145"/>
          </a:xfrm>
          <a:custGeom>
            <a:avLst/>
            <a:gdLst/>
            <a:ahLst/>
            <a:cxnLst/>
            <a:rect l="l" t="t" r="r" b="b"/>
            <a:pathLst>
              <a:path w="2056764" h="1160145">
                <a:moveTo>
                  <a:pt x="82513" y="923338"/>
                </a:moveTo>
                <a:lnTo>
                  <a:pt x="61962" y="878114"/>
                </a:lnTo>
                <a:lnTo>
                  <a:pt x="43870" y="831747"/>
                </a:lnTo>
                <a:lnTo>
                  <a:pt x="28382" y="784254"/>
                </a:lnTo>
                <a:lnTo>
                  <a:pt x="16585" y="738377"/>
                </a:lnTo>
                <a:lnTo>
                  <a:pt x="7822" y="692055"/>
                </a:lnTo>
                <a:lnTo>
                  <a:pt x="2243" y="645524"/>
                </a:lnTo>
                <a:lnTo>
                  <a:pt x="0" y="599019"/>
                </a:lnTo>
                <a:lnTo>
                  <a:pt x="1242" y="552774"/>
                </a:lnTo>
                <a:lnTo>
                  <a:pt x="6121" y="507026"/>
                </a:lnTo>
                <a:lnTo>
                  <a:pt x="14789" y="462009"/>
                </a:lnTo>
                <a:lnTo>
                  <a:pt x="27395" y="417958"/>
                </a:lnTo>
                <a:lnTo>
                  <a:pt x="44090" y="375109"/>
                </a:lnTo>
                <a:lnTo>
                  <a:pt x="65026" y="333697"/>
                </a:lnTo>
                <a:lnTo>
                  <a:pt x="90352" y="293957"/>
                </a:lnTo>
                <a:lnTo>
                  <a:pt x="120221" y="256124"/>
                </a:lnTo>
                <a:lnTo>
                  <a:pt x="155395" y="219488"/>
                </a:lnTo>
                <a:lnTo>
                  <a:pt x="193152" y="186508"/>
                </a:lnTo>
                <a:lnTo>
                  <a:pt x="233237" y="157022"/>
                </a:lnTo>
                <a:lnTo>
                  <a:pt x="275392" y="130871"/>
                </a:lnTo>
                <a:lnTo>
                  <a:pt x="319363" y="107895"/>
                </a:lnTo>
                <a:lnTo>
                  <a:pt x="364891" y="87935"/>
                </a:lnTo>
                <a:lnTo>
                  <a:pt x="411722" y="70831"/>
                </a:lnTo>
                <a:lnTo>
                  <a:pt x="459598" y="56424"/>
                </a:lnTo>
                <a:lnTo>
                  <a:pt x="508264" y="44553"/>
                </a:lnTo>
                <a:lnTo>
                  <a:pt x="557462" y="35059"/>
                </a:lnTo>
                <a:lnTo>
                  <a:pt x="606937" y="27782"/>
                </a:lnTo>
                <a:lnTo>
                  <a:pt x="656432" y="22562"/>
                </a:lnTo>
                <a:lnTo>
                  <a:pt x="708009" y="18903"/>
                </a:lnTo>
                <a:lnTo>
                  <a:pt x="759581" y="16672"/>
                </a:lnTo>
                <a:lnTo>
                  <a:pt x="811146" y="15604"/>
                </a:lnTo>
                <a:lnTo>
                  <a:pt x="862704" y="15436"/>
                </a:lnTo>
                <a:lnTo>
                  <a:pt x="914253" y="15902"/>
                </a:lnTo>
                <a:lnTo>
                  <a:pt x="965791" y="16740"/>
                </a:lnTo>
                <a:lnTo>
                  <a:pt x="1017316" y="17684"/>
                </a:lnTo>
                <a:lnTo>
                  <a:pt x="1068829" y="18471"/>
                </a:lnTo>
                <a:lnTo>
                  <a:pt x="1120326" y="18836"/>
                </a:lnTo>
                <a:lnTo>
                  <a:pt x="1171806" y="18515"/>
                </a:lnTo>
                <a:lnTo>
                  <a:pt x="1223269" y="17245"/>
                </a:lnTo>
                <a:lnTo>
                  <a:pt x="1274712" y="14760"/>
                </a:lnTo>
                <a:lnTo>
                  <a:pt x="1326134" y="10797"/>
                </a:lnTo>
                <a:lnTo>
                  <a:pt x="1375214" y="6279"/>
                </a:lnTo>
                <a:lnTo>
                  <a:pt x="1424302" y="2368"/>
                </a:lnTo>
                <a:lnTo>
                  <a:pt x="1473349" y="0"/>
                </a:lnTo>
                <a:lnTo>
                  <a:pt x="1522305" y="110"/>
                </a:lnTo>
                <a:lnTo>
                  <a:pt x="1571120" y="3636"/>
                </a:lnTo>
                <a:lnTo>
                  <a:pt x="1619745" y="11512"/>
                </a:lnTo>
                <a:lnTo>
                  <a:pt x="1670625" y="24937"/>
                </a:lnTo>
                <a:lnTo>
                  <a:pt x="1720086" y="43437"/>
                </a:lnTo>
                <a:lnTo>
                  <a:pt x="1767626" y="66665"/>
                </a:lnTo>
                <a:lnTo>
                  <a:pt x="1812745" y="94272"/>
                </a:lnTo>
                <a:lnTo>
                  <a:pt x="1854939" y="125910"/>
                </a:lnTo>
                <a:lnTo>
                  <a:pt x="1893660" y="160574"/>
                </a:lnTo>
                <a:lnTo>
                  <a:pt x="1929091" y="198593"/>
                </a:lnTo>
                <a:lnTo>
                  <a:pt x="1960852" y="239684"/>
                </a:lnTo>
                <a:lnTo>
                  <a:pt x="1988563" y="283568"/>
                </a:lnTo>
                <a:lnTo>
                  <a:pt x="2011843" y="329964"/>
                </a:lnTo>
                <a:lnTo>
                  <a:pt x="2029864" y="379285"/>
                </a:lnTo>
                <a:lnTo>
                  <a:pt x="2042445" y="431005"/>
                </a:lnTo>
                <a:lnTo>
                  <a:pt x="2050503" y="484077"/>
                </a:lnTo>
                <a:lnTo>
                  <a:pt x="2054953" y="537453"/>
                </a:lnTo>
                <a:lnTo>
                  <a:pt x="2056711" y="590084"/>
                </a:lnTo>
                <a:lnTo>
                  <a:pt x="2056237" y="638678"/>
                </a:lnTo>
                <a:lnTo>
                  <a:pt x="2053291" y="687026"/>
                </a:lnTo>
                <a:lnTo>
                  <a:pt x="2048009" y="735094"/>
                </a:lnTo>
                <a:lnTo>
                  <a:pt x="2040529" y="782847"/>
                </a:lnTo>
                <a:lnTo>
                  <a:pt x="2030985" y="830250"/>
                </a:lnTo>
                <a:lnTo>
                  <a:pt x="2019516" y="877267"/>
                </a:lnTo>
                <a:lnTo>
                  <a:pt x="2006258" y="923865"/>
                </a:lnTo>
                <a:lnTo>
                  <a:pt x="1991346" y="970006"/>
                </a:lnTo>
                <a:lnTo>
                  <a:pt x="1974918" y="1015658"/>
                </a:lnTo>
                <a:lnTo>
                  <a:pt x="1957111" y="1060784"/>
                </a:lnTo>
                <a:lnTo>
                  <a:pt x="1938060" y="1105350"/>
                </a:lnTo>
                <a:lnTo>
                  <a:pt x="1917096" y="1151189"/>
                </a:lnTo>
                <a:lnTo>
                  <a:pt x="1912971" y="1159673"/>
                </a:lnTo>
                <a:lnTo>
                  <a:pt x="240831" y="1159673"/>
                </a:lnTo>
                <a:lnTo>
                  <a:pt x="186431" y="1092484"/>
                </a:lnTo>
                <a:lnTo>
                  <a:pt x="157481" y="1051993"/>
                </a:lnTo>
                <a:lnTo>
                  <a:pt x="130416" y="1010294"/>
                </a:lnTo>
                <a:lnTo>
                  <a:pt x="105378" y="967404"/>
                </a:lnTo>
                <a:lnTo>
                  <a:pt x="82513" y="923338"/>
                </a:lnTo>
                <a:close/>
              </a:path>
            </a:pathLst>
          </a:custGeom>
          <a:solidFill>
            <a:srgbClr val="6AD4CC"/>
          </a:solidFill>
        </p:spPr>
        <p:txBody>
          <a:bodyPr wrap="square" lIns="0" tIns="0" rIns="0" bIns="0" rtlCol="0"/>
          <a:lstStyle/>
          <a:p>
            <a:endParaRPr/>
          </a:p>
        </p:txBody>
      </p:sp>
      <p:pic>
        <p:nvPicPr>
          <p:cNvPr id="7" name="object 7"/>
          <p:cNvPicPr/>
          <p:nvPr/>
        </p:nvPicPr>
        <p:blipFill>
          <a:blip r:embed="rId2" cstate="print"/>
          <a:stretch>
            <a:fillRect/>
          </a:stretch>
        </p:blipFill>
        <p:spPr>
          <a:xfrm>
            <a:off x="13347763" y="148512"/>
            <a:ext cx="4429124" cy="3330326"/>
          </a:xfrm>
          <a:prstGeom prst="rect">
            <a:avLst/>
          </a:prstGeom>
        </p:spPr>
      </p:pic>
      <p:pic>
        <p:nvPicPr>
          <p:cNvPr id="8" name="object 8"/>
          <p:cNvPicPr/>
          <p:nvPr/>
        </p:nvPicPr>
        <p:blipFill>
          <a:blip r:embed="rId3" cstate="print"/>
          <a:stretch>
            <a:fillRect/>
          </a:stretch>
        </p:blipFill>
        <p:spPr>
          <a:xfrm>
            <a:off x="816530" y="2574940"/>
            <a:ext cx="85725" cy="85724"/>
          </a:xfrm>
          <a:prstGeom prst="rect">
            <a:avLst/>
          </a:prstGeom>
        </p:spPr>
      </p:pic>
      <p:sp>
        <p:nvSpPr>
          <p:cNvPr id="9" name="object 9"/>
          <p:cNvSpPr txBox="1">
            <a:spLocks noGrp="1"/>
          </p:cNvSpPr>
          <p:nvPr>
            <p:ph type="title"/>
          </p:nvPr>
        </p:nvSpPr>
        <p:spPr>
          <a:xfrm>
            <a:off x="1016000" y="1777860"/>
            <a:ext cx="11129645" cy="992505"/>
          </a:xfrm>
          <a:prstGeom prst="rect">
            <a:avLst/>
          </a:prstGeom>
        </p:spPr>
        <p:txBody>
          <a:bodyPr vert="horz" wrap="square" lIns="0" tIns="11430" rIns="0" bIns="0" rtlCol="0">
            <a:spAutoFit/>
          </a:bodyPr>
          <a:lstStyle/>
          <a:p>
            <a:pPr marL="12700">
              <a:lnSpc>
                <a:spcPts val="4890"/>
              </a:lnSpc>
              <a:spcBef>
                <a:spcPts val="90"/>
              </a:spcBef>
            </a:pPr>
            <a:r>
              <a:rPr sz="4100" spc="229" dirty="0"/>
              <a:t>INTRODUCTION</a:t>
            </a:r>
            <a:endParaRPr sz="4100"/>
          </a:p>
          <a:p>
            <a:pPr marL="39370">
              <a:lnSpc>
                <a:spcPts val="2730"/>
              </a:lnSpc>
            </a:pPr>
            <a:r>
              <a:rPr sz="2300" spc="150" dirty="0">
                <a:solidFill>
                  <a:srgbClr val="FFFFFF"/>
                </a:solidFill>
                <a:latin typeface="Trebuchet MS"/>
                <a:cs typeface="Trebuchet MS"/>
              </a:rPr>
              <a:t>THE</a:t>
            </a:r>
            <a:r>
              <a:rPr sz="2300" spc="345" dirty="0">
                <a:solidFill>
                  <a:srgbClr val="FFFFFF"/>
                </a:solidFill>
                <a:latin typeface="Trebuchet MS"/>
                <a:cs typeface="Trebuchet MS"/>
              </a:rPr>
              <a:t> </a:t>
            </a:r>
            <a:r>
              <a:rPr sz="2300" spc="285" dirty="0">
                <a:solidFill>
                  <a:srgbClr val="FFFFFF"/>
                </a:solidFill>
                <a:latin typeface="Trebuchet MS"/>
                <a:cs typeface="Trebuchet MS"/>
              </a:rPr>
              <a:t>CALENDAR</a:t>
            </a:r>
            <a:r>
              <a:rPr sz="2300" spc="345" dirty="0">
                <a:solidFill>
                  <a:srgbClr val="FFFFFF"/>
                </a:solidFill>
                <a:latin typeface="Trebuchet MS"/>
                <a:cs typeface="Trebuchet MS"/>
              </a:rPr>
              <a:t> </a:t>
            </a:r>
            <a:r>
              <a:rPr sz="2300" spc="225" dirty="0">
                <a:solidFill>
                  <a:srgbClr val="FFFFFF"/>
                </a:solidFill>
                <a:latin typeface="Trebuchet MS"/>
                <a:cs typeface="Trebuchet MS"/>
              </a:rPr>
              <a:t>APPLICATION</a:t>
            </a:r>
            <a:r>
              <a:rPr sz="2300" spc="345" dirty="0">
                <a:solidFill>
                  <a:srgbClr val="FFFFFF"/>
                </a:solidFill>
                <a:latin typeface="Trebuchet MS"/>
                <a:cs typeface="Trebuchet MS"/>
              </a:rPr>
              <a:t> </a:t>
            </a:r>
            <a:r>
              <a:rPr sz="2300" spc="280" dirty="0">
                <a:solidFill>
                  <a:srgbClr val="FFFFFF"/>
                </a:solidFill>
                <a:latin typeface="Trebuchet MS"/>
                <a:cs typeface="Trebuchet MS"/>
              </a:rPr>
              <a:t>CONSISTS</a:t>
            </a:r>
            <a:r>
              <a:rPr sz="2300" spc="345" dirty="0">
                <a:solidFill>
                  <a:srgbClr val="FFFFFF"/>
                </a:solidFill>
                <a:latin typeface="Trebuchet MS"/>
                <a:cs typeface="Trebuchet MS"/>
              </a:rPr>
              <a:t> </a:t>
            </a:r>
            <a:r>
              <a:rPr sz="2300" spc="120" dirty="0">
                <a:solidFill>
                  <a:srgbClr val="FFFFFF"/>
                </a:solidFill>
                <a:latin typeface="Trebuchet MS"/>
                <a:cs typeface="Trebuchet MS"/>
              </a:rPr>
              <a:t>OF</a:t>
            </a:r>
            <a:r>
              <a:rPr sz="2300" spc="345" dirty="0">
                <a:solidFill>
                  <a:srgbClr val="FFFFFF"/>
                </a:solidFill>
                <a:latin typeface="Trebuchet MS"/>
                <a:cs typeface="Trebuchet MS"/>
              </a:rPr>
              <a:t> </a:t>
            </a:r>
            <a:r>
              <a:rPr sz="2300" spc="204" dirty="0">
                <a:solidFill>
                  <a:srgbClr val="FFFFFF"/>
                </a:solidFill>
                <a:latin typeface="Trebuchet MS"/>
                <a:cs typeface="Trebuchet MS"/>
              </a:rPr>
              <a:t>DAYS,</a:t>
            </a:r>
            <a:r>
              <a:rPr sz="2300" spc="350" dirty="0">
                <a:solidFill>
                  <a:srgbClr val="FFFFFF"/>
                </a:solidFill>
                <a:latin typeface="Trebuchet MS"/>
                <a:cs typeface="Trebuchet MS"/>
              </a:rPr>
              <a:t> </a:t>
            </a:r>
            <a:r>
              <a:rPr sz="2300" spc="310" dirty="0">
                <a:solidFill>
                  <a:srgbClr val="FFFFFF"/>
                </a:solidFill>
                <a:latin typeface="Trebuchet MS"/>
                <a:cs typeface="Trebuchet MS"/>
              </a:rPr>
              <a:t>MONTHS</a:t>
            </a:r>
            <a:r>
              <a:rPr sz="2300" spc="345" dirty="0">
                <a:solidFill>
                  <a:srgbClr val="FFFFFF"/>
                </a:solidFill>
                <a:latin typeface="Trebuchet MS"/>
                <a:cs typeface="Trebuchet MS"/>
              </a:rPr>
              <a:t> </a:t>
            </a:r>
            <a:r>
              <a:rPr sz="2300" spc="285" dirty="0">
                <a:solidFill>
                  <a:srgbClr val="FFFFFF"/>
                </a:solidFill>
                <a:latin typeface="Trebuchet MS"/>
                <a:cs typeface="Trebuchet MS"/>
              </a:rPr>
              <a:t>AND</a:t>
            </a:r>
            <a:r>
              <a:rPr sz="2300" spc="345" dirty="0">
                <a:solidFill>
                  <a:srgbClr val="FFFFFF"/>
                </a:solidFill>
                <a:latin typeface="Trebuchet MS"/>
                <a:cs typeface="Trebuchet MS"/>
              </a:rPr>
              <a:t> </a:t>
            </a:r>
            <a:r>
              <a:rPr sz="2300" spc="260" dirty="0">
                <a:solidFill>
                  <a:srgbClr val="FFFFFF"/>
                </a:solidFill>
                <a:latin typeface="Trebuchet MS"/>
                <a:cs typeface="Trebuchet MS"/>
              </a:rPr>
              <a:t>YEARS</a:t>
            </a:r>
            <a:endParaRPr sz="2300">
              <a:latin typeface="Trebuchet MS"/>
              <a:cs typeface="Trebuchet MS"/>
            </a:endParaRPr>
          </a:p>
        </p:txBody>
      </p:sp>
      <p:pic>
        <p:nvPicPr>
          <p:cNvPr id="10" name="object 10"/>
          <p:cNvPicPr/>
          <p:nvPr/>
        </p:nvPicPr>
        <p:blipFill>
          <a:blip r:embed="rId3" cstate="print"/>
          <a:stretch>
            <a:fillRect/>
          </a:stretch>
        </p:blipFill>
        <p:spPr>
          <a:xfrm>
            <a:off x="816530" y="3375040"/>
            <a:ext cx="85725" cy="85724"/>
          </a:xfrm>
          <a:prstGeom prst="rect">
            <a:avLst/>
          </a:prstGeom>
        </p:spPr>
      </p:pic>
      <p:pic>
        <p:nvPicPr>
          <p:cNvPr id="11" name="object 11"/>
          <p:cNvPicPr/>
          <p:nvPr/>
        </p:nvPicPr>
        <p:blipFill>
          <a:blip r:embed="rId3" cstate="print"/>
          <a:stretch>
            <a:fillRect/>
          </a:stretch>
        </p:blipFill>
        <p:spPr>
          <a:xfrm>
            <a:off x="816530" y="4175140"/>
            <a:ext cx="85725" cy="85724"/>
          </a:xfrm>
          <a:prstGeom prst="rect">
            <a:avLst/>
          </a:prstGeom>
        </p:spPr>
      </p:pic>
      <p:pic>
        <p:nvPicPr>
          <p:cNvPr id="12" name="object 12"/>
          <p:cNvPicPr/>
          <p:nvPr/>
        </p:nvPicPr>
        <p:blipFill>
          <a:blip r:embed="rId3" cstate="print"/>
          <a:stretch>
            <a:fillRect/>
          </a:stretch>
        </p:blipFill>
        <p:spPr>
          <a:xfrm>
            <a:off x="816530" y="5375290"/>
            <a:ext cx="85725" cy="85724"/>
          </a:xfrm>
          <a:prstGeom prst="rect">
            <a:avLst/>
          </a:prstGeom>
        </p:spPr>
      </p:pic>
      <p:pic>
        <p:nvPicPr>
          <p:cNvPr id="13" name="object 13"/>
          <p:cNvPicPr/>
          <p:nvPr/>
        </p:nvPicPr>
        <p:blipFill>
          <a:blip r:embed="rId4" cstate="print"/>
          <a:stretch>
            <a:fillRect/>
          </a:stretch>
        </p:blipFill>
        <p:spPr>
          <a:xfrm>
            <a:off x="816530" y="6575440"/>
            <a:ext cx="85725" cy="85724"/>
          </a:xfrm>
          <a:prstGeom prst="rect">
            <a:avLst/>
          </a:prstGeom>
        </p:spPr>
      </p:pic>
      <p:pic>
        <p:nvPicPr>
          <p:cNvPr id="14" name="object 14"/>
          <p:cNvPicPr/>
          <p:nvPr/>
        </p:nvPicPr>
        <p:blipFill>
          <a:blip r:embed="rId3" cstate="print"/>
          <a:stretch>
            <a:fillRect/>
          </a:stretch>
        </p:blipFill>
        <p:spPr>
          <a:xfrm>
            <a:off x="816530" y="7775590"/>
            <a:ext cx="85725" cy="85724"/>
          </a:xfrm>
          <a:prstGeom prst="rect">
            <a:avLst/>
          </a:prstGeom>
        </p:spPr>
      </p:pic>
      <p:pic>
        <p:nvPicPr>
          <p:cNvPr id="15" name="object 15"/>
          <p:cNvPicPr/>
          <p:nvPr/>
        </p:nvPicPr>
        <p:blipFill>
          <a:blip r:embed="rId5" cstate="print"/>
          <a:stretch>
            <a:fillRect/>
          </a:stretch>
        </p:blipFill>
        <p:spPr>
          <a:xfrm>
            <a:off x="816530" y="8575690"/>
            <a:ext cx="95250" cy="95249"/>
          </a:xfrm>
          <a:prstGeom prst="rect">
            <a:avLst/>
          </a:prstGeom>
        </p:spPr>
      </p:pic>
      <p:sp>
        <p:nvSpPr>
          <p:cNvPr id="16" name="object 16"/>
          <p:cNvSpPr txBox="1"/>
          <p:nvPr/>
        </p:nvSpPr>
        <p:spPr>
          <a:xfrm>
            <a:off x="1043145" y="3194129"/>
            <a:ext cx="16739235" cy="5598160"/>
          </a:xfrm>
          <a:prstGeom prst="rect">
            <a:avLst/>
          </a:prstGeom>
        </p:spPr>
        <p:txBody>
          <a:bodyPr vert="horz" wrap="square" lIns="0" tIns="12700" rIns="0" bIns="0" rtlCol="0">
            <a:spAutoFit/>
          </a:bodyPr>
          <a:lstStyle/>
          <a:p>
            <a:pPr marL="12700">
              <a:lnSpc>
                <a:spcPct val="100000"/>
              </a:lnSpc>
              <a:spcBef>
                <a:spcPts val="100"/>
              </a:spcBef>
              <a:tabLst>
                <a:tab pos="1781175" algn="l"/>
              </a:tabLst>
            </a:pPr>
            <a:r>
              <a:rPr sz="2300" spc="50" dirty="0">
                <a:solidFill>
                  <a:srgbClr val="FFFFFF"/>
                </a:solidFill>
                <a:latin typeface="Trebuchet MS"/>
                <a:cs typeface="Trebuchet MS"/>
              </a:rPr>
              <a:t>IT</a:t>
            </a:r>
            <a:r>
              <a:rPr sz="2300" spc="340" dirty="0">
                <a:solidFill>
                  <a:srgbClr val="FFFFFF"/>
                </a:solidFill>
                <a:latin typeface="Trebuchet MS"/>
                <a:cs typeface="Trebuchet MS"/>
              </a:rPr>
              <a:t> </a:t>
            </a:r>
            <a:r>
              <a:rPr sz="2300" spc="240" dirty="0">
                <a:solidFill>
                  <a:srgbClr val="FFFFFF"/>
                </a:solidFill>
                <a:latin typeface="Trebuchet MS"/>
                <a:cs typeface="Trebuchet MS"/>
              </a:rPr>
              <a:t>CAN</a:t>
            </a:r>
            <a:r>
              <a:rPr sz="2300" spc="345" dirty="0">
                <a:solidFill>
                  <a:srgbClr val="FFFFFF"/>
                </a:solidFill>
                <a:latin typeface="Trebuchet MS"/>
                <a:cs typeface="Trebuchet MS"/>
              </a:rPr>
              <a:t> </a:t>
            </a:r>
            <a:r>
              <a:rPr sz="2300" spc="229" dirty="0">
                <a:solidFill>
                  <a:srgbClr val="FFFFFF"/>
                </a:solidFill>
                <a:latin typeface="Trebuchet MS"/>
                <a:cs typeface="Trebuchet MS"/>
              </a:rPr>
              <a:t>BE	</a:t>
            </a:r>
            <a:r>
              <a:rPr sz="2300" spc="200" dirty="0">
                <a:solidFill>
                  <a:srgbClr val="FFFFFF"/>
                </a:solidFill>
                <a:latin typeface="Trebuchet MS"/>
                <a:cs typeface="Trebuchet MS"/>
              </a:rPr>
              <a:t>WRITTEN</a:t>
            </a:r>
            <a:r>
              <a:rPr sz="2300" spc="345" dirty="0">
                <a:solidFill>
                  <a:srgbClr val="FFFFFF"/>
                </a:solidFill>
                <a:latin typeface="Trebuchet MS"/>
                <a:cs typeface="Trebuchet MS"/>
              </a:rPr>
              <a:t> </a:t>
            </a:r>
            <a:r>
              <a:rPr sz="2300" spc="240" dirty="0">
                <a:solidFill>
                  <a:srgbClr val="FFFFFF"/>
                </a:solidFill>
                <a:latin typeface="Trebuchet MS"/>
                <a:cs typeface="Trebuchet MS"/>
              </a:rPr>
              <a:t>AS</a:t>
            </a:r>
            <a:r>
              <a:rPr sz="2300" spc="345" dirty="0">
                <a:solidFill>
                  <a:srgbClr val="FFFFFF"/>
                </a:solidFill>
                <a:latin typeface="Trebuchet MS"/>
                <a:cs typeface="Trebuchet MS"/>
              </a:rPr>
              <a:t> </a:t>
            </a:r>
            <a:r>
              <a:rPr sz="2300" spc="265" dirty="0">
                <a:solidFill>
                  <a:srgbClr val="FFFFFF"/>
                </a:solidFill>
                <a:latin typeface="Trebuchet MS"/>
                <a:cs typeface="Trebuchet MS"/>
              </a:rPr>
              <a:t>DD-</a:t>
            </a:r>
            <a:r>
              <a:rPr sz="2300" spc="-465" dirty="0">
                <a:solidFill>
                  <a:srgbClr val="FFFFFF"/>
                </a:solidFill>
                <a:latin typeface="Trebuchet MS"/>
                <a:cs typeface="Trebuchet MS"/>
              </a:rPr>
              <a:t> </a:t>
            </a:r>
            <a:r>
              <a:rPr sz="2300" spc="395" dirty="0">
                <a:solidFill>
                  <a:srgbClr val="FFFFFF"/>
                </a:solidFill>
                <a:latin typeface="Trebuchet MS"/>
                <a:cs typeface="Trebuchet MS"/>
              </a:rPr>
              <a:t>MM-</a:t>
            </a:r>
            <a:r>
              <a:rPr sz="2300" spc="-459" dirty="0">
                <a:solidFill>
                  <a:srgbClr val="FFFFFF"/>
                </a:solidFill>
                <a:latin typeface="Trebuchet MS"/>
                <a:cs typeface="Trebuchet MS"/>
              </a:rPr>
              <a:t> </a:t>
            </a:r>
            <a:r>
              <a:rPr sz="2300" spc="135" dirty="0">
                <a:solidFill>
                  <a:srgbClr val="FFFFFF"/>
                </a:solidFill>
                <a:latin typeface="Trebuchet MS"/>
                <a:cs typeface="Trebuchet MS"/>
              </a:rPr>
              <a:t>YYYY</a:t>
            </a:r>
            <a:r>
              <a:rPr sz="2300" spc="345" dirty="0">
                <a:solidFill>
                  <a:srgbClr val="FFFFFF"/>
                </a:solidFill>
                <a:latin typeface="Trebuchet MS"/>
                <a:cs typeface="Trebuchet MS"/>
              </a:rPr>
              <a:t> </a:t>
            </a:r>
            <a:r>
              <a:rPr sz="2300" spc="275" dirty="0">
                <a:solidFill>
                  <a:srgbClr val="FFFFFF"/>
                </a:solidFill>
                <a:latin typeface="Trebuchet MS"/>
                <a:cs typeface="Trebuchet MS"/>
              </a:rPr>
              <a:t>FORMAT</a:t>
            </a:r>
            <a:r>
              <a:rPr sz="2300" spc="345" dirty="0">
                <a:solidFill>
                  <a:srgbClr val="FFFFFF"/>
                </a:solidFill>
                <a:latin typeface="Trebuchet MS"/>
                <a:cs typeface="Trebuchet MS"/>
              </a:rPr>
              <a:t> </a:t>
            </a:r>
            <a:r>
              <a:rPr sz="2300" spc="235" dirty="0">
                <a:solidFill>
                  <a:srgbClr val="FFFFFF"/>
                </a:solidFill>
                <a:latin typeface="Trebuchet MS"/>
                <a:cs typeface="Trebuchet MS"/>
              </a:rPr>
              <a:t>OR</a:t>
            </a:r>
            <a:r>
              <a:rPr sz="2300" spc="345" dirty="0">
                <a:solidFill>
                  <a:srgbClr val="FFFFFF"/>
                </a:solidFill>
                <a:latin typeface="Trebuchet MS"/>
                <a:cs typeface="Trebuchet MS"/>
              </a:rPr>
              <a:t> </a:t>
            </a:r>
            <a:r>
              <a:rPr sz="2300" spc="395" dirty="0">
                <a:solidFill>
                  <a:srgbClr val="FFFFFF"/>
                </a:solidFill>
                <a:latin typeface="Trebuchet MS"/>
                <a:cs typeface="Trebuchet MS"/>
              </a:rPr>
              <a:t>MM-</a:t>
            </a:r>
            <a:r>
              <a:rPr sz="2300" spc="-465" dirty="0">
                <a:solidFill>
                  <a:srgbClr val="FFFFFF"/>
                </a:solidFill>
                <a:latin typeface="Trebuchet MS"/>
                <a:cs typeface="Trebuchet MS"/>
              </a:rPr>
              <a:t> </a:t>
            </a:r>
            <a:r>
              <a:rPr sz="2300" spc="265" dirty="0">
                <a:solidFill>
                  <a:srgbClr val="FFFFFF"/>
                </a:solidFill>
                <a:latin typeface="Trebuchet MS"/>
                <a:cs typeface="Trebuchet MS"/>
              </a:rPr>
              <a:t>DD-</a:t>
            </a:r>
            <a:r>
              <a:rPr sz="2300" spc="-459" dirty="0">
                <a:solidFill>
                  <a:srgbClr val="FFFFFF"/>
                </a:solidFill>
                <a:latin typeface="Trebuchet MS"/>
                <a:cs typeface="Trebuchet MS"/>
              </a:rPr>
              <a:t> </a:t>
            </a:r>
            <a:r>
              <a:rPr sz="2300" spc="135" dirty="0">
                <a:solidFill>
                  <a:srgbClr val="FFFFFF"/>
                </a:solidFill>
                <a:latin typeface="Trebuchet MS"/>
                <a:cs typeface="Trebuchet MS"/>
              </a:rPr>
              <a:t>YYYY</a:t>
            </a:r>
            <a:r>
              <a:rPr sz="2300" spc="345" dirty="0">
                <a:solidFill>
                  <a:srgbClr val="FFFFFF"/>
                </a:solidFill>
                <a:latin typeface="Trebuchet MS"/>
                <a:cs typeface="Trebuchet MS"/>
              </a:rPr>
              <a:t> </a:t>
            </a:r>
            <a:r>
              <a:rPr sz="2300" spc="229" dirty="0">
                <a:solidFill>
                  <a:srgbClr val="FFFFFF"/>
                </a:solidFill>
                <a:latin typeface="Trebuchet MS"/>
                <a:cs typeface="Trebuchet MS"/>
              </a:rPr>
              <a:t>FORMAT.</a:t>
            </a:r>
            <a:endParaRPr sz="2300">
              <a:latin typeface="Trebuchet MS"/>
              <a:cs typeface="Trebuchet MS"/>
            </a:endParaRPr>
          </a:p>
          <a:p>
            <a:pPr>
              <a:lnSpc>
                <a:spcPct val="100000"/>
              </a:lnSpc>
              <a:spcBef>
                <a:spcPts val="15"/>
              </a:spcBef>
            </a:pPr>
            <a:endParaRPr sz="2700">
              <a:latin typeface="Trebuchet MS"/>
              <a:cs typeface="Trebuchet MS"/>
            </a:endParaRPr>
          </a:p>
          <a:p>
            <a:pPr marL="12700" marR="108585" indent="101600">
              <a:lnSpc>
                <a:spcPct val="114100"/>
              </a:lnSpc>
              <a:tabLst>
                <a:tab pos="1797685" algn="l"/>
                <a:tab pos="11334750" algn="l"/>
              </a:tabLst>
            </a:pPr>
            <a:r>
              <a:rPr sz="2300" spc="180" dirty="0">
                <a:solidFill>
                  <a:srgbClr val="FFFFFF"/>
                </a:solidFill>
                <a:latin typeface="Trebuchet MS"/>
                <a:cs typeface="Trebuchet MS"/>
              </a:rPr>
              <a:t>USUALLY,	</a:t>
            </a:r>
            <a:r>
              <a:rPr sz="2300" spc="310" dirty="0">
                <a:solidFill>
                  <a:srgbClr val="FFFFFF"/>
                </a:solidFill>
                <a:latin typeface="Trebuchet MS"/>
                <a:cs typeface="Trebuchet MS"/>
              </a:rPr>
              <a:t>MONTHS</a:t>
            </a:r>
            <a:r>
              <a:rPr sz="2300" spc="340" dirty="0">
                <a:solidFill>
                  <a:srgbClr val="FFFFFF"/>
                </a:solidFill>
                <a:latin typeface="Trebuchet MS"/>
                <a:cs typeface="Trebuchet MS"/>
              </a:rPr>
              <a:t> </a:t>
            </a:r>
            <a:r>
              <a:rPr sz="2300" spc="265" dirty="0">
                <a:solidFill>
                  <a:srgbClr val="FFFFFF"/>
                </a:solidFill>
                <a:latin typeface="Trebuchet MS"/>
                <a:cs typeface="Trebuchet MS"/>
              </a:rPr>
              <a:t>CONSIST</a:t>
            </a:r>
            <a:r>
              <a:rPr sz="2300" spc="345" dirty="0">
                <a:solidFill>
                  <a:srgbClr val="FFFFFF"/>
                </a:solidFill>
                <a:latin typeface="Trebuchet MS"/>
                <a:cs typeface="Trebuchet MS"/>
              </a:rPr>
              <a:t> </a:t>
            </a:r>
            <a:r>
              <a:rPr sz="2300" spc="120" dirty="0">
                <a:solidFill>
                  <a:srgbClr val="FFFFFF"/>
                </a:solidFill>
                <a:latin typeface="Trebuchet MS"/>
                <a:cs typeface="Trebuchet MS"/>
              </a:rPr>
              <a:t>OF</a:t>
            </a:r>
            <a:r>
              <a:rPr sz="2300" spc="340" dirty="0">
                <a:solidFill>
                  <a:srgbClr val="FFFFFF"/>
                </a:solidFill>
                <a:latin typeface="Trebuchet MS"/>
                <a:cs typeface="Trebuchet MS"/>
              </a:rPr>
              <a:t> </a:t>
            </a:r>
            <a:r>
              <a:rPr sz="2300" spc="55" dirty="0">
                <a:solidFill>
                  <a:srgbClr val="FFFFFF"/>
                </a:solidFill>
                <a:latin typeface="Trebuchet MS"/>
                <a:cs typeface="Trebuchet MS"/>
              </a:rPr>
              <a:t>30</a:t>
            </a:r>
            <a:r>
              <a:rPr sz="2300" spc="345" dirty="0">
                <a:solidFill>
                  <a:srgbClr val="FFFFFF"/>
                </a:solidFill>
                <a:latin typeface="Trebuchet MS"/>
                <a:cs typeface="Trebuchet MS"/>
              </a:rPr>
              <a:t> </a:t>
            </a:r>
            <a:r>
              <a:rPr sz="2300" spc="280" dirty="0">
                <a:solidFill>
                  <a:srgbClr val="FFFFFF"/>
                </a:solidFill>
                <a:latin typeface="Trebuchet MS"/>
                <a:cs typeface="Trebuchet MS"/>
              </a:rPr>
              <a:t>DAYS</a:t>
            </a:r>
            <a:r>
              <a:rPr sz="2300" spc="345" dirty="0">
                <a:solidFill>
                  <a:srgbClr val="FFFFFF"/>
                </a:solidFill>
                <a:latin typeface="Trebuchet MS"/>
                <a:cs typeface="Trebuchet MS"/>
              </a:rPr>
              <a:t> </a:t>
            </a:r>
            <a:r>
              <a:rPr sz="2300" spc="285" dirty="0">
                <a:solidFill>
                  <a:srgbClr val="FFFFFF"/>
                </a:solidFill>
                <a:latin typeface="Trebuchet MS"/>
                <a:cs typeface="Trebuchet MS"/>
              </a:rPr>
              <a:t>AND</a:t>
            </a:r>
            <a:r>
              <a:rPr sz="2300" spc="340" dirty="0">
                <a:solidFill>
                  <a:srgbClr val="FFFFFF"/>
                </a:solidFill>
                <a:latin typeface="Trebuchet MS"/>
                <a:cs typeface="Trebuchet MS"/>
              </a:rPr>
              <a:t> </a:t>
            </a:r>
            <a:r>
              <a:rPr sz="2300" spc="135" dirty="0">
                <a:solidFill>
                  <a:srgbClr val="FFFFFF"/>
                </a:solidFill>
                <a:latin typeface="Trebuchet MS"/>
                <a:cs typeface="Trebuchet MS"/>
              </a:rPr>
              <a:t>FEW</a:t>
            </a:r>
            <a:r>
              <a:rPr sz="2300" spc="345" dirty="0">
                <a:solidFill>
                  <a:srgbClr val="FFFFFF"/>
                </a:solidFill>
                <a:latin typeface="Trebuchet MS"/>
                <a:cs typeface="Trebuchet MS"/>
              </a:rPr>
              <a:t> </a:t>
            </a:r>
            <a:r>
              <a:rPr sz="2300" spc="265" dirty="0">
                <a:solidFill>
                  <a:srgbClr val="FFFFFF"/>
                </a:solidFill>
                <a:latin typeface="Trebuchet MS"/>
                <a:cs typeface="Trebuchet MS"/>
              </a:rPr>
              <a:t>CONSIST</a:t>
            </a:r>
            <a:r>
              <a:rPr sz="2300" spc="345" dirty="0">
                <a:solidFill>
                  <a:srgbClr val="FFFFFF"/>
                </a:solidFill>
                <a:latin typeface="Trebuchet MS"/>
                <a:cs typeface="Trebuchet MS"/>
              </a:rPr>
              <a:t> </a:t>
            </a:r>
            <a:r>
              <a:rPr sz="2300" spc="120" dirty="0">
                <a:solidFill>
                  <a:srgbClr val="FFFFFF"/>
                </a:solidFill>
                <a:latin typeface="Trebuchet MS"/>
                <a:cs typeface="Trebuchet MS"/>
              </a:rPr>
              <a:t>OF</a:t>
            </a:r>
            <a:r>
              <a:rPr sz="2300" spc="340" dirty="0">
                <a:solidFill>
                  <a:srgbClr val="FFFFFF"/>
                </a:solidFill>
                <a:latin typeface="Trebuchet MS"/>
                <a:cs typeface="Trebuchet MS"/>
              </a:rPr>
              <a:t> </a:t>
            </a:r>
            <a:r>
              <a:rPr sz="2300" spc="55" dirty="0">
                <a:solidFill>
                  <a:srgbClr val="FFFFFF"/>
                </a:solidFill>
                <a:latin typeface="Trebuchet MS"/>
                <a:cs typeface="Trebuchet MS"/>
              </a:rPr>
              <a:t>31</a:t>
            </a:r>
            <a:r>
              <a:rPr sz="2300" spc="345" dirty="0">
                <a:solidFill>
                  <a:srgbClr val="FFFFFF"/>
                </a:solidFill>
                <a:latin typeface="Trebuchet MS"/>
                <a:cs typeface="Trebuchet MS"/>
              </a:rPr>
              <a:t> </a:t>
            </a:r>
            <a:r>
              <a:rPr sz="2300" spc="280" dirty="0">
                <a:solidFill>
                  <a:srgbClr val="FFFFFF"/>
                </a:solidFill>
                <a:latin typeface="Trebuchet MS"/>
                <a:cs typeface="Trebuchet MS"/>
              </a:rPr>
              <a:t>DAYS</a:t>
            </a:r>
            <a:r>
              <a:rPr sz="2300" spc="345" dirty="0">
                <a:solidFill>
                  <a:srgbClr val="FFFFFF"/>
                </a:solidFill>
                <a:latin typeface="Trebuchet MS"/>
                <a:cs typeface="Trebuchet MS"/>
              </a:rPr>
              <a:t> </a:t>
            </a:r>
            <a:r>
              <a:rPr sz="2300" spc="285" dirty="0">
                <a:solidFill>
                  <a:srgbClr val="FFFFFF"/>
                </a:solidFill>
                <a:latin typeface="Trebuchet MS"/>
                <a:cs typeface="Trebuchet MS"/>
              </a:rPr>
              <a:t>AND</a:t>
            </a:r>
            <a:r>
              <a:rPr sz="2300" spc="340" dirty="0">
                <a:solidFill>
                  <a:srgbClr val="FFFFFF"/>
                </a:solidFill>
                <a:latin typeface="Trebuchet MS"/>
                <a:cs typeface="Trebuchet MS"/>
              </a:rPr>
              <a:t> </a:t>
            </a:r>
            <a:r>
              <a:rPr sz="2300" spc="240" dirty="0">
                <a:solidFill>
                  <a:srgbClr val="FFFFFF"/>
                </a:solidFill>
                <a:latin typeface="Trebuchet MS"/>
                <a:cs typeface="Trebuchet MS"/>
              </a:rPr>
              <a:t>EXCEPTIONALLY</a:t>
            </a:r>
            <a:r>
              <a:rPr sz="2300" spc="345" dirty="0">
                <a:solidFill>
                  <a:srgbClr val="FFFFFF"/>
                </a:solidFill>
                <a:latin typeface="Trebuchet MS"/>
                <a:cs typeface="Trebuchet MS"/>
              </a:rPr>
              <a:t> </a:t>
            </a:r>
            <a:r>
              <a:rPr sz="2300" spc="-270" dirty="0">
                <a:solidFill>
                  <a:srgbClr val="FFFFFF"/>
                </a:solidFill>
                <a:latin typeface="Trebuchet MS"/>
                <a:cs typeface="Trebuchet MS"/>
              </a:rPr>
              <a:t>.</a:t>
            </a:r>
            <a:r>
              <a:rPr sz="2300" spc="-465" dirty="0">
                <a:solidFill>
                  <a:srgbClr val="FFFFFF"/>
                </a:solidFill>
                <a:latin typeface="Trebuchet MS"/>
                <a:cs typeface="Trebuchet MS"/>
              </a:rPr>
              <a:t> </a:t>
            </a:r>
            <a:r>
              <a:rPr sz="2300" spc="254" dirty="0">
                <a:solidFill>
                  <a:srgbClr val="FFFFFF"/>
                </a:solidFill>
                <a:latin typeface="Trebuchet MS"/>
                <a:cs typeface="Trebuchet MS"/>
              </a:rPr>
              <a:t>FEBRUARY </a:t>
            </a:r>
            <a:r>
              <a:rPr sz="2300" spc="-680" dirty="0">
                <a:solidFill>
                  <a:srgbClr val="FFFFFF"/>
                </a:solidFill>
                <a:latin typeface="Trebuchet MS"/>
                <a:cs typeface="Trebuchet MS"/>
              </a:rPr>
              <a:t> </a:t>
            </a:r>
            <a:r>
              <a:rPr sz="2300" spc="280" dirty="0">
                <a:solidFill>
                  <a:srgbClr val="FFFFFF"/>
                </a:solidFill>
                <a:latin typeface="Trebuchet MS"/>
                <a:cs typeface="Trebuchet MS"/>
              </a:rPr>
              <a:t>CONSISTS</a:t>
            </a:r>
            <a:r>
              <a:rPr sz="2300" spc="350" dirty="0">
                <a:solidFill>
                  <a:srgbClr val="FFFFFF"/>
                </a:solidFill>
                <a:latin typeface="Trebuchet MS"/>
                <a:cs typeface="Trebuchet MS"/>
              </a:rPr>
              <a:t> </a:t>
            </a:r>
            <a:r>
              <a:rPr sz="2300" spc="120" dirty="0">
                <a:solidFill>
                  <a:srgbClr val="FFFFFF"/>
                </a:solidFill>
                <a:latin typeface="Trebuchet MS"/>
                <a:cs typeface="Trebuchet MS"/>
              </a:rPr>
              <a:t>OF</a:t>
            </a:r>
            <a:r>
              <a:rPr sz="2300" spc="350" dirty="0">
                <a:solidFill>
                  <a:srgbClr val="FFFFFF"/>
                </a:solidFill>
                <a:latin typeface="Trebuchet MS"/>
                <a:cs typeface="Trebuchet MS"/>
              </a:rPr>
              <a:t> </a:t>
            </a:r>
            <a:r>
              <a:rPr sz="2300" spc="55" dirty="0">
                <a:solidFill>
                  <a:srgbClr val="FFFFFF"/>
                </a:solidFill>
                <a:latin typeface="Trebuchet MS"/>
                <a:cs typeface="Trebuchet MS"/>
              </a:rPr>
              <a:t>28</a:t>
            </a:r>
            <a:r>
              <a:rPr sz="2300" spc="355" dirty="0">
                <a:solidFill>
                  <a:srgbClr val="FFFFFF"/>
                </a:solidFill>
                <a:latin typeface="Trebuchet MS"/>
                <a:cs typeface="Trebuchet MS"/>
              </a:rPr>
              <a:t> </a:t>
            </a:r>
            <a:r>
              <a:rPr sz="2300" spc="280" dirty="0">
                <a:solidFill>
                  <a:srgbClr val="FFFFFF"/>
                </a:solidFill>
                <a:latin typeface="Trebuchet MS"/>
                <a:cs typeface="Trebuchet MS"/>
              </a:rPr>
              <a:t>DAYS</a:t>
            </a:r>
            <a:r>
              <a:rPr sz="2300" spc="350" dirty="0">
                <a:solidFill>
                  <a:srgbClr val="FFFFFF"/>
                </a:solidFill>
                <a:latin typeface="Trebuchet MS"/>
                <a:cs typeface="Trebuchet MS"/>
              </a:rPr>
              <a:t> </a:t>
            </a:r>
            <a:r>
              <a:rPr sz="2300" spc="285" dirty="0">
                <a:solidFill>
                  <a:srgbClr val="FFFFFF"/>
                </a:solidFill>
                <a:latin typeface="Trebuchet MS"/>
                <a:cs typeface="Trebuchet MS"/>
              </a:rPr>
              <a:t>AND</a:t>
            </a:r>
            <a:r>
              <a:rPr sz="2300" spc="350" dirty="0">
                <a:solidFill>
                  <a:srgbClr val="FFFFFF"/>
                </a:solidFill>
                <a:latin typeface="Trebuchet MS"/>
                <a:cs typeface="Trebuchet MS"/>
              </a:rPr>
              <a:t> </a:t>
            </a:r>
            <a:r>
              <a:rPr sz="2300" spc="55" dirty="0">
                <a:solidFill>
                  <a:srgbClr val="FFFFFF"/>
                </a:solidFill>
                <a:latin typeface="Trebuchet MS"/>
                <a:cs typeface="Trebuchet MS"/>
              </a:rPr>
              <a:t>29</a:t>
            </a:r>
            <a:r>
              <a:rPr sz="2300" spc="355" dirty="0">
                <a:solidFill>
                  <a:srgbClr val="FFFFFF"/>
                </a:solidFill>
                <a:latin typeface="Trebuchet MS"/>
                <a:cs typeface="Trebuchet MS"/>
              </a:rPr>
              <a:t> </a:t>
            </a:r>
            <a:r>
              <a:rPr sz="2300" spc="280" dirty="0">
                <a:solidFill>
                  <a:srgbClr val="FFFFFF"/>
                </a:solidFill>
                <a:latin typeface="Trebuchet MS"/>
                <a:cs typeface="Trebuchet MS"/>
              </a:rPr>
              <a:t>DAYS</a:t>
            </a:r>
            <a:r>
              <a:rPr sz="2300" spc="350" dirty="0">
                <a:solidFill>
                  <a:srgbClr val="FFFFFF"/>
                </a:solidFill>
                <a:latin typeface="Trebuchet MS"/>
                <a:cs typeface="Trebuchet MS"/>
              </a:rPr>
              <a:t> </a:t>
            </a:r>
            <a:r>
              <a:rPr sz="2300" spc="195" dirty="0">
                <a:solidFill>
                  <a:srgbClr val="FFFFFF"/>
                </a:solidFill>
                <a:latin typeface="Trebuchet MS"/>
                <a:cs typeface="Trebuchet MS"/>
              </a:rPr>
              <a:t>FOR</a:t>
            </a:r>
            <a:r>
              <a:rPr sz="2300" spc="350" dirty="0">
                <a:solidFill>
                  <a:srgbClr val="FFFFFF"/>
                </a:solidFill>
                <a:latin typeface="Trebuchet MS"/>
                <a:cs typeface="Trebuchet MS"/>
              </a:rPr>
              <a:t> </a:t>
            </a:r>
            <a:r>
              <a:rPr sz="2300" spc="225" dirty="0">
                <a:solidFill>
                  <a:srgbClr val="FFFFFF"/>
                </a:solidFill>
                <a:latin typeface="Trebuchet MS"/>
                <a:cs typeface="Trebuchet MS"/>
              </a:rPr>
              <a:t>EVERY</a:t>
            </a:r>
            <a:r>
              <a:rPr sz="2300" spc="355" dirty="0">
                <a:solidFill>
                  <a:srgbClr val="FFFFFF"/>
                </a:solidFill>
                <a:latin typeface="Trebuchet MS"/>
                <a:cs typeface="Trebuchet MS"/>
              </a:rPr>
              <a:t> </a:t>
            </a:r>
            <a:r>
              <a:rPr sz="2300" spc="210" dirty="0">
                <a:solidFill>
                  <a:srgbClr val="FFFFFF"/>
                </a:solidFill>
                <a:latin typeface="Trebuchet MS"/>
                <a:cs typeface="Trebuchet MS"/>
              </a:rPr>
              <a:t>FOUR</a:t>
            </a:r>
            <a:r>
              <a:rPr sz="2300" spc="350" dirty="0">
                <a:solidFill>
                  <a:srgbClr val="FFFFFF"/>
                </a:solidFill>
                <a:latin typeface="Trebuchet MS"/>
                <a:cs typeface="Trebuchet MS"/>
              </a:rPr>
              <a:t> </a:t>
            </a:r>
            <a:r>
              <a:rPr sz="2300" spc="260" dirty="0">
                <a:solidFill>
                  <a:srgbClr val="FFFFFF"/>
                </a:solidFill>
                <a:latin typeface="Trebuchet MS"/>
                <a:cs typeface="Trebuchet MS"/>
              </a:rPr>
              <a:t>YEARS</a:t>
            </a:r>
            <a:r>
              <a:rPr sz="2300" spc="350" dirty="0">
                <a:solidFill>
                  <a:srgbClr val="FFFFFF"/>
                </a:solidFill>
                <a:latin typeface="Trebuchet MS"/>
                <a:cs typeface="Trebuchet MS"/>
              </a:rPr>
              <a:t> </a:t>
            </a:r>
            <a:r>
              <a:rPr sz="2300" spc="270" dirty="0">
                <a:solidFill>
                  <a:srgbClr val="FFFFFF"/>
                </a:solidFill>
                <a:latin typeface="Trebuchet MS"/>
                <a:cs typeface="Trebuchet MS"/>
              </a:rPr>
              <a:t>WHEREAS	</a:t>
            </a:r>
            <a:r>
              <a:rPr sz="2300" spc="145" dirty="0">
                <a:solidFill>
                  <a:srgbClr val="FFFFFF"/>
                </a:solidFill>
                <a:latin typeface="Trebuchet MS"/>
                <a:cs typeface="Trebuchet MS"/>
              </a:rPr>
              <a:t>WE</a:t>
            </a:r>
            <a:r>
              <a:rPr sz="2300" spc="335" dirty="0">
                <a:solidFill>
                  <a:srgbClr val="FFFFFF"/>
                </a:solidFill>
                <a:latin typeface="Trebuchet MS"/>
                <a:cs typeface="Trebuchet MS"/>
              </a:rPr>
              <a:t> </a:t>
            </a:r>
            <a:r>
              <a:rPr sz="2300" spc="185" dirty="0">
                <a:solidFill>
                  <a:srgbClr val="FFFFFF"/>
                </a:solidFill>
                <a:latin typeface="Trebuchet MS"/>
                <a:cs typeface="Trebuchet MS"/>
              </a:rPr>
              <a:t>CALL</a:t>
            </a:r>
            <a:r>
              <a:rPr sz="2300" spc="340" dirty="0">
                <a:solidFill>
                  <a:srgbClr val="FFFFFF"/>
                </a:solidFill>
                <a:latin typeface="Trebuchet MS"/>
                <a:cs typeface="Trebuchet MS"/>
              </a:rPr>
              <a:t> </a:t>
            </a:r>
            <a:r>
              <a:rPr sz="2300" spc="50" dirty="0">
                <a:solidFill>
                  <a:srgbClr val="FFFFFF"/>
                </a:solidFill>
                <a:latin typeface="Trebuchet MS"/>
                <a:cs typeface="Trebuchet MS"/>
              </a:rPr>
              <a:t>IT</a:t>
            </a:r>
            <a:r>
              <a:rPr sz="2300" spc="335" dirty="0">
                <a:solidFill>
                  <a:srgbClr val="FFFFFF"/>
                </a:solidFill>
                <a:latin typeface="Trebuchet MS"/>
                <a:cs typeface="Trebuchet MS"/>
              </a:rPr>
              <a:t> </a:t>
            </a:r>
            <a:r>
              <a:rPr sz="2300" spc="90" dirty="0">
                <a:solidFill>
                  <a:srgbClr val="FFFFFF"/>
                </a:solidFill>
                <a:latin typeface="Trebuchet MS"/>
                <a:cs typeface="Trebuchet MS"/>
              </a:rPr>
              <a:t>A</a:t>
            </a:r>
            <a:r>
              <a:rPr sz="2300" spc="335" dirty="0">
                <a:solidFill>
                  <a:srgbClr val="FFFFFF"/>
                </a:solidFill>
                <a:latin typeface="Trebuchet MS"/>
                <a:cs typeface="Trebuchet MS"/>
              </a:rPr>
              <a:t> </a:t>
            </a:r>
            <a:r>
              <a:rPr sz="2300" spc="185" dirty="0">
                <a:solidFill>
                  <a:srgbClr val="FFFFFF"/>
                </a:solidFill>
                <a:latin typeface="Trebuchet MS"/>
                <a:cs typeface="Trebuchet MS"/>
              </a:rPr>
              <a:t>LEAP</a:t>
            </a:r>
            <a:r>
              <a:rPr sz="2300" spc="340" dirty="0">
                <a:solidFill>
                  <a:srgbClr val="FFFFFF"/>
                </a:solidFill>
                <a:latin typeface="Trebuchet MS"/>
                <a:cs typeface="Trebuchet MS"/>
              </a:rPr>
              <a:t> </a:t>
            </a:r>
            <a:r>
              <a:rPr sz="2300" spc="175" dirty="0">
                <a:solidFill>
                  <a:srgbClr val="FFFFFF"/>
                </a:solidFill>
                <a:latin typeface="Trebuchet MS"/>
                <a:cs typeface="Trebuchet MS"/>
              </a:rPr>
              <a:t>YEAR.</a:t>
            </a:r>
            <a:endParaRPr sz="2300">
              <a:latin typeface="Trebuchet MS"/>
              <a:cs typeface="Trebuchet MS"/>
            </a:endParaRPr>
          </a:p>
          <a:p>
            <a:pPr>
              <a:lnSpc>
                <a:spcPct val="100000"/>
              </a:lnSpc>
              <a:spcBef>
                <a:spcPts val="15"/>
              </a:spcBef>
            </a:pPr>
            <a:endParaRPr sz="2700">
              <a:latin typeface="Trebuchet MS"/>
              <a:cs typeface="Trebuchet MS"/>
            </a:endParaRPr>
          </a:p>
          <a:p>
            <a:pPr marL="12700" marR="560705">
              <a:lnSpc>
                <a:spcPct val="114100"/>
              </a:lnSpc>
              <a:tabLst>
                <a:tab pos="9025890" algn="l"/>
              </a:tabLst>
            </a:pPr>
            <a:r>
              <a:rPr sz="2300" spc="215" dirty="0">
                <a:solidFill>
                  <a:srgbClr val="FFFFFF"/>
                </a:solidFill>
                <a:latin typeface="Trebuchet MS"/>
                <a:cs typeface="Trebuchet MS"/>
              </a:rPr>
              <a:t>THERE</a:t>
            </a:r>
            <a:r>
              <a:rPr sz="2300" spc="345" dirty="0">
                <a:solidFill>
                  <a:srgbClr val="FFFFFF"/>
                </a:solidFill>
                <a:latin typeface="Trebuchet MS"/>
                <a:cs typeface="Trebuchet MS"/>
              </a:rPr>
              <a:t> </a:t>
            </a:r>
            <a:r>
              <a:rPr sz="2300" spc="240" dirty="0">
                <a:solidFill>
                  <a:srgbClr val="FFFFFF"/>
                </a:solidFill>
                <a:latin typeface="Trebuchet MS"/>
                <a:cs typeface="Trebuchet MS"/>
              </a:rPr>
              <a:t>ARE</a:t>
            </a:r>
            <a:r>
              <a:rPr sz="2300" spc="350" dirty="0">
                <a:solidFill>
                  <a:srgbClr val="FFFFFF"/>
                </a:solidFill>
                <a:latin typeface="Trebuchet MS"/>
                <a:cs typeface="Trebuchet MS"/>
              </a:rPr>
              <a:t> </a:t>
            </a:r>
            <a:r>
              <a:rPr sz="2300" spc="260" dirty="0">
                <a:solidFill>
                  <a:srgbClr val="FFFFFF"/>
                </a:solidFill>
                <a:latin typeface="Trebuchet MS"/>
                <a:cs typeface="Trebuchet MS"/>
              </a:rPr>
              <a:t>SEVEN</a:t>
            </a:r>
            <a:r>
              <a:rPr sz="2300" spc="350" dirty="0">
                <a:solidFill>
                  <a:srgbClr val="FFFFFF"/>
                </a:solidFill>
                <a:latin typeface="Trebuchet MS"/>
                <a:cs typeface="Trebuchet MS"/>
              </a:rPr>
              <a:t> </a:t>
            </a:r>
            <a:r>
              <a:rPr sz="2300" spc="280" dirty="0">
                <a:solidFill>
                  <a:srgbClr val="FFFFFF"/>
                </a:solidFill>
                <a:latin typeface="Trebuchet MS"/>
                <a:cs typeface="Trebuchet MS"/>
              </a:rPr>
              <a:t>DAYS</a:t>
            </a:r>
            <a:r>
              <a:rPr sz="2300" spc="350" dirty="0">
                <a:solidFill>
                  <a:srgbClr val="FFFFFF"/>
                </a:solidFill>
                <a:latin typeface="Trebuchet MS"/>
                <a:cs typeface="Trebuchet MS"/>
              </a:rPr>
              <a:t> </a:t>
            </a:r>
            <a:r>
              <a:rPr sz="2300" spc="155" dirty="0">
                <a:solidFill>
                  <a:srgbClr val="FFFFFF"/>
                </a:solidFill>
                <a:latin typeface="Trebuchet MS"/>
                <a:cs typeface="Trebuchet MS"/>
              </a:rPr>
              <a:t>IN</a:t>
            </a:r>
            <a:r>
              <a:rPr sz="2300" spc="350" dirty="0">
                <a:solidFill>
                  <a:srgbClr val="FFFFFF"/>
                </a:solidFill>
                <a:latin typeface="Trebuchet MS"/>
                <a:cs typeface="Trebuchet MS"/>
              </a:rPr>
              <a:t> </a:t>
            </a:r>
            <a:r>
              <a:rPr sz="2300" spc="90" dirty="0">
                <a:solidFill>
                  <a:srgbClr val="FFFFFF"/>
                </a:solidFill>
                <a:latin typeface="Trebuchet MS"/>
                <a:cs typeface="Trebuchet MS"/>
              </a:rPr>
              <a:t>A</a:t>
            </a:r>
            <a:r>
              <a:rPr sz="2300" spc="350" dirty="0">
                <a:solidFill>
                  <a:srgbClr val="FFFFFF"/>
                </a:solidFill>
                <a:latin typeface="Trebuchet MS"/>
                <a:cs typeface="Trebuchet MS"/>
              </a:rPr>
              <a:t> </a:t>
            </a:r>
            <a:r>
              <a:rPr sz="2300" spc="160" dirty="0">
                <a:solidFill>
                  <a:srgbClr val="FFFFFF"/>
                </a:solidFill>
                <a:latin typeface="Trebuchet MS"/>
                <a:cs typeface="Trebuchet MS"/>
              </a:rPr>
              <a:t>WEEK,</a:t>
            </a:r>
            <a:r>
              <a:rPr sz="2300" spc="350" dirty="0">
                <a:solidFill>
                  <a:srgbClr val="FFFFFF"/>
                </a:solidFill>
                <a:latin typeface="Trebuchet MS"/>
                <a:cs typeface="Trebuchet MS"/>
              </a:rPr>
              <a:t> </a:t>
            </a:r>
            <a:r>
              <a:rPr sz="2300" spc="160" dirty="0">
                <a:solidFill>
                  <a:srgbClr val="FFFFFF"/>
                </a:solidFill>
                <a:latin typeface="Trebuchet MS"/>
                <a:cs typeface="Trebuchet MS"/>
              </a:rPr>
              <a:t>THEY</a:t>
            </a:r>
            <a:r>
              <a:rPr sz="2300" spc="350" dirty="0">
                <a:solidFill>
                  <a:srgbClr val="FFFFFF"/>
                </a:solidFill>
                <a:latin typeface="Trebuchet MS"/>
                <a:cs typeface="Trebuchet MS"/>
              </a:rPr>
              <a:t> </a:t>
            </a:r>
            <a:r>
              <a:rPr sz="2300" spc="145" dirty="0">
                <a:solidFill>
                  <a:srgbClr val="FFFFFF"/>
                </a:solidFill>
                <a:latin typeface="Trebuchet MS"/>
                <a:cs typeface="Trebuchet MS"/>
              </a:rPr>
              <a:t>ARE:</a:t>
            </a:r>
            <a:r>
              <a:rPr sz="2300" spc="350" dirty="0">
                <a:solidFill>
                  <a:srgbClr val="FFFFFF"/>
                </a:solidFill>
                <a:latin typeface="Trebuchet MS"/>
                <a:cs typeface="Trebuchet MS"/>
              </a:rPr>
              <a:t> </a:t>
            </a:r>
            <a:r>
              <a:rPr sz="2300" spc="229" dirty="0">
                <a:solidFill>
                  <a:srgbClr val="FFFFFF"/>
                </a:solidFill>
                <a:latin typeface="Trebuchet MS"/>
                <a:cs typeface="Trebuchet MS"/>
              </a:rPr>
              <a:t>SUNDAY,	</a:t>
            </a:r>
            <a:r>
              <a:rPr sz="2300" spc="275" dirty="0">
                <a:solidFill>
                  <a:srgbClr val="FFFFFF"/>
                </a:solidFill>
                <a:latin typeface="Trebuchet MS"/>
                <a:cs typeface="Trebuchet MS"/>
              </a:rPr>
              <a:t>MONDAY,</a:t>
            </a:r>
            <a:r>
              <a:rPr sz="2300" spc="335" dirty="0">
                <a:solidFill>
                  <a:srgbClr val="FFFFFF"/>
                </a:solidFill>
                <a:latin typeface="Trebuchet MS"/>
                <a:cs typeface="Trebuchet MS"/>
              </a:rPr>
              <a:t> </a:t>
            </a:r>
            <a:r>
              <a:rPr sz="2300" spc="210" dirty="0">
                <a:solidFill>
                  <a:srgbClr val="FFFFFF"/>
                </a:solidFill>
                <a:latin typeface="Trebuchet MS"/>
                <a:cs typeface="Trebuchet MS"/>
              </a:rPr>
              <a:t>TUESDAY,</a:t>
            </a:r>
            <a:r>
              <a:rPr sz="2300" spc="335" dirty="0">
                <a:solidFill>
                  <a:srgbClr val="FFFFFF"/>
                </a:solidFill>
                <a:latin typeface="Trebuchet MS"/>
                <a:cs typeface="Trebuchet MS"/>
              </a:rPr>
              <a:t> </a:t>
            </a:r>
            <a:r>
              <a:rPr sz="2300" spc="260" dirty="0">
                <a:solidFill>
                  <a:srgbClr val="FFFFFF"/>
                </a:solidFill>
                <a:latin typeface="Trebuchet MS"/>
                <a:cs typeface="Trebuchet MS"/>
              </a:rPr>
              <a:t>WEDNESDAY,</a:t>
            </a:r>
            <a:r>
              <a:rPr sz="2300" spc="335" dirty="0">
                <a:solidFill>
                  <a:srgbClr val="FFFFFF"/>
                </a:solidFill>
                <a:latin typeface="Trebuchet MS"/>
                <a:cs typeface="Trebuchet MS"/>
              </a:rPr>
              <a:t> </a:t>
            </a:r>
            <a:r>
              <a:rPr sz="2300" spc="225" dirty="0">
                <a:solidFill>
                  <a:srgbClr val="FFFFFF"/>
                </a:solidFill>
                <a:latin typeface="Trebuchet MS"/>
                <a:cs typeface="Trebuchet MS"/>
              </a:rPr>
              <a:t>THURSDAY, </a:t>
            </a:r>
            <a:r>
              <a:rPr sz="2300" spc="-675" dirty="0">
                <a:solidFill>
                  <a:srgbClr val="FFFFFF"/>
                </a:solidFill>
                <a:latin typeface="Trebuchet MS"/>
                <a:cs typeface="Trebuchet MS"/>
              </a:rPr>
              <a:t> </a:t>
            </a:r>
            <a:r>
              <a:rPr sz="2300" spc="235" dirty="0">
                <a:solidFill>
                  <a:srgbClr val="FFFFFF"/>
                </a:solidFill>
                <a:latin typeface="Trebuchet MS"/>
                <a:cs typeface="Trebuchet MS"/>
              </a:rPr>
              <a:t>FRIDAY</a:t>
            </a:r>
            <a:r>
              <a:rPr sz="2300" spc="335" dirty="0">
                <a:solidFill>
                  <a:srgbClr val="FFFFFF"/>
                </a:solidFill>
                <a:latin typeface="Trebuchet MS"/>
                <a:cs typeface="Trebuchet MS"/>
              </a:rPr>
              <a:t> </a:t>
            </a:r>
            <a:r>
              <a:rPr sz="2300" spc="285" dirty="0">
                <a:solidFill>
                  <a:srgbClr val="FFFFFF"/>
                </a:solidFill>
                <a:latin typeface="Trebuchet MS"/>
                <a:cs typeface="Trebuchet MS"/>
              </a:rPr>
              <a:t>AND</a:t>
            </a:r>
            <a:r>
              <a:rPr sz="2300" spc="340" dirty="0">
                <a:solidFill>
                  <a:srgbClr val="FFFFFF"/>
                </a:solidFill>
                <a:latin typeface="Trebuchet MS"/>
                <a:cs typeface="Trebuchet MS"/>
              </a:rPr>
              <a:t> </a:t>
            </a:r>
            <a:r>
              <a:rPr sz="2300" spc="265" dirty="0">
                <a:solidFill>
                  <a:srgbClr val="FFFFFF"/>
                </a:solidFill>
                <a:latin typeface="Trebuchet MS"/>
                <a:cs typeface="Trebuchet MS"/>
              </a:rPr>
              <a:t>SATURDAY</a:t>
            </a:r>
            <a:endParaRPr sz="2300">
              <a:latin typeface="Trebuchet MS"/>
              <a:cs typeface="Trebuchet MS"/>
            </a:endParaRPr>
          </a:p>
          <a:p>
            <a:pPr>
              <a:lnSpc>
                <a:spcPct val="100000"/>
              </a:lnSpc>
              <a:spcBef>
                <a:spcPts val="15"/>
              </a:spcBef>
            </a:pPr>
            <a:endParaRPr sz="2700">
              <a:latin typeface="Trebuchet MS"/>
              <a:cs typeface="Trebuchet MS"/>
            </a:endParaRPr>
          </a:p>
          <a:p>
            <a:pPr marL="12700" marR="5080">
              <a:lnSpc>
                <a:spcPct val="114100"/>
              </a:lnSpc>
              <a:tabLst>
                <a:tab pos="1435735" algn="l"/>
                <a:tab pos="9185275" algn="l"/>
                <a:tab pos="13484225" algn="l"/>
              </a:tabLst>
            </a:pPr>
            <a:r>
              <a:rPr sz="2300" spc="-270" dirty="0">
                <a:solidFill>
                  <a:srgbClr val="FFFFFF"/>
                </a:solidFill>
                <a:latin typeface="Trebuchet MS"/>
                <a:cs typeface="Trebuchet MS"/>
              </a:rPr>
              <a:t>.</a:t>
            </a:r>
            <a:r>
              <a:rPr sz="2300" spc="350" dirty="0">
                <a:solidFill>
                  <a:srgbClr val="FFFFFF"/>
                </a:solidFill>
                <a:latin typeface="Trebuchet MS"/>
                <a:cs typeface="Trebuchet MS"/>
              </a:rPr>
              <a:t> </a:t>
            </a:r>
            <a:r>
              <a:rPr sz="2300" spc="215" dirty="0">
                <a:solidFill>
                  <a:srgbClr val="FFFFFF"/>
                </a:solidFill>
                <a:latin typeface="Trebuchet MS"/>
                <a:cs typeface="Trebuchet MS"/>
              </a:rPr>
              <a:t>THERE	</a:t>
            </a:r>
            <a:r>
              <a:rPr sz="2300" spc="240" dirty="0">
                <a:solidFill>
                  <a:srgbClr val="FFFFFF"/>
                </a:solidFill>
                <a:latin typeface="Trebuchet MS"/>
                <a:cs typeface="Trebuchet MS"/>
              </a:rPr>
              <a:t>ARE</a:t>
            </a:r>
            <a:r>
              <a:rPr sz="2300" spc="355" dirty="0">
                <a:solidFill>
                  <a:srgbClr val="FFFFFF"/>
                </a:solidFill>
                <a:latin typeface="Trebuchet MS"/>
                <a:cs typeface="Trebuchet MS"/>
              </a:rPr>
              <a:t> </a:t>
            </a:r>
            <a:r>
              <a:rPr sz="2300" spc="55" dirty="0">
                <a:solidFill>
                  <a:srgbClr val="FFFFFF"/>
                </a:solidFill>
                <a:latin typeface="Trebuchet MS"/>
                <a:cs typeface="Trebuchet MS"/>
              </a:rPr>
              <a:t>12</a:t>
            </a:r>
            <a:r>
              <a:rPr sz="2300" spc="355" dirty="0">
                <a:solidFill>
                  <a:srgbClr val="FFFFFF"/>
                </a:solidFill>
                <a:latin typeface="Trebuchet MS"/>
                <a:cs typeface="Trebuchet MS"/>
              </a:rPr>
              <a:t> </a:t>
            </a:r>
            <a:r>
              <a:rPr sz="2300" spc="310" dirty="0">
                <a:solidFill>
                  <a:srgbClr val="FFFFFF"/>
                </a:solidFill>
                <a:latin typeface="Trebuchet MS"/>
                <a:cs typeface="Trebuchet MS"/>
              </a:rPr>
              <a:t>MONTHS</a:t>
            </a:r>
            <a:r>
              <a:rPr sz="2300" spc="355" dirty="0">
                <a:solidFill>
                  <a:srgbClr val="FFFFFF"/>
                </a:solidFill>
                <a:latin typeface="Trebuchet MS"/>
                <a:cs typeface="Trebuchet MS"/>
              </a:rPr>
              <a:t> </a:t>
            </a:r>
            <a:r>
              <a:rPr sz="2300" spc="285" dirty="0">
                <a:solidFill>
                  <a:srgbClr val="FFFFFF"/>
                </a:solidFill>
                <a:latin typeface="Trebuchet MS"/>
                <a:cs typeface="Trebuchet MS"/>
              </a:rPr>
              <a:t>AND</a:t>
            </a:r>
            <a:r>
              <a:rPr sz="2300" spc="355" dirty="0">
                <a:solidFill>
                  <a:srgbClr val="FFFFFF"/>
                </a:solidFill>
                <a:latin typeface="Trebuchet MS"/>
                <a:cs typeface="Trebuchet MS"/>
              </a:rPr>
              <a:t> </a:t>
            </a:r>
            <a:r>
              <a:rPr sz="2300" spc="160" dirty="0">
                <a:solidFill>
                  <a:srgbClr val="FFFFFF"/>
                </a:solidFill>
                <a:latin typeface="Trebuchet MS"/>
                <a:cs typeface="Trebuchet MS"/>
              </a:rPr>
              <a:t>THEY</a:t>
            </a:r>
            <a:r>
              <a:rPr sz="2300" spc="360" dirty="0">
                <a:solidFill>
                  <a:srgbClr val="FFFFFF"/>
                </a:solidFill>
                <a:latin typeface="Trebuchet MS"/>
                <a:cs typeface="Trebuchet MS"/>
              </a:rPr>
              <a:t> </a:t>
            </a:r>
            <a:r>
              <a:rPr sz="2300" spc="145" dirty="0">
                <a:solidFill>
                  <a:srgbClr val="FFFFFF"/>
                </a:solidFill>
                <a:latin typeface="Trebuchet MS"/>
                <a:cs typeface="Trebuchet MS"/>
              </a:rPr>
              <a:t>ARE:</a:t>
            </a:r>
            <a:r>
              <a:rPr sz="2300" spc="355" dirty="0">
                <a:solidFill>
                  <a:srgbClr val="FFFFFF"/>
                </a:solidFill>
                <a:latin typeface="Trebuchet MS"/>
                <a:cs typeface="Trebuchet MS"/>
              </a:rPr>
              <a:t> </a:t>
            </a:r>
            <a:r>
              <a:rPr sz="2300" spc="180" dirty="0">
                <a:solidFill>
                  <a:srgbClr val="FFFFFF"/>
                </a:solidFill>
                <a:latin typeface="Trebuchet MS"/>
                <a:cs typeface="Trebuchet MS"/>
              </a:rPr>
              <a:t>JANUARY,</a:t>
            </a:r>
            <a:r>
              <a:rPr sz="2300" spc="355" dirty="0">
                <a:solidFill>
                  <a:srgbClr val="FFFFFF"/>
                </a:solidFill>
                <a:latin typeface="Trebuchet MS"/>
                <a:cs typeface="Trebuchet MS"/>
              </a:rPr>
              <a:t> </a:t>
            </a:r>
            <a:r>
              <a:rPr sz="2300" spc="215" dirty="0">
                <a:solidFill>
                  <a:srgbClr val="FFFFFF"/>
                </a:solidFill>
                <a:latin typeface="Trebuchet MS"/>
                <a:cs typeface="Trebuchet MS"/>
              </a:rPr>
              <a:t>FEBRUARY,</a:t>
            </a:r>
            <a:r>
              <a:rPr sz="2300" spc="355" dirty="0">
                <a:solidFill>
                  <a:srgbClr val="FFFFFF"/>
                </a:solidFill>
                <a:latin typeface="Trebuchet MS"/>
                <a:cs typeface="Trebuchet MS"/>
              </a:rPr>
              <a:t> </a:t>
            </a:r>
            <a:r>
              <a:rPr sz="2300" spc="260" dirty="0">
                <a:solidFill>
                  <a:srgbClr val="FFFFFF"/>
                </a:solidFill>
                <a:latin typeface="Trebuchet MS"/>
                <a:cs typeface="Trebuchet MS"/>
              </a:rPr>
              <a:t>MARCH,</a:t>
            </a:r>
            <a:r>
              <a:rPr sz="2300" spc="355" dirty="0">
                <a:solidFill>
                  <a:srgbClr val="FFFFFF"/>
                </a:solidFill>
                <a:latin typeface="Trebuchet MS"/>
                <a:cs typeface="Trebuchet MS"/>
              </a:rPr>
              <a:t> </a:t>
            </a:r>
            <a:r>
              <a:rPr sz="2300" spc="155" dirty="0">
                <a:solidFill>
                  <a:srgbClr val="FFFFFF"/>
                </a:solidFill>
                <a:latin typeface="Trebuchet MS"/>
                <a:cs typeface="Trebuchet MS"/>
              </a:rPr>
              <a:t>APRIL,</a:t>
            </a:r>
            <a:r>
              <a:rPr sz="2300" spc="360" dirty="0">
                <a:solidFill>
                  <a:srgbClr val="FFFFFF"/>
                </a:solidFill>
                <a:latin typeface="Trebuchet MS"/>
                <a:cs typeface="Trebuchet MS"/>
              </a:rPr>
              <a:t> </a:t>
            </a:r>
            <a:r>
              <a:rPr sz="2300" spc="210" dirty="0">
                <a:solidFill>
                  <a:srgbClr val="FFFFFF"/>
                </a:solidFill>
                <a:latin typeface="Trebuchet MS"/>
                <a:cs typeface="Trebuchet MS"/>
              </a:rPr>
              <a:t>MAY,	</a:t>
            </a:r>
            <a:r>
              <a:rPr sz="2300" spc="114" dirty="0">
                <a:solidFill>
                  <a:srgbClr val="FFFFFF"/>
                </a:solidFill>
                <a:latin typeface="Trebuchet MS"/>
                <a:cs typeface="Trebuchet MS"/>
              </a:rPr>
              <a:t>JUNE,</a:t>
            </a:r>
            <a:r>
              <a:rPr sz="2300" spc="310" dirty="0">
                <a:solidFill>
                  <a:srgbClr val="FFFFFF"/>
                </a:solidFill>
                <a:latin typeface="Trebuchet MS"/>
                <a:cs typeface="Trebuchet MS"/>
              </a:rPr>
              <a:t> </a:t>
            </a:r>
            <a:r>
              <a:rPr sz="2300" spc="65" dirty="0">
                <a:solidFill>
                  <a:srgbClr val="FFFFFF"/>
                </a:solidFill>
                <a:latin typeface="Trebuchet MS"/>
                <a:cs typeface="Trebuchet MS"/>
              </a:rPr>
              <a:t>JULY,</a:t>
            </a:r>
            <a:r>
              <a:rPr sz="2300" spc="315" dirty="0">
                <a:solidFill>
                  <a:srgbClr val="FFFFFF"/>
                </a:solidFill>
                <a:latin typeface="Trebuchet MS"/>
                <a:cs typeface="Trebuchet MS"/>
              </a:rPr>
              <a:t> </a:t>
            </a:r>
            <a:r>
              <a:rPr sz="2300" spc="175" dirty="0">
                <a:solidFill>
                  <a:srgbClr val="FFFFFF"/>
                </a:solidFill>
                <a:latin typeface="Trebuchet MS"/>
                <a:cs typeface="Trebuchet MS"/>
              </a:rPr>
              <a:t>AUGUST, </a:t>
            </a:r>
            <a:r>
              <a:rPr sz="2300" spc="-680" dirty="0">
                <a:solidFill>
                  <a:srgbClr val="FFFFFF"/>
                </a:solidFill>
                <a:latin typeface="Trebuchet MS"/>
                <a:cs typeface="Trebuchet MS"/>
              </a:rPr>
              <a:t> </a:t>
            </a:r>
            <a:r>
              <a:rPr sz="2300" spc="265" dirty="0">
                <a:solidFill>
                  <a:srgbClr val="FFFFFF"/>
                </a:solidFill>
                <a:latin typeface="Trebuchet MS"/>
                <a:cs typeface="Trebuchet MS"/>
              </a:rPr>
              <a:t>SEPTEMBER,</a:t>
            </a:r>
            <a:r>
              <a:rPr sz="2300" spc="350" dirty="0">
                <a:solidFill>
                  <a:srgbClr val="FFFFFF"/>
                </a:solidFill>
                <a:latin typeface="Trebuchet MS"/>
                <a:cs typeface="Trebuchet MS"/>
              </a:rPr>
              <a:t> </a:t>
            </a:r>
            <a:r>
              <a:rPr sz="2300" spc="229" dirty="0">
                <a:solidFill>
                  <a:srgbClr val="FFFFFF"/>
                </a:solidFill>
                <a:latin typeface="Trebuchet MS"/>
                <a:cs typeface="Trebuchet MS"/>
              </a:rPr>
              <a:t>OCTOBER,</a:t>
            </a:r>
            <a:r>
              <a:rPr sz="2300" spc="350" dirty="0">
                <a:solidFill>
                  <a:srgbClr val="FFFFFF"/>
                </a:solidFill>
                <a:latin typeface="Trebuchet MS"/>
                <a:cs typeface="Trebuchet MS"/>
              </a:rPr>
              <a:t> </a:t>
            </a:r>
            <a:r>
              <a:rPr sz="2300" spc="330" dirty="0">
                <a:solidFill>
                  <a:srgbClr val="FFFFFF"/>
                </a:solidFill>
                <a:latin typeface="Trebuchet MS"/>
                <a:cs typeface="Trebuchet MS"/>
              </a:rPr>
              <a:t>NOVEMBER</a:t>
            </a:r>
            <a:r>
              <a:rPr sz="2300" spc="350" dirty="0">
                <a:solidFill>
                  <a:srgbClr val="FFFFFF"/>
                </a:solidFill>
                <a:latin typeface="Trebuchet MS"/>
                <a:cs typeface="Trebuchet MS"/>
              </a:rPr>
              <a:t> </a:t>
            </a:r>
            <a:r>
              <a:rPr sz="2300" spc="285" dirty="0">
                <a:solidFill>
                  <a:srgbClr val="FFFFFF"/>
                </a:solidFill>
                <a:latin typeface="Trebuchet MS"/>
                <a:cs typeface="Trebuchet MS"/>
              </a:rPr>
              <a:t>AND</a:t>
            </a:r>
            <a:r>
              <a:rPr sz="2300" spc="350" dirty="0">
                <a:solidFill>
                  <a:srgbClr val="FFFFFF"/>
                </a:solidFill>
                <a:latin typeface="Trebuchet MS"/>
                <a:cs typeface="Trebuchet MS"/>
              </a:rPr>
              <a:t> </a:t>
            </a:r>
            <a:r>
              <a:rPr sz="2300" spc="345" dirty="0">
                <a:solidFill>
                  <a:srgbClr val="FFFFFF"/>
                </a:solidFill>
                <a:latin typeface="Trebuchet MS"/>
                <a:cs typeface="Trebuchet MS"/>
              </a:rPr>
              <a:t>DECEMBER</a:t>
            </a:r>
            <a:r>
              <a:rPr sz="2300" spc="355" dirty="0">
                <a:solidFill>
                  <a:srgbClr val="FFFFFF"/>
                </a:solidFill>
                <a:latin typeface="Trebuchet MS"/>
                <a:cs typeface="Trebuchet MS"/>
              </a:rPr>
              <a:t> </a:t>
            </a:r>
            <a:r>
              <a:rPr sz="2300" spc="285" dirty="0">
                <a:solidFill>
                  <a:srgbClr val="FFFFFF"/>
                </a:solidFill>
                <a:latin typeface="Trebuchet MS"/>
                <a:cs typeface="Trebuchet MS"/>
              </a:rPr>
              <a:t>AND	</a:t>
            </a:r>
            <a:r>
              <a:rPr sz="2300" spc="265" dirty="0">
                <a:solidFill>
                  <a:srgbClr val="FFFFFF"/>
                </a:solidFill>
                <a:latin typeface="Trebuchet MS"/>
                <a:cs typeface="Trebuchet MS"/>
              </a:rPr>
              <a:t>CONTAINS</a:t>
            </a:r>
            <a:r>
              <a:rPr sz="2300" spc="335" dirty="0">
                <a:solidFill>
                  <a:srgbClr val="FFFFFF"/>
                </a:solidFill>
                <a:latin typeface="Trebuchet MS"/>
                <a:cs typeface="Trebuchet MS"/>
              </a:rPr>
              <a:t> </a:t>
            </a:r>
            <a:r>
              <a:rPr sz="2300" spc="150" dirty="0">
                <a:solidFill>
                  <a:srgbClr val="FFFFFF"/>
                </a:solidFill>
                <a:latin typeface="Trebuchet MS"/>
                <a:cs typeface="Trebuchet MS"/>
              </a:rPr>
              <a:t>THE</a:t>
            </a:r>
            <a:r>
              <a:rPr sz="2300" spc="335" dirty="0">
                <a:solidFill>
                  <a:srgbClr val="FFFFFF"/>
                </a:solidFill>
                <a:latin typeface="Trebuchet MS"/>
                <a:cs typeface="Trebuchet MS"/>
              </a:rPr>
              <a:t> </a:t>
            </a:r>
            <a:r>
              <a:rPr sz="2300" spc="165" dirty="0">
                <a:solidFill>
                  <a:srgbClr val="FFFFFF"/>
                </a:solidFill>
                <a:latin typeface="Trebuchet MS"/>
                <a:cs typeface="Trebuchet MS"/>
              </a:rPr>
              <a:t>NTH</a:t>
            </a:r>
            <a:r>
              <a:rPr sz="2300" spc="340" dirty="0">
                <a:solidFill>
                  <a:srgbClr val="FFFFFF"/>
                </a:solidFill>
                <a:latin typeface="Trebuchet MS"/>
                <a:cs typeface="Trebuchet MS"/>
              </a:rPr>
              <a:t> </a:t>
            </a:r>
            <a:r>
              <a:rPr sz="2300" spc="175" dirty="0">
                <a:solidFill>
                  <a:srgbClr val="FFFFFF"/>
                </a:solidFill>
                <a:latin typeface="Trebuchet MS"/>
                <a:cs typeface="Trebuchet MS"/>
              </a:rPr>
              <a:t>YEAR.</a:t>
            </a:r>
            <a:endParaRPr sz="2300">
              <a:latin typeface="Trebuchet MS"/>
              <a:cs typeface="Trebuchet MS"/>
            </a:endParaRPr>
          </a:p>
          <a:p>
            <a:pPr>
              <a:lnSpc>
                <a:spcPct val="100000"/>
              </a:lnSpc>
            </a:pPr>
            <a:endParaRPr sz="3050">
              <a:latin typeface="Trebuchet MS"/>
              <a:cs typeface="Trebuchet MS"/>
            </a:endParaRPr>
          </a:p>
          <a:p>
            <a:pPr marL="12700">
              <a:lnSpc>
                <a:spcPct val="100000"/>
              </a:lnSpc>
              <a:tabLst>
                <a:tab pos="9160510" algn="l"/>
              </a:tabLst>
            </a:pPr>
            <a:r>
              <a:rPr sz="2300" spc="90" dirty="0">
                <a:solidFill>
                  <a:srgbClr val="FFFFFF"/>
                </a:solidFill>
                <a:latin typeface="Trebuchet MS"/>
                <a:cs typeface="Trebuchet MS"/>
              </a:rPr>
              <a:t>A</a:t>
            </a:r>
            <a:r>
              <a:rPr sz="2300" spc="350" dirty="0">
                <a:solidFill>
                  <a:srgbClr val="FFFFFF"/>
                </a:solidFill>
                <a:latin typeface="Trebuchet MS"/>
                <a:cs typeface="Trebuchet MS"/>
              </a:rPr>
              <a:t> </a:t>
            </a:r>
            <a:r>
              <a:rPr sz="2300" spc="260" dirty="0">
                <a:solidFill>
                  <a:srgbClr val="FFFFFF"/>
                </a:solidFill>
                <a:latin typeface="Trebuchet MS"/>
                <a:cs typeface="Trebuchet MS"/>
              </a:rPr>
              <a:t>USER</a:t>
            </a:r>
            <a:r>
              <a:rPr sz="2300" spc="350" dirty="0">
                <a:solidFill>
                  <a:srgbClr val="FFFFFF"/>
                </a:solidFill>
                <a:latin typeface="Trebuchet MS"/>
                <a:cs typeface="Trebuchet MS"/>
              </a:rPr>
              <a:t> </a:t>
            </a:r>
            <a:r>
              <a:rPr sz="2300" spc="240" dirty="0">
                <a:solidFill>
                  <a:srgbClr val="FFFFFF"/>
                </a:solidFill>
                <a:latin typeface="Trebuchet MS"/>
                <a:cs typeface="Trebuchet MS"/>
              </a:rPr>
              <a:t>CAN</a:t>
            </a:r>
            <a:r>
              <a:rPr sz="2300" spc="355" dirty="0">
                <a:solidFill>
                  <a:srgbClr val="FFFFFF"/>
                </a:solidFill>
                <a:latin typeface="Trebuchet MS"/>
                <a:cs typeface="Trebuchet MS"/>
              </a:rPr>
              <a:t> </a:t>
            </a:r>
            <a:r>
              <a:rPr sz="2300" spc="250" dirty="0">
                <a:solidFill>
                  <a:srgbClr val="FFFFFF"/>
                </a:solidFill>
                <a:latin typeface="Trebuchet MS"/>
                <a:cs typeface="Trebuchet MS"/>
              </a:rPr>
              <a:t>ALSO</a:t>
            </a:r>
            <a:r>
              <a:rPr sz="2300" spc="350" dirty="0">
                <a:solidFill>
                  <a:srgbClr val="FFFFFF"/>
                </a:solidFill>
                <a:latin typeface="Trebuchet MS"/>
                <a:cs typeface="Trebuchet MS"/>
              </a:rPr>
              <a:t> </a:t>
            </a:r>
            <a:r>
              <a:rPr sz="2300" spc="325" dirty="0">
                <a:solidFill>
                  <a:srgbClr val="FFFFFF"/>
                </a:solidFill>
                <a:latin typeface="Trebuchet MS"/>
                <a:cs typeface="Trebuchet MS"/>
              </a:rPr>
              <a:t>ADD</a:t>
            </a:r>
            <a:r>
              <a:rPr sz="2300" spc="355" dirty="0">
                <a:solidFill>
                  <a:srgbClr val="FFFFFF"/>
                </a:solidFill>
                <a:latin typeface="Trebuchet MS"/>
                <a:cs typeface="Trebuchet MS"/>
              </a:rPr>
              <a:t> </a:t>
            </a:r>
            <a:r>
              <a:rPr sz="2300" spc="235" dirty="0">
                <a:solidFill>
                  <a:srgbClr val="FFFFFF"/>
                </a:solidFill>
                <a:latin typeface="Trebuchet MS"/>
                <a:cs typeface="Trebuchet MS"/>
              </a:rPr>
              <a:t>EVENTS</a:t>
            </a:r>
            <a:r>
              <a:rPr sz="2300" spc="350" dirty="0">
                <a:solidFill>
                  <a:srgbClr val="FFFFFF"/>
                </a:solidFill>
                <a:latin typeface="Trebuchet MS"/>
                <a:cs typeface="Trebuchet MS"/>
              </a:rPr>
              <a:t> </a:t>
            </a:r>
            <a:r>
              <a:rPr sz="2300" spc="285" dirty="0">
                <a:solidFill>
                  <a:srgbClr val="FFFFFF"/>
                </a:solidFill>
                <a:latin typeface="Trebuchet MS"/>
                <a:cs typeface="Trebuchet MS"/>
              </a:rPr>
              <a:t>AND</a:t>
            </a:r>
            <a:r>
              <a:rPr sz="2300" spc="355" dirty="0">
                <a:solidFill>
                  <a:srgbClr val="FFFFFF"/>
                </a:solidFill>
                <a:latin typeface="Trebuchet MS"/>
                <a:cs typeface="Trebuchet MS"/>
              </a:rPr>
              <a:t> </a:t>
            </a:r>
            <a:r>
              <a:rPr sz="2300" spc="335" dirty="0">
                <a:solidFill>
                  <a:srgbClr val="FFFFFF"/>
                </a:solidFill>
                <a:latin typeface="Trebuchet MS"/>
                <a:cs typeface="Trebuchet MS"/>
              </a:rPr>
              <a:t>REMAINDERS</a:t>
            </a:r>
            <a:r>
              <a:rPr sz="2300" spc="350" dirty="0">
                <a:solidFill>
                  <a:srgbClr val="FFFFFF"/>
                </a:solidFill>
                <a:latin typeface="Trebuchet MS"/>
                <a:cs typeface="Trebuchet MS"/>
              </a:rPr>
              <a:t> </a:t>
            </a:r>
            <a:r>
              <a:rPr sz="2300" spc="235" dirty="0">
                <a:solidFill>
                  <a:srgbClr val="FFFFFF"/>
                </a:solidFill>
                <a:latin typeface="Trebuchet MS"/>
                <a:cs typeface="Trebuchet MS"/>
              </a:rPr>
              <a:t>USING	</a:t>
            </a:r>
            <a:r>
              <a:rPr sz="2300" spc="195" dirty="0">
                <a:solidFill>
                  <a:srgbClr val="FFFFFF"/>
                </a:solidFill>
                <a:latin typeface="Trebuchet MS"/>
                <a:cs typeface="Trebuchet MS"/>
              </a:rPr>
              <a:t>THIS</a:t>
            </a:r>
            <a:r>
              <a:rPr sz="2300" spc="290" dirty="0">
                <a:solidFill>
                  <a:srgbClr val="FFFFFF"/>
                </a:solidFill>
                <a:latin typeface="Trebuchet MS"/>
                <a:cs typeface="Trebuchet MS"/>
              </a:rPr>
              <a:t> </a:t>
            </a:r>
            <a:r>
              <a:rPr sz="2300" spc="210" dirty="0">
                <a:solidFill>
                  <a:srgbClr val="FFFFFF"/>
                </a:solidFill>
                <a:latin typeface="Trebuchet MS"/>
                <a:cs typeface="Trebuchet MS"/>
              </a:rPr>
              <a:t>SOFTWARE.</a:t>
            </a:r>
            <a:endParaRPr sz="2300">
              <a:latin typeface="Trebuchet MS"/>
              <a:cs typeface="Trebuchet MS"/>
            </a:endParaRPr>
          </a:p>
          <a:p>
            <a:pPr>
              <a:lnSpc>
                <a:spcPct val="100000"/>
              </a:lnSpc>
              <a:spcBef>
                <a:spcPts val="45"/>
              </a:spcBef>
            </a:pPr>
            <a:endParaRPr sz="3050">
              <a:latin typeface="Trebuchet MS"/>
              <a:cs typeface="Trebuchet MS"/>
            </a:endParaRPr>
          </a:p>
          <a:p>
            <a:pPr marL="33655">
              <a:lnSpc>
                <a:spcPct val="100000"/>
              </a:lnSpc>
            </a:pPr>
            <a:r>
              <a:rPr sz="2400" spc="204" dirty="0">
                <a:solidFill>
                  <a:srgbClr val="FFFFFF"/>
                </a:solidFill>
                <a:latin typeface="Trebuchet MS"/>
                <a:cs typeface="Trebuchet MS"/>
              </a:rPr>
              <a:t>THIS</a:t>
            </a:r>
            <a:r>
              <a:rPr sz="2400" spc="355" dirty="0">
                <a:solidFill>
                  <a:srgbClr val="FFFFFF"/>
                </a:solidFill>
                <a:latin typeface="Trebuchet MS"/>
                <a:cs typeface="Trebuchet MS"/>
              </a:rPr>
              <a:t> </a:t>
            </a:r>
            <a:r>
              <a:rPr sz="2400" spc="300" dirty="0">
                <a:solidFill>
                  <a:srgbClr val="FFFFFF"/>
                </a:solidFill>
                <a:latin typeface="Trebuchet MS"/>
                <a:cs typeface="Trebuchet MS"/>
              </a:rPr>
              <a:t>CALENDAR</a:t>
            </a:r>
            <a:r>
              <a:rPr sz="2400" spc="355" dirty="0">
                <a:solidFill>
                  <a:srgbClr val="FFFFFF"/>
                </a:solidFill>
                <a:latin typeface="Trebuchet MS"/>
                <a:cs typeface="Trebuchet MS"/>
              </a:rPr>
              <a:t> </a:t>
            </a:r>
            <a:r>
              <a:rPr sz="2400" spc="240" dirty="0">
                <a:solidFill>
                  <a:srgbClr val="FFFFFF"/>
                </a:solidFill>
                <a:latin typeface="Trebuchet MS"/>
                <a:cs typeface="Trebuchet MS"/>
              </a:rPr>
              <a:t>APPLICATION</a:t>
            </a:r>
            <a:r>
              <a:rPr sz="2400" spc="355" dirty="0">
                <a:solidFill>
                  <a:srgbClr val="FFFFFF"/>
                </a:solidFill>
                <a:latin typeface="Trebuchet MS"/>
                <a:cs typeface="Trebuchet MS"/>
              </a:rPr>
              <a:t> </a:t>
            </a:r>
            <a:r>
              <a:rPr sz="2400" spc="200" dirty="0">
                <a:solidFill>
                  <a:srgbClr val="FFFFFF"/>
                </a:solidFill>
                <a:latin typeface="Trebuchet MS"/>
                <a:cs typeface="Trebuchet MS"/>
              </a:rPr>
              <a:t>IS</a:t>
            </a:r>
            <a:r>
              <a:rPr sz="2400" spc="360" dirty="0">
                <a:solidFill>
                  <a:srgbClr val="FFFFFF"/>
                </a:solidFill>
                <a:latin typeface="Trebuchet MS"/>
                <a:cs typeface="Trebuchet MS"/>
              </a:rPr>
              <a:t> </a:t>
            </a:r>
            <a:r>
              <a:rPr sz="2400" spc="195" dirty="0">
                <a:solidFill>
                  <a:srgbClr val="FFFFFF"/>
                </a:solidFill>
                <a:latin typeface="Trebuchet MS"/>
                <a:cs typeface="Trebuchet MS"/>
              </a:rPr>
              <a:t>BUILT</a:t>
            </a:r>
            <a:r>
              <a:rPr sz="2400" spc="355" dirty="0">
                <a:solidFill>
                  <a:srgbClr val="FFFFFF"/>
                </a:solidFill>
                <a:latin typeface="Trebuchet MS"/>
                <a:cs typeface="Trebuchet MS"/>
              </a:rPr>
              <a:t> </a:t>
            </a:r>
            <a:r>
              <a:rPr sz="2400" spc="250" dirty="0">
                <a:solidFill>
                  <a:srgbClr val="FFFFFF"/>
                </a:solidFill>
                <a:latin typeface="Trebuchet MS"/>
                <a:cs typeface="Trebuchet MS"/>
              </a:rPr>
              <a:t>USING</a:t>
            </a:r>
            <a:r>
              <a:rPr sz="2400" spc="355" dirty="0">
                <a:solidFill>
                  <a:srgbClr val="FFFFFF"/>
                </a:solidFill>
                <a:latin typeface="Trebuchet MS"/>
                <a:cs typeface="Trebuchet MS"/>
              </a:rPr>
              <a:t> </a:t>
            </a:r>
            <a:r>
              <a:rPr sz="2400" spc="80" dirty="0">
                <a:solidFill>
                  <a:srgbClr val="FFFFFF"/>
                </a:solidFill>
                <a:latin typeface="Trebuchet MS"/>
                <a:cs typeface="Trebuchet MS"/>
              </a:rPr>
              <a:t>C</a:t>
            </a:r>
            <a:r>
              <a:rPr sz="2400" spc="360" dirty="0">
                <a:solidFill>
                  <a:srgbClr val="FFFFFF"/>
                </a:solidFill>
                <a:latin typeface="Trebuchet MS"/>
                <a:cs typeface="Trebuchet MS"/>
              </a:rPr>
              <a:t> </a:t>
            </a:r>
            <a:r>
              <a:rPr sz="2400" spc="220" dirty="0">
                <a:solidFill>
                  <a:srgbClr val="FFFFFF"/>
                </a:solidFill>
                <a:latin typeface="Trebuchet MS"/>
                <a:cs typeface="Trebuchet MS"/>
              </a:rPr>
              <a:t>LANGUAGE.</a:t>
            </a:r>
            <a:endParaRPr sz="24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4272280" cy="10287000"/>
          </a:xfrm>
          <a:custGeom>
            <a:avLst/>
            <a:gdLst/>
            <a:ahLst/>
            <a:cxnLst/>
            <a:rect l="l" t="t" r="r" b="b"/>
            <a:pathLst>
              <a:path w="4272280" h="10287000">
                <a:moveTo>
                  <a:pt x="4272229" y="9763963"/>
                </a:moveTo>
                <a:lnTo>
                  <a:pt x="4271759" y="9715475"/>
                </a:lnTo>
                <a:lnTo>
                  <a:pt x="4269460" y="9667037"/>
                </a:lnTo>
                <a:lnTo>
                  <a:pt x="4265346" y="9618726"/>
                </a:lnTo>
                <a:lnTo>
                  <a:pt x="4259453" y="9570593"/>
                </a:lnTo>
                <a:lnTo>
                  <a:pt x="4251795" y="9522689"/>
                </a:lnTo>
                <a:lnTo>
                  <a:pt x="4242435" y="9475076"/>
                </a:lnTo>
                <a:lnTo>
                  <a:pt x="4231373" y="9427820"/>
                </a:lnTo>
                <a:lnTo>
                  <a:pt x="4218648" y="9380969"/>
                </a:lnTo>
                <a:lnTo>
                  <a:pt x="4204297" y="9334589"/>
                </a:lnTo>
                <a:lnTo>
                  <a:pt x="4188333" y="9288742"/>
                </a:lnTo>
                <a:lnTo>
                  <a:pt x="4170794" y="9243479"/>
                </a:lnTo>
                <a:lnTo>
                  <a:pt x="4151719" y="9198851"/>
                </a:lnTo>
                <a:lnTo>
                  <a:pt x="4131043" y="9154223"/>
                </a:lnTo>
                <a:lnTo>
                  <a:pt x="4108716" y="9110307"/>
                </a:lnTo>
                <a:lnTo>
                  <a:pt x="4084790" y="9067165"/>
                </a:lnTo>
                <a:lnTo>
                  <a:pt x="4059288" y="9024887"/>
                </a:lnTo>
                <a:lnTo>
                  <a:pt x="4032262" y="8983523"/>
                </a:lnTo>
                <a:lnTo>
                  <a:pt x="4003751" y="8943175"/>
                </a:lnTo>
                <a:lnTo>
                  <a:pt x="3973792" y="8903906"/>
                </a:lnTo>
                <a:lnTo>
                  <a:pt x="3942435" y="8865781"/>
                </a:lnTo>
                <a:lnTo>
                  <a:pt x="3909707" y="8828888"/>
                </a:lnTo>
                <a:lnTo>
                  <a:pt x="3875659" y="8793289"/>
                </a:lnTo>
                <a:lnTo>
                  <a:pt x="3840327" y="8759076"/>
                </a:lnTo>
                <a:lnTo>
                  <a:pt x="3803751" y="8726297"/>
                </a:lnTo>
                <a:lnTo>
                  <a:pt x="3765969" y="8695042"/>
                </a:lnTo>
                <a:lnTo>
                  <a:pt x="3725176" y="8663838"/>
                </a:lnTo>
                <a:lnTo>
                  <a:pt x="3683317" y="8634527"/>
                </a:lnTo>
                <a:lnTo>
                  <a:pt x="3640493" y="8606980"/>
                </a:lnTo>
                <a:lnTo>
                  <a:pt x="3596792" y="8581022"/>
                </a:lnTo>
                <a:lnTo>
                  <a:pt x="3552291" y="8556498"/>
                </a:lnTo>
                <a:lnTo>
                  <a:pt x="3507079" y="8533257"/>
                </a:lnTo>
                <a:lnTo>
                  <a:pt x="3461258" y="8511146"/>
                </a:lnTo>
                <a:lnTo>
                  <a:pt x="3414915" y="8490001"/>
                </a:lnTo>
                <a:lnTo>
                  <a:pt x="3368116" y="8469681"/>
                </a:lnTo>
                <a:lnTo>
                  <a:pt x="3320973" y="8450008"/>
                </a:lnTo>
                <a:lnTo>
                  <a:pt x="3273564" y="8430844"/>
                </a:lnTo>
                <a:lnTo>
                  <a:pt x="3225977" y="8412035"/>
                </a:lnTo>
                <a:lnTo>
                  <a:pt x="3130626" y="8374824"/>
                </a:lnTo>
                <a:lnTo>
                  <a:pt x="3083420" y="8356066"/>
                </a:lnTo>
                <a:lnTo>
                  <a:pt x="3036506" y="8336737"/>
                </a:lnTo>
                <a:lnTo>
                  <a:pt x="2989846" y="8316836"/>
                </a:lnTo>
                <a:lnTo>
                  <a:pt x="2943428" y="8296440"/>
                </a:lnTo>
                <a:lnTo>
                  <a:pt x="2897251" y="8275561"/>
                </a:lnTo>
                <a:lnTo>
                  <a:pt x="2851277" y="8254251"/>
                </a:lnTo>
                <a:lnTo>
                  <a:pt x="2805480" y="8232534"/>
                </a:lnTo>
                <a:lnTo>
                  <a:pt x="2759875" y="8210461"/>
                </a:lnTo>
                <a:lnTo>
                  <a:pt x="2714409" y="8188071"/>
                </a:lnTo>
                <a:lnTo>
                  <a:pt x="2669070" y="8165401"/>
                </a:lnTo>
                <a:lnTo>
                  <a:pt x="2623858" y="8142491"/>
                </a:lnTo>
                <a:lnTo>
                  <a:pt x="2578735" y="8119364"/>
                </a:lnTo>
                <a:lnTo>
                  <a:pt x="2533688" y="8096085"/>
                </a:lnTo>
                <a:lnTo>
                  <a:pt x="2439822" y="8047025"/>
                </a:lnTo>
                <a:lnTo>
                  <a:pt x="2444419" y="8043596"/>
                </a:lnTo>
                <a:lnTo>
                  <a:pt x="2484336" y="8012912"/>
                </a:lnTo>
                <a:lnTo>
                  <a:pt x="2523693" y="7981429"/>
                </a:lnTo>
                <a:lnTo>
                  <a:pt x="2562441" y="7949133"/>
                </a:lnTo>
                <a:lnTo>
                  <a:pt x="2600591" y="7916075"/>
                </a:lnTo>
                <a:lnTo>
                  <a:pt x="2638107" y="7882242"/>
                </a:lnTo>
                <a:lnTo>
                  <a:pt x="2674963" y="7847660"/>
                </a:lnTo>
                <a:lnTo>
                  <a:pt x="2711158" y="7812341"/>
                </a:lnTo>
                <a:lnTo>
                  <a:pt x="2746667" y="7776324"/>
                </a:lnTo>
                <a:lnTo>
                  <a:pt x="2781465" y="7739608"/>
                </a:lnTo>
                <a:lnTo>
                  <a:pt x="2815539" y="7702207"/>
                </a:lnTo>
                <a:lnTo>
                  <a:pt x="2848876" y="7664145"/>
                </a:lnTo>
                <a:lnTo>
                  <a:pt x="2881439" y="7625435"/>
                </a:lnTo>
                <a:lnTo>
                  <a:pt x="2913227" y="7586104"/>
                </a:lnTo>
                <a:lnTo>
                  <a:pt x="2944215" y="7546149"/>
                </a:lnTo>
                <a:lnTo>
                  <a:pt x="2974378" y="7505611"/>
                </a:lnTo>
                <a:lnTo>
                  <a:pt x="3003702" y="7464488"/>
                </a:lnTo>
                <a:lnTo>
                  <a:pt x="3032175" y="7422807"/>
                </a:lnTo>
                <a:lnTo>
                  <a:pt x="3059773" y="7380579"/>
                </a:lnTo>
                <a:lnTo>
                  <a:pt x="3086468" y="7337819"/>
                </a:lnTo>
                <a:lnTo>
                  <a:pt x="3112249" y="7294550"/>
                </a:lnTo>
                <a:lnTo>
                  <a:pt x="3137103" y="7250798"/>
                </a:lnTo>
                <a:lnTo>
                  <a:pt x="3161004" y="7206551"/>
                </a:lnTo>
                <a:lnTo>
                  <a:pt x="3183928" y="7161860"/>
                </a:lnTo>
                <a:lnTo>
                  <a:pt x="3205873" y="7116724"/>
                </a:lnTo>
                <a:lnTo>
                  <a:pt x="3227070" y="7070966"/>
                </a:lnTo>
                <a:lnTo>
                  <a:pt x="3247161" y="7024891"/>
                </a:lnTo>
                <a:lnTo>
                  <a:pt x="3266198" y="6978510"/>
                </a:lnTo>
                <a:lnTo>
                  <a:pt x="3284220" y="6931850"/>
                </a:lnTo>
                <a:lnTo>
                  <a:pt x="3301263" y="6884911"/>
                </a:lnTo>
                <a:lnTo>
                  <a:pt x="3317379" y="6837705"/>
                </a:lnTo>
                <a:lnTo>
                  <a:pt x="3332619" y="6790258"/>
                </a:lnTo>
                <a:lnTo>
                  <a:pt x="3347021" y="6742570"/>
                </a:lnTo>
                <a:lnTo>
                  <a:pt x="3360623" y="6694665"/>
                </a:lnTo>
                <a:lnTo>
                  <a:pt x="3373488" y="6646545"/>
                </a:lnTo>
                <a:lnTo>
                  <a:pt x="3385655" y="6598221"/>
                </a:lnTo>
                <a:lnTo>
                  <a:pt x="3397161" y="6549733"/>
                </a:lnTo>
                <a:lnTo>
                  <a:pt x="3408057" y="6501066"/>
                </a:lnTo>
                <a:lnTo>
                  <a:pt x="3418395" y="6452235"/>
                </a:lnTo>
                <a:lnTo>
                  <a:pt x="3428212" y="6403276"/>
                </a:lnTo>
                <a:lnTo>
                  <a:pt x="3437547" y="6354178"/>
                </a:lnTo>
                <a:lnTo>
                  <a:pt x="3446462" y="6304966"/>
                </a:lnTo>
                <a:lnTo>
                  <a:pt x="3454997" y="6255651"/>
                </a:lnTo>
                <a:lnTo>
                  <a:pt x="3463188" y="6206248"/>
                </a:lnTo>
                <a:lnTo>
                  <a:pt x="3471087" y="6156769"/>
                </a:lnTo>
                <a:lnTo>
                  <a:pt x="3478733" y="6107227"/>
                </a:lnTo>
                <a:lnTo>
                  <a:pt x="3486188" y="6057633"/>
                </a:lnTo>
                <a:lnTo>
                  <a:pt x="3493478" y="6008001"/>
                </a:lnTo>
                <a:lnTo>
                  <a:pt x="3500653" y="5958344"/>
                </a:lnTo>
                <a:lnTo>
                  <a:pt x="3521976" y="5809386"/>
                </a:lnTo>
                <a:lnTo>
                  <a:pt x="3529279" y="5759526"/>
                </a:lnTo>
                <a:lnTo>
                  <a:pt x="3536912" y="5709755"/>
                </a:lnTo>
                <a:lnTo>
                  <a:pt x="3544874" y="5660047"/>
                </a:lnTo>
                <a:lnTo>
                  <a:pt x="3553168" y="5610415"/>
                </a:lnTo>
                <a:lnTo>
                  <a:pt x="3561765" y="5560847"/>
                </a:lnTo>
                <a:lnTo>
                  <a:pt x="3570655" y="5511355"/>
                </a:lnTo>
                <a:lnTo>
                  <a:pt x="3579838" y="5461914"/>
                </a:lnTo>
                <a:lnTo>
                  <a:pt x="3589299" y="5412549"/>
                </a:lnTo>
                <a:lnTo>
                  <a:pt x="3599015" y="5363222"/>
                </a:lnTo>
                <a:lnTo>
                  <a:pt x="3608984" y="5313972"/>
                </a:lnTo>
                <a:lnTo>
                  <a:pt x="3619195" y="5264759"/>
                </a:lnTo>
                <a:lnTo>
                  <a:pt x="3629634" y="5215598"/>
                </a:lnTo>
                <a:lnTo>
                  <a:pt x="3640290" y="5166499"/>
                </a:lnTo>
                <a:lnTo>
                  <a:pt x="3651148" y="5117427"/>
                </a:lnTo>
                <a:lnTo>
                  <a:pt x="3662210" y="5068405"/>
                </a:lnTo>
                <a:lnTo>
                  <a:pt x="3673449" y="5019421"/>
                </a:lnTo>
                <a:lnTo>
                  <a:pt x="3684854" y="4970475"/>
                </a:lnTo>
                <a:lnTo>
                  <a:pt x="3696424" y="4921567"/>
                </a:lnTo>
                <a:lnTo>
                  <a:pt x="3708146" y="4872685"/>
                </a:lnTo>
                <a:lnTo>
                  <a:pt x="3720007" y="4823828"/>
                </a:lnTo>
                <a:lnTo>
                  <a:pt x="3731984" y="4775009"/>
                </a:lnTo>
                <a:lnTo>
                  <a:pt x="3756279" y="4677422"/>
                </a:lnTo>
                <a:lnTo>
                  <a:pt x="3780942" y="4579912"/>
                </a:lnTo>
                <a:lnTo>
                  <a:pt x="3919042" y="4043997"/>
                </a:lnTo>
                <a:lnTo>
                  <a:pt x="3943858" y="3946448"/>
                </a:lnTo>
                <a:lnTo>
                  <a:pt x="3968343" y="3848824"/>
                </a:lnTo>
                <a:lnTo>
                  <a:pt x="3980446" y="3799967"/>
                </a:lnTo>
                <a:lnTo>
                  <a:pt x="3992422" y="3751084"/>
                </a:lnTo>
                <a:lnTo>
                  <a:pt x="4004284" y="3702164"/>
                </a:lnTo>
                <a:lnTo>
                  <a:pt x="4016006" y="3653218"/>
                </a:lnTo>
                <a:lnTo>
                  <a:pt x="4027576" y="3604234"/>
                </a:lnTo>
                <a:lnTo>
                  <a:pt x="4038993" y="3555212"/>
                </a:lnTo>
                <a:lnTo>
                  <a:pt x="4050233" y="3506139"/>
                </a:lnTo>
                <a:lnTo>
                  <a:pt x="4061282" y="3457029"/>
                </a:lnTo>
                <a:lnTo>
                  <a:pt x="4072153" y="3407867"/>
                </a:lnTo>
                <a:lnTo>
                  <a:pt x="4082808" y="3358654"/>
                </a:lnTo>
                <a:lnTo>
                  <a:pt x="4093248" y="3309404"/>
                </a:lnTo>
                <a:lnTo>
                  <a:pt x="4103459" y="3260077"/>
                </a:lnTo>
                <a:lnTo>
                  <a:pt x="4113428" y="3210699"/>
                </a:lnTo>
                <a:lnTo>
                  <a:pt x="4123156" y="3161258"/>
                </a:lnTo>
                <a:lnTo>
                  <a:pt x="4132605" y="3111766"/>
                </a:lnTo>
                <a:lnTo>
                  <a:pt x="4141787" y="3062198"/>
                </a:lnTo>
                <a:lnTo>
                  <a:pt x="4150690" y="3012567"/>
                </a:lnTo>
                <a:lnTo>
                  <a:pt x="4159288" y="2962859"/>
                </a:lnTo>
                <a:lnTo>
                  <a:pt x="4167581" y="2913075"/>
                </a:lnTo>
                <a:lnTo>
                  <a:pt x="4175556" y="2863215"/>
                </a:lnTo>
                <a:lnTo>
                  <a:pt x="4183189" y="2813278"/>
                </a:lnTo>
                <a:lnTo>
                  <a:pt x="4190225" y="2765069"/>
                </a:lnTo>
                <a:lnTo>
                  <a:pt x="4196880" y="2716720"/>
                </a:lnTo>
                <a:lnTo>
                  <a:pt x="4203128" y="2668257"/>
                </a:lnTo>
                <a:lnTo>
                  <a:pt x="4208970" y="2619692"/>
                </a:lnTo>
                <a:lnTo>
                  <a:pt x="4214406" y="2571013"/>
                </a:lnTo>
                <a:lnTo>
                  <a:pt x="4219397" y="2522245"/>
                </a:lnTo>
                <a:lnTo>
                  <a:pt x="4223969" y="2473388"/>
                </a:lnTo>
                <a:lnTo>
                  <a:pt x="4228096" y="2424468"/>
                </a:lnTo>
                <a:lnTo>
                  <a:pt x="4231754" y="2375471"/>
                </a:lnTo>
                <a:lnTo>
                  <a:pt x="4234954" y="2326436"/>
                </a:lnTo>
                <a:lnTo>
                  <a:pt x="4237685" y="2277338"/>
                </a:lnTo>
                <a:lnTo>
                  <a:pt x="4239920" y="2228215"/>
                </a:lnTo>
                <a:lnTo>
                  <a:pt x="4241673" y="2179066"/>
                </a:lnTo>
                <a:lnTo>
                  <a:pt x="4242917" y="2129904"/>
                </a:lnTo>
                <a:lnTo>
                  <a:pt x="4243654" y="2080729"/>
                </a:lnTo>
                <a:lnTo>
                  <a:pt x="4243857" y="2031568"/>
                </a:lnTo>
                <a:lnTo>
                  <a:pt x="4243527" y="1982406"/>
                </a:lnTo>
                <a:lnTo>
                  <a:pt x="4242663" y="1933282"/>
                </a:lnTo>
                <a:lnTo>
                  <a:pt x="4241241" y="1884172"/>
                </a:lnTo>
                <a:lnTo>
                  <a:pt x="4239260" y="1835111"/>
                </a:lnTo>
                <a:lnTo>
                  <a:pt x="4236707" y="1786102"/>
                </a:lnTo>
                <a:lnTo>
                  <a:pt x="4233570" y="1737156"/>
                </a:lnTo>
                <a:lnTo>
                  <a:pt x="4229849" y="1688274"/>
                </a:lnTo>
                <a:lnTo>
                  <a:pt x="4225518" y="1639481"/>
                </a:lnTo>
                <a:lnTo>
                  <a:pt x="4220591" y="1590776"/>
                </a:lnTo>
                <a:lnTo>
                  <a:pt x="4215028" y="1542161"/>
                </a:lnTo>
                <a:lnTo>
                  <a:pt x="4208843" y="1493659"/>
                </a:lnTo>
                <a:lnTo>
                  <a:pt x="4202011" y="1445272"/>
                </a:lnTo>
                <a:lnTo>
                  <a:pt x="4194543" y="1397025"/>
                </a:lnTo>
                <a:lnTo>
                  <a:pt x="4186402" y="1348905"/>
                </a:lnTo>
                <a:lnTo>
                  <a:pt x="4177601" y="1300937"/>
                </a:lnTo>
                <a:lnTo>
                  <a:pt x="4168127" y="1253121"/>
                </a:lnTo>
                <a:lnTo>
                  <a:pt x="4157954" y="1205471"/>
                </a:lnTo>
                <a:lnTo>
                  <a:pt x="4147083" y="1157998"/>
                </a:lnTo>
                <a:lnTo>
                  <a:pt x="4135513" y="1110703"/>
                </a:lnTo>
                <a:lnTo>
                  <a:pt x="4123220" y="1063612"/>
                </a:lnTo>
                <a:lnTo>
                  <a:pt x="4110202" y="1016723"/>
                </a:lnTo>
                <a:lnTo>
                  <a:pt x="4096448" y="970051"/>
                </a:lnTo>
                <a:lnTo>
                  <a:pt x="4081945" y="923594"/>
                </a:lnTo>
                <a:lnTo>
                  <a:pt x="4066679" y="877379"/>
                </a:lnTo>
                <a:lnTo>
                  <a:pt x="4050665" y="831405"/>
                </a:lnTo>
                <a:lnTo>
                  <a:pt x="4033863" y="785672"/>
                </a:lnTo>
                <a:lnTo>
                  <a:pt x="4016273" y="740219"/>
                </a:lnTo>
                <a:lnTo>
                  <a:pt x="3997896" y="695020"/>
                </a:lnTo>
                <a:lnTo>
                  <a:pt x="3978706" y="650113"/>
                </a:lnTo>
                <a:lnTo>
                  <a:pt x="3958717" y="605497"/>
                </a:lnTo>
                <a:lnTo>
                  <a:pt x="3937889" y="561174"/>
                </a:lnTo>
                <a:lnTo>
                  <a:pt x="3916235" y="517169"/>
                </a:lnTo>
                <a:lnTo>
                  <a:pt x="3893743" y="473468"/>
                </a:lnTo>
                <a:lnTo>
                  <a:pt x="3870388" y="430110"/>
                </a:lnTo>
                <a:lnTo>
                  <a:pt x="3846169" y="387083"/>
                </a:lnTo>
                <a:lnTo>
                  <a:pt x="3821087" y="344411"/>
                </a:lnTo>
                <a:lnTo>
                  <a:pt x="3795115" y="302094"/>
                </a:lnTo>
                <a:lnTo>
                  <a:pt x="3768255" y="260146"/>
                </a:lnTo>
                <a:lnTo>
                  <a:pt x="3740493" y="218567"/>
                </a:lnTo>
                <a:lnTo>
                  <a:pt x="3711816" y="177380"/>
                </a:lnTo>
                <a:lnTo>
                  <a:pt x="3682009" y="136575"/>
                </a:lnTo>
                <a:lnTo>
                  <a:pt x="3651466" y="96723"/>
                </a:lnTo>
                <a:lnTo>
                  <a:pt x="3620211" y="57810"/>
                </a:lnTo>
                <a:lnTo>
                  <a:pt x="3588245" y="19850"/>
                </a:lnTo>
                <a:lnTo>
                  <a:pt x="3570744" y="0"/>
                </a:lnTo>
                <a:lnTo>
                  <a:pt x="0" y="0"/>
                </a:lnTo>
                <a:lnTo>
                  <a:pt x="0" y="7742466"/>
                </a:lnTo>
                <a:lnTo>
                  <a:pt x="0" y="8414093"/>
                </a:lnTo>
                <a:lnTo>
                  <a:pt x="0" y="10286987"/>
                </a:lnTo>
                <a:lnTo>
                  <a:pt x="4149407" y="10286987"/>
                </a:lnTo>
                <a:lnTo>
                  <a:pt x="4166400" y="10245471"/>
                </a:lnTo>
                <a:lnTo>
                  <a:pt x="4184345" y="10198671"/>
                </a:lnTo>
                <a:lnTo>
                  <a:pt x="4201109" y="10151364"/>
                </a:lnTo>
                <a:lnTo>
                  <a:pt x="4216527" y="10103637"/>
                </a:lnTo>
                <a:lnTo>
                  <a:pt x="4230421" y="10055555"/>
                </a:lnTo>
                <a:lnTo>
                  <a:pt x="4242613" y="10007206"/>
                </a:lnTo>
                <a:lnTo>
                  <a:pt x="4252925" y="9958641"/>
                </a:lnTo>
                <a:lnTo>
                  <a:pt x="4261193" y="9909950"/>
                </a:lnTo>
                <a:lnTo>
                  <a:pt x="4267212" y="9861207"/>
                </a:lnTo>
                <a:lnTo>
                  <a:pt x="4270819" y="9812464"/>
                </a:lnTo>
                <a:lnTo>
                  <a:pt x="4272229" y="9763963"/>
                </a:lnTo>
                <a:close/>
              </a:path>
            </a:pathLst>
          </a:custGeom>
          <a:solidFill>
            <a:srgbClr val="6AD4CC">
              <a:alpha val="19999"/>
            </a:srgbClr>
          </a:solidFill>
        </p:spPr>
        <p:txBody>
          <a:bodyPr wrap="square" lIns="0" tIns="0" rIns="0" bIns="0" rtlCol="0"/>
          <a:lstStyle/>
          <a:p>
            <a:endParaRPr/>
          </a:p>
        </p:txBody>
      </p:sp>
      <p:sp>
        <p:nvSpPr>
          <p:cNvPr id="3" name="object 3"/>
          <p:cNvSpPr/>
          <p:nvPr/>
        </p:nvSpPr>
        <p:spPr>
          <a:xfrm>
            <a:off x="10526345" y="11"/>
            <a:ext cx="7762240" cy="10287000"/>
          </a:xfrm>
          <a:custGeom>
            <a:avLst/>
            <a:gdLst/>
            <a:ahLst/>
            <a:cxnLst/>
            <a:rect l="l" t="t" r="r" b="b"/>
            <a:pathLst>
              <a:path w="7762240" h="10287000">
                <a:moveTo>
                  <a:pt x="7761656" y="0"/>
                </a:moveTo>
                <a:lnTo>
                  <a:pt x="1955" y="0"/>
                </a:lnTo>
                <a:lnTo>
                  <a:pt x="622" y="45580"/>
                </a:lnTo>
                <a:lnTo>
                  <a:pt x="0" y="95123"/>
                </a:lnTo>
                <a:lnTo>
                  <a:pt x="215" y="144678"/>
                </a:lnTo>
                <a:lnTo>
                  <a:pt x="1257" y="194208"/>
                </a:lnTo>
                <a:lnTo>
                  <a:pt x="3136" y="243725"/>
                </a:lnTo>
                <a:lnTo>
                  <a:pt x="5842" y="293204"/>
                </a:lnTo>
                <a:lnTo>
                  <a:pt x="9359" y="342620"/>
                </a:lnTo>
                <a:lnTo>
                  <a:pt x="13703" y="391972"/>
                </a:lnTo>
                <a:lnTo>
                  <a:pt x="18859" y="441236"/>
                </a:lnTo>
                <a:lnTo>
                  <a:pt x="24828" y="490410"/>
                </a:lnTo>
                <a:lnTo>
                  <a:pt x="31457" y="540143"/>
                </a:lnTo>
                <a:lnTo>
                  <a:pt x="38963" y="589800"/>
                </a:lnTo>
                <a:lnTo>
                  <a:pt x="47358" y="639356"/>
                </a:lnTo>
                <a:lnTo>
                  <a:pt x="56603" y="688797"/>
                </a:lnTo>
                <a:lnTo>
                  <a:pt x="66725" y="738098"/>
                </a:lnTo>
                <a:lnTo>
                  <a:pt x="77711" y="787234"/>
                </a:lnTo>
                <a:lnTo>
                  <a:pt x="89560" y="836206"/>
                </a:lnTo>
                <a:lnTo>
                  <a:pt x="102247" y="884986"/>
                </a:lnTo>
                <a:lnTo>
                  <a:pt x="115798" y="933538"/>
                </a:lnTo>
                <a:lnTo>
                  <a:pt x="130200" y="981862"/>
                </a:lnTo>
                <a:lnTo>
                  <a:pt x="145427" y="1029931"/>
                </a:lnTo>
                <a:lnTo>
                  <a:pt x="161505" y="1077722"/>
                </a:lnTo>
                <a:lnTo>
                  <a:pt x="178422" y="1125220"/>
                </a:lnTo>
                <a:lnTo>
                  <a:pt x="196164" y="1172400"/>
                </a:lnTo>
                <a:lnTo>
                  <a:pt x="214718" y="1219250"/>
                </a:lnTo>
                <a:lnTo>
                  <a:pt x="234111" y="1265758"/>
                </a:lnTo>
                <a:lnTo>
                  <a:pt x="254317" y="1311884"/>
                </a:lnTo>
                <a:lnTo>
                  <a:pt x="275336" y="1357617"/>
                </a:lnTo>
                <a:lnTo>
                  <a:pt x="297167" y="1402943"/>
                </a:lnTo>
                <a:lnTo>
                  <a:pt x="319798" y="1447838"/>
                </a:lnTo>
                <a:lnTo>
                  <a:pt x="343242" y="1492288"/>
                </a:lnTo>
                <a:lnTo>
                  <a:pt x="367474" y="1536268"/>
                </a:lnTo>
                <a:lnTo>
                  <a:pt x="392506" y="1579753"/>
                </a:lnTo>
                <a:lnTo>
                  <a:pt x="418312" y="1622729"/>
                </a:lnTo>
                <a:lnTo>
                  <a:pt x="444919" y="1665185"/>
                </a:lnTo>
                <a:lnTo>
                  <a:pt x="472300" y="1707083"/>
                </a:lnTo>
                <a:lnTo>
                  <a:pt x="500456" y="1748421"/>
                </a:lnTo>
                <a:lnTo>
                  <a:pt x="529780" y="1790014"/>
                </a:lnTo>
                <a:lnTo>
                  <a:pt x="559866" y="1830882"/>
                </a:lnTo>
                <a:lnTo>
                  <a:pt x="590677" y="1871040"/>
                </a:lnTo>
                <a:lnTo>
                  <a:pt x="622173" y="1910524"/>
                </a:lnTo>
                <a:lnTo>
                  <a:pt x="654354" y="1949348"/>
                </a:lnTo>
                <a:lnTo>
                  <a:pt x="687158" y="1987550"/>
                </a:lnTo>
                <a:lnTo>
                  <a:pt x="720585" y="2025154"/>
                </a:lnTo>
                <a:lnTo>
                  <a:pt x="754608" y="2062175"/>
                </a:lnTo>
                <a:lnTo>
                  <a:pt x="789178" y="2098662"/>
                </a:lnTo>
                <a:lnTo>
                  <a:pt x="824280" y="2134628"/>
                </a:lnTo>
                <a:lnTo>
                  <a:pt x="859878" y="2170099"/>
                </a:lnTo>
                <a:lnTo>
                  <a:pt x="895959" y="2205113"/>
                </a:lnTo>
                <a:lnTo>
                  <a:pt x="932472" y="2239683"/>
                </a:lnTo>
                <a:lnTo>
                  <a:pt x="969416" y="2273833"/>
                </a:lnTo>
                <a:lnTo>
                  <a:pt x="1006754" y="2307602"/>
                </a:lnTo>
                <a:lnTo>
                  <a:pt x="1044448" y="2341016"/>
                </a:lnTo>
                <a:lnTo>
                  <a:pt x="1082471" y="2374087"/>
                </a:lnTo>
                <a:lnTo>
                  <a:pt x="1120813" y="2406866"/>
                </a:lnTo>
                <a:lnTo>
                  <a:pt x="1159433" y="2439365"/>
                </a:lnTo>
                <a:lnTo>
                  <a:pt x="1198295" y="2471597"/>
                </a:lnTo>
                <a:lnTo>
                  <a:pt x="1237386" y="2503614"/>
                </a:lnTo>
                <a:lnTo>
                  <a:pt x="1276680" y="2535440"/>
                </a:lnTo>
                <a:lnTo>
                  <a:pt x="1316139" y="2567076"/>
                </a:lnTo>
                <a:lnTo>
                  <a:pt x="1355725" y="2598585"/>
                </a:lnTo>
                <a:lnTo>
                  <a:pt x="1395437" y="2629954"/>
                </a:lnTo>
                <a:lnTo>
                  <a:pt x="1435227" y="2661247"/>
                </a:lnTo>
                <a:lnTo>
                  <a:pt x="1594675" y="2786011"/>
                </a:lnTo>
                <a:lnTo>
                  <a:pt x="1634515" y="2817342"/>
                </a:lnTo>
                <a:lnTo>
                  <a:pt x="1674126" y="2848902"/>
                </a:lnTo>
                <a:lnTo>
                  <a:pt x="1713534" y="2880690"/>
                </a:lnTo>
                <a:lnTo>
                  <a:pt x="1752739" y="2912707"/>
                </a:lnTo>
                <a:lnTo>
                  <a:pt x="1791741" y="2944939"/>
                </a:lnTo>
                <a:lnTo>
                  <a:pt x="1830565" y="2977362"/>
                </a:lnTo>
                <a:lnTo>
                  <a:pt x="1869198" y="3010001"/>
                </a:lnTo>
                <a:lnTo>
                  <a:pt x="1907667" y="3042831"/>
                </a:lnTo>
                <a:lnTo>
                  <a:pt x="1945957" y="3075838"/>
                </a:lnTo>
                <a:lnTo>
                  <a:pt x="1984082" y="3109036"/>
                </a:lnTo>
                <a:lnTo>
                  <a:pt x="2022055" y="3142399"/>
                </a:lnTo>
                <a:lnTo>
                  <a:pt x="2059876" y="3175927"/>
                </a:lnTo>
                <a:lnTo>
                  <a:pt x="2097557" y="3209607"/>
                </a:lnTo>
                <a:lnTo>
                  <a:pt x="2135098" y="3243453"/>
                </a:lnTo>
                <a:lnTo>
                  <a:pt x="2172512" y="3277425"/>
                </a:lnTo>
                <a:lnTo>
                  <a:pt x="2209800" y="3311550"/>
                </a:lnTo>
                <a:lnTo>
                  <a:pt x="2246960" y="3345802"/>
                </a:lnTo>
                <a:lnTo>
                  <a:pt x="2284018" y="3380181"/>
                </a:lnTo>
                <a:lnTo>
                  <a:pt x="2320975" y="3414661"/>
                </a:lnTo>
                <a:lnTo>
                  <a:pt x="2357831" y="3449269"/>
                </a:lnTo>
                <a:lnTo>
                  <a:pt x="2394585" y="3483965"/>
                </a:lnTo>
                <a:lnTo>
                  <a:pt x="2431262" y="3518763"/>
                </a:lnTo>
                <a:lnTo>
                  <a:pt x="2467864" y="3553650"/>
                </a:lnTo>
                <a:lnTo>
                  <a:pt x="2540838" y="3623665"/>
                </a:lnTo>
                <a:lnTo>
                  <a:pt x="2613583" y="3693947"/>
                </a:lnTo>
                <a:lnTo>
                  <a:pt x="2758567" y="3835095"/>
                </a:lnTo>
                <a:lnTo>
                  <a:pt x="3084169" y="4153535"/>
                </a:lnTo>
                <a:lnTo>
                  <a:pt x="3193148" y="4259275"/>
                </a:lnTo>
                <a:lnTo>
                  <a:pt x="3266071" y="4329493"/>
                </a:lnTo>
                <a:lnTo>
                  <a:pt x="3302635" y="4364494"/>
                </a:lnTo>
                <a:lnTo>
                  <a:pt x="3339274" y="4399419"/>
                </a:lnTo>
                <a:lnTo>
                  <a:pt x="3375990" y="4434268"/>
                </a:lnTo>
                <a:lnTo>
                  <a:pt x="3412807" y="4469015"/>
                </a:lnTo>
                <a:lnTo>
                  <a:pt x="3449713" y="4503661"/>
                </a:lnTo>
                <a:lnTo>
                  <a:pt x="3486721" y="4538205"/>
                </a:lnTo>
                <a:lnTo>
                  <a:pt x="3523831" y="4572635"/>
                </a:lnTo>
                <a:lnTo>
                  <a:pt x="3561067" y="4606937"/>
                </a:lnTo>
                <a:lnTo>
                  <a:pt x="3598418" y="4641126"/>
                </a:lnTo>
                <a:lnTo>
                  <a:pt x="3635895" y="4675175"/>
                </a:lnTo>
                <a:lnTo>
                  <a:pt x="3673513" y="4709084"/>
                </a:lnTo>
                <a:lnTo>
                  <a:pt x="3711257" y="4742840"/>
                </a:lnTo>
                <a:lnTo>
                  <a:pt x="3749167" y="4776444"/>
                </a:lnTo>
                <a:lnTo>
                  <a:pt x="3787216" y="4809883"/>
                </a:lnTo>
                <a:lnTo>
                  <a:pt x="3825430" y="4843157"/>
                </a:lnTo>
                <a:lnTo>
                  <a:pt x="3863822" y="4876266"/>
                </a:lnTo>
                <a:lnTo>
                  <a:pt x="3902367" y="4909172"/>
                </a:lnTo>
                <a:lnTo>
                  <a:pt x="3941102" y="4941900"/>
                </a:lnTo>
                <a:lnTo>
                  <a:pt x="3980027" y="4974437"/>
                </a:lnTo>
                <a:lnTo>
                  <a:pt x="4019143" y="5006759"/>
                </a:lnTo>
                <a:lnTo>
                  <a:pt x="4058450" y="5038877"/>
                </a:lnTo>
                <a:lnTo>
                  <a:pt x="4097972" y="5070767"/>
                </a:lnTo>
                <a:lnTo>
                  <a:pt x="4137698" y="5102441"/>
                </a:lnTo>
                <a:lnTo>
                  <a:pt x="4176458" y="5132959"/>
                </a:lnTo>
                <a:lnTo>
                  <a:pt x="4215498" y="5163223"/>
                </a:lnTo>
                <a:lnTo>
                  <a:pt x="4254830" y="5193233"/>
                </a:lnTo>
                <a:lnTo>
                  <a:pt x="4294416" y="5222976"/>
                </a:lnTo>
                <a:lnTo>
                  <a:pt x="4334294" y="5252440"/>
                </a:lnTo>
                <a:lnTo>
                  <a:pt x="4374426" y="5281625"/>
                </a:lnTo>
                <a:lnTo>
                  <a:pt x="4414825" y="5310492"/>
                </a:lnTo>
                <a:lnTo>
                  <a:pt x="4455503" y="5339054"/>
                </a:lnTo>
                <a:lnTo>
                  <a:pt x="4496422" y="5367299"/>
                </a:lnTo>
                <a:lnTo>
                  <a:pt x="4537608" y="5395201"/>
                </a:lnTo>
                <a:lnTo>
                  <a:pt x="4579048" y="5422760"/>
                </a:lnTo>
                <a:lnTo>
                  <a:pt x="4620742" y="5449963"/>
                </a:lnTo>
                <a:lnTo>
                  <a:pt x="4662678" y="5476811"/>
                </a:lnTo>
                <a:lnTo>
                  <a:pt x="4704867" y="5503265"/>
                </a:lnTo>
                <a:lnTo>
                  <a:pt x="4747298" y="5529351"/>
                </a:lnTo>
                <a:lnTo>
                  <a:pt x="4789970" y="5555018"/>
                </a:lnTo>
                <a:lnTo>
                  <a:pt x="4832883" y="5580291"/>
                </a:lnTo>
                <a:lnTo>
                  <a:pt x="4876025" y="5605132"/>
                </a:lnTo>
                <a:lnTo>
                  <a:pt x="4919396" y="5629554"/>
                </a:lnTo>
                <a:lnTo>
                  <a:pt x="4963007" y="5653519"/>
                </a:lnTo>
                <a:lnTo>
                  <a:pt x="5006835" y="5677039"/>
                </a:lnTo>
                <a:lnTo>
                  <a:pt x="5050891" y="5700090"/>
                </a:lnTo>
                <a:lnTo>
                  <a:pt x="5095164" y="5722671"/>
                </a:lnTo>
                <a:lnTo>
                  <a:pt x="5139652" y="5744769"/>
                </a:lnTo>
                <a:lnTo>
                  <a:pt x="5184356" y="5766371"/>
                </a:lnTo>
                <a:lnTo>
                  <a:pt x="5229276" y="5787453"/>
                </a:lnTo>
                <a:lnTo>
                  <a:pt x="5274411" y="5808027"/>
                </a:lnTo>
                <a:lnTo>
                  <a:pt x="5319738" y="5828068"/>
                </a:lnTo>
                <a:lnTo>
                  <a:pt x="5365280" y="5847562"/>
                </a:lnTo>
                <a:lnTo>
                  <a:pt x="5411013" y="5866511"/>
                </a:lnTo>
                <a:lnTo>
                  <a:pt x="5456948" y="5884900"/>
                </a:lnTo>
                <a:lnTo>
                  <a:pt x="5503075" y="5902718"/>
                </a:lnTo>
                <a:lnTo>
                  <a:pt x="5549392" y="5919940"/>
                </a:lnTo>
                <a:lnTo>
                  <a:pt x="5595912" y="5936577"/>
                </a:lnTo>
                <a:lnTo>
                  <a:pt x="5642597" y="5952604"/>
                </a:lnTo>
                <a:lnTo>
                  <a:pt x="5689485" y="5968022"/>
                </a:lnTo>
                <a:lnTo>
                  <a:pt x="5736539" y="5982805"/>
                </a:lnTo>
                <a:lnTo>
                  <a:pt x="5783783" y="5996952"/>
                </a:lnTo>
                <a:lnTo>
                  <a:pt x="5831192" y="6010453"/>
                </a:lnTo>
                <a:lnTo>
                  <a:pt x="5878766" y="6023280"/>
                </a:lnTo>
                <a:lnTo>
                  <a:pt x="5926518" y="6035446"/>
                </a:lnTo>
                <a:lnTo>
                  <a:pt x="5974448" y="6046927"/>
                </a:lnTo>
                <a:lnTo>
                  <a:pt x="6022518" y="6057722"/>
                </a:lnTo>
                <a:lnTo>
                  <a:pt x="6070765" y="6067806"/>
                </a:lnTo>
                <a:lnTo>
                  <a:pt x="6119165" y="6077178"/>
                </a:lnTo>
                <a:lnTo>
                  <a:pt x="6167717" y="6085827"/>
                </a:lnTo>
                <a:lnTo>
                  <a:pt x="6184366" y="6088545"/>
                </a:lnTo>
                <a:lnTo>
                  <a:pt x="6174587" y="6137643"/>
                </a:lnTo>
                <a:lnTo>
                  <a:pt x="6165532" y="6186894"/>
                </a:lnTo>
                <a:lnTo>
                  <a:pt x="6157201" y="6236284"/>
                </a:lnTo>
                <a:lnTo>
                  <a:pt x="6149594" y="6285789"/>
                </a:lnTo>
                <a:lnTo>
                  <a:pt x="6142698" y="6335408"/>
                </a:lnTo>
                <a:lnTo>
                  <a:pt x="6136500" y="6385128"/>
                </a:lnTo>
                <a:lnTo>
                  <a:pt x="6130988" y="6434950"/>
                </a:lnTo>
                <a:lnTo>
                  <a:pt x="6126162" y="6484861"/>
                </a:lnTo>
                <a:lnTo>
                  <a:pt x="6122009" y="6534848"/>
                </a:lnTo>
                <a:lnTo>
                  <a:pt x="6118517" y="6584899"/>
                </a:lnTo>
                <a:lnTo>
                  <a:pt x="6115685" y="6635013"/>
                </a:lnTo>
                <a:lnTo>
                  <a:pt x="6113500" y="6685178"/>
                </a:lnTo>
                <a:lnTo>
                  <a:pt x="6111951" y="6735394"/>
                </a:lnTo>
                <a:lnTo>
                  <a:pt x="6111037" y="6785635"/>
                </a:lnTo>
                <a:lnTo>
                  <a:pt x="6110732" y="6835902"/>
                </a:lnTo>
                <a:lnTo>
                  <a:pt x="6111037" y="6886181"/>
                </a:lnTo>
                <a:lnTo>
                  <a:pt x="6111951" y="6936460"/>
                </a:lnTo>
                <a:lnTo>
                  <a:pt x="6113450" y="6986752"/>
                </a:lnTo>
                <a:lnTo>
                  <a:pt x="6115545" y="7037019"/>
                </a:lnTo>
                <a:lnTo>
                  <a:pt x="6118199" y="7087273"/>
                </a:lnTo>
                <a:lnTo>
                  <a:pt x="6121425" y="7137489"/>
                </a:lnTo>
                <a:lnTo>
                  <a:pt x="6125210" y="7187666"/>
                </a:lnTo>
                <a:lnTo>
                  <a:pt x="6129540" y="7237806"/>
                </a:lnTo>
                <a:lnTo>
                  <a:pt x="6134417" y="7287882"/>
                </a:lnTo>
                <a:lnTo>
                  <a:pt x="6139815" y="7337895"/>
                </a:lnTo>
                <a:lnTo>
                  <a:pt x="6145733" y="7387831"/>
                </a:lnTo>
                <a:lnTo>
                  <a:pt x="6152172" y="7437679"/>
                </a:lnTo>
                <a:lnTo>
                  <a:pt x="6159106" y="7487437"/>
                </a:lnTo>
                <a:lnTo>
                  <a:pt x="6166536" y="7537107"/>
                </a:lnTo>
                <a:lnTo>
                  <a:pt x="6174448" y="7586650"/>
                </a:lnTo>
                <a:lnTo>
                  <a:pt x="6182830" y="7636078"/>
                </a:lnTo>
                <a:lnTo>
                  <a:pt x="6191694" y="7685379"/>
                </a:lnTo>
                <a:lnTo>
                  <a:pt x="6210643" y="7783741"/>
                </a:lnTo>
                <a:lnTo>
                  <a:pt x="6220714" y="7832852"/>
                </a:lnTo>
                <a:lnTo>
                  <a:pt x="6231217" y="7881861"/>
                </a:lnTo>
                <a:lnTo>
                  <a:pt x="6242139" y="7930782"/>
                </a:lnTo>
                <a:lnTo>
                  <a:pt x="6265176" y="8028330"/>
                </a:lnTo>
                <a:lnTo>
                  <a:pt x="6289726" y="8125536"/>
                </a:lnTo>
                <a:lnTo>
                  <a:pt x="6315710" y="8222386"/>
                </a:lnTo>
                <a:lnTo>
                  <a:pt x="6343002" y="8318906"/>
                </a:lnTo>
                <a:lnTo>
                  <a:pt x="6371539" y="8415096"/>
                </a:lnTo>
                <a:lnTo>
                  <a:pt x="6401194" y="8510981"/>
                </a:lnTo>
                <a:lnTo>
                  <a:pt x="6431889" y="8606574"/>
                </a:lnTo>
                <a:lnTo>
                  <a:pt x="6479667" y="8749411"/>
                </a:lnTo>
                <a:lnTo>
                  <a:pt x="6561976" y="8984424"/>
                </a:lnTo>
                <a:lnTo>
                  <a:pt x="6646913" y="9218435"/>
                </a:lnTo>
                <a:lnTo>
                  <a:pt x="6699898" y="9358122"/>
                </a:lnTo>
                <a:lnTo>
                  <a:pt x="6736308" y="9450768"/>
                </a:lnTo>
                <a:lnTo>
                  <a:pt x="6773723" y="9542945"/>
                </a:lnTo>
                <a:lnTo>
                  <a:pt x="6812280" y="9634576"/>
                </a:lnTo>
                <a:lnTo>
                  <a:pt x="6832003" y="9680143"/>
                </a:lnTo>
                <a:lnTo>
                  <a:pt x="6852056" y="9725546"/>
                </a:lnTo>
                <a:lnTo>
                  <a:pt x="6872452" y="9770770"/>
                </a:lnTo>
                <a:lnTo>
                  <a:pt x="6893204" y="9815805"/>
                </a:lnTo>
                <a:lnTo>
                  <a:pt x="6915480" y="9862744"/>
                </a:lnTo>
                <a:lnTo>
                  <a:pt x="6938480" y="9909226"/>
                </a:lnTo>
                <a:lnTo>
                  <a:pt x="6962229" y="9955212"/>
                </a:lnTo>
                <a:lnTo>
                  <a:pt x="6986778" y="10000653"/>
                </a:lnTo>
                <a:lnTo>
                  <a:pt x="7012165" y="10045522"/>
                </a:lnTo>
                <a:lnTo>
                  <a:pt x="7038416" y="10089782"/>
                </a:lnTo>
                <a:lnTo>
                  <a:pt x="7065569" y="10133368"/>
                </a:lnTo>
                <a:lnTo>
                  <a:pt x="7093674" y="10176269"/>
                </a:lnTo>
                <a:lnTo>
                  <a:pt x="7122744" y="10218420"/>
                </a:lnTo>
                <a:lnTo>
                  <a:pt x="7152830" y="10259797"/>
                </a:lnTo>
                <a:lnTo>
                  <a:pt x="7173696" y="10286987"/>
                </a:lnTo>
                <a:lnTo>
                  <a:pt x="7761643" y="10286987"/>
                </a:lnTo>
                <a:lnTo>
                  <a:pt x="7761643" y="5896407"/>
                </a:lnTo>
                <a:lnTo>
                  <a:pt x="7761656" y="0"/>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457200" y="8972552"/>
            <a:ext cx="571500" cy="571500"/>
          </a:xfrm>
          <a:custGeom>
            <a:avLst/>
            <a:gdLst/>
            <a:ahLst/>
            <a:cxnLst/>
            <a:rect l="l" t="t" r="r" b="b"/>
            <a:pathLst>
              <a:path w="571500" h="571500">
                <a:moveTo>
                  <a:pt x="285749" y="571499"/>
                </a:moveTo>
                <a:lnTo>
                  <a:pt x="239399" y="567759"/>
                </a:lnTo>
                <a:lnTo>
                  <a:pt x="195430" y="556932"/>
                </a:lnTo>
                <a:lnTo>
                  <a:pt x="154431" y="539605"/>
                </a:lnTo>
                <a:lnTo>
                  <a:pt x="116989" y="516366"/>
                </a:lnTo>
                <a:lnTo>
                  <a:pt x="83694" y="487805"/>
                </a:lnTo>
                <a:lnTo>
                  <a:pt x="55133" y="454510"/>
                </a:lnTo>
                <a:lnTo>
                  <a:pt x="31894" y="417068"/>
                </a:lnTo>
                <a:lnTo>
                  <a:pt x="14567" y="376069"/>
                </a:lnTo>
                <a:lnTo>
                  <a:pt x="3739" y="332100"/>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332100" y="3739"/>
                </a:lnTo>
                <a:lnTo>
                  <a:pt x="376069" y="14567"/>
                </a:lnTo>
                <a:lnTo>
                  <a:pt x="417068" y="31894"/>
                </a:lnTo>
                <a:lnTo>
                  <a:pt x="454510" y="55133"/>
                </a:lnTo>
                <a:lnTo>
                  <a:pt x="487805" y="83694"/>
                </a:lnTo>
                <a:lnTo>
                  <a:pt x="516366" y="116989"/>
                </a:lnTo>
                <a:lnTo>
                  <a:pt x="539605" y="154431"/>
                </a:lnTo>
                <a:lnTo>
                  <a:pt x="556932" y="195430"/>
                </a:lnTo>
                <a:lnTo>
                  <a:pt x="567759" y="239399"/>
                </a:lnTo>
                <a:lnTo>
                  <a:pt x="571499" y="285749"/>
                </a:lnTo>
                <a:lnTo>
                  <a:pt x="567759" y="332100"/>
                </a:lnTo>
                <a:lnTo>
                  <a:pt x="556932" y="376069"/>
                </a:lnTo>
                <a:lnTo>
                  <a:pt x="539605" y="417068"/>
                </a:lnTo>
                <a:lnTo>
                  <a:pt x="516366" y="454510"/>
                </a:lnTo>
                <a:lnTo>
                  <a:pt x="487805" y="487805"/>
                </a:lnTo>
                <a:lnTo>
                  <a:pt x="454510" y="516366"/>
                </a:lnTo>
                <a:lnTo>
                  <a:pt x="417068" y="539605"/>
                </a:lnTo>
                <a:lnTo>
                  <a:pt x="376069" y="556932"/>
                </a:lnTo>
                <a:lnTo>
                  <a:pt x="332100" y="567759"/>
                </a:lnTo>
                <a:lnTo>
                  <a:pt x="285749" y="571499"/>
                </a:lnTo>
                <a:close/>
              </a:path>
            </a:pathLst>
          </a:custGeom>
          <a:solidFill>
            <a:srgbClr val="6AD4CC"/>
          </a:solidFill>
        </p:spPr>
        <p:txBody>
          <a:bodyPr wrap="square" lIns="0" tIns="0" rIns="0" bIns="0" rtlCol="0"/>
          <a:lstStyle/>
          <a:p>
            <a:endParaRPr/>
          </a:p>
        </p:txBody>
      </p:sp>
      <p:sp>
        <p:nvSpPr>
          <p:cNvPr id="5" name="object 5"/>
          <p:cNvSpPr/>
          <p:nvPr/>
        </p:nvSpPr>
        <p:spPr>
          <a:xfrm>
            <a:off x="16078187" y="11"/>
            <a:ext cx="2209800" cy="3333750"/>
          </a:xfrm>
          <a:custGeom>
            <a:avLst/>
            <a:gdLst/>
            <a:ahLst/>
            <a:cxnLst/>
            <a:rect l="l" t="t" r="r" b="b"/>
            <a:pathLst>
              <a:path w="2209800" h="3333750">
                <a:moveTo>
                  <a:pt x="1181100" y="2743200"/>
                </a:moveTo>
                <a:lnTo>
                  <a:pt x="1179144" y="2694762"/>
                </a:lnTo>
                <a:lnTo>
                  <a:pt x="1173378" y="2647404"/>
                </a:lnTo>
                <a:lnTo>
                  <a:pt x="1163942" y="2601277"/>
                </a:lnTo>
                <a:lnTo>
                  <a:pt x="1151001" y="2556535"/>
                </a:lnTo>
                <a:lnTo>
                  <a:pt x="1134694" y="2513330"/>
                </a:lnTo>
                <a:lnTo>
                  <a:pt x="1115187" y="2471801"/>
                </a:lnTo>
                <a:lnTo>
                  <a:pt x="1092631" y="2432126"/>
                </a:lnTo>
                <a:lnTo>
                  <a:pt x="1067168" y="2394420"/>
                </a:lnTo>
                <a:lnTo>
                  <a:pt x="1038948" y="2358872"/>
                </a:lnTo>
                <a:lnTo>
                  <a:pt x="1008138" y="2325611"/>
                </a:lnTo>
                <a:lnTo>
                  <a:pt x="974877" y="2294801"/>
                </a:lnTo>
                <a:lnTo>
                  <a:pt x="939330" y="2266594"/>
                </a:lnTo>
                <a:lnTo>
                  <a:pt x="901636" y="2241131"/>
                </a:lnTo>
                <a:lnTo>
                  <a:pt x="861949" y="2218563"/>
                </a:lnTo>
                <a:lnTo>
                  <a:pt x="820420" y="2199055"/>
                </a:lnTo>
                <a:lnTo>
                  <a:pt x="777214" y="2182749"/>
                </a:lnTo>
                <a:lnTo>
                  <a:pt x="732472" y="2169807"/>
                </a:lnTo>
                <a:lnTo>
                  <a:pt x="686346" y="2160371"/>
                </a:lnTo>
                <a:lnTo>
                  <a:pt x="638987" y="2154605"/>
                </a:lnTo>
                <a:lnTo>
                  <a:pt x="590550" y="2152650"/>
                </a:lnTo>
                <a:lnTo>
                  <a:pt x="542124" y="2154605"/>
                </a:lnTo>
                <a:lnTo>
                  <a:pt x="494766" y="2160371"/>
                </a:lnTo>
                <a:lnTo>
                  <a:pt x="448640" y="2169807"/>
                </a:lnTo>
                <a:lnTo>
                  <a:pt x="403898" y="2182749"/>
                </a:lnTo>
                <a:lnTo>
                  <a:pt x="360692" y="2199055"/>
                </a:lnTo>
                <a:lnTo>
                  <a:pt x="319163" y="2218563"/>
                </a:lnTo>
                <a:lnTo>
                  <a:pt x="279476" y="2241131"/>
                </a:lnTo>
                <a:lnTo>
                  <a:pt x="241782" y="2266594"/>
                </a:lnTo>
                <a:lnTo>
                  <a:pt x="206235" y="2294801"/>
                </a:lnTo>
                <a:lnTo>
                  <a:pt x="172974" y="2325611"/>
                </a:lnTo>
                <a:lnTo>
                  <a:pt x="142163" y="2358872"/>
                </a:lnTo>
                <a:lnTo>
                  <a:pt x="113944" y="2394420"/>
                </a:lnTo>
                <a:lnTo>
                  <a:pt x="88480" y="2432126"/>
                </a:lnTo>
                <a:lnTo>
                  <a:pt x="65925" y="2471801"/>
                </a:lnTo>
                <a:lnTo>
                  <a:pt x="46418" y="2513330"/>
                </a:lnTo>
                <a:lnTo>
                  <a:pt x="30111" y="2556535"/>
                </a:lnTo>
                <a:lnTo>
                  <a:pt x="17170" y="2601277"/>
                </a:lnTo>
                <a:lnTo>
                  <a:pt x="7734" y="2647404"/>
                </a:lnTo>
                <a:lnTo>
                  <a:pt x="1968" y="2694762"/>
                </a:lnTo>
                <a:lnTo>
                  <a:pt x="0" y="2743200"/>
                </a:lnTo>
                <a:lnTo>
                  <a:pt x="1968" y="2791625"/>
                </a:lnTo>
                <a:lnTo>
                  <a:pt x="7734" y="2838983"/>
                </a:lnTo>
                <a:lnTo>
                  <a:pt x="17170" y="2885109"/>
                </a:lnTo>
                <a:lnTo>
                  <a:pt x="30111" y="2929852"/>
                </a:lnTo>
                <a:lnTo>
                  <a:pt x="46418" y="2973070"/>
                </a:lnTo>
                <a:lnTo>
                  <a:pt x="65925" y="3014586"/>
                </a:lnTo>
                <a:lnTo>
                  <a:pt x="88480" y="3054273"/>
                </a:lnTo>
                <a:lnTo>
                  <a:pt x="113944" y="3091967"/>
                </a:lnTo>
                <a:lnTo>
                  <a:pt x="142163" y="3127514"/>
                </a:lnTo>
                <a:lnTo>
                  <a:pt x="172974" y="3160776"/>
                </a:lnTo>
                <a:lnTo>
                  <a:pt x="206235" y="3191586"/>
                </a:lnTo>
                <a:lnTo>
                  <a:pt x="241782" y="3219805"/>
                </a:lnTo>
                <a:lnTo>
                  <a:pt x="279476" y="3245269"/>
                </a:lnTo>
                <a:lnTo>
                  <a:pt x="319163" y="3267824"/>
                </a:lnTo>
                <a:lnTo>
                  <a:pt x="360692" y="3287344"/>
                </a:lnTo>
                <a:lnTo>
                  <a:pt x="403898" y="3303638"/>
                </a:lnTo>
                <a:lnTo>
                  <a:pt x="448640" y="3316579"/>
                </a:lnTo>
                <a:lnTo>
                  <a:pt x="494766" y="3326015"/>
                </a:lnTo>
                <a:lnTo>
                  <a:pt x="542124" y="3331794"/>
                </a:lnTo>
                <a:lnTo>
                  <a:pt x="590550" y="3333750"/>
                </a:lnTo>
                <a:lnTo>
                  <a:pt x="638987" y="3331794"/>
                </a:lnTo>
                <a:lnTo>
                  <a:pt x="686346" y="3326015"/>
                </a:lnTo>
                <a:lnTo>
                  <a:pt x="732472" y="3316579"/>
                </a:lnTo>
                <a:lnTo>
                  <a:pt x="777214" y="3303638"/>
                </a:lnTo>
                <a:lnTo>
                  <a:pt x="820420" y="3287344"/>
                </a:lnTo>
                <a:lnTo>
                  <a:pt x="861949" y="3267824"/>
                </a:lnTo>
                <a:lnTo>
                  <a:pt x="901636" y="3245269"/>
                </a:lnTo>
                <a:lnTo>
                  <a:pt x="939330" y="3219805"/>
                </a:lnTo>
                <a:lnTo>
                  <a:pt x="974877" y="3191586"/>
                </a:lnTo>
                <a:lnTo>
                  <a:pt x="1008138" y="3160776"/>
                </a:lnTo>
                <a:lnTo>
                  <a:pt x="1038948" y="3127514"/>
                </a:lnTo>
                <a:lnTo>
                  <a:pt x="1067168" y="3091967"/>
                </a:lnTo>
                <a:lnTo>
                  <a:pt x="1092631" y="3054273"/>
                </a:lnTo>
                <a:lnTo>
                  <a:pt x="1115187" y="3014586"/>
                </a:lnTo>
                <a:lnTo>
                  <a:pt x="1134694" y="2973070"/>
                </a:lnTo>
                <a:lnTo>
                  <a:pt x="1151001" y="2929852"/>
                </a:lnTo>
                <a:lnTo>
                  <a:pt x="1163942" y="2885109"/>
                </a:lnTo>
                <a:lnTo>
                  <a:pt x="1173378" y="2838983"/>
                </a:lnTo>
                <a:lnTo>
                  <a:pt x="1179144" y="2791625"/>
                </a:lnTo>
                <a:lnTo>
                  <a:pt x="1181100" y="2743200"/>
                </a:lnTo>
                <a:close/>
              </a:path>
              <a:path w="2209800" h="3333750">
                <a:moveTo>
                  <a:pt x="2209800" y="0"/>
                </a:moveTo>
                <a:lnTo>
                  <a:pt x="805713" y="0"/>
                </a:lnTo>
                <a:lnTo>
                  <a:pt x="781812" y="41402"/>
                </a:lnTo>
                <a:lnTo>
                  <a:pt x="758748" y="89750"/>
                </a:lnTo>
                <a:lnTo>
                  <a:pt x="739533" y="139814"/>
                </a:lnTo>
                <a:lnTo>
                  <a:pt x="724357" y="191185"/>
                </a:lnTo>
                <a:lnTo>
                  <a:pt x="713435" y="243484"/>
                </a:lnTo>
                <a:lnTo>
                  <a:pt x="706945" y="296354"/>
                </a:lnTo>
                <a:lnTo>
                  <a:pt x="704900" y="347637"/>
                </a:lnTo>
                <a:lnTo>
                  <a:pt x="706843" y="398564"/>
                </a:lnTo>
                <a:lnTo>
                  <a:pt x="712076" y="449211"/>
                </a:lnTo>
                <a:lnTo>
                  <a:pt x="719861" y="499618"/>
                </a:lnTo>
                <a:lnTo>
                  <a:pt x="729500" y="549859"/>
                </a:lnTo>
                <a:lnTo>
                  <a:pt x="740283" y="599960"/>
                </a:lnTo>
                <a:lnTo>
                  <a:pt x="751471" y="649998"/>
                </a:lnTo>
                <a:lnTo>
                  <a:pt x="761961" y="699782"/>
                </a:lnTo>
                <a:lnTo>
                  <a:pt x="771232" y="749744"/>
                </a:lnTo>
                <a:lnTo>
                  <a:pt x="779462" y="799846"/>
                </a:lnTo>
                <a:lnTo>
                  <a:pt x="786815" y="850087"/>
                </a:lnTo>
                <a:lnTo>
                  <a:pt x="793470" y="900430"/>
                </a:lnTo>
                <a:lnTo>
                  <a:pt x="799592" y="950849"/>
                </a:lnTo>
                <a:lnTo>
                  <a:pt x="805357" y="1001344"/>
                </a:lnTo>
                <a:lnTo>
                  <a:pt x="816483" y="1102398"/>
                </a:lnTo>
                <a:lnTo>
                  <a:pt x="822185" y="1152918"/>
                </a:lnTo>
                <a:lnTo>
                  <a:pt x="828217" y="1203413"/>
                </a:lnTo>
                <a:lnTo>
                  <a:pt x="834745" y="1253845"/>
                </a:lnTo>
                <a:lnTo>
                  <a:pt x="841933" y="1304201"/>
                </a:lnTo>
                <a:lnTo>
                  <a:pt x="849947" y="1354442"/>
                </a:lnTo>
                <a:lnTo>
                  <a:pt x="858977" y="1404569"/>
                </a:lnTo>
                <a:lnTo>
                  <a:pt x="869175" y="1454543"/>
                </a:lnTo>
                <a:lnTo>
                  <a:pt x="880135" y="1501584"/>
                </a:lnTo>
                <a:lnTo>
                  <a:pt x="892670" y="1548434"/>
                </a:lnTo>
                <a:lnTo>
                  <a:pt x="906843" y="1594942"/>
                </a:lnTo>
                <a:lnTo>
                  <a:pt x="922743" y="1640928"/>
                </a:lnTo>
                <a:lnTo>
                  <a:pt x="940435" y="1686217"/>
                </a:lnTo>
                <a:lnTo>
                  <a:pt x="960005" y="1730641"/>
                </a:lnTo>
                <a:lnTo>
                  <a:pt x="981544" y="1774024"/>
                </a:lnTo>
                <a:lnTo>
                  <a:pt x="1005116" y="1816214"/>
                </a:lnTo>
                <a:lnTo>
                  <a:pt x="1030795" y="1857019"/>
                </a:lnTo>
                <a:lnTo>
                  <a:pt x="1058672" y="1896287"/>
                </a:lnTo>
                <a:lnTo>
                  <a:pt x="1088821" y="1933829"/>
                </a:lnTo>
                <a:lnTo>
                  <a:pt x="1121321" y="1969477"/>
                </a:lnTo>
                <a:lnTo>
                  <a:pt x="1156246" y="2003069"/>
                </a:lnTo>
                <a:lnTo>
                  <a:pt x="1193673" y="2034425"/>
                </a:lnTo>
                <a:lnTo>
                  <a:pt x="1233690" y="2063381"/>
                </a:lnTo>
                <a:lnTo>
                  <a:pt x="1276642" y="2089454"/>
                </a:lnTo>
                <a:lnTo>
                  <a:pt x="1320800" y="2111273"/>
                </a:lnTo>
                <a:lnTo>
                  <a:pt x="1365999" y="2128951"/>
                </a:lnTo>
                <a:lnTo>
                  <a:pt x="1412062" y="2142655"/>
                </a:lnTo>
                <a:lnTo>
                  <a:pt x="1458836" y="2152510"/>
                </a:lnTo>
                <a:lnTo>
                  <a:pt x="1506156" y="2158657"/>
                </a:lnTo>
                <a:lnTo>
                  <a:pt x="1553857" y="2161222"/>
                </a:lnTo>
                <a:lnTo>
                  <a:pt x="1601774" y="2160359"/>
                </a:lnTo>
                <a:lnTo>
                  <a:pt x="1649755" y="2156193"/>
                </a:lnTo>
                <a:lnTo>
                  <a:pt x="1697621" y="2148865"/>
                </a:lnTo>
                <a:lnTo>
                  <a:pt x="1745208" y="2138515"/>
                </a:lnTo>
                <a:lnTo>
                  <a:pt x="1792363" y="2125281"/>
                </a:lnTo>
                <a:lnTo>
                  <a:pt x="1838909" y="2109305"/>
                </a:lnTo>
                <a:lnTo>
                  <a:pt x="1884692" y="2090724"/>
                </a:lnTo>
                <a:lnTo>
                  <a:pt x="1929409" y="2069719"/>
                </a:lnTo>
                <a:lnTo>
                  <a:pt x="1972970" y="2046732"/>
                </a:lnTo>
                <a:lnTo>
                  <a:pt x="2015363" y="2021878"/>
                </a:lnTo>
                <a:lnTo>
                  <a:pt x="2056599" y="1995233"/>
                </a:lnTo>
                <a:lnTo>
                  <a:pt x="2096668" y="1966899"/>
                </a:lnTo>
                <a:lnTo>
                  <a:pt x="2135594" y="1936965"/>
                </a:lnTo>
                <a:lnTo>
                  <a:pt x="2173351" y="1905533"/>
                </a:lnTo>
                <a:lnTo>
                  <a:pt x="2209800" y="1872843"/>
                </a:lnTo>
                <a:lnTo>
                  <a:pt x="2209800" y="0"/>
                </a:lnTo>
                <a:close/>
              </a:path>
            </a:pathLst>
          </a:custGeom>
          <a:solidFill>
            <a:srgbClr val="6AD4CC"/>
          </a:solidFill>
        </p:spPr>
        <p:txBody>
          <a:bodyPr wrap="square" lIns="0" tIns="0" rIns="0" bIns="0" rtlCol="0"/>
          <a:lstStyle/>
          <a:p>
            <a:endParaRPr/>
          </a:p>
        </p:txBody>
      </p:sp>
      <p:sp>
        <p:nvSpPr>
          <p:cNvPr id="6" name="object 6"/>
          <p:cNvSpPr/>
          <p:nvPr/>
        </p:nvSpPr>
        <p:spPr>
          <a:xfrm>
            <a:off x="1241504" y="9127329"/>
            <a:ext cx="2056764" cy="1160145"/>
          </a:xfrm>
          <a:custGeom>
            <a:avLst/>
            <a:gdLst/>
            <a:ahLst/>
            <a:cxnLst/>
            <a:rect l="l" t="t" r="r" b="b"/>
            <a:pathLst>
              <a:path w="2056764" h="1160145">
                <a:moveTo>
                  <a:pt x="82513" y="923338"/>
                </a:moveTo>
                <a:lnTo>
                  <a:pt x="61962" y="878114"/>
                </a:lnTo>
                <a:lnTo>
                  <a:pt x="43870" y="831747"/>
                </a:lnTo>
                <a:lnTo>
                  <a:pt x="28382" y="784254"/>
                </a:lnTo>
                <a:lnTo>
                  <a:pt x="16585" y="738377"/>
                </a:lnTo>
                <a:lnTo>
                  <a:pt x="7822" y="692055"/>
                </a:lnTo>
                <a:lnTo>
                  <a:pt x="2243" y="645524"/>
                </a:lnTo>
                <a:lnTo>
                  <a:pt x="0" y="599019"/>
                </a:lnTo>
                <a:lnTo>
                  <a:pt x="1242" y="552774"/>
                </a:lnTo>
                <a:lnTo>
                  <a:pt x="6121" y="507026"/>
                </a:lnTo>
                <a:lnTo>
                  <a:pt x="14789" y="462009"/>
                </a:lnTo>
                <a:lnTo>
                  <a:pt x="27395" y="417958"/>
                </a:lnTo>
                <a:lnTo>
                  <a:pt x="44090" y="375109"/>
                </a:lnTo>
                <a:lnTo>
                  <a:pt x="65026" y="333697"/>
                </a:lnTo>
                <a:lnTo>
                  <a:pt x="90352" y="293957"/>
                </a:lnTo>
                <a:lnTo>
                  <a:pt x="120221" y="256124"/>
                </a:lnTo>
                <a:lnTo>
                  <a:pt x="155395" y="219488"/>
                </a:lnTo>
                <a:lnTo>
                  <a:pt x="193152" y="186508"/>
                </a:lnTo>
                <a:lnTo>
                  <a:pt x="233237" y="157022"/>
                </a:lnTo>
                <a:lnTo>
                  <a:pt x="275392" y="130871"/>
                </a:lnTo>
                <a:lnTo>
                  <a:pt x="319363" y="107895"/>
                </a:lnTo>
                <a:lnTo>
                  <a:pt x="364891" y="87935"/>
                </a:lnTo>
                <a:lnTo>
                  <a:pt x="411722" y="70831"/>
                </a:lnTo>
                <a:lnTo>
                  <a:pt x="459598" y="56424"/>
                </a:lnTo>
                <a:lnTo>
                  <a:pt x="508264" y="44553"/>
                </a:lnTo>
                <a:lnTo>
                  <a:pt x="557462" y="35059"/>
                </a:lnTo>
                <a:lnTo>
                  <a:pt x="606937" y="27782"/>
                </a:lnTo>
                <a:lnTo>
                  <a:pt x="656432" y="22562"/>
                </a:lnTo>
                <a:lnTo>
                  <a:pt x="708009" y="18903"/>
                </a:lnTo>
                <a:lnTo>
                  <a:pt x="759581" y="16672"/>
                </a:lnTo>
                <a:lnTo>
                  <a:pt x="811146" y="15604"/>
                </a:lnTo>
                <a:lnTo>
                  <a:pt x="862704" y="15436"/>
                </a:lnTo>
                <a:lnTo>
                  <a:pt x="914253" y="15902"/>
                </a:lnTo>
                <a:lnTo>
                  <a:pt x="965791" y="16740"/>
                </a:lnTo>
                <a:lnTo>
                  <a:pt x="1017316" y="17684"/>
                </a:lnTo>
                <a:lnTo>
                  <a:pt x="1068829" y="18471"/>
                </a:lnTo>
                <a:lnTo>
                  <a:pt x="1120326" y="18836"/>
                </a:lnTo>
                <a:lnTo>
                  <a:pt x="1171806" y="18515"/>
                </a:lnTo>
                <a:lnTo>
                  <a:pt x="1223269" y="17245"/>
                </a:lnTo>
                <a:lnTo>
                  <a:pt x="1274712" y="14760"/>
                </a:lnTo>
                <a:lnTo>
                  <a:pt x="1326134" y="10797"/>
                </a:lnTo>
                <a:lnTo>
                  <a:pt x="1375214" y="6279"/>
                </a:lnTo>
                <a:lnTo>
                  <a:pt x="1424302" y="2368"/>
                </a:lnTo>
                <a:lnTo>
                  <a:pt x="1473349" y="0"/>
                </a:lnTo>
                <a:lnTo>
                  <a:pt x="1522305" y="110"/>
                </a:lnTo>
                <a:lnTo>
                  <a:pt x="1571120" y="3636"/>
                </a:lnTo>
                <a:lnTo>
                  <a:pt x="1619745" y="11512"/>
                </a:lnTo>
                <a:lnTo>
                  <a:pt x="1670625" y="24937"/>
                </a:lnTo>
                <a:lnTo>
                  <a:pt x="1720086" y="43437"/>
                </a:lnTo>
                <a:lnTo>
                  <a:pt x="1767626" y="66665"/>
                </a:lnTo>
                <a:lnTo>
                  <a:pt x="1812745" y="94272"/>
                </a:lnTo>
                <a:lnTo>
                  <a:pt x="1854939" y="125910"/>
                </a:lnTo>
                <a:lnTo>
                  <a:pt x="1893660" y="160574"/>
                </a:lnTo>
                <a:lnTo>
                  <a:pt x="1929091" y="198593"/>
                </a:lnTo>
                <a:lnTo>
                  <a:pt x="1960852" y="239684"/>
                </a:lnTo>
                <a:lnTo>
                  <a:pt x="1988563" y="283568"/>
                </a:lnTo>
                <a:lnTo>
                  <a:pt x="2011843" y="329964"/>
                </a:lnTo>
                <a:lnTo>
                  <a:pt x="2029864" y="379285"/>
                </a:lnTo>
                <a:lnTo>
                  <a:pt x="2042445" y="431005"/>
                </a:lnTo>
                <a:lnTo>
                  <a:pt x="2050503" y="484077"/>
                </a:lnTo>
                <a:lnTo>
                  <a:pt x="2054953" y="537453"/>
                </a:lnTo>
                <a:lnTo>
                  <a:pt x="2056711" y="590084"/>
                </a:lnTo>
                <a:lnTo>
                  <a:pt x="2056237" y="638678"/>
                </a:lnTo>
                <a:lnTo>
                  <a:pt x="2053291" y="687026"/>
                </a:lnTo>
                <a:lnTo>
                  <a:pt x="2048009" y="735094"/>
                </a:lnTo>
                <a:lnTo>
                  <a:pt x="2040529" y="782847"/>
                </a:lnTo>
                <a:lnTo>
                  <a:pt x="2030985" y="830250"/>
                </a:lnTo>
                <a:lnTo>
                  <a:pt x="2019516" y="877267"/>
                </a:lnTo>
                <a:lnTo>
                  <a:pt x="2006258" y="923865"/>
                </a:lnTo>
                <a:lnTo>
                  <a:pt x="1991346" y="970006"/>
                </a:lnTo>
                <a:lnTo>
                  <a:pt x="1974918" y="1015658"/>
                </a:lnTo>
                <a:lnTo>
                  <a:pt x="1957111" y="1060784"/>
                </a:lnTo>
                <a:lnTo>
                  <a:pt x="1938060" y="1105350"/>
                </a:lnTo>
                <a:lnTo>
                  <a:pt x="1917096" y="1151189"/>
                </a:lnTo>
                <a:lnTo>
                  <a:pt x="1912972" y="1159670"/>
                </a:lnTo>
                <a:lnTo>
                  <a:pt x="240828" y="1159670"/>
                </a:lnTo>
                <a:lnTo>
                  <a:pt x="186431" y="1092484"/>
                </a:lnTo>
                <a:lnTo>
                  <a:pt x="157481" y="1051993"/>
                </a:lnTo>
                <a:lnTo>
                  <a:pt x="130416" y="1010294"/>
                </a:lnTo>
                <a:lnTo>
                  <a:pt x="105378" y="967404"/>
                </a:lnTo>
                <a:lnTo>
                  <a:pt x="82513" y="923338"/>
                </a:lnTo>
                <a:close/>
              </a:path>
            </a:pathLst>
          </a:custGeom>
          <a:solidFill>
            <a:srgbClr val="6AD4CC"/>
          </a:solidFill>
        </p:spPr>
        <p:txBody>
          <a:bodyPr wrap="square" lIns="0" tIns="0" rIns="0" bIns="0" rtlCol="0"/>
          <a:lstStyle/>
          <a:p>
            <a:endParaRPr/>
          </a:p>
        </p:txBody>
      </p:sp>
      <p:pic>
        <p:nvPicPr>
          <p:cNvPr id="7" name="object 7"/>
          <p:cNvPicPr/>
          <p:nvPr/>
        </p:nvPicPr>
        <p:blipFill>
          <a:blip r:embed="rId2" cstate="print"/>
          <a:stretch>
            <a:fillRect/>
          </a:stretch>
        </p:blipFill>
        <p:spPr>
          <a:xfrm>
            <a:off x="13906024" y="1854"/>
            <a:ext cx="4381976" cy="3330326"/>
          </a:xfrm>
          <a:prstGeom prst="rect">
            <a:avLst/>
          </a:prstGeom>
        </p:spPr>
      </p:pic>
      <p:sp>
        <p:nvSpPr>
          <p:cNvPr id="8" name="object 8"/>
          <p:cNvSpPr txBox="1">
            <a:spLocks noGrp="1"/>
          </p:cNvSpPr>
          <p:nvPr>
            <p:ph type="title"/>
          </p:nvPr>
        </p:nvSpPr>
        <p:spPr>
          <a:xfrm>
            <a:off x="1016000" y="1777860"/>
            <a:ext cx="4380230" cy="648970"/>
          </a:xfrm>
          <a:prstGeom prst="rect">
            <a:avLst/>
          </a:prstGeom>
        </p:spPr>
        <p:txBody>
          <a:bodyPr vert="horz" wrap="square" lIns="0" tIns="11430" rIns="0" bIns="0" rtlCol="0">
            <a:spAutoFit/>
          </a:bodyPr>
          <a:lstStyle/>
          <a:p>
            <a:pPr marL="12700">
              <a:lnSpc>
                <a:spcPct val="100000"/>
              </a:lnSpc>
              <a:spcBef>
                <a:spcPts val="90"/>
              </a:spcBef>
            </a:pPr>
            <a:r>
              <a:rPr sz="4100" spc="229" dirty="0"/>
              <a:t>INTRODUCTION</a:t>
            </a:r>
            <a:endParaRPr sz="4100"/>
          </a:p>
        </p:txBody>
      </p:sp>
      <p:pic>
        <p:nvPicPr>
          <p:cNvPr id="9" name="object 9"/>
          <p:cNvPicPr/>
          <p:nvPr/>
        </p:nvPicPr>
        <p:blipFill>
          <a:blip r:embed="rId3" cstate="print"/>
          <a:stretch>
            <a:fillRect/>
          </a:stretch>
        </p:blipFill>
        <p:spPr>
          <a:xfrm>
            <a:off x="717336" y="3718967"/>
            <a:ext cx="92819" cy="92819"/>
          </a:xfrm>
          <a:prstGeom prst="rect">
            <a:avLst/>
          </a:prstGeom>
        </p:spPr>
      </p:pic>
      <p:pic>
        <p:nvPicPr>
          <p:cNvPr id="10" name="object 10"/>
          <p:cNvPicPr/>
          <p:nvPr/>
        </p:nvPicPr>
        <p:blipFill>
          <a:blip r:embed="rId4" cstate="print"/>
          <a:stretch>
            <a:fillRect/>
          </a:stretch>
        </p:blipFill>
        <p:spPr>
          <a:xfrm>
            <a:off x="717336" y="4535776"/>
            <a:ext cx="92819" cy="92819"/>
          </a:xfrm>
          <a:prstGeom prst="rect">
            <a:avLst/>
          </a:prstGeom>
        </p:spPr>
      </p:pic>
      <p:pic>
        <p:nvPicPr>
          <p:cNvPr id="11" name="object 11"/>
          <p:cNvPicPr/>
          <p:nvPr/>
        </p:nvPicPr>
        <p:blipFill>
          <a:blip r:embed="rId3" cstate="print"/>
          <a:stretch>
            <a:fillRect/>
          </a:stretch>
        </p:blipFill>
        <p:spPr>
          <a:xfrm>
            <a:off x="717336" y="5760988"/>
            <a:ext cx="92819" cy="92818"/>
          </a:xfrm>
          <a:prstGeom prst="rect">
            <a:avLst/>
          </a:prstGeom>
        </p:spPr>
      </p:pic>
      <p:pic>
        <p:nvPicPr>
          <p:cNvPr id="12" name="object 12"/>
          <p:cNvPicPr/>
          <p:nvPr/>
        </p:nvPicPr>
        <p:blipFill>
          <a:blip r:embed="rId4" cstate="print"/>
          <a:stretch>
            <a:fillRect/>
          </a:stretch>
        </p:blipFill>
        <p:spPr>
          <a:xfrm>
            <a:off x="717336" y="6577796"/>
            <a:ext cx="92819" cy="92818"/>
          </a:xfrm>
          <a:prstGeom prst="rect">
            <a:avLst/>
          </a:prstGeom>
        </p:spPr>
      </p:pic>
      <p:sp>
        <p:nvSpPr>
          <p:cNvPr id="13" name="object 13"/>
          <p:cNvSpPr txBox="1"/>
          <p:nvPr/>
        </p:nvSpPr>
        <p:spPr>
          <a:xfrm>
            <a:off x="958874" y="3548474"/>
            <a:ext cx="17272635" cy="3241040"/>
          </a:xfrm>
          <a:prstGeom prst="rect">
            <a:avLst/>
          </a:prstGeom>
        </p:spPr>
        <p:txBody>
          <a:bodyPr vert="horz" wrap="square" lIns="0" tIns="17145" rIns="0" bIns="0" rtlCol="0">
            <a:spAutoFit/>
          </a:bodyPr>
          <a:lstStyle/>
          <a:p>
            <a:pPr marL="116205">
              <a:lnSpc>
                <a:spcPct val="100000"/>
              </a:lnSpc>
              <a:spcBef>
                <a:spcPts val="135"/>
              </a:spcBef>
              <a:tabLst>
                <a:tab pos="519430" algn="l"/>
                <a:tab pos="928369" algn="l"/>
                <a:tab pos="1951989" algn="l"/>
                <a:tab pos="3632200" algn="l"/>
                <a:tab pos="4730115" algn="l"/>
                <a:tab pos="6447155" algn="l"/>
                <a:tab pos="7930515" algn="l"/>
                <a:tab pos="8333740" algn="l"/>
                <a:tab pos="9837420" algn="l"/>
                <a:tab pos="11532235" algn="l"/>
              </a:tabLst>
            </a:pPr>
            <a:r>
              <a:rPr sz="2300" spc="70" dirty="0">
                <a:solidFill>
                  <a:srgbClr val="FFFFFF"/>
                </a:solidFill>
                <a:latin typeface="Trebuchet MS"/>
                <a:cs typeface="Trebuchet MS"/>
              </a:rPr>
              <a:t>IT	</a:t>
            </a:r>
            <a:r>
              <a:rPr sz="2300" spc="210" dirty="0">
                <a:solidFill>
                  <a:srgbClr val="FFFFFF"/>
                </a:solidFill>
                <a:latin typeface="Trebuchet MS"/>
                <a:cs typeface="Trebuchet MS"/>
              </a:rPr>
              <a:t>IS	BUILT	</a:t>
            </a:r>
            <a:r>
              <a:rPr sz="2300" spc="215" dirty="0">
                <a:solidFill>
                  <a:srgbClr val="FFFFFF"/>
                </a:solidFill>
                <a:latin typeface="Trebuchet MS"/>
                <a:cs typeface="Trebuchet MS"/>
              </a:rPr>
              <a:t>WITHOUT	</a:t>
            </a:r>
            <a:r>
              <a:rPr sz="2300" spc="260" dirty="0">
                <a:solidFill>
                  <a:srgbClr val="FFFFFF"/>
                </a:solidFill>
                <a:latin typeface="Trebuchet MS"/>
                <a:cs typeface="Trebuchet MS"/>
              </a:rPr>
              <a:t>USING	</a:t>
            </a:r>
            <a:r>
              <a:rPr sz="2300" spc="280" dirty="0">
                <a:solidFill>
                  <a:srgbClr val="FFFFFF"/>
                </a:solidFill>
                <a:latin typeface="Trebuchet MS"/>
                <a:cs typeface="Trebuchet MS"/>
              </a:rPr>
              <a:t>GRAPHICS	</a:t>
            </a:r>
            <a:r>
              <a:rPr sz="2300" spc="290" dirty="0">
                <a:solidFill>
                  <a:srgbClr val="FFFFFF"/>
                </a:solidFill>
                <a:latin typeface="Trebuchet MS"/>
                <a:cs typeface="Trebuchet MS"/>
              </a:rPr>
              <a:t>INSTEAD	</a:t>
            </a:r>
            <a:r>
              <a:rPr sz="2300" spc="70" dirty="0">
                <a:solidFill>
                  <a:srgbClr val="FFFFFF"/>
                </a:solidFill>
                <a:latin typeface="Trebuchet MS"/>
                <a:cs typeface="Trebuchet MS"/>
              </a:rPr>
              <a:t>IT	</a:t>
            </a:r>
            <a:r>
              <a:rPr sz="2300" spc="235" dirty="0">
                <a:solidFill>
                  <a:srgbClr val="FFFFFF"/>
                </a:solidFill>
                <a:latin typeface="Trebuchet MS"/>
                <a:cs typeface="Trebuchet MS"/>
              </a:rPr>
              <a:t>UTILIZES	</a:t>
            </a:r>
            <a:r>
              <a:rPr sz="2300" spc="310" dirty="0">
                <a:solidFill>
                  <a:srgbClr val="FFFFFF"/>
                </a:solidFill>
                <a:latin typeface="Trebuchet MS"/>
                <a:cs typeface="Trebuchet MS"/>
              </a:rPr>
              <a:t>WINDOWS	</a:t>
            </a:r>
            <a:r>
              <a:rPr sz="2300" spc="250" dirty="0">
                <a:solidFill>
                  <a:srgbClr val="FFFFFF"/>
                </a:solidFill>
                <a:latin typeface="Trebuchet MS"/>
                <a:cs typeface="Trebuchet MS"/>
              </a:rPr>
              <a:t>PROPERTIES.</a:t>
            </a:r>
            <a:endParaRPr sz="2300">
              <a:latin typeface="Trebuchet MS"/>
              <a:cs typeface="Trebuchet MS"/>
            </a:endParaRPr>
          </a:p>
          <a:p>
            <a:pPr>
              <a:lnSpc>
                <a:spcPct val="100000"/>
              </a:lnSpc>
              <a:spcBef>
                <a:spcPts val="25"/>
              </a:spcBef>
            </a:pPr>
            <a:endParaRPr sz="2750">
              <a:latin typeface="Trebuchet MS"/>
              <a:cs typeface="Trebuchet MS"/>
            </a:endParaRPr>
          </a:p>
          <a:p>
            <a:pPr marL="12700" marR="5080">
              <a:lnSpc>
                <a:spcPct val="116500"/>
              </a:lnSpc>
              <a:tabLst>
                <a:tab pos="732155" algn="l"/>
                <a:tab pos="767715" algn="l"/>
                <a:tab pos="1214755" algn="l"/>
                <a:tab pos="1934845" algn="l"/>
                <a:tab pos="2097405" algn="l"/>
                <a:tab pos="2994660" algn="l"/>
                <a:tab pos="4018279" algn="l"/>
                <a:tab pos="4471035" algn="l"/>
                <a:tab pos="5431155" algn="l"/>
                <a:tab pos="5878195" algn="l"/>
                <a:tab pos="6706870" algn="l"/>
                <a:tab pos="8906510" algn="l"/>
                <a:tab pos="9999345" algn="l"/>
                <a:tab pos="11133455" algn="l"/>
                <a:tab pos="11671300" algn="l"/>
                <a:tab pos="12746990" algn="l"/>
                <a:tab pos="13467080" algn="l"/>
                <a:tab pos="15549880" algn="l"/>
                <a:tab pos="16599535" algn="l"/>
              </a:tabLst>
            </a:pPr>
            <a:r>
              <a:rPr sz="2300" spc="145" dirty="0">
                <a:solidFill>
                  <a:srgbClr val="FFFFFF"/>
                </a:solidFill>
                <a:latin typeface="Trebuchet MS"/>
                <a:cs typeface="Trebuchet MS"/>
              </a:rPr>
              <a:t>T</a:t>
            </a:r>
            <a:r>
              <a:rPr sz="2300" spc="305" dirty="0">
                <a:solidFill>
                  <a:srgbClr val="FFFFFF"/>
                </a:solidFill>
                <a:latin typeface="Trebuchet MS"/>
                <a:cs typeface="Trebuchet MS"/>
              </a:rPr>
              <a:t>H</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380" dirty="0">
                <a:solidFill>
                  <a:srgbClr val="FFFFFF"/>
                </a:solidFill>
                <a:latin typeface="Trebuchet MS"/>
                <a:cs typeface="Trebuchet MS"/>
              </a:rPr>
              <a:t>RR</a:t>
            </a:r>
            <a:r>
              <a:rPr sz="2300" spc="340" dirty="0">
                <a:solidFill>
                  <a:srgbClr val="FFFFFF"/>
                </a:solidFill>
                <a:latin typeface="Trebuchet MS"/>
                <a:cs typeface="Trebuchet MS"/>
              </a:rPr>
              <a:t>A</a:t>
            </a:r>
            <a:r>
              <a:rPr sz="2300" spc="220" dirty="0">
                <a:solidFill>
                  <a:srgbClr val="FFFFFF"/>
                </a:solidFill>
                <a:latin typeface="Trebuchet MS"/>
                <a:cs typeface="Trebuchet MS"/>
              </a:rPr>
              <a:t>Y</a:t>
            </a:r>
            <a:r>
              <a:rPr sz="2300" spc="190" dirty="0">
                <a:solidFill>
                  <a:srgbClr val="FFFFFF"/>
                </a:solidFill>
                <a:latin typeface="Trebuchet MS"/>
                <a:cs typeface="Trebuchet MS"/>
              </a:rPr>
              <a:t>S</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355" dirty="0">
                <a:solidFill>
                  <a:srgbClr val="FFFFFF"/>
                </a:solidFill>
                <a:latin typeface="Trebuchet MS"/>
                <a:cs typeface="Trebuchet MS"/>
              </a:rPr>
              <a:t>N</a:t>
            </a:r>
            <a:r>
              <a:rPr sz="2300" spc="245" dirty="0">
                <a:solidFill>
                  <a:srgbClr val="FFFFFF"/>
                </a:solidFill>
                <a:latin typeface="Trebuchet MS"/>
                <a:cs typeface="Trebuchet MS"/>
              </a:rPr>
              <a:t>D</a:t>
            </a:r>
            <a:r>
              <a:rPr sz="2300" dirty="0">
                <a:solidFill>
                  <a:srgbClr val="FFFFFF"/>
                </a:solidFill>
                <a:latin typeface="Trebuchet MS"/>
                <a:cs typeface="Trebuchet MS"/>
              </a:rPr>
              <a:t>	</a:t>
            </a:r>
            <a:r>
              <a:rPr sz="2300" spc="420" dirty="0">
                <a:solidFill>
                  <a:srgbClr val="FFFFFF"/>
                </a:solidFill>
                <a:latin typeface="Trebuchet MS"/>
                <a:cs typeface="Trebuchet MS"/>
              </a:rPr>
              <a:t>S</a:t>
            </a:r>
            <a:r>
              <a:rPr sz="2300" spc="145" dirty="0">
                <a:solidFill>
                  <a:srgbClr val="FFFFFF"/>
                </a:solidFill>
                <a:latin typeface="Trebuchet MS"/>
                <a:cs typeface="Trebuchet MS"/>
              </a:rPr>
              <a:t>T</a:t>
            </a:r>
            <a:r>
              <a:rPr sz="2300" spc="380" dirty="0">
                <a:solidFill>
                  <a:srgbClr val="FFFFFF"/>
                </a:solidFill>
                <a:latin typeface="Trebuchet MS"/>
                <a:cs typeface="Trebuchet MS"/>
              </a:rPr>
              <a:t>R</a:t>
            </a:r>
            <a:r>
              <a:rPr sz="2300" spc="225" dirty="0">
                <a:solidFill>
                  <a:srgbClr val="FFFFFF"/>
                </a:solidFill>
                <a:latin typeface="Trebuchet MS"/>
                <a:cs typeface="Trebuchet MS"/>
              </a:rPr>
              <a:t>I</a:t>
            </a:r>
            <a:r>
              <a:rPr sz="2300" spc="355" dirty="0">
                <a:solidFill>
                  <a:srgbClr val="FFFFFF"/>
                </a:solidFill>
                <a:latin typeface="Trebuchet MS"/>
                <a:cs typeface="Trebuchet MS"/>
              </a:rPr>
              <a:t>N</a:t>
            </a:r>
            <a:r>
              <a:rPr sz="2300" spc="260" dirty="0">
                <a:solidFill>
                  <a:srgbClr val="FFFFFF"/>
                </a:solidFill>
                <a:latin typeface="Trebuchet MS"/>
                <a:cs typeface="Trebuchet MS"/>
              </a:rPr>
              <a:t>G</a:t>
            </a:r>
            <a:r>
              <a:rPr sz="2300" spc="190" dirty="0">
                <a:solidFill>
                  <a:srgbClr val="FFFFFF"/>
                </a:solidFill>
                <a:latin typeface="Trebuchet MS"/>
                <a:cs typeface="Trebuchet MS"/>
              </a:rPr>
              <a:t>S</a:t>
            </a:r>
            <a:r>
              <a:rPr sz="2300" dirty="0">
                <a:solidFill>
                  <a:srgbClr val="FFFFFF"/>
                </a:solidFill>
                <a:latin typeface="Trebuchet MS"/>
                <a:cs typeface="Trebuchet MS"/>
              </a:rPr>
              <a:t>	</a:t>
            </a:r>
            <a:r>
              <a:rPr sz="2300" spc="275" dirty="0">
                <a:solidFill>
                  <a:srgbClr val="FFFFFF"/>
                </a:solidFill>
                <a:latin typeface="Trebuchet MS"/>
                <a:cs typeface="Trebuchet MS"/>
              </a:rPr>
              <a:t>U</a:t>
            </a:r>
            <a:r>
              <a:rPr sz="2300" spc="420" dirty="0">
                <a:solidFill>
                  <a:srgbClr val="FFFFFF"/>
                </a:solidFill>
                <a:latin typeface="Trebuchet MS"/>
                <a:cs typeface="Trebuchet MS"/>
              </a:rPr>
              <a:t>S</a:t>
            </a:r>
            <a:r>
              <a:rPr sz="2300" spc="310" dirty="0">
                <a:solidFill>
                  <a:srgbClr val="FFFFFF"/>
                </a:solidFill>
                <a:latin typeface="Trebuchet MS"/>
                <a:cs typeface="Trebuchet MS"/>
              </a:rPr>
              <a:t>E</a:t>
            </a:r>
            <a:r>
              <a:rPr sz="2300" spc="245" dirty="0">
                <a:solidFill>
                  <a:srgbClr val="FFFFFF"/>
                </a:solidFill>
                <a:latin typeface="Trebuchet MS"/>
                <a:cs typeface="Trebuchet MS"/>
              </a:rPr>
              <a:t>D</a:t>
            </a:r>
            <a:r>
              <a:rPr sz="2300" dirty="0">
                <a:solidFill>
                  <a:srgbClr val="FFFFFF"/>
                </a:solidFill>
                <a:latin typeface="Trebuchet MS"/>
                <a:cs typeface="Trebuchet MS"/>
              </a:rPr>
              <a:t>	</a:t>
            </a:r>
            <a:r>
              <a:rPr sz="2300" spc="225" dirty="0">
                <a:solidFill>
                  <a:srgbClr val="FFFFFF"/>
                </a:solidFill>
                <a:latin typeface="Trebuchet MS"/>
                <a:cs typeface="Trebuchet MS"/>
              </a:rPr>
              <a:t>I</a:t>
            </a:r>
            <a:r>
              <a:rPr sz="2300" spc="125" dirty="0">
                <a:solidFill>
                  <a:srgbClr val="FFFFFF"/>
                </a:solidFill>
                <a:latin typeface="Trebuchet MS"/>
                <a:cs typeface="Trebuchet MS"/>
              </a:rPr>
              <a:t>N</a:t>
            </a:r>
            <a:r>
              <a:rPr sz="2300" dirty="0">
                <a:solidFill>
                  <a:srgbClr val="FFFFFF"/>
                </a:solidFill>
                <a:latin typeface="Trebuchet MS"/>
                <a:cs typeface="Trebuchet MS"/>
              </a:rPr>
              <a:t>	</a:t>
            </a:r>
            <a:r>
              <a:rPr sz="2300" spc="145" dirty="0">
                <a:solidFill>
                  <a:srgbClr val="FFFFFF"/>
                </a:solidFill>
                <a:latin typeface="Trebuchet MS"/>
                <a:cs typeface="Trebuchet MS"/>
              </a:rPr>
              <a:t>T</a:t>
            </a:r>
            <a:r>
              <a:rPr sz="2300" spc="305" dirty="0">
                <a:solidFill>
                  <a:srgbClr val="FFFFFF"/>
                </a:solidFill>
                <a:latin typeface="Trebuchet MS"/>
                <a:cs typeface="Trebuchet MS"/>
              </a:rPr>
              <a:t>H</a:t>
            </a:r>
            <a:r>
              <a:rPr sz="2300" spc="225" dirty="0">
                <a:solidFill>
                  <a:srgbClr val="FFFFFF"/>
                </a:solidFill>
                <a:latin typeface="Trebuchet MS"/>
                <a:cs typeface="Trebuchet MS"/>
              </a:rPr>
              <a:t>I</a:t>
            </a:r>
            <a:r>
              <a:rPr sz="2300" spc="190" dirty="0">
                <a:solidFill>
                  <a:srgbClr val="FFFFFF"/>
                </a:solidFill>
                <a:latin typeface="Trebuchet MS"/>
                <a:cs typeface="Trebuchet MS"/>
              </a:rPr>
              <a:t>S</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220" dirty="0">
                <a:solidFill>
                  <a:srgbClr val="FFFFFF"/>
                </a:solidFill>
                <a:latin typeface="Trebuchet MS"/>
                <a:cs typeface="Trebuchet MS"/>
              </a:rPr>
              <a:t>PP</a:t>
            </a:r>
            <a:r>
              <a:rPr sz="2300" spc="200" dirty="0">
                <a:solidFill>
                  <a:srgbClr val="FFFFFF"/>
                </a:solidFill>
                <a:latin typeface="Trebuchet MS"/>
                <a:cs typeface="Trebuchet MS"/>
              </a:rPr>
              <a:t>L</a:t>
            </a:r>
            <a:r>
              <a:rPr sz="2300" spc="225" dirty="0">
                <a:solidFill>
                  <a:srgbClr val="FFFFFF"/>
                </a:solidFill>
                <a:latin typeface="Trebuchet MS"/>
                <a:cs typeface="Trebuchet MS"/>
              </a:rPr>
              <a:t>I</a:t>
            </a:r>
            <a:r>
              <a:rPr sz="2300" spc="330" dirty="0">
                <a:solidFill>
                  <a:srgbClr val="FFFFFF"/>
                </a:solidFill>
                <a:latin typeface="Trebuchet MS"/>
                <a:cs typeface="Trebuchet MS"/>
              </a:rPr>
              <a:t>C</a:t>
            </a:r>
            <a:r>
              <a:rPr sz="2300" spc="340" dirty="0">
                <a:solidFill>
                  <a:srgbClr val="FFFFFF"/>
                </a:solidFill>
                <a:latin typeface="Trebuchet MS"/>
                <a:cs typeface="Trebuchet MS"/>
              </a:rPr>
              <a:t>A</a:t>
            </a:r>
            <a:r>
              <a:rPr sz="2300" spc="145" dirty="0">
                <a:solidFill>
                  <a:srgbClr val="FFFFFF"/>
                </a:solidFill>
                <a:latin typeface="Trebuchet MS"/>
                <a:cs typeface="Trebuchet MS"/>
              </a:rPr>
              <a:t>T</a:t>
            </a:r>
            <a:r>
              <a:rPr sz="2300" spc="225" dirty="0">
                <a:solidFill>
                  <a:srgbClr val="FFFFFF"/>
                </a:solidFill>
                <a:latin typeface="Trebuchet MS"/>
                <a:cs typeface="Trebuchet MS"/>
              </a:rPr>
              <a:t>I</a:t>
            </a:r>
            <a:r>
              <a:rPr sz="2300" spc="375" dirty="0">
                <a:solidFill>
                  <a:srgbClr val="FFFFFF"/>
                </a:solidFill>
                <a:latin typeface="Trebuchet MS"/>
                <a:cs typeface="Trebuchet MS"/>
              </a:rPr>
              <a:t>O</a:t>
            </a:r>
            <a:r>
              <a:rPr sz="2300" spc="125" dirty="0">
                <a:solidFill>
                  <a:srgbClr val="FFFFFF"/>
                </a:solidFill>
                <a:latin typeface="Trebuchet MS"/>
                <a:cs typeface="Trebuchet MS"/>
              </a:rPr>
              <a:t>N</a:t>
            </a:r>
            <a:r>
              <a:rPr sz="2300" dirty="0">
                <a:solidFill>
                  <a:srgbClr val="FFFFFF"/>
                </a:solidFill>
                <a:latin typeface="Trebuchet MS"/>
                <a:cs typeface="Trebuchet MS"/>
              </a:rPr>
              <a:t>	</a:t>
            </a:r>
            <a:r>
              <a:rPr sz="2300" spc="305" dirty="0">
                <a:solidFill>
                  <a:srgbClr val="FFFFFF"/>
                </a:solidFill>
                <a:latin typeface="Trebuchet MS"/>
                <a:cs typeface="Trebuchet MS"/>
              </a:rPr>
              <a:t>H</a:t>
            </a:r>
            <a:r>
              <a:rPr sz="2300" spc="310" dirty="0">
                <a:solidFill>
                  <a:srgbClr val="FFFFFF"/>
                </a:solidFill>
                <a:latin typeface="Trebuchet MS"/>
                <a:cs typeface="Trebuchet MS"/>
              </a:rPr>
              <a:t>E</a:t>
            </a:r>
            <a:r>
              <a:rPr sz="2300" spc="200" dirty="0">
                <a:solidFill>
                  <a:srgbClr val="FFFFFF"/>
                </a:solidFill>
                <a:latin typeface="Trebuchet MS"/>
                <a:cs typeface="Trebuchet MS"/>
              </a:rPr>
              <a:t>L</a:t>
            </a:r>
            <a:r>
              <a:rPr sz="2300" spc="220" dirty="0">
                <a:solidFill>
                  <a:srgbClr val="FFFFFF"/>
                </a:solidFill>
                <a:latin typeface="Trebuchet MS"/>
                <a:cs typeface="Trebuchet MS"/>
              </a:rPr>
              <a:t>P</a:t>
            </a:r>
            <a:r>
              <a:rPr sz="2300" spc="190" dirty="0">
                <a:solidFill>
                  <a:srgbClr val="FFFFFF"/>
                </a:solidFill>
                <a:latin typeface="Trebuchet MS"/>
                <a:cs typeface="Trebuchet MS"/>
              </a:rPr>
              <a:t>S</a:t>
            </a:r>
            <a:r>
              <a:rPr sz="2300" dirty="0">
                <a:solidFill>
                  <a:srgbClr val="FFFFFF"/>
                </a:solidFill>
                <a:latin typeface="Trebuchet MS"/>
                <a:cs typeface="Trebuchet MS"/>
              </a:rPr>
              <a:t>	</a:t>
            </a:r>
            <a:r>
              <a:rPr sz="2300" spc="275" dirty="0">
                <a:solidFill>
                  <a:srgbClr val="FFFFFF"/>
                </a:solidFill>
                <a:latin typeface="Trebuchet MS"/>
                <a:cs typeface="Trebuchet MS"/>
              </a:rPr>
              <a:t>U</a:t>
            </a:r>
            <a:r>
              <a:rPr sz="2300" spc="420" dirty="0">
                <a:solidFill>
                  <a:srgbClr val="FFFFFF"/>
                </a:solidFill>
                <a:latin typeface="Trebuchet MS"/>
                <a:cs typeface="Trebuchet MS"/>
              </a:rPr>
              <a:t>S</a:t>
            </a:r>
            <a:r>
              <a:rPr sz="2300" spc="310" dirty="0">
                <a:solidFill>
                  <a:srgbClr val="FFFFFF"/>
                </a:solidFill>
                <a:latin typeface="Trebuchet MS"/>
                <a:cs typeface="Trebuchet MS"/>
              </a:rPr>
              <a:t>E</a:t>
            </a:r>
            <a:r>
              <a:rPr sz="2300" spc="380" dirty="0">
                <a:solidFill>
                  <a:srgbClr val="FFFFFF"/>
                </a:solidFill>
                <a:latin typeface="Trebuchet MS"/>
                <a:cs typeface="Trebuchet MS"/>
              </a:rPr>
              <a:t>R</a:t>
            </a:r>
            <a:r>
              <a:rPr sz="2300" spc="190" dirty="0">
                <a:solidFill>
                  <a:srgbClr val="FFFFFF"/>
                </a:solidFill>
                <a:latin typeface="Trebuchet MS"/>
                <a:cs typeface="Trebuchet MS"/>
              </a:rPr>
              <a:t>S</a:t>
            </a:r>
            <a:r>
              <a:rPr sz="2300" dirty="0">
                <a:solidFill>
                  <a:srgbClr val="FFFFFF"/>
                </a:solidFill>
                <a:latin typeface="Trebuchet MS"/>
                <a:cs typeface="Trebuchet MS"/>
              </a:rPr>
              <a:t>	</a:t>
            </a:r>
            <a:r>
              <a:rPr sz="2300" spc="145" dirty="0">
                <a:solidFill>
                  <a:srgbClr val="FFFFFF"/>
                </a:solidFill>
                <a:latin typeface="Trebuchet MS"/>
                <a:cs typeface="Trebuchet MS"/>
              </a:rPr>
              <a:t>TO</a:t>
            </a:r>
            <a:r>
              <a:rPr sz="2300" dirty="0">
                <a:solidFill>
                  <a:srgbClr val="FFFFFF"/>
                </a:solidFill>
                <a:latin typeface="Trebuchet MS"/>
                <a:cs typeface="Trebuchet MS"/>
              </a:rPr>
              <a:t>	</a:t>
            </a:r>
            <a:r>
              <a:rPr sz="2300" spc="330" dirty="0">
                <a:solidFill>
                  <a:srgbClr val="FFFFFF"/>
                </a:solidFill>
                <a:latin typeface="Trebuchet MS"/>
                <a:cs typeface="Trebuchet MS"/>
              </a:rPr>
              <a:t>K</a:t>
            </a:r>
            <a:r>
              <a:rPr sz="2300" spc="355" dirty="0">
                <a:solidFill>
                  <a:srgbClr val="FFFFFF"/>
                </a:solidFill>
                <a:latin typeface="Trebuchet MS"/>
                <a:cs typeface="Trebuchet MS"/>
              </a:rPr>
              <a:t>N</a:t>
            </a:r>
            <a:r>
              <a:rPr sz="2300" spc="375" dirty="0">
                <a:solidFill>
                  <a:srgbClr val="FFFFFF"/>
                </a:solidFill>
                <a:latin typeface="Trebuchet MS"/>
                <a:cs typeface="Trebuchet MS"/>
              </a:rPr>
              <a:t>O</a:t>
            </a:r>
            <a:r>
              <a:rPr sz="2300" spc="40" dirty="0">
                <a:solidFill>
                  <a:srgbClr val="FFFFFF"/>
                </a:solidFill>
                <a:latin typeface="Trebuchet MS"/>
                <a:cs typeface="Trebuchet MS"/>
              </a:rPr>
              <a:t>W</a:t>
            </a:r>
            <a:r>
              <a:rPr sz="2300" dirty="0">
                <a:solidFill>
                  <a:srgbClr val="FFFFFF"/>
                </a:solidFill>
                <a:latin typeface="Trebuchet MS"/>
                <a:cs typeface="Trebuchet MS"/>
              </a:rPr>
              <a:t>	</a:t>
            </a:r>
            <a:r>
              <a:rPr sz="2300" spc="145" dirty="0">
                <a:solidFill>
                  <a:srgbClr val="FFFFFF"/>
                </a:solidFill>
                <a:latin typeface="Trebuchet MS"/>
                <a:cs typeface="Trebuchet MS"/>
              </a:rPr>
              <a:t>T</a:t>
            </a:r>
            <a:r>
              <a:rPr sz="2300" spc="305" dirty="0">
                <a:solidFill>
                  <a:srgbClr val="FFFFFF"/>
                </a:solidFill>
                <a:latin typeface="Trebuchet MS"/>
                <a:cs typeface="Trebuchet MS"/>
              </a:rPr>
              <a:t>H</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220" dirty="0">
                <a:solidFill>
                  <a:srgbClr val="FFFFFF"/>
                </a:solidFill>
                <a:latin typeface="Trebuchet MS"/>
                <a:cs typeface="Trebuchet MS"/>
              </a:rPr>
              <a:t>P</a:t>
            </a:r>
            <a:r>
              <a:rPr sz="2300" spc="340" dirty="0">
                <a:solidFill>
                  <a:srgbClr val="FFFFFF"/>
                </a:solidFill>
                <a:latin typeface="Trebuchet MS"/>
                <a:cs typeface="Trebuchet MS"/>
              </a:rPr>
              <a:t>A</a:t>
            </a:r>
            <a:r>
              <a:rPr sz="2300" spc="380" dirty="0">
                <a:solidFill>
                  <a:srgbClr val="FFFFFF"/>
                </a:solidFill>
                <a:latin typeface="Trebuchet MS"/>
                <a:cs typeface="Trebuchet MS"/>
              </a:rPr>
              <a:t>R</a:t>
            </a:r>
            <a:r>
              <a:rPr sz="2300" spc="145" dirty="0">
                <a:solidFill>
                  <a:srgbClr val="FFFFFF"/>
                </a:solidFill>
                <a:latin typeface="Trebuchet MS"/>
                <a:cs typeface="Trebuchet MS"/>
              </a:rPr>
              <a:t>T</a:t>
            </a:r>
            <a:r>
              <a:rPr sz="2300" spc="225" dirty="0">
                <a:solidFill>
                  <a:srgbClr val="FFFFFF"/>
                </a:solidFill>
                <a:latin typeface="Trebuchet MS"/>
                <a:cs typeface="Trebuchet MS"/>
              </a:rPr>
              <a:t>I</a:t>
            </a:r>
            <a:r>
              <a:rPr sz="2300" spc="330" dirty="0">
                <a:solidFill>
                  <a:srgbClr val="FFFFFF"/>
                </a:solidFill>
                <a:latin typeface="Trebuchet MS"/>
                <a:cs typeface="Trebuchet MS"/>
              </a:rPr>
              <a:t>C</a:t>
            </a:r>
            <a:r>
              <a:rPr sz="2300" spc="275" dirty="0">
                <a:solidFill>
                  <a:srgbClr val="FFFFFF"/>
                </a:solidFill>
                <a:latin typeface="Trebuchet MS"/>
                <a:cs typeface="Trebuchet MS"/>
              </a:rPr>
              <a:t>U</a:t>
            </a:r>
            <a:r>
              <a:rPr sz="2300" spc="200" dirty="0">
                <a:solidFill>
                  <a:srgbClr val="FFFFFF"/>
                </a:solidFill>
                <a:latin typeface="Trebuchet MS"/>
                <a:cs typeface="Trebuchet MS"/>
              </a:rPr>
              <a:t>L</a:t>
            </a:r>
            <a:r>
              <a:rPr sz="2300" spc="340" dirty="0">
                <a:solidFill>
                  <a:srgbClr val="FFFFFF"/>
                </a:solidFill>
                <a:latin typeface="Trebuchet MS"/>
                <a:cs typeface="Trebuchet MS"/>
              </a:rPr>
              <a:t>A</a:t>
            </a:r>
            <a:r>
              <a:rPr sz="2300" spc="150" dirty="0">
                <a:solidFill>
                  <a:srgbClr val="FFFFFF"/>
                </a:solidFill>
                <a:latin typeface="Trebuchet MS"/>
                <a:cs typeface="Trebuchet MS"/>
              </a:rPr>
              <a:t>R</a:t>
            </a:r>
            <a:r>
              <a:rPr sz="2300" dirty="0">
                <a:solidFill>
                  <a:srgbClr val="FFFFFF"/>
                </a:solidFill>
                <a:latin typeface="Trebuchet MS"/>
                <a:cs typeface="Trebuchet MS"/>
              </a:rPr>
              <a:t>	</a:t>
            </a:r>
            <a:r>
              <a:rPr sz="2300" spc="475" dirty="0">
                <a:solidFill>
                  <a:srgbClr val="FFFFFF"/>
                </a:solidFill>
                <a:latin typeface="Trebuchet MS"/>
                <a:cs typeface="Trebuchet MS"/>
              </a:rPr>
              <a:t>D</a:t>
            </a:r>
            <a:r>
              <a:rPr sz="2300" spc="340" dirty="0">
                <a:solidFill>
                  <a:srgbClr val="FFFFFF"/>
                </a:solidFill>
                <a:latin typeface="Trebuchet MS"/>
                <a:cs typeface="Trebuchet MS"/>
              </a:rPr>
              <a:t>A</a:t>
            </a:r>
            <a:r>
              <a:rPr sz="2300" spc="145" dirty="0">
                <a:solidFill>
                  <a:srgbClr val="FFFFFF"/>
                </a:solidFill>
                <a:latin typeface="Trebuchet MS"/>
                <a:cs typeface="Trebuchet MS"/>
              </a:rPr>
              <a:t>T</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355" dirty="0">
                <a:solidFill>
                  <a:srgbClr val="FFFFFF"/>
                </a:solidFill>
                <a:latin typeface="Trebuchet MS"/>
                <a:cs typeface="Trebuchet MS"/>
              </a:rPr>
              <a:t>N</a:t>
            </a:r>
            <a:r>
              <a:rPr sz="2300" spc="160" dirty="0">
                <a:solidFill>
                  <a:srgbClr val="FFFFFF"/>
                </a:solidFill>
                <a:latin typeface="Trebuchet MS"/>
                <a:cs typeface="Trebuchet MS"/>
              </a:rPr>
              <a:t>D  </a:t>
            </a:r>
            <a:r>
              <a:rPr sz="2300" spc="270" dirty="0">
                <a:solidFill>
                  <a:srgbClr val="FFFFFF"/>
                </a:solidFill>
                <a:latin typeface="Trebuchet MS"/>
                <a:cs typeface="Trebuchet MS"/>
              </a:rPr>
              <a:t>DAY		</a:t>
            </a:r>
            <a:r>
              <a:rPr sz="2300" spc="175" dirty="0">
                <a:solidFill>
                  <a:srgbClr val="FFFFFF"/>
                </a:solidFill>
                <a:latin typeface="Trebuchet MS"/>
                <a:cs typeface="Trebuchet MS"/>
              </a:rPr>
              <a:t>IN	THE	</a:t>
            </a:r>
            <a:r>
              <a:rPr sz="2300" spc="260" dirty="0">
                <a:solidFill>
                  <a:srgbClr val="FFFFFF"/>
                </a:solidFill>
                <a:latin typeface="Trebuchet MS"/>
                <a:cs typeface="Trebuchet MS"/>
              </a:rPr>
              <a:t>PARTICULAR	</a:t>
            </a:r>
            <a:r>
              <a:rPr sz="2300" spc="200" dirty="0">
                <a:solidFill>
                  <a:srgbClr val="FFFFFF"/>
                </a:solidFill>
                <a:latin typeface="Trebuchet MS"/>
                <a:cs typeface="Trebuchet MS"/>
              </a:rPr>
              <a:t>YEAR.</a:t>
            </a:r>
            <a:endParaRPr sz="2300">
              <a:latin typeface="Trebuchet MS"/>
              <a:cs typeface="Trebuchet MS"/>
            </a:endParaRPr>
          </a:p>
          <a:p>
            <a:pPr marL="12700" marR="241935">
              <a:lnSpc>
                <a:spcPct val="233000"/>
              </a:lnSpc>
              <a:tabLst>
                <a:tab pos="415290" algn="l"/>
                <a:tab pos="732155" algn="l"/>
                <a:tab pos="824865" algn="l"/>
                <a:tab pos="1144905" algn="l"/>
                <a:tab pos="1383665" algn="l"/>
                <a:tab pos="2343785" algn="l"/>
                <a:tab pos="2411095" algn="l"/>
                <a:tab pos="2790825" algn="l"/>
                <a:tab pos="3723004" algn="l"/>
                <a:tab pos="4157979" algn="l"/>
                <a:tab pos="5923280" algn="l"/>
                <a:tab pos="6332220" algn="l"/>
                <a:tab pos="6357620" algn="l"/>
                <a:tab pos="7080250" algn="l"/>
                <a:tab pos="7150734" algn="l"/>
                <a:tab pos="7657465" algn="l"/>
                <a:tab pos="9155430" algn="l"/>
                <a:tab pos="10071735" algn="l"/>
                <a:tab pos="11142345" algn="l"/>
                <a:tab pos="12035790" algn="l"/>
                <a:tab pos="12573635" algn="l"/>
                <a:tab pos="14131925" algn="l"/>
                <a:tab pos="14852015" algn="l"/>
              </a:tabLst>
            </a:pPr>
            <a:r>
              <a:rPr sz="2300" spc="225" dirty="0">
                <a:solidFill>
                  <a:srgbClr val="FFFFFF"/>
                </a:solidFill>
                <a:latin typeface="Trebuchet MS"/>
                <a:cs typeface="Trebuchet MS"/>
              </a:rPr>
              <a:t>I</a:t>
            </a:r>
            <a:r>
              <a:rPr sz="2300" spc="-85" dirty="0">
                <a:solidFill>
                  <a:srgbClr val="FFFFFF"/>
                </a:solidFill>
                <a:latin typeface="Trebuchet MS"/>
                <a:cs typeface="Trebuchet MS"/>
              </a:rPr>
              <a:t>T</a:t>
            </a:r>
            <a:r>
              <a:rPr sz="2300" dirty="0">
                <a:solidFill>
                  <a:srgbClr val="FFFFFF"/>
                </a:solidFill>
                <a:latin typeface="Trebuchet MS"/>
                <a:cs typeface="Trebuchet MS"/>
              </a:rPr>
              <a:t>	</a:t>
            </a:r>
            <a:r>
              <a:rPr sz="2300" spc="225" dirty="0">
                <a:solidFill>
                  <a:srgbClr val="FFFFFF"/>
                </a:solidFill>
                <a:latin typeface="Trebuchet MS"/>
                <a:cs typeface="Trebuchet MS"/>
              </a:rPr>
              <a:t>I</a:t>
            </a:r>
            <a:r>
              <a:rPr sz="2300" spc="190" dirty="0">
                <a:solidFill>
                  <a:srgbClr val="FFFFFF"/>
                </a:solidFill>
                <a:latin typeface="Trebuchet MS"/>
                <a:cs typeface="Trebuchet MS"/>
              </a:rPr>
              <a:t>S</a:t>
            </a:r>
            <a:r>
              <a:rPr sz="2300" dirty="0">
                <a:solidFill>
                  <a:srgbClr val="FFFFFF"/>
                </a:solidFill>
                <a:latin typeface="Trebuchet MS"/>
                <a:cs typeface="Trebuchet MS"/>
              </a:rPr>
              <a:t>		</a:t>
            </a:r>
            <a:r>
              <a:rPr sz="2300" spc="110" dirty="0">
                <a:solidFill>
                  <a:srgbClr val="FFFFFF"/>
                </a:solidFill>
                <a:latin typeface="Trebuchet MS"/>
                <a:cs typeface="Trebuchet MS"/>
              </a:rPr>
              <a:t>A</a:t>
            </a:r>
            <a:r>
              <a:rPr sz="2300" dirty="0">
                <a:solidFill>
                  <a:srgbClr val="FFFFFF"/>
                </a:solidFill>
                <a:latin typeface="Trebuchet MS"/>
                <a:cs typeface="Trebuchet MS"/>
              </a:rPr>
              <a:t>	</a:t>
            </a:r>
            <a:r>
              <a:rPr sz="2300" spc="420" dirty="0">
                <a:solidFill>
                  <a:srgbClr val="FFFFFF"/>
                </a:solidFill>
                <a:latin typeface="Trebuchet MS"/>
                <a:cs typeface="Trebuchet MS"/>
              </a:rPr>
              <a:t>S</a:t>
            </a:r>
            <a:r>
              <a:rPr sz="2300" spc="225" dirty="0">
                <a:solidFill>
                  <a:srgbClr val="FFFFFF"/>
                </a:solidFill>
                <a:latin typeface="Trebuchet MS"/>
                <a:cs typeface="Trebuchet MS"/>
              </a:rPr>
              <a:t>I</a:t>
            </a:r>
            <a:r>
              <a:rPr sz="2300" spc="675" dirty="0">
                <a:solidFill>
                  <a:srgbClr val="FFFFFF"/>
                </a:solidFill>
                <a:latin typeface="Trebuchet MS"/>
                <a:cs typeface="Trebuchet MS"/>
              </a:rPr>
              <a:t>M</a:t>
            </a:r>
            <a:r>
              <a:rPr sz="2300" spc="220" dirty="0">
                <a:solidFill>
                  <a:srgbClr val="FFFFFF"/>
                </a:solidFill>
                <a:latin typeface="Trebuchet MS"/>
                <a:cs typeface="Trebuchet MS"/>
              </a:rPr>
              <a:t>P</a:t>
            </a:r>
            <a:r>
              <a:rPr sz="2300" spc="200" dirty="0">
                <a:solidFill>
                  <a:srgbClr val="FFFFFF"/>
                </a:solidFill>
                <a:latin typeface="Trebuchet MS"/>
                <a:cs typeface="Trebuchet MS"/>
              </a:rPr>
              <a:t>L</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475" dirty="0">
                <a:solidFill>
                  <a:srgbClr val="FFFFFF"/>
                </a:solidFill>
                <a:latin typeface="Trebuchet MS"/>
                <a:cs typeface="Trebuchet MS"/>
              </a:rPr>
              <a:t>D</a:t>
            </a:r>
            <a:r>
              <a:rPr sz="2300" spc="310" dirty="0">
                <a:solidFill>
                  <a:srgbClr val="FFFFFF"/>
                </a:solidFill>
                <a:latin typeface="Trebuchet MS"/>
                <a:cs typeface="Trebuchet MS"/>
              </a:rPr>
              <a:t>E</a:t>
            </a:r>
            <a:r>
              <a:rPr sz="2300" spc="420" dirty="0">
                <a:solidFill>
                  <a:srgbClr val="FFFFFF"/>
                </a:solidFill>
                <a:latin typeface="Trebuchet MS"/>
                <a:cs typeface="Trebuchet MS"/>
              </a:rPr>
              <a:t>S</a:t>
            </a:r>
            <a:r>
              <a:rPr sz="2300" spc="225" dirty="0">
                <a:solidFill>
                  <a:srgbClr val="FFFFFF"/>
                </a:solidFill>
                <a:latin typeface="Trebuchet MS"/>
                <a:cs typeface="Trebuchet MS"/>
              </a:rPr>
              <a:t>I</a:t>
            </a:r>
            <a:r>
              <a:rPr sz="2300" spc="260" dirty="0">
                <a:solidFill>
                  <a:srgbClr val="FFFFFF"/>
                </a:solidFill>
                <a:latin typeface="Trebuchet MS"/>
                <a:cs typeface="Trebuchet MS"/>
              </a:rPr>
              <a:t>G</a:t>
            </a:r>
            <a:r>
              <a:rPr sz="2300" spc="355" dirty="0">
                <a:solidFill>
                  <a:srgbClr val="FFFFFF"/>
                </a:solidFill>
                <a:latin typeface="Trebuchet MS"/>
                <a:cs typeface="Trebuchet MS"/>
              </a:rPr>
              <a:t>N</a:t>
            </a:r>
            <a:r>
              <a:rPr sz="2300" spc="310" dirty="0">
                <a:solidFill>
                  <a:srgbClr val="FFFFFF"/>
                </a:solidFill>
                <a:latin typeface="Trebuchet MS"/>
                <a:cs typeface="Trebuchet MS"/>
              </a:rPr>
              <a:t>E</a:t>
            </a:r>
            <a:r>
              <a:rPr sz="2300" spc="245" dirty="0">
                <a:solidFill>
                  <a:srgbClr val="FFFFFF"/>
                </a:solidFill>
                <a:latin typeface="Trebuchet MS"/>
                <a:cs typeface="Trebuchet MS"/>
              </a:rPr>
              <a:t>D</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220" dirty="0">
                <a:solidFill>
                  <a:srgbClr val="FFFFFF"/>
                </a:solidFill>
                <a:latin typeface="Trebuchet MS"/>
                <a:cs typeface="Trebuchet MS"/>
              </a:rPr>
              <a:t>PP</a:t>
            </a:r>
            <a:r>
              <a:rPr sz="2300" spc="200" dirty="0">
                <a:solidFill>
                  <a:srgbClr val="FFFFFF"/>
                </a:solidFill>
                <a:latin typeface="Trebuchet MS"/>
                <a:cs typeface="Trebuchet MS"/>
              </a:rPr>
              <a:t>L</a:t>
            </a:r>
            <a:r>
              <a:rPr sz="2300" spc="225" dirty="0">
                <a:solidFill>
                  <a:srgbClr val="FFFFFF"/>
                </a:solidFill>
                <a:latin typeface="Trebuchet MS"/>
                <a:cs typeface="Trebuchet MS"/>
              </a:rPr>
              <a:t>I</a:t>
            </a:r>
            <a:r>
              <a:rPr sz="2300" spc="330" dirty="0">
                <a:solidFill>
                  <a:srgbClr val="FFFFFF"/>
                </a:solidFill>
                <a:latin typeface="Trebuchet MS"/>
                <a:cs typeface="Trebuchet MS"/>
              </a:rPr>
              <a:t>C</a:t>
            </a:r>
            <a:r>
              <a:rPr sz="2300" spc="340" dirty="0">
                <a:solidFill>
                  <a:srgbClr val="FFFFFF"/>
                </a:solidFill>
                <a:latin typeface="Trebuchet MS"/>
                <a:cs typeface="Trebuchet MS"/>
              </a:rPr>
              <a:t>A</a:t>
            </a:r>
            <a:r>
              <a:rPr sz="2300" spc="145" dirty="0">
                <a:solidFill>
                  <a:srgbClr val="FFFFFF"/>
                </a:solidFill>
                <a:latin typeface="Trebuchet MS"/>
                <a:cs typeface="Trebuchet MS"/>
              </a:rPr>
              <a:t>T</a:t>
            </a:r>
            <a:r>
              <a:rPr sz="2300" spc="225" dirty="0">
                <a:solidFill>
                  <a:srgbClr val="FFFFFF"/>
                </a:solidFill>
                <a:latin typeface="Trebuchet MS"/>
                <a:cs typeface="Trebuchet MS"/>
              </a:rPr>
              <a:t>I</a:t>
            </a:r>
            <a:r>
              <a:rPr sz="2300" spc="375" dirty="0">
                <a:solidFill>
                  <a:srgbClr val="FFFFFF"/>
                </a:solidFill>
                <a:latin typeface="Trebuchet MS"/>
                <a:cs typeface="Trebuchet MS"/>
              </a:rPr>
              <a:t>O</a:t>
            </a:r>
            <a:r>
              <a:rPr sz="2300" spc="125" dirty="0">
                <a:solidFill>
                  <a:srgbClr val="FFFFFF"/>
                </a:solidFill>
                <a:latin typeface="Trebuchet MS"/>
                <a:cs typeface="Trebuchet MS"/>
              </a:rPr>
              <a:t>N</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355" dirty="0">
                <a:solidFill>
                  <a:srgbClr val="FFFFFF"/>
                </a:solidFill>
                <a:latin typeface="Trebuchet MS"/>
                <a:cs typeface="Trebuchet MS"/>
              </a:rPr>
              <a:t>N</a:t>
            </a:r>
            <a:r>
              <a:rPr sz="2300" spc="245" dirty="0">
                <a:solidFill>
                  <a:srgbClr val="FFFFFF"/>
                </a:solidFill>
                <a:latin typeface="Trebuchet MS"/>
                <a:cs typeface="Trebuchet MS"/>
              </a:rPr>
              <a:t>D</a:t>
            </a:r>
            <a:r>
              <a:rPr sz="2300" dirty="0">
                <a:solidFill>
                  <a:srgbClr val="FFFFFF"/>
                </a:solidFill>
                <a:latin typeface="Trebuchet MS"/>
                <a:cs typeface="Trebuchet MS"/>
              </a:rPr>
              <a:t>		</a:t>
            </a:r>
            <a:r>
              <a:rPr sz="2300" spc="225" dirty="0">
                <a:solidFill>
                  <a:srgbClr val="FFFFFF"/>
                </a:solidFill>
                <a:latin typeface="Trebuchet MS"/>
                <a:cs typeface="Trebuchet MS"/>
              </a:rPr>
              <a:t>I</a:t>
            </a:r>
            <a:r>
              <a:rPr sz="2300" spc="-85" dirty="0">
                <a:solidFill>
                  <a:srgbClr val="FFFFFF"/>
                </a:solidFill>
                <a:latin typeface="Trebuchet MS"/>
                <a:cs typeface="Trebuchet MS"/>
              </a:rPr>
              <a:t>T</a:t>
            </a:r>
            <a:r>
              <a:rPr sz="2300" dirty="0">
                <a:solidFill>
                  <a:srgbClr val="FFFFFF"/>
                </a:solidFill>
                <a:latin typeface="Trebuchet MS"/>
                <a:cs typeface="Trebuchet MS"/>
              </a:rPr>
              <a:t>	</a:t>
            </a:r>
            <a:r>
              <a:rPr sz="2300" spc="475" dirty="0">
                <a:solidFill>
                  <a:srgbClr val="FFFFFF"/>
                </a:solidFill>
                <a:latin typeface="Trebuchet MS"/>
                <a:cs typeface="Trebuchet MS"/>
              </a:rPr>
              <a:t>D</a:t>
            </a:r>
            <a:r>
              <a:rPr sz="2300" spc="375" dirty="0">
                <a:solidFill>
                  <a:srgbClr val="FFFFFF"/>
                </a:solidFill>
                <a:latin typeface="Trebuchet MS"/>
                <a:cs typeface="Trebuchet MS"/>
              </a:rPr>
              <a:t>O</a:t>
            </a:r>
            <a:r>
              <a:rPr sz="2300" spc="310" dirty="0">
                <a:solidFill>
                  <a:srgbClr val="FFFFFF"/>
                </a:solidFill>
                <a:latin typeface="Trebuchet MS"/>
                <a:cs typeface="Trebuchet MS"/>
              </a:rPr>
              <a:t>E</a:t>
            </a:r>
            <a:r>
              <a:rPr sz="2300" spc="420" dirty="0">
                <a:solidFill>
                  <a:srgbClr val="FFFFFF"/>
                </a:solidFill>
                <a:latin typeface="Trebuchet MS"/>
                <a:cs typeface="Trebuchet MS"/>
              </a:rPr>
              <a:t>S</a:t>
            </a:r>
            <a:r>
              <a:rPr sz="2300" spc="355" dirty="0">
                <a:solidFill>
                  <a:srgbClr val="FFFFFF"/>
                </a:solidFill>
                <a:latin typeface="Trebuchet MS"/>
                <a:cs typeface="Trebuchet MS"/>
              </a:rPr>
              <a:t>N</a:t>
            </a:r>
            <a:r>
              <a:rPr sz="2300" spc="-325" dirty="0">
                <a:solidFill>
                  <a:srgbClr val="FFFFFF"/>
                </a:solidFill>
                <a:latin typeface="Trebuchet MS"/>
                <a:cs typeface="Trebuchet MS"/>
              </a:rPr>
              <a:t>’</a:t>
            </a:r>
            <a:r>
              <a:rPr sz="2300" spc="-459" dirty="0">
                <a:solidFill>
                  <a:srgbClr val="FFFFFF"/>
                </a:solidFill>
                <a:latin typeface="Trebuchet MS"/>
                <a:cs typeface="Trebuchet MS"/>
              </a:rPr>
              <a:t> </a:t>
            </a:r>
            <a:r>
              <a:rPr sz="2300" spc="-85" dirty="0">
                <a:solidFill>
                  <a:srgbClr val="FFFFFF"/>
                </a:solidFill>
                <a:latin typeface="Trebuchet MS"/>
                <a:cs typeface="Trebuchet MS"/>
              </a:rPr>
              <a:t>T</a:t>
            </a:r>
            <a:r>
              <a:rPr sz="2300" dirty="0">
                <a:solidFill>
                  <a:srgbClr val="FFFFFF"/>
                </a:solidFill>
                <a:latin typeface="Trebuchet MS"/>
                <a:cs typeface="Trebuchet MS"/>
              </a:rPr>
              <a:t>	</a:t>
            </a:r>
            <a:r>
              <a:rPr sz="2300" spc="145" dirty="0">
                <a:solidFill>
                  <a:srgbClr val="FFFFFF"/>
                </a:solidFill>
                <a:latin typeface="Trebuchet MS"/>
                <a:cs typeface="Trebuchet MS"/>
              </a:rPr>
              <a:t>T</a:t>
            </a:r>
            <a:r>
              <a:rPr sz="2300" spc="340" dirty="0">
                <a:solidFill>
                  <a:srgbClr val="FFFFFF"/>
                </a:solidFill>
                <a:latin typeface="Trebuchet MS"/>
                <a:cs typeface="Trebuchet MS"/>
              </a:rPr>
              <a:t>A</a:t>
            </a:r>
            <a:r>
              <a:rPr sz="2300" spc="330" dirty="0">
                <a:solidFill>
                  <a:srgbClr val="FFFFFF"/>
                </a:solidFill>
                <a:latin typeface="Trebuchet MS"/>
                <a:cs typeface="Trebuchet MS"/>
              </a:rPr>
              <a:t>K</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675" dirty="0">
                <a:solidFill>
                  <a:srgbClr val="FFFFFF"/>
                </a:solidFill>
                <a:latin typeface="Trebuchet MS"/>
                <a:cs typeface="Trebuchet MS"/>
              </a:rPr>
              <a:t>M</a:t>
            </a:r>
            <a:r>
              <a:rPr sz="2300" spc="275" dirty="0">
                <a:solidFill>
                  <a:srgbClr val="FFFFFF"/>
                </a:solidFill>
                <a:latin typeface="Trebuchet MS"/>
                <a:cs typeface="Trebuchet MS"/>
              </a:rPr>
              <a:t>U</a:t>
            </a:r>
            <a:r>
              <a:rPr sz="2300" spc="330" dirty="0">
                <a:solidFill>
                  <a:srgbClr val="FFFFFF"/>
                </a:solidFill>
                <a:latin typeface="Trebuchet MS"/>
                <a:cs typeface="Trebuchet MS"/>
              </a:rPr>
              <a:t>C</a:t>
            </a:r>
            <a:r>
              <a:rPr sz="2300" spc="75" dirty="0">
                <a:solidFill>
                  <a:srgbClr val="FFFFFF"/>
                </a:solidFill>
                <a:latin typeface="Trebuchet MS"/>
                <a:cs typeface="Trebuchet MS"/>
              </a:rPr>
              <a:t>H</a:t>
            </a:r>
            <a:r>
              <a:rPr sz="2300" dirty="0">
                <a:solidFill>
                  <a:srgbClr val="FFFFFF"/>
                </a:solidFill>
                <a:latin typeface="Trebuchet MS"/>
                <a:cs typeface="Trebuchet MS"/>
              </a:rPr>
              <a:t>	</a:t>
            </a:r>
            <a:r>
              <a:rPr sz="2300" spc="145" dirty="0">
                <a:solidFill>
                  <a:srgbClr val="FFFFFF"/>
                </a:solidFill>
                <a:latin typeface="Trebuchet MS"/>
                <a:cs typeface="Trebuchet MS"/>
              </a:rPr>
              <a:t>T</a:t>
            </a:r>
            <a:r>
              <a:rPr sz="2300" spc="225" dirty="0">
                <a:solidFill>
                  <a:srgbClr val="FFFFFF"/>
                </a:solidFill>
                <a:latin typeface="Trebuchet MS"/>
                <a:cs typeface="Trebuchet MS"/>
              </a:rPr>
              <a:t>I</a:t>
            </a:r>
            <a:r>
              <a:rPr sz="2300" spc="675" dirty="0">
                <a:solidFill>
                  <a:srgbClr val="FFFFFF"/>
                </a:solidFill>
                <a:latin typeface="Trebuchet MS"/>
                <a:cs typeface="Trebuchet MS"/>
              </a:rPr>
              <a:t>M</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145" dirty="0">
                <a:solidFill>
                  <a:srgbClr val="FFFFFF"/>
                </a:solidFill>
                <a:latin typeface="Trebuchet MS"/>
                <a:cs typeface="Trebuchet MS"/>
              </a:rPr>
              <a:t>TO</a:t>
            </a:r>
            <a:r>
              <a:rPr sz="2300" dirty="0">
                <a:solidFill>
                  <a:srgbClr val="FFFFFF"/>
                </a:solidFill>
                <a:latin typeface="Trebuchet MS"/>
                <a:cs typeface="Trebuchet MS"/>
              </a:rPr>
              <a:t>	</a:t>
            </a:r>
            <a:r>
              <a:rPr sz="2300" spc="375" dirty="0">
                <a:solidFill>
                  <a:srgbClr val="FFFFFF"/>
                </a:solidFill>
                <a:latin typeface="Trebuchet MS"/>
                <a:cs typeface="Trebuchet MS"/>
              </a:rPr>
              <a:t>O</a:t>
            </a:r>
            <a:r>
              <a:rPr sz="2300" spc="220" dirty="0">
                <a:solidFill>
                  <a:srgbClr val="FFFFFF"/>
                </a:solidFill>
                <a:latin typeface="Trebuchet MS"/>
                <a:cs typeface="Trebuchet MS"/>
              </a:rPr>
              <a:t>P</a:t>
            </a:r>
            <a:r>
              <a:rPr sz="2300" spc="310" dirty="0">
                <a:solidFill>
                  <a:srgbClr val="FFFFFF"/>
                </a:solidFill>
                <a:latin typeface="Trebuchet MS"/>
                <a:cs typeface="Trebuchet MS"/>
              </a:rPr>
              <a:t>E</a:t>
            </a:r>
            <a:r>
              <a:rPr sz="2300" spc="380" dirty="0">
                <a:solidFill>
                  <a:srgbClr val="FFFFFF"/>
                </a:solidFill>
                <a:latin typeface="Trebuchet MS"/>
                <a:cs typeface="Trebuchet MS"/>
              </a:rPr>
              <a:t>R</a:t>
            </a:r>
            <a:r>
              <a:rPr sz="2300" spc="340" dirty="0">
                <a:solidFill>
                  <a:srgbClr val="FFFFFF"/>
                </a:solidFill>
                <a:latin typeface="Trebuchet MS"/>
                <a:cs typeface="Trebuchet MS"/>
              </a:rPr>
              <a:t>A</a:t>
            </a:r>
            <a:r>
              <a:rPr sz="2300" spc="145" dirty="0">
                <a:solidFill>
                  <a:srgbClr val="FFFFFF"/>
                </a:solidFill>
                <a:latin typeface="Trebuchet MS"/>
                <a:cs typeface="Trebuchet MS"/>
              </a:rPr>
              <a:t>T</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145" dirty="0">
                <a:solidFill>
                  <a:srgbClr val="FFFFFF"/>
                </a:solidFill>
                <a:latin typeface="Trebuchet MS"/>
                <a:cs typeface="Trebuchet MS"/>
              </a:rPr>
              <a:t>T</a:t>
            </a:r>
            <a:r>
              <a:rPr sz="2300" spc="305" dirty="0">
                <a:solidFill>
                  <a:srgbClr val="FFFFFF"/>
                </a:solidFill>
                <a:latin typeface="Trebuchet MS"/>
                <a:cs typeface="Trebuchet MS"/>
              </a:rPr>
              <a:t>H</a:t>
            </a:r>
            <a:r>
              <a:rPr sz="2300" spc="80" dirty="0">
                <a:solidFill>
                  <a:srgbClr val="FFFFFF"/>
                </a:solidFill>
                <a:latin typeface="Trebuchet MS"/>
                <a:cs typeface="Trebuchet MS"/>
              </a:rPr>
              <a:t>E</a:t>
            </a:r>
            <a:r>
              <a:rPr sz="2300" dirty="0">
                <a:solidFill>
                  <a:srgbClr val="FFFFFF"/>
                </a:solidFill>
                <a:latin typeface="Trebuchet MS"/>
                <a:cs typeface="Trebuchet MS"/>
              </a:rPr>
              <a:t>	</a:t>
            </a:r>
            <a:r>
              <a:rPr sz="2300" spc="340" dirty="0">
                <a:solidFill>
                  <a:srgbClr val="FFFFFF"/>
                </a:solidFill>
                <a:latin typeface="Trebuchet MS"/>
                <a:cs typeface="Trebuchet MS"/>
              </a:rPr>
              <a:t>A</a:t>
            </a:r>
            <a:r>
              <a:rPr sz="2300" spc="220" dirty="0">
                <a:solidFill>
                  <a:srgbClr val="FFFFFF"/>
                </a:solidFill>
                <a:latin typeface="Trebuchet MS"/>
                <a:cs typeface="Trebuchet MS"/>
              </a:rPr>
              <a:t>PP</a:t>
            </a:r>
            <a:r>
              <a:rPr sz="2300" spc="200" dirty="0">
                <a:solidFill>
                  <a:srgbClr val="FFFFFF"/>
                </a:solidFill>
                <a:latin typeface="Trebuchet MS"/>
                <a:cs typeface="Trebuchet MS"/>
              </a:rPr>
              <a:t>L</a:t>
            </a:r>
            <a:r>
              <a:rPr sz="2300" spc="225" dirty="0">
                <a:solidFill>
                  <a:srgbClr val="FFFFFF"/>
                </a:solidFill>
                <a:latin typeface="Trebuchet MS"/>
                <a:cs typeface="Trebuchet MS"/>
              </a:rPr>
              <a:t>I</a:t>
            </a:r>
            <a:r>
              <a:rPr sz="2300" spc="330" dirty="0">
                <a:solidFill>
                  <a:srgbClr val="FFFFFF"/>
                </a:solidFill>
                <a:latin typeface="Trebuchet MS"/>
                <a:cs typeface="Trebuchet MS"/>
              </a:rPr>
              <a:t>C</a:t>
            </a:r>
            <a:r>
              <a:rPr sz="2300" spc="340" dirty="0">
                <a:solidFill>
                  <a:srgbClr val="FFFFFF"/>
                </a:solidFill>
                <a:latin typeface="Trebuchet MS"/>
                <a:cs typeface="Trebuchet MS"/>
              </a:rPr>
              <a:t>A</a:t>
            </a:r>
            <a:r>
              <a:rPr sz="2300" spc="145" dirty="0">
                <a:solidFill>
                  <a:srgbClr val="FFFFFF"/>
                </a:solidFill>
                <a:latin typeface="Trebuchet MS"/>
                <a:cs typeface="Trebuchet MS"/>
              </a:rPr>
              <a:t>T</a:t>
            </a:r>
            <a:r>
              <a:rPr sz="2300" spc="225" dirty="0">
                <a:solidFill>
                  <a:srgbClr val="FFFFFF"/>
                </a:solidFill>
                <a:latin typeface="Trebuchet MS"/>
                <a:cs typeface="Trebuchet MS"/>
              </a:rPr>
              <a:t>I</a:t>
            </a:r>
            <a:r>
              <a:rPr sz="2300" spc="375" dirty="0">
                <a:solidFill>
                  <a:srgbClr val="FFFFFF"/>
                </a:solidFill>
                <a:latin typeface="Trebuchet MS"/>
                <a:cs typeface="Trebuchet MS"/>
              </a:rPr>
              <a:t>O</a:t>
            </a:r>
            <a:r>
              <a:rPr sz="2300" spc="355" dirty="0">
                <a:solidFill>
                  <a:srgbClr val="FFFFFF"/>
                </a:solidFill>
                <a:latin typeface="Trebuchet MS"/>
                <a:cs typeface="Trebuchet MS"/>
              </a:rPr>
              <a:t>N</a:t>
            </a:r>
            <a:r>
              <a:rPr sz="2300" spc="-229" dirty="0">
                <a:solidFill>
                  <a:srgbClr val="FFFFFF"/>
                </a:solidFill>
                <a:latin typeface="Trebuchet MS"/>
                <a:cs typeface="Trebuchet MS"/>
              </a:rPr>
              <a:t>.  </a:t>
            </a:r>
            <a:r>
              <a:rPr sz="2300" spc="175" dirty="0">
                <a:solidFill>
                  <a:srgbClr val="FFFFFF"/>
                </a:solidFill>
                <a:latin typeface="Trebuchet MS"/>
                <a:cs typeface="Trebuchet MS"/>
              </a:rPr>
              <a:t>THE	</a:t>
            </a:r>
            <a:r>
              <a:rPr sz="2300" spc="260" dirty="0">
                <a:solidFill>
                  <a:srgbClr val="FFFFFF"/>
                </a:solidFill>
                <a:latin typeface="Trebuchet MS"/>
                <a:cs typeface="Trebuchet MS"/>
              </a:rPr>
              <a:t>IDE	</a:t>
            </a:r>
            <a:r>
              <a:rPr sz="2300" spc="310" dirty="0">
                <a:solidFill>
                  <a:srgbClr val="FFFFFF"/>
                </a:solidFill>
                <a:latin typeface="Trebuchet MS"/>
                <a:cs typeface="Trebuchet MS"/>
              </a:rPr>
              <a:t>USED	</a:t>
            </a:r>
            <a:r>
              <a:rPr sz="2300" spc="175" dirty="0">
                <a:solidFill>
                  <a:srgbClr val="FFFFFF"/>
                </a:solidFill>
                <a:latin typeface="Trebuchet MS"/>
                <a:cs typeface="Trebuchet MS"/>
              </a:rPr>
              <a:t>IN	</a:t>
            </a:r>
            <a:r>
              <a:rPr sz="2300" spc="215" dirty="0">
                <a:solidFill>
                  <a:srgbClr val="FFFFFF"/>
                </a:solidFill>
                <a:latin typeface="Trebuchet MS"/>
                <a:cs typeface="Trebuchet MS"/>
              </a:rPr>
              <a:t>THIS	</a:t>
            </a:r>
            <a:r>
              <a:rPr sz="2300" spc="250" dirty="0">
                <a:solidFill>
                  <a:srgbClr val="FFFFFF"/>
                </a:solidFill>
                <a:latin typeface="Trebuchet MS"/>
                <a:cs typeface="Trebuchet MS"/>
              </a:rPr>
              <a:t>APPLICATION	</a:t>
            </a:r>
            <a:r>
              <a:rPr sz="2300" spc="210" dirty="0">
                <a:solidFill>
                  <a:srgbClr val="FFFFFF"/>
                </a:solidFill>
                <a:latin typeface="Trebuchet MS"/>
                <a:cs typeface="Trebuchet MS"/>
              </a:rPr>
              <a:t>IS	</a:t>
            </a:r>
            <a:r>
              <a:rPr sz="2300" spc="275" dirty="0">
                <a:solidFill>
                  <a:srgbClr val="FFFFFF"/>
                </a:solidFill>
                <a:latin typeface="Trebuchet MS"/>
                <a:cs typeface="Trebuchet MS"/>
              </a:rPr>
              <a:t>DEV	</a:t>
            </a:r>
            <a:r>
              <a:rPr sz="2300" spc="185" dirty="0">
                <a:solidFill>
                  <a:srgbClr val="FFFFFF"/>
                </a:solidFill>
                <a:latin typeface="Trebuchet MS"/>
                <a:cs typeface="Trebuchet MS"/>
              </a:rPr>
              <a:t>C++.</a:t>
            </a:r>
            <a:endParaRPr sz="23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1755082"/>
            <a:ext cx="13246100" cy="4902200"/>
          </a:xfrm>
          <a:prstGeom prst="rect">
            <a:avLst/>
          </a:prstGeom>
        </p:spPr>
        <p:txBody>
          <a:bodyPr vert="horz" wrap="square" lIns="0" tIns="12065" rIns="0" bIns="0" rtlCol="0">
            <a:spAutoFit/>
          </a:bodyPr>
          <a:lstStyle/>
          <a:p>
            <a:pPr marL="12700" marR="5080">
              <a:lnSpc>
                <a:spcPct val="115900"/>
              </a:lnSpc>
              <a:spcBef>
                <a:spcPts val="95"/>
              </a:spcBef>
              <a:buSzPct val="97101"/>
              <a:buChar char="•"/>
              <a:tabLst>
                <a:tab pos="179070" algn="l"/>
              </a:tabLst>
            </a:pPr>
            <a:r>
              <a:rPr sz="3450" dirty="0">
                <a:solidFill>
                  <a:srgbClr val="FFFFFF"/>
                </a:solidFill>
                <a:latin typeface="Tahoma"/>
                <a:cs typeface="Tahoma"/>
              </a:rPr>
              <a:t>The</a:t>
            </a:r>
            <a:r>
              <a:rPr sz="3450" spc="114" dirty="0">
                <a:solidFill>
                  <a:srgbClr val="FFFFFF"/>
                </a:solidFill>
                <a:latin typeface="Tahoma"/>
                <a:cs typeface="Tahoma"/>
              </a:rPr>
              <a:t> </a:t>
            </a:r>
            <a:r>
              <a:rPr sz="3450" spc="40" dirty="0">
                <a:solidFill>
                  <a:srgbClr val="FFFFFF"/>
                </a:solidFill>
                <a:latin typeface="Tahoma"/>
                <a:cs typeface="Tahoma"/>
              </a:rPr>
              <a:t>keywords</a:t>
            </a:r>
            <a:r>
              <a:rPr sz="3450" spc="120" dirty="0">
                <a:solidFill>
                  <a:srgbClr val="FFFFFF"/>
                </a:solidFill>
                <a:latin typeface="Tahoma"/>
                <a:cs typeface="Tahoma"/>
              </a:rPr>
              <a:t> </a:t>
            </a:r>
            <a:r>
              <a:rPr sz="3450" spc="105" dirty="0">
                <a:solidFill>
                  <a:srgbClr val="FFFFFF"/>
                </a:solidFill>
                <a:latin typeface="Tahoma"/>
                <a:cs typeface="Tahoma"/>
              </a:rPr>
              <a:t>used</a:t>
            </a:r>
            <a:r>
              <a:rPr sz="3450" spc="120" dirty="0">
                <a:solidFill>
                  <a:srgbClr val="FFFFFF"/>
                </a:solidFill>
                <a:latin typeface="Tahoma"/>
                <a:cs typeface="Tahoma"/>
              </a:rPr>
              <a:t> </a:t>
            </a:r>
            <a:r>
              <a:rPr sz="3450" spc="55" dirty="0">
                <a:solidFill>
                  <a:srgbClr val="FFFFFF"/>
                </a:solidFill>
                <a:latin typeface="Tahoma"/>
                <a:cs typeface="Tahoma"/>
              </a:rPr>
              <a:t>in</a:t>
            </a:r>
            <a:r>
              <a:rPr sz="3450" spc="114" dirty="0">
                <a:solidFill>
                  <a:srgbClr val="FFFFFF"/>
                </a:solidFill>
                <a:latin typeface="Tahoma"/>
                <a:cs typeface="Tahoma"/>
              </a:rPr>
              <a:t> </a:t>
            </a:r>
            <a:r>
              <a:rPr sz="3450" spc="70" dirty="0">
                <a:solidFill>
                  <a:srgbClr val="FFFFFF"/>
                </a:solidFill>
                <a:latin typeface="Tahoma"/>
                <a:cs typeface="Tahoma"/>
              </a:rPr>
              <a:t>the</a:t>
            </a:r>
            <a:r>
              <a:rPr sz="3450" spc="120" dirty="0">
                <a:solidFill>
                  <a:srgbClr val="FFFFFF"/>
                </a:solidFill>
                <a:latin typeface="Tahoma"/>
                <a:cs typeface="Tahoma"/>
              </a:rPr>
              <a:t> </a:t>
            </a:r>
            <a:r>
              <a:rPr sz="3450" spc="85" dirty="0">
                <a:solidFill>
                  <a:srgbClr val="FFFFFF"/>
                </a:solidFill>
                <a:latin typeface="Tahoma"/>
                <a:cs typeface="Tahoma"/>
              </a:rPr>
              <a:t>program</a:t>
            </a:r>
            <a:r>
              <a:rPr sz="3450" spc="120" dirty="0">
                <a:solidFill>
                  <a:srgbClr val="FFFFFF"/>
                </a:solidFill>
                <a:latin typeface="Tahoma"/>
                <a:cs typeface="Tahoma"/>
              </a:rPr>
              <a:t> </a:t>
            </a:r>
            <a:r>
              <a:rPr sz="3450" spc="-395" dirty="0">
                <a:solidFill>
                  <a:srgbClr val="FFFFFF"/>
                </a:solidFill>
                <a:latin typeface="Tahoma"/>
                <a:cs typeface="Tahoma"/>
              </a:rPr>
              <a:t>:</a:t>
            </a:r>
            <a:r>
              <a:rPr sz="3450" spc="120" dirty="0">
                <a:solidFill>
                  <a:srgbClr val="FFFFFF"/>
                </a:solidFill>
                <a:latin typeface="Tahoma"/>
                <a:cs typeface="Tahoma"/>
              </a:rPr>
              <a:t> </a:t>
            </a:r>
            <a:r>
              <a:rPr sz="3450" spc="-50" dirty="0">
                <a:solidFill>
                  <a:srgbClr val="FFFFFF"/>
                </a:solidFill>
                <a:latin typeface="Tahoma"/>
                <a:cs typeface="Tahoma"/>
              </a:rPr>
              <a:t>int,</a:t>
            </a:r>
            <a:r>
              <a:rPr sz="3450" spc="114" dirty="0">
                <a:solidFill>
                  <a:srgbClr val="FFFFFF"/>
                </a:solidFill>
                <a:latin typeface="Tahoma"/>
                <a:cs typeface="Tahoma"/>
              </a:rPr>
              <a:t> </a:t>
            </a:r>
            <a:r>
              <a:rPr sz="3450" spc="-30" dirty="0">
                <a:solidFill>
                  <a:srgbClr val="FFFFFF"/>
                </a:solidFill>
                <a:latin typeface="Tahoma"/>
                <a:cs typeface="Tahoma"/>
              </a:rPr>
              <a:t>void,</a:t>
            </a:r>
            <a:r>
              <a:rPr sz="3450" spc="120" dirty="0">
                <a:solidFill>
                  <a:srgbClr val="FFFFFF"/>
                </a:solidFill>
                <a:latin typeface="Tahoma"/>
                <a:cs typeface="Tahoma"/>
              </a:rPr>
              <a:t> </a:t>
            </a:r>
            <a:r>
              <a:rPr sz="3450" spc="-15" dirty="0">
                <a:solidFill>
                  <a:srgbClr val="FFFFFF"/>
                </a:solidFill>
                <a:latin typeface="Tahoma"/>
                <a:cs typeface="Tahoma"/>
              </a:rPr>
              <a:t>case,</a:t>
            </a:r>
            <a:r>
              <a:rPr sz="3450" spc="120" dirty="0">
                <a:solidFill>
                  <a:srgbClr val="FFFFFF"/>
                </a:solidFill>
                <a:latin typeface="Tahoma"/>
                <a:cs typeface="Tahoma"/>
              </a:rPr>
              <a:t> </a:t>
            </a:r>
            <a:r>
              <a:rPr sz="3450" spc="-20" dirty="0">
                <a:solidFill>
                  <a:srgbClr val="FFFFFF"/>
                </a:solidFill>
                <a:latin typeface="Tahoma"/>
                <a:cs typeface="Tahoma"/>
              </a:rPr>
              <a:t>switch,</a:t>
            </a:r>
            <a:r>
              <a:rPr sz="3450" spc="114" dirty="0">
                <a:solidFill>
                  <a:srgbClr val="FFFFFF"/>
                </a:solidFill>
                <a:latin typeface="Tahoma"/>
                <a:cs typeface="Tahoma"/>
              </a:rPr>
              <a:t> </a:t>
            </a:r>
            <a:r>
              <a:rPr sz="3450" spc="55" dirty="0">
                <a:solidFill>
                  <a:srgbClr val="FFFFFF"/>
                </a:solidFill>
                <a:latin typeface="Tahoma"/>
                <a:cs typeface="Tahoma"/>
              </a:rPr>
              <a:t>struct </a:t>
            </a:r>
            <a:r>
              <a:rPr sz="3450" spc="-1060" dirty="0">
                <a:solidFill>
                  <a:srgbClr val="FFFFFF"/>
                </a:solidFill>
                <a:latin typeface="Tahoma"/>
                <a:cs typeface="Tahoma"/>
              </a:rPr>
              <a:t> </a:t>
            </a:r>
            <a:r>
              <a:rPr sz="3450" spc="-40" dirty="0">
                <a:solidFill>
                  <a:srgbClr val="FFFFFF"/>
                </a:solidFill>
                <a:latin typeface="Tahoma"/>
                <a:cs typeface="Tahoma"/>
              </a:rPr>
              <a:t>etc,</a:t>
            </a:r>
            <a:endParaRPr sz="3450">
              <a:latin typeface="Tahoma"/>
              <a:cs typeface="Tahoma"/>
            </a:endParaRPr>
          </a:p>
          <a:p>
            <a:pPr>
              <a:lnSpc>
                <a:spcPct val="100000"/>
              </a:lnSpc>
              <a:spcBef>
                <a:spcPts val="30"/>
              </a:spcBef>
              <a:buClr>
                <a:srgbClr val="FFFFFF"/>
              </a:buClr>
              <a:buFont typeface="Tahoma"/>
              <a:buChar char="•"/>
            </a:pPr>
            <a:endParaRPr sz="4500">
              <a:latin typeface="Tahoma"/>
              <a:cs typeface="Tahoma"/>
            </a:endParaRPr>
          </a:p>
          <a:p>
            <a:pPr marL="178435" indent="-166370">
              <a:lnSpc>
                <a:spcPct val="100000"/>
              </a:lnSpc>
              <a:buSzPct val="97101"/>
              <a:buChar char="•"/>
              <a:tabLst>
                <a:tab pos="179070" algn="l"/>
              </a:tabLst>
            </a:pPr>
            <a:r>
              <a:rPr sz="3450" spc="55" dirty="0">
                <a:solidFill>
                  <a:srgbClr val="FFFFFF"/>
                </a:solidFill>
                <a:latin typeface="Tahoma"/>
                <a:cs typeface="Tahoma"/>
              </a:rPr>
              <a:t>L</a:t>
            </a:r>
            <a:r>
              <a:rPr sz="3450" spc="155" dirty="0">
                <a:solidFill>
                  <a:srgbClr val="FFFFFF"/>
                </a:solidFill>
                <a:latin typeface="Tahoma"/>
                <a:cs typeface="Tahoma"/>
              </a:rPr>
              <a:t>oo</a:t>
            </a:r>
            <a:r>
              <a:rPr sz="3450" spc="150" dirty="0">
                <a:solidFill>
                  <a:srgbClr val="FFFFFF"/>
                </a:solidFill>
                <a:latin typeface="Tahoma"/>
                <a:cs typeface="Tahoma"/>
              </a:rPr>
              <a:t>p</a:t>
            </a:r>
            <a:r>
              <a:rPr sz="3450" spc="75" dirty="0">
                <a:solidFill>
                  <a:srgbClr val="FFFFFF"/>
                </a:solidFill>
                <a:latin typeface="Tahoma"/>
                <a:cs typeface="Tahoma"/>
              </a:rPr>
              <a:t>s</a:t>
            </a:r>
            <a:r>
              <a:rPr sz="3450" spc="-180" dirty="0">
                <a:solidFill>
                  <a:srgbClr val="FFFFFF"/>
                </a:solidFill>
                <a:latin typeface="Tahoma"/>
                <a:cs typeface="Tahoma"/>
              </a:rPr>
              <a:t> </a:t>
            </a:r>
            <a:r>
              <a:rPr sz="3450" spc="-395" dirty="0">
                <a:solidFill>
                  <a:srgbClr val="FFFFFF"/>
                </a:solidFill>
                <a:latin typeface="Tahoma"/>
                <a:cs typeface="Tahoma"/>
              </a:rPr>
              <a:t>:</a:t>
            </a:r>
            <a:r>
              <a:rPr sz="3450" spc="-180" dirty="0">
                <a:solidFill>
                  <a:srgbClr val="FFFFFF"/>
                </a:solidFill>
                <a:latin typeface="Tahoma"/>
                <a:cs typeface="Tahoma"/>
              </a:rPr>
              <a:t> </a:t>
            </a:r>
            <a:r>
              <a:rPr sz="3450" spc="-65" dirty="0">
                <a:solidFill>
                  <a:srgbClr val="FFFFFF"/>
                </a:solidFill>
                <a:latin typeface="Tahoma"/>
                <a:cs typeface="Tahoma"/>
              </a:rPr>
              <a:t>F</a:t>
            </a:r>
            <a:r>
              <a:rPr sz="3450" spc="155" dirty="0">
                <a:solidFill>
                  <a:srgbClr val="FFFFFF"/>
                </a:solidFill>
                <a:latin typeface="Tahoma"/>
                <a:cs typeface="Tahoma"/>
              </a:rPr>
              <a:t>o</a:t>
            </a:r>
            <a:r>
              <a:rPr sz="3450" spc="105" dirty="0">
                <a:solidFill>
                  <a:srgbClr val="FFFFFF"/>
                </a:solidFill>
                <a:latin typeface="Tahoma"/>
                <a:cs typeface="Tahoma"/>
              </a:rPr>
              <a:t>r</a:t>
            </a:r>
            <a:r>
              <a:rPr sz="3450" spc="-180" dirty="0">
                <a:solidFill>
                  <a:srgbClr val="FFFFFF"/>
                </a:solidFill>
                <a:latin typeface="Tahoma"/>
                <a:cs typeface="Tahoma"/>
              </a:rPr>
              <a:t> </a:t>
            </a:r>
            <a:r>
              <a:rPr sz="3450" spc="-300" dirty="0">
                <a:solidFill>
                  <a:srgbClr val="FFFFFF"/>
                </a:solidFill>
                <a:latin typeface="Tahoma"/>
                <a:cs typeface="Tahoma"/>
              </a:rPr>
              <a:t>,</a:t>
            </a:r>
            <a:r>
              <a:rPr sz="3450" spc="-180" dirty="0">
                <a:solidFill>
                  <a:srgbClr val="FFFFFF"/>
                </a:solidFill>
                <a:latin typeface="Tahoma"/>
                <a:cs typeface="Tahoma"/>
              </a:rPr>
              <a:t> </a:t>
            </a:r>
            <a:r>
              <a:rPr sz="3450" spc="-60" dirty="0">
                <a:solidFill>
                  <a:srgbClr val="FFFFFF"/>
                </a:solidFill>
                <a:latin typeface="Tahoma"/>
                <a:cs typeface="Tahoma"/>
              </a:rPr>
              <a:t>w</a:t>
            </a:r>
            <a:r>
              <a:rPr sz="3450" spc="114" dirty="0">
                <a:solidFill>
                  <a:srgbClr val="FFFFFF"/>
                </a:solidFill>
                <a:latin typeface="Tahoma"/>
                <a:cs typeface="Tahoma"/>
              </a:rPr>
              <a:t>h</a:t>
            </a:r>
            <a:r>
              <a:rPr sz="3450" spc="-10" dirty="0">
                <a:solidFill>
                  <a:srgbClr val="FFFFFF"/>
                </a:solidFill>
                <a:latin typeface="Tahoma"/>
                <a:cs typeface="Tahoma"/>
              </a:rPr>
              <a:t>il</a:t>
            </a:r>
            <a:r>
              <a:rPr sz="3450" spc="85" dirty="0">
                <a:solidFill>
                  <a:srgbClr val="FFFFFF"/>
                </a:solidFill>
                <a:latin typeface="Tahoma"/>
                <a:cs typeface="Tahoma"/>
              </a:rPr>
              <a:t>e</a:t>
            </a:r>
            <a:r>
              <a:rPr sz="3450" spc="-180" dirty="0">
                <a:solidFill>
                  <a:srgbClr val="FFFFFF"/>
                </a:solidFill>
                <a:latin typeface="Tahoma"/>
                <a:cs typeface="Tahoma"/>
              </a:rPr>
              <a:t> </a:t>
            </a:r>
            <a:r>
              <a:rPr sz="3450" spc="-385" dirty="0">
                <a:solidFill>
                  <a:srgbClr val="FFFFFF"/>
                </a:solidFill>
                <a:latin typeface="Tahoma"/>
                <a:cs typeface="Tahoma"/>
              </a:rPr>
              <a:t>(</a:t>
            </a:r>
            <a:r>
              <a:rPr sz="3450" spc="80" dirty="0">
                <a:solidFill>
                  <a:srgbClr val="FFFFFF"/>
                </a:solidFill>
                <a:latin typeface="Tahoma"/>
                <a:cs typeface="Tahoma"/>
              </a:rPr>
              <a:t>e</a:t>
            </a:r>
            <a:r>
              <a:rPr sz="3450" spc="114" dirty="0">
                <a:solidFill>
                  <a:srgbClr val="FFFFFF"/>
                </a:solidFill>
                <a:latin typeface="Tahoma"/>
                <a:cs typeface="Tahoma"/>
              </a:rPr>
              <a:t>n</a:t>
            </a:r>
            <a:r>
              <a:rPr sz="3450" dirty="0">
                <a:solidFill>
                  <a:srgbClr val="FFFFFF"/>
                </a:solidFill>
                <a:latin typeface="Tahoma"/>
                <a:cs typeface="Tahoma"/>
              </a:rPr>
              <a:t>t</a:t>
            </a:r>
            <a:r>
              <a:rPr sz="3450" spc="100" dirty="0">
                <a:solidFill>
                  <a:srgbClr val="FFFFFF"/>
                </a:solidFill>
                <a:latin typeface="Tahoma"/>
                <a:cs typeface="Tahoma"/>
              </a:rPr>
              <a:t>r</a:t>
            </a:r>
            <a:r>
              <a:rPr sz="3450" spc="-130" dirty="0">
                <a:solidFill>
                  <a:srgbClr val="FFFFFF"/>
                </a:solidFill>
                <a:latin typeface="Tahoma"/>
                <a:cs typeface="Tahoma"/>
              </a:rPr>
              <a:t>y</a:t>
            </a:r>
            <a:r>
              <a:rPr sz="3450" spc="-180" dirty="0">
                <a:solidFill>
                  <a:srgbClr val="FFFFFF"/>
                </a:solidFill>
                <a:latin typeface="Tahoma"/>
                <a:cs typeface="Tahoma"/>
              </a:rPr>
              <a:t> </a:t>
            </a:r>
            <a:r>
              <a:rPr sz="3450" spc="50" dirty="0">
                <a:solidFill>
                  <a:srgbClr val="FFFFFF"/>
                </a:solidFill>
                <a:latin typeface="Tahoma"/>
                <a:cs typeface="Tahoma"/>
              </a:rPr>
              <a:t>c</a:t>
            </a:r>
            <a:r>
              <a:rPr sz="3450" spc="155" dirty="0">
                <a:solidFill>
                  <a:srgbClr val="FFFFFF"/>
                </a:solidFill>
                <a:latin typeface="Tahoma"/>
                <a:cs typeface="Tahoma"/>
              </a:rPr>
              <a:t>o</a:t>
            </a:r>
            <a:r>
              <a:rPr sz="3450" spc="114" dirty="0">
                <a:solidFill>
                  <a:srgbClr val="FFFFFF"/>
                </a:solidFill>
                <a:latin typeface="Tahoma"/>
                <a:cs typeface="Tahoma"/>
              </a:rPr>
              <a:t>n</a:t>
            </a:r>
            <a:r>
              <a:rPr sz="3450" dirty="0">
                <a:solidFill>
                  <a:srgbClr val="FFFFFF"/>
                </a:solidFill>
                <a:latin typeface="Tahoma"/>
                <a:cs typeface="Tahoma"/>
              </a:rPr>
              <a:t>t</a:t>
            </a:r>
            <a:r>
              <a:rPr sz="3450" spc="100" dirty="0">
                <a:solidFill>
                  <a:srgbClr val="FFFFFF"/>
                </a:solidFill>
                <a:latin typeface="Tahoma"/>
                <a:cs typeface="Tahoma"/>
              </a:rPr>
              <a:t>r</a:t>
            </a:r>
            <a:r>
              <a:rPr sz="3450" spc="155" dirty="0">
                <a:solidFill>
                  <a:srgbClr val="FFFFFF"/>
                </a:solidFill>
                <a:latin typeface="Tahoma"/>
                <a:cs typeface="Tahoma"/>
              </a:rPr>
              <a:t>o</a:t>
            </a:r>
            <a:r>
              <a:rPr sz="3450" spc="-5" dirty="0">
                <a:solidFill>
                  <a:srgbClr val="FFFFFF"/>
                </a:solidFill>
                <a:latin typeface="Tahoma"/>
                <a:cs typeface="Tahoma"/>
              </a:rPr>
              <a:t>l</a:t>
            </a:r>
            <a:r>
              <a:rPr sz="3450" spc="-180" dirty="0">
                <a:solidFill>
                  <a:srgbClr val="FFFFFF"/>
                </a:solidFill>
                <a:latin typeface="Tahoma"/>
                <a:cs typeface="Tahoma"/>
              </a:rPr>
              <a:t> </a:t>
            </a:r>
            <a:r>
              <a:rPr sz="3450" spc="-10" dirty="0">
                <a:solidFill>
                  <a:srgbClr val="FFFFFF"/>
                </a:solidFill>
                <a:latin typeface="Tahoma"/>
                <a:cs typeface="Tahoma"/>
              </a:rPr>
              <a:t>l</a:t>
            </a:r>
            <a:r>
              <a:rPr sz="3450" spc="155" dirty="0">
                <a:solidFill>
                  <a:srgbClr val="FFFFFF"/>
                </a:solidFill>
                <a:latin typeface="Tahoma"/>
                <a:cs typeface="Tahoma"/>
              </a:rPr>
              <a:t>oo</a:t>
            </a:r>
            <a:r>
              <a:rPr sz="3450" spc="150" dirty="0">
                <a:solidFill>
                  <a:srgbClr val="FFFFFF"/>
                </a:solidFill>
                <a:latin typeface="Tahoma"/>
                <a:cs typeface="Tahoma"/>
              </a:rPr>
              <a:t>p</a:t>
            </a:r>
            <a:r>
              <a:rPr sz="3450" spc="-380" dirty="0">
                <a:solidFill>
                  <a:srgbClr val="FFFFFF"/>
                </a:solidFill>
                <a:latin typeface="Tahoma"/>
                <a:cs typeface="Tahoma"/>
              </a:rPr>
              <a:t>)</a:t>
            </a:r>
            <a:endParaRPr sz="3450">
              <a:latin typeface="Tahoma"/>
              <a:cs typeface="Tahoma"/>
            </a:endParaRPr>
          </a:p>
          <a:p>
            <a:pPr>
              <a:lnSpc>
                <a:spcPct val="100000"/>
              </a:lnSpc>
              <a:spcBef>
                <a:spcPts val="25"/>
              </a:spcBef>
              <a:buClr>
                <a:srgbClr val="FFFFFF"/>
              </a:buClr>
              <a:buFont typeface="Tahoma"/>
              <a:buChar char="•"/>
            </a:pPr>
            <a:endParaRPr sz="4500">
              <a:latin typeface="Tahoma"/>
              <a:cs typeface="Tahoma"/>
            </a:endParaRPr>
          </a:p>
          <a:p>
            <a:pPr marL="292735" indent="-280670">
              <a:lnSpc>
                <a:spcPct val="100000"/>
              </a:lnSpc>
              <a:spcBef>
                <a:spcPts val="5"/>
              </a:spcBef>
              <a:buSzPct val="97101"/>
              <a:buChar char="•"/>
              <a:tabLst>
                <a:tab pos="293370" algn="l"/>
              </a:tabLst>
            </a:pPr>
            <a:r>
              <a:rPr sz="3450" spc="75" dirty="0">
                <a:solidFill>
                  <a:srgbClr val="FFFFFF"/>
                </a:solidFill>
                <a:latin typeface="Tahoma"/>
                <a:cs typeface="Tahoma"/>
              </a:rPr>
              <a:t>C</a:t>
            </a:r>
            <a:r>
              <a:rPr sz="3450" spc="155" dirty="0">
                <a:solidFill>
                  <a:srgbClr val="FFFFFF"/>
                </a:solidFill>
                <a:latin typeface="Tahoma"/>
                <a:cs typeface="Tahoma"/>
              </a:rPr>
              <a:t>o</a:t>
            </a:r>
            <a:r>
              <a:rPr sz="3450" spc="114" dirty="0">
                <a:solidFill>
                  <a:srgbClr val="FFFFFF"/>
                </a:solidFill>
                <a:latin typeface="Tahoma"/>
                <a:cs typeface="Tahoma"/>
              </a:rPr>
              <a:t>n</a:t>
            </a:r>
            <a:r>
              <a:rPr sz="3450" spc="150" dirty="0">
                <a:solidFill>
                  <a:srgbClr val="FFFFFF"/>
                </a:solidFill>
                <a:latin typeface="Tahoma"/>
                <a:cs typeface="Tahoma"/>
              </a:rPr>
              <a:t>d</a:t>
            </a:r>
            <a:r>
              <a:rPr sz="3450" spc="-10" dirty="0">
                <a:solidFill>
                  <a:srgbClr val="FFFFFF"/>
                </a:solidFill>
                <a:latin typeface="Tahoma"/>
                <a:cs typeface="Tahoma"/>
              </a:rPr>
              <a:t>i</a:t>
            </a:r>
            <a:r>
              <a:rPr sz="3450" dirty="0">
                <a:solidFill>
                  <a:srgbClr val="FFFFFF"/>
                </a:solidFill>
                <a:latin typeface="Tahoma"/>
                <a:cs typeface="Tahoma"/>
              </a:rPr>
              <a:t>t</a:t>
            </a:r>
            <a:r>
              <a:rPr sz="3450" spc="-10" dirty="0">
                <a:solidFill>
                  <a:srgbClr val="FFFFFF"/>
                </a:solidFill>
                <a:latin typeface="Tahoma"/>
                <a:cs typeface="Tahoma"/>
              </a:rPr>
              <a:t>i</a:t>
            </a:r>
            <a:r>
              <a:rPr sz="3450" spc="155" dirty="0">
                <a:solidFill>
                  <a:srgbClr val="FFFFFF"/>
                </a:solidFill>
                <a:latin typeface="Tahoma"/>
                <a:cs typeface="Tahoma"/>
              </a:rPr>
              <a:t>o</a:t>
            </a:r>
            <a:r>
              <a:rPr sz="3450" spc="114" dirty="0">
                <a:solidFill>
                  <a:srgbClr val="FFFFFF"/>
                </a:solidFill>
                <a:latin typeface="Tahoma"/>
                <a:cs typeface="Tahoma"/>
              </a:rPr>
              <a:t>n</a:t>
            </a:r>
            <a:r>
              <a:rPr sz="3450" spc="20" dirty="0">
                <a:solidFill>
                  <a:srgbClr val="FFFFFF"/>
                </a:solidFill>
                <a:latin typeface="Tahoma"/>
                <a:cs typeface="Tahoma"/>
              </a:rPr>
              <a:t>a</a:t>
            </a:r>
            <a:r>
              <a:rPr sz="3450" spc="-5" dirty="0">
                <a:solidFill>
                  <a:srgbClr val="FFFFFF"/>
                </a:solidFill>
                <a:latin typeface="Tahoma"/>
                <a:cs typeface="Tahoma"/>
              </a:rPr>
              <a:t>l</a:t>
            </a:r>
            <a:r>
              <a:rPr sz="3450" spc="-180" dirty="0">
                <a:solidFill>
                  <a:srgbClr val="FFFFFF"/>
                </a:solidFill>
                <a:latin typeface="Tahoma"/>
                <a:cs typeface="Tahoma"/>
              </a:rPr>
              <a:t> </a:t>
            </a:r>
            <a:r>
              <a:rPr sz="3450" spc="75" dirty="0">
                <a:solidFill>
                  <a:srgbClr val="FFFFFF"/>
                </a:solidFill>
                <a:latin typeface="Tahoma"/>
                <a:cs typeface="Tahoma"/>
              </a:rPr>
              <a:t>C</a:t>
            </a:r>
            <a:r>
              <a:rPr sz="3450" spc="155" dirty="0">
                <a:solidFill>
                  <a:srgbClr val="FFFFFF"/>
                </a:solidFill>
                <a:latin typeface="Tahoma"/>
                <a:cs typeface="Tahoma"/>
              </a:rPr>
              <a:t>o</a:t>
            </a:r>
            <a:r>
              <a:rPr sz="3450" spc="114" dirty="0">
                <a:solidFill>
                  <a:srgbClr val="FFFFFF"/>
                </a:solidFill>
                <a:latin typeface="Tahoma"/>
                <a:cs typeface="Tahoma"/>
              </a:rPr>
              <a:t>n</a:t>
            </a:r>
            <a:r>
              <a:rPr sz="3450" dirty="0">
                <a:solidFill>
                  <a:srgbClr val="FFFFFF"/>
                </a:solidFill>
                <a:latin typeface="Tahoma"/>
                <a:cs typeface="Tahoma"/>
              </a:rPr>
              <a:t>t</a:t>
            </a:r>
            <a:r>
              <a:rPr sz="3450" spc="100" dirty="0">
                <a:solidFill>
                  <a:srgbClr val="FFFFFF"/>
                </a:solidFill>
                <a:latin typeface="Tahoma"/>
                <a:cs typeface="Tahoma"/>
              </a:rPr>
              <a:t>r</a:t>
            </a:r>
            <a:r>
              <a:rPr sz="3450" spc="155" dirty="0">
                <a:solidFill>
                  <a:srgbClr val="FFFFFF"/>
                </a:solidFill>
                <a:latin typeface="Tahoma"/>
                <a:cs typeface="Tahoma"/>
              </a:rPr>
              <a:t>o</a:t>
            </a:r>
            <a:r>
              <a:rPr sz="3450" spc="-5" dirty="0">
                <a:solidFill>
                  <a:srgbClr val="FFFFFF"/>
                </a:solidFill>
                <a:latin typeface="Tahoma"/>
                <a:cs typeface="Tahoma"/>
              </a:rPr>
              <a:t>l</a:t>
            </a:r>
            <a:r>
              <a:rPr sz="3450" spc="-180" dirty="0">
                <a:solidFill>
                  <a:srgbClr val="FFFFFF"/>
                </a:solidFill>
                <a:latin typeface="Tahoma"/>
                <a:cs typeface="Tahoma"/>
              </a:rPr>
              <a:t> </a:t>
            </a:r>
            <a:r>
              <a:rPr sz="3450" spc="70" dirty="0">
                <a:solidFill>
                  <a:srgbClr val="FFFFFF"/>
                </a:solidFill>
                <a:latin typeface="Tahoma"/>
                <a:cs typeface="Tahoma"/>
              </a:rPr>
              <a:t>s</a:t>
            </a:r>
            <a:r>
              <a:rPr sz="3450" dirty="0">
                <a:solidFill>
                  <a:srgbClr val="FFFFFF"/>
                </a:solidFill>
                <a:latin typeface="Tahoma"/>
                <a:cs typeface="Tahoma"/>
              </a:rPr>
              <a:t>t</a:t>
            </a:r>
            <a:r>
              <a:rPr sz="3450" spc="100" dirty="0">
                <a:solidFill>
                  <a:srgbClr val="FFFFFF"/>
                </a:solidFill>
                <a:latin typeface="Tahoma"/>
                <a:cs typeface="Tahoma"/>
              </a:rPr>
              <a:t>r</a:t>
            </a:r>
            <a:r>
              <a:rPr sz="3450" spc="114" dirty="0">
                <a:solidFill>
                  <a:srgbClr val="FFFFFF"/>
                </a:solidFill>
                <a:latin typeface="Tahoma"/>
                <a:cs typeface="Tahoma"/>
              </a:rPr>
              <a:t>u</a:t>
            </a:r>
            <a:r>
              <a:rPr sz="3450" spc="50" dirty="0">
                <a:solidFill>
                  <a:srgbClr val="FFFFFF"/>
                </a:solidFill>
                <a:latin typeface="Tahoma"/>
                <a:cs typeface="Tahoma"/>
              </a:rPr>
              <a:t>c</a:t>
            </a:r>
            <a:r>
              <a:rPr sz="3450" dirty="0">
                <a:solidFill>
                  <a:srgbClr val="FFFFFF"/>
                </a:solidFill>
                <a:latin typeface="Tahoma"/>
                <a:cs typeface="Tahoma"/>
              </a:rPr>
              <a:t>t</a:t>
            </a:r>
            <a:r>
              <a:rPr sz="3450" spc="114" dirty="0">
                <a:solidFill>
                  <a:srgbClr val="FFFFFF"/>
                </a:solidFill>
                <a:latin typeface="Tahoma"/>
                <a:cs typeface="Tahoma"/>
              </a:rPr>
              <a:t>u</a:t>
            </a:r>
            <a:r>
              <a:rPr sz="3450" spc="100" dirty="0">
                <a:solidFill>
                  <a:srgbClr val="FFFFFF"/>
                </a:solidFill>
                <a:latin typeface="Tahoma"/>
                <a:cs typeface="Tahoma"/>
              </a:rPr>
              <a:t>r</a:t>
            </a:r>
            <a:r>
              <a:rPr sz="3450" spc="80" dirty="0">
                <a:solidFill>
                  <a:srgbClr val="FFFFFF"/>
                </a:solidFill>
                <a:latin typeface="Tahoma"/>
                <a:cs typeface="Tahoma"/>
              </a:rPr>
              <a:t>e</a:t>
            </a:r>
            <a:r>
              <a:rPr sz="3450" spc="70" dirty="0">
                <a:solidFill>
                  <a:srgbClr val="FFFFFF"/>
                </a:solidFill>
                <a:latin typeface="Tahoma"/>
                <a:cs typeface="Tahoma"/>
              </a:rPr>
              <a:t>s</a:t>
            </a:r>
            <a:r>
              <a:rPr sz="3450" spc="-395" dirty="0">
                <a:solidFill>
                  <a:srgbClr val="FFFFFF"/>
                </a:solidFill>
                <a:latin typeface="Tahoma"/>
                <a:cs typeface="Tahoma"/>
              </a:rPr>
              <a:t>:</a:t>
            </a:r>
            <a:r>
              <a:rPr sz="3450" spc="-180" dirty="0">
                <a:solidFill>
                  <a:srgbClr val="FFFFFF"/>
                </a:solidFill>
                <a:latin typeface="Tahoma"/>
                <a:cs typeface="Tahoma"/>
              </a:rPr>
              <a:t> </a:t>
            </a:r>
            <a:r>
              <a:rPr sz="3450" spc="-10" dirty="0">
                <a:solidFill>
                  <a:srgbClr val="FFFFFF"/>
                </a:solidFill>
                <a:latin typeface="Tahoma"/>
                <a:cs typeface="Tahoma"/>
              </a:rPr>
              <a:t>i</a:t>
            </a:r>
            <a:r>
              <a:rPr sz="3450" spc="-60" dirty="0">
                <a:solidFill>
                  <a:srgbClr val="FFFFFF"/>
                </a:solidFill>
                <a:latin typeface="Tahoma"/>
                <a:cs typeface="Tahoma"/>
              </a:rPr>
              <a:t>f</a:t>
            </a:r>
            <a:r>
              <a:rPr sz="3450" spc="-180" dirty="0">
                <a:solidFill>
                  <a:srgbClr val="FFFFFF"/>
                </a:solidFill>
                <a:latin typeface="Tahoma"/>
                <a:cs typeface="Tahoma"/>
              </a:rPr>
              <a:t> </a:t>
            </a:r>
            <a:r>
              <a:rPr sz="3450" spc="-300" dirty="0">
                <a:solidFill>
                  <a:srgbClr val="FFFFFF"/>
                </a:solidFill>
                <a:latin typeface="Tahoma"/>
                <a:cs typeface="Tahoma"/>
              </a:rPr>
              <a:t>,</a:t>
            </a:r>
            <a:r>
              <a:rPr sz="3450" spc="-180" dirty="0">
                <a:solidFill>
                  <a:srgbClr val="FFFFFF"/>
                </a:solidFill>
                <a:latin typeface="Tahoma"/>
                <a:cs typeface="Tahoma"/>
              </a:rPr>
              <a:t> </a:t>
            </a:r>
            <a:r>
              <a:rPr sz="3450" spc="70" dirty="0">
                <a:solidFill>
                  <a:srgbClr val="FFFFFF"/>
                </a:solidFill>
                <a:latin typeface="Tahoma"/>
                <a:cs typeface="Tahoma"/>
              </a:rPr>
              <a:t>s</a:t>
            </a:r>
            <a:r>
              <a:rPr sz="3450" spc="-60" dirty="0">
                <a:solidFill>
                  <a:srgbClr val="FFFFFF"/>
                </a:solidFill>
                <a:latin typeface="Tahoma"/>
                <a:cs typeface="Tahoma"/>
              </a:rPr>
              <a:t>w</a:t>
            </a:r>
            <a:r>
              <a:rPr sz="3450" spc="-10" dirty="0">
                <a:solidFill>
                  <a:srgbClr val="FFFFFF"/>
                </a:solidFill>
                <a:latin typeface="Tahoma"/>
                <a:cs typeface="Tahoma"/>
              </a:rPr>
              <a:t>i</a:t>
            </a:r>
            <a:r>
              <a:rPr sz="3450" dirty="0">
                <a:solidFill>
                  <a:srgbClr val="FFFFFF"/>
                </a:solidFill>
                <a:latin typeface="Tahoma"/>
                <a:cs typeface="Tahoma"/>
              </a:rPr>
              <a:t>t</a:t>
            </a:r>
            <a:r>
              <a:rPr sz="3450" spc="50" dirty="0">
                <a:solidFill>
                  <a:srgbClr val="FFFFFF"/>
                </a:solidFill>
                <a:latin typeface="Tahoma"/>
                <a:cs typeface="Tahoma"/>
              </a:rPr>
              <a:t>c</a:t>
            </a:r>
            <a:r>
              <a:rPr sz="3450" spc="120" dirty="0">
                <a:solidFill>
                  <a:srgbClr val="FFFFFF"/>
                </a:solidFill>
                <a:latin typeface="Tahoma"/>
                <a:cs typeface="Tahoma"/>
              </a:rPr>
              <a:t>h</a:t>
            </a:r>
            <a:r>
              <a:rPr sz="3450" spc="-180" dirty="0">
                <a:solidFill>
                  <a:srgbClr val="FFFFFF"/>
                </a:solidFill>
                <a:latin typeface="Tahoma"/>
                <a:cs typeface="Tahoma"/>
              </a:rPr>
              <a:t> </a:t>
            </a:r>
            <a:r>
              <a:rPr sz="3450" spc="-305" dirty="0">
                <a:solidFill>
                  <a:srgbClr val="FFFFFF"/>
                </a:solidFill>
                <a:latin typeface="Tahoma"/>
                <a:cs typeface="Tahoma"/>
              </a:rPr>
              <a:t>,</a:t>
            </a:r>
            <a:r>
              <a:rPr sz="3450" spc="80" dirty="0">
                <a:solidFill>
                  <a:srgbClr val="FFFFFF"/>
                </a:solidFill>
                <a:latin typeface="Tahoma"/>
                <a:cs typeface="Tahoma"/>
              </a:rPr>
              <a:t>e</a:t>
            </a:r>
            <a:r>
              <a:rPr sz="3450" spc="-10" dirty="0">
                <a:solidFill>
                  <a:srgbClr val="FFFFFF"/>
                </a:solidFill>
                <a:latin typeface="Tahoma"/>
                <a:cs typeface="Tahoma"/>
              </a:rPr>
              <a:t>l</a:t>
            </a:r>
            <a:r>
              <a:rPr sz="3450" spc="70" dirty="0">
                <a:solidFill>
                  <a:srgbClr val="FFFFFF"/>
                </a:solidFill>
                <a:latin typeface="Tahoma"/>
                <a:cs typeface="Tahoma"/>
              </a:rPr>
              <a:t>s</a:t>
            </a:r>
            <a:r>
              <a:rPr sz="3450" spc="85" dirty="0">
                <a:solidFill>
                  <a:srgbClr val="FFFFFF"/>
                </a:solidFill>
                <a:latin typeface="Tahoma"/>
                <a:cs typeface="Tahoma"/>
              </a:rPr>
              <a:t>e</a:t>
            </a:r>
            <a:r>
              <a:rPr sz="3450" spc="-180" dirty="0">
                <a:solidFill>
                  <a:srgbClr val="FFFFFF"/>
                </a:solidFill>
                <a:latin typeface="Tahoma"/>
                <a:cs typeface="Tahoma"/>
              </a:rPr>
              <a:t> </a:t>
            </a:r>
            <a:r>
              <a:rPr sz="3450" spc="-300" dirty="0">
                <a:solidFill>
                  <a:srgbClr val="FFFFFF"/>
                </a:solidFill>
                <a:latin typeface="Tahoma"/>
                <a:cs typeface="Tahoma"/>
              </a:rPr>
              <a:t>,</a:t>
            </a:r>
            <a:r>
              <a:rPr sz="3450" spc="-180" dirty="0">
                <a:solidFill>
                  <a:srgbClr val="FFFFFF"/>
                </a:solidFill>
                <a:latin typeface="Tahoma"/>
                <a:cs typeface="Tahoma"/>
              </a:rPr>
              <a:t> </a:t>
            </a:r>
            <a:r>
              <a:rPr sz="3450" spc="80" dirty="0">
                <a:solidFill>
                  <a:srgbClr val="FFFFFF"/>
                </a:solidFill>
                <a:latin typeface="Tahoma"/>
                <a:cs typeface="Tahoma"/>
              </a:rPr>
              <a:t>e</a:t>
            </a:r>
            <a:r>
              <a:rPr sz="3450" spc="-10" dirty="0">
                <a:solidFill>
                  <a:srgbClr val="FFFFFF"/>
                </a:solidFill>
                <a:latin typeface="Tahoma"/>
                <a:cs typeface="Tahoma"/>
              </a:rPr>
              <a:t>l</a:t>
            </a:r>
            <a:r>
              <a:rPr sz="3450" spc="70" dirty="0">
                <a:solidFill>
                  <a:srgbClr val="FFFFFF"/>
                </a:solidFill>
                <a:latin typeface="Tahoma"/>
                <a:cs typeface="Tahoma"/>
              </a:rPr>
              <a:t>s</a:t>
            </a:r>
            <a:r>
              <a:rPr sz="3450" spc="85" dirty="0">
                <a:solidFill>
                  <a:srgbClr val="FFFFFF"/>
                </a:solidFill>
                <a:latin typeface="Tahoma"/>
                <a:cs typeface="Tahoma"/>
              </a:rPr>
              <a:t>e</a:t>
            </a:r>
            <a:r>
              <a:rPr sz="3450" spc="-180" dirty="0">
                <a:solidFill>
                  <a:srgbClr val="FFFFFF"/>
                </a:solidFill>
                <a:latin typeface="Tahoma"/>
                <a:cs typeface="Tahoma"/>
              </a:rPr>
              <a:t> </a:t>
            </a:r>
            <a:r>
              <a:rPr sz="3450" spc="-10" dirty="0">
                <a:solidFill>
                  <a:srgbClr val="FFFFFF"/>
                </a:solidFill>
                <a:latin typeface="Tahoma"/>
                <a:cs typeface="Tahoma"/>
              </a:rPr>
              <a:t>i</a:t>
            </a:r>
            <a:r>
              <a:rPr sz="3450" spc="-60" dirty="0">
                <a:solidFill>
                  <a:srgbClr val="FFFFFF"/>
                </a:solidFill>
                <a:latin typeface="Tahoma"/>
                <a:cs typeface="Tahoma"/>
              </a:rPr>
              <a:t>f</a:t>
            </a:r>
            <a:endParaRPr sz="3450">
              <a:latin typeface="Tahoma"/>
              <a:cs typeface="Tahoma"/>
            </a:endParaRPr>
          </a:p>
          <a:p>
            <a:pPr>
              <a:lnSpc>
                <a:spcPct val="100000"/>
              </a:lnSpc>
              <a:spcBef>
                <a:spcPts val="25"/>
              </a:spcBef>
              <a:buClr>
                <a:srgbClr val="FFFFFF"/>
              </a:buClr>
              <a:buFont typeface="Tahoma"/>
              <a:buChar char="•"/>
            </a:pPr>
            <a:endParaRPr sz="4500">
              <a:latin typeface="Tahoma"/>
              <a:cs typeface="Tahoma"/>
            </a:endParaRPr>
          </a:p>
          <a:p>
            <a:pPr marL="292735" indent="-280670">
              <a:lnSpc>
                <a:spcPct val="100000"/>
              </a:lnSpc>
              <a:buSzPct val="97101"/>
              <a:buChar char="•"/>
              <a:tabLst>
                <a:tab pos="293370" algn="l"/>
              </a:tabLst>
            </a:pPr>
            <a:r>
              <a:rPr sz="3450" spc="55" dirty="0">
                <a:solidFill>
                  <a:srgbClr val="FFFFFF"/>
                </a:solidFill>
                <a:latin typeface="Tahoma"/>
                <a:cs typeface="Tahoma"/>
              </a:rPr>
              <a:t>Additional</a:t>
            </a:r>
            <a:r>
              <a:rPr sz="3450" spc="-175" dirty="0">
                <a:solidFill>
                  <a:srgbClr val="FFFFFF"/>
                </a:solidFill>
                <a:latin typeface="Tahoma"/>
                <a:cs typeface="Tahoma"/>
              </a:rPr>
              <a:t> </a:t>
            </a:r>
            <a:r>
              <a:rPr sz="3450" spc="60" dirty="0">
                <a:solidFill>
                  <a:srgbClr val="FFFFFF"/>
                </a:solidFill>
                <a:latin typeface="Tahoma"/>
                <a:cs typeface="Tahoma"/>
              </a:rPr>
              <a:t>functions</a:t>
            </a:r>
            <a:r>
              <a:rPr sz="3450" spc="-175" dirty="0">
                <a:solidFill>
                  <a:srgbClr val="FFFFFF"/>
                </a:solidFill>
                <a:latin typeface="Tahoma"/>
                <a:cs typeface="Tahoma"/>
              </a:rPr>
              <a:t> </a:t>
            </a:r>
            <a:r>
              <a:rPr sz="3450" spc="-395" dirty="0">
                <a:solidFill>
                  <a:srgbClr val="FFFFFF"/>
                </a:solidFill>
                <a:latin typeface="Tahoma"/>
                <a:cs typeface="Tahoma"/>
              </a:rPr>
              <a:t>:</a:t>
            </a:r>
            <a:r>
              <a:rPr sz="3450" spc="-175" dirty="0">
                <a:solidFill>
                  <a:srgbClr val="FFFFFF"/>
                </a:solidFill>
                <a:latin typeface="Tahoma"/>
                <a:cs typeface="Tahoma"/>
              </a:rPr>
              <a:t> </a:t>
            </a:r>
            <a:r>
              <a:rPr sz="3450" spc="-110" dirty="0">
                <a:solidFill>
                  <a:srgbClr val="FFFFFF"/>
                </a:solidFill>
                <a:latin typeface="Tahoma"/>
                <a:cs typeface="Tahoma"/>
              </a:rPr>
              <a:t>GOTOXY(),</a:t>
            </a:r>
            <a:r>
              <a:rPr sz="3450" spc="-175" dirty="0">
                <a:solidFill>
                  <a:srgbClr val="FFFFFF"/>
                </a:solidFill>
                <a:latin typeface="Tahoma"/>
                <a:cs typeface="Tahoma"/>
              </a:rPr>
              <a:t> </a:t>
            </a:r>
            <a:r>
              <a:rPr sz="3450" spc="100" dirty="0">
                <a:solidFill>
                  <a:srgbClr val="FFFFFF"/>
                </a:solidFill>
                <a:latin typeface="Tahoma"/>
                <a:cs typeface="Tahoma"/>
              </a:rPr>
              <a:t>COORD</a:t>
            </a:r>
            <a:endParaRPr sz="3450">
              <a:latin typeface="Tahoma"/>
              <a:cs typeface="Tahoma"/>
            </a:endParaRPr>
          </a:p>
        </p:txBody>
      </p:sp>
      <p:grpSp>
        <p:nvGrpSpPr>
          <p:cNvPr id="3" name="object 3"/>
          <p:cNvGrpSpPr/>
          <p:nvPr/>
        </p:nvGrpSpPr>
        <p:grpSpPr>
          <a:xfrm>
            <a:off x="5478537" y="0"/>
            <a:ext cx="12809855" cy="10287000"/>
            <a:chOff x="5478537" y="0"/>
            <a:chExt cx="12809855" cy="10287000"/>
          </a:xfrm>
        </p:grpSpPr>
        <p:sp>
          <p:nvSpPr>
            <p:cNvPr id="4" name="object 4"/>
            <p:cNvSpPr/>
            <p:nvPr/>
          </p:nvSpPr>
          <p:spPr>
            <a:xfrm>
              <a:off x="15397538" y="7242563"/>
              <a:ext cx="2890520" cy="3044825"/>
            </a:xfrm>
            <a:custGeom>
              <a:avLst/>
              <a:gdLst/>
              <a:ahLst/>
              <a:cxnLst/>
              <a:rect l="l" t="t" r="r" b="b"/>
              <a:pathLst>
                <a:path w="2890519" h="3044825">
                  <a:moveTo>
                    <a:pt x="2890461" y="3044436"/>
                  </a:moveTo>
                  <a:lnTo>
                    <a:pt x="1938533" y="3044436"/>
                  </a:lnTo>
                  <a:lnTo>
                    <a:pt x="1913850" y="2988380"/>
                  </a:lnTo>
                  <a:lnTo>
                    <a:pt x="1895850" y="2947870"/>
                  </a:lnTo>
                  <a:lnTo>
                    <a:pt x="1877311" y="2906614"/>
                  </a:lnTo>
                  <a:lnTo>
                    <a:pt x="1858173" y="2864636"/>
                  </a:lnTo>
                  <a:lnTo>
                    <a:pt x="1838376" y="2821959"/>
                  </a:lnTo>
                  <a:lnTo>
                    <a:pt x="1817860" y="2778605"/>
                  </a:lnTo>
                  <a:lnTo>
                    <a:pt x="1796566" y="2734597"/>
                  </a:lnTo>
                  <a:lnTo>
                    <a:pt x="1774435" y="2689960"/>
                  </a:lnTo>
                  <a:lnTo>
                    <a:pt x="1751406" y="2644716"/>
                  </a:lnTo>
                  <a:lnTo>
                    <a:pt x="1727420" y="2598887"/>
                  </a:lnTo>
                  <a:lnTo>
                    <a:pt x="1702417" y="2552498"/>
                  </a:lnTo>
                  <a:lnTo>
                    <a:pt x="1676337" y="2505572"/>
                  </a:lnTo>
                  <a:lnTo>
                    <a:pt x="1649121" y="2458130"/>
                  </a:lnTo>
                  <a:lnTo>
                    <a:pt x="1620709" y="2410198"/>
                  </a:lnTo>
                  <a:lnTo>
                    <a:pt x="1591042" y="2361796"/>
                  </a:lnTo>
                  <a:lnTo>
                    <a:pt x="1560059" y="2312950"/>
                  </a:lnTo>
                  <a:lnTo>
                    <a:pt x="1527702" y="2263682"/>
                  </a:lnTo>
                  <a:lnTo>
                    <a:pt x="1493910" y="2214015"/>
                  </a:lnTo>
                  <a:lnTo>
                    <a:pt x="1458623" y="2163971"/>
                  </a:lnTo>
                  <a:lnTo>
                    <a:pt x="1421783" y="2113576"/>
                  </a:lnTo>
                  <a:lnTo>
                    <a:pt x="1394698" y="2082363"/>
                  </a:lnTo>
                  <a:lnTo>
                    <a:pt x="1359916" y="2050387"/>
                  </a:lnTo>
                  <a:lnTo>
                    <a:pt x="1318125" y="2017584"/>
                  </a:lnTo>
                  <a:lnTo>
                    <a:pt x="1270011" y="1983891"/>
                  </a:lnTo>
                  <a:lnTo>
                    <a:pt x="1216263" y="1949245"/>
                  </a:lnTo>
                  <a:lnTo>
                    <a:pt x="1157569" y="1913583"/>
                  </a:lnTo>
                  <a:lnTo>
                    <a:pt x="1094615" y="1876842"/>
                  </a:lnTo>
                  <a:lnTo>
                    <a:pt x="777050" y="1696454"/>
                  </a:lnTo>
                  <a:lnTo>
                    <a:pt x="702962" y="1652646"/>
                  </a:lnTo>
                  <a:lnTo>
                    <a:pt x="665953" y="1630188"/>
                  </a:lnTo>
                  <a:lnTo>
                    <a:pt x="629083" y="1607349"/>
                  </a:lnTo>
                  <a:lnTo>
                    <a:pt x="592437" y="1584122"/>
                  </a:lnTo>
                  <a:lnTo>
                    <a:pt x="556102" y="1560498"/>
                  </a:lnTo>
                  <a:lnTo>
                    <a:pt x="520163" y="1536471"/>
                  </a:lnTo>
                  <a:lnTo>
                    <a:pt x="484707" y="1512032"/>
                  </a:lnTo>
                  <a:lnTo>
                    <a:pt x="449818" y="1487172"/>
                  </a:lnTo>
                  <a:lnTo>
                    <a:pt x="415584" y="1461885"/>
                  </a:lnTo>
                  <a:lnTo>
                    <a:pt x="382090" y="1436162"/>
                  </a:lnTo>
                  <a:lnTo>
                    <a:pt x="349422" y="1409996"/>
                  </a:lnTo>
                  <a:lnTo>
                    <a:pt x="317666" y="1383378"/>
                  </a:lnTo>
                  <a:lnTo>
                    <a:pt x="286908" y="1356301"/>
                  </a:lnTo>
                  <a:lnTo>
                    <a:pt x="257234" y="1328756"/>
                  </a:lnTo>
                  <a:lnTo>
                    <a:pt x="228730" y="1300736"/>
                  </a:lnTo>
                  <a:lnTo>
                    <a:pt x="201481" y="1272233"/>
                  </a:lnTo>
                  <a:lnTo>
                    <a:pt x="175575" y="1243240"/>
                  </a:lnTo>
                  <a:lnTo>
                    <a:pt x="151096" y="1213747"/>
                  </a:lnTo>
                  <a:lnTo>
                    <a:pt x="106766" y="1153234"/>
                  </a:lnTo>
                  <a:lnTo>
                    <a:pt x="69177" y="1090630"/>
                  </a:lnTo>
                  <a:lnTo>
                    <a:pt x="39019" y="1025873"/>
                  </a:lnTo>
                  <a:lnTo>
                    <a:pt x="16978" y="958900"/>
                  </a:lnTo>
                  <a:lnTo>
                    <a:pt x="3742" y="889646"/>
                  </a:lnTo>
                  <a:lnTo>
                    <a:pt x="0" y="818050"/>
                  </a:lnTo>
                  <a:lnTo>
                    <a:pt x="1903" y="781354"/>
                  </a:lnTo>
                  <a:lnTo>
                    <a:pt x="13688" y="706125"/>
                  </a:lnTo>
                  <a:lnTo>
                    <a:pt x="23742" y="667577"/>
                  </a:lnTo>
                  <a:lnTo>
                    <a:pt x="36685" y="628395"/>
                  </a:lnTo>
                  <a:lnTo>
                    <a:pt x="52603" y="588573"/>
                  </a:lnTo>
                  <a:lnTo>
                    <a:pt x="71581" y="548101"/>
                  </a:lnTo>
                  <a:lnTo>
                    <a:pt x="93707" y="506973"/>
                  </a:lnTo>
                  <a:lnTo>
                    <a:pt x="119065" y="465180"/>
                  </a:lnTo>
                  <a:lnTo>
                    <a:pt x="147741" y="422715"/>
                  </a:lnTo>
                  <a:lnTo>
                    <a:pt x="185871" y="374795"/>
                  </a:lnTo>
                  <a:lnTo>
                    <a:pt x="230219" y="329449"/>
                  </a:lnTo>
                  <a:lnTo>
                    <a:pt x="280463" y="286740"/>
                  </a:lnTo>
                  <a:lnTo>
                    <a:pt x="336280" y="246731"/>
                  </a:lnTo>
                  <a:lnTo>
                    <a:pt x="397346" y="209484"/>
                  </a:lnTo>
                  <a:lnTo>
                    <a:pt x="463340" y="175062"/>
                  </a:lnTo>
                  <a:lnTo>
                    <a:pt x="498084" y="158930"/>
                  </a:lnTo>
                  <a:lnTo>
                    <a:pt x="533939" y="143528"/>
                  </a:lnTo>
                  <a:lnTo>
                    <a:pt x="570864" y="128864"/>
                  </a:lnTo>
                  <a:lnTo>
                    <a:pt x="608820" y="114945"/>
                  </a:lnTo>
                  <a:lnTo>
                    <a:pt x="647765" y="101780"/>
                  </a:lnTo>
                  <a:lnTo>
                    <a:pt x="687659" y="89376"/>
                  </a:lnTo>
                  <a:lnTo>
                    <a:pt x="728463" y="77741"/>
                  </a:lnTo>
                  <a:lnTo>
                    <a:pt x="770136" y="66883"/>
                  </a:lnTo>
                  <a:lnTo>
                    <a:pt x="812637" y="56809"/>
                  </a:lnTo>
                  <a:lnTo>
                    <a:pt x="855926" y="47529"/>
                  </a:lnTo>
                  <a:lnTo>
                    <a:pt x="899963" y="39048"/>
                  </a:lnTo>
                  <a:lnTo>
                    <a:pt x="944707" y="31376"/>
                  </a:lnTo>
                  <a:lnTo>
                    <a:pt x="990118" y="24521"/>
                  </a:lnTo>
                  <a:lnTo>
                    <a:pt x="1036156" y="18489"/>
                  </a:lnTo>
                  <a:lnTo>
                    <a:pt x="1082780" y="13289"/>
                  </a:lnTo>
                  <a:lnTo>
                    <a:pt x="1129951" y="8929"/>
                  </a:lnTo>
                  <a:lnTo>
                    <a:pt x="1177627" y="5417"/>
                  </a:lnTo>
                  <a:lnTo>
                    <a:pt x="1225769" y="2760"/>
                  </a:lnTo>
                  <a:lnTo>
                    <a:pt x="1274335" y="966"/>
                  </a:lnTo>
                  <a:lnTo>
                    <a:pt x="1323286" y="43"/>
                  </a:lnTo>
                  <a:lnTo>
                    <a:pt x="1372582" y="0"/>
                  </a:lnTo>
                  <a:lnTo>
                    <a:pt x="1422182" y="843"/>
                  </a:lnTo>
                  <a:lnTo>
                    <a:pt x="1472045" y="2580"/>
                  </a:lnTo>
                  <a:lnTo>
                    <a:pt x="1522131" y="5221"/>
                  </a:lnTo>
                  <a:lnTo>
                    <a:pt x="1572401" y="8771"/>
                  </a:lnTo>
                  <a:lnTo>
                    <a:pt x="1622813" y="13240"/>
                  </a:lnTo>
                  <a:lnTo>
                    <a:pt x="1673328" y="18635"/>
                  </a:lnTo>
                  <a:lnTo>
                    <a:pt x="1723904" y="24964"/>
                  </a:lnTo>
                  <a:lnTo>
                    <a:pt x="1774502" y="32235"/>
                  </a:lnTo>
                  <a:lnTo>
                    <a:pt x="1825082" y="40455"/>
                  </a:lnTo>
                  <a:lnTo>
                    <a:pt x="1875602" y="49633"/>
                  </a:lnTo>
                  <a:lnTo>
                    <a:pt x="1926023" y="59776"/>
                  </a:lnTo>
                  <a:lnTo>
                    <a:pt x="1976304" y="70892"/>
                  </a:lnTo>
                  <a:lnTo>
                    <a:pt x="2026405" y="82990"/>
                  </a:lnTo>
                  <a:lnTo>
                    <a:pt x="2076285" y="96076"/>
                  </a:lnTo>
                  <a:lnTo>
                    <a:pt x="2125905" y="110158"/>
                  </a:lnTo>
                  <a:lnTo>
                    <a:pt x="2175224" y="125246"/>
                  </a:lnTo>
                  <a:lnTo>
                    <a:pt x="2224201" y="141346"/>
                  </a:lnTo>
                  <a:lnTo>
                    <a:pt x="2272797" y="158466"/>
                  </a:lnTo>
                  <a:lnTo>
                    <a:pt x="2320970" y="176614"/>
                  </a:lnTo>
                  <a:lnTo>
                    <a:pt x="2368681" y="195798"/>
                  </a:lnTo>
                  <a:lnTo>
                    <a:pt x="2415889" y="216026"/>
                  </a:lnTo>
                  <a:lnTo>
                    <a:pt x="2462554" y="237306"/>
                  </a:lnTo>
                  <a:lnTo>
                    <a:pt x="2508635" y="259645"/>
                  </a:lnTo>
                  <a:lnTo>
                    <a:pt x="2554093" y="283051"/>
                  </a:lnTo>
                  <a:lnTo>
                    <a:pt x="2598886" y="307533"/>
                  </a:lnTo>
                  <a:lnTo>
                    <a:pt x="2642975" y="333097"/>
                  </a:lnTo>
                  <a:lnTo>
                    <a:pt x="2686319" y="359753"/>
                  </a:lnTo>
                  <a:lnTo>
                    <a:pt x="2728878" y="387507"/>
                  </a:lnTo>
                  <a:lnTo>
                    <a:pt x="2770611" y="416368"/>
                  </a:lnTo>
                  <a:lnTo>
                    <a:pt x="2811479" y="446344"/>
                  </a:lnTo>
                  <a:lnTo>
                    <a:pt x="2851440" y="477441"/>
                  </a:lnTo>
                  <a:lnTo>
                    <a:pt x="2890461" y="509675"/>
                  </a:lnTo>
                  <a:lnTo>
                    <a:pt x="2890461" y="3044436"/>
                  </a:lnTo>
                  <a:close/>
                </a:path>
              </a:pathLst>
            </a:custGeom>
            <a:solidFill>
              <a:srgbClr val="75CCCF">
                <a:alpha val="44709"/>
              </a:srgbClr>
            </a:solidFill>
          </p:spPr>
          <p:txBody>
            <a:bodyPr wrap="square" lIns="0" tIns="0" rIns="0" bIns="0" rtlCol="0"/>
            <a:lstStyle/>
            <a:p>
              <a:endParaRPr/>
            </a:p>
          </p:txBody>
        </p:sp>
        <p:sp>
          <p:nvSpPr>
            <p:cNvPr id="5" name="object 5"/>
            <p:cNvSpPr/>
            <p:nvPr/>
          </p:nvSpPr>
          <p:spPr>
            <a:xfrm>
              <a:off x="5478537" y="0"/>
              <a:ext cx="10507980" cy="9918700"/>
            </a:xfrm>
            <a:custGeom>
              <a:avLst/>
              <a:gdLst/>
              <a:ahLst/>
              <a:cxnLst/>
              <a:rect l="l" t="t" r="r" b="b"/>
              <a:pathLst>
                <a:path w="10507980" h="9918700">
                  <a:moveTo>
                    <a:pt x="4336158" y="9855199"/>
                  </a:moveTo>
                  <a:lnTo>
                    <a:pt x="2690542" y="9855199"/>
                  </a:lnTo>
                  <a:lnTo>
                    <a:pt x="2591295" y="9829799"/>
                  </a:lnTo>
                  <a:lnTo>
                    <a:pt x="2542517" y="9829799"/>
                  </a:lnTo>
                  <a:lnTo>
                    <a:pt x="2064745" y="9702799"/>
                  </a:lnTo>
                  <a:lnTo>
                    <a:pt x="2018202" y="9677399"/>
                  </a:lnTo>
                  <a:lnTo>
                    <a:pt x="1925925" y="9651999"/>
                  </a:lnTo>
                  <a:lnTo>
                    <a:pt x="1880213" y="9626599"/>
                  </a:lnTo>
                  <a:lnTo>
                    <a:pt x="1834799" y="9613899"/>
                  </a:lnTo>
                  <a:lnTo>
                    <a:pt x="1789693" y="9588499"/>
                  </a:lnTo>
                  <a:lnTo>
                    <a:pt x="1744908" y="9575799"/>
                  </a:lnTo>
                  <a:lnTo>
                    <a:pt x="1700452" y="9550399"/>
                  </a:lnTo>
                  <a:lnTo>
                    <a:pt x="1656336" y="9537699"/>
                  </a:lnTo>
                  <a:lnTo>
                    <a:pt x="1569169" y="9486899"/>
                  </a:lnTo>
                  <a:lnTo>
                    <a:pt x="1526139" y="9474199"/>
                  </a:lnTo>
                  <a:lnTo>
                    <a:pt x="1441237" y="9423399"/>
                  </a:lnTo>
                  <a:lnTo>
                    <a:pt x="1316939" y="9347199"/>
                  </a:lnTo>
                  <a:lnTo>
                    <a:pt x="1236234" y="9296399"/>
                  </a:lnTo>
                  <a:lnTo>
                    <a:pt x="1157356" y="9245599"/>
                  </a:lnTo>
                  <a:lnTo>
                    <a:pt x="1118629" y="9207499"/>
                  </a:lnTo>
                  <a:lnTo>
                    <a:pt x="1042649" y="9156699"/>
                  </a:lnTo>
                  <a:lnTo>
                    <a:pt x="1005419" y="9118599"/>
                  </a:lnTo>
                  <a:lnTo>
                    <a:pt x="968708" y="9093199"/>
                  </a:lnTo>
                  <a:lnTo>
                    <a:pt x="932529" y="9055099"/>
                  </a:lnTo>
                  <a:lnTo>
                    <a:pt x="896890" y="9029699"/>
                  </a:lnTo>
                  <a:lnTo>
                    <a:pt x="861803" y="8991599"/>
                  </a:lnTo>
                  <a:lnTo>
                    <a:pt x="827279" y="8966199"/>
                  </a:lnTo>
                  <a:lnTo>
                    <a:pt x="793327" y="8928099"/>
                  </a:lnTo>
                  <a:lnTo>
                    <a:pt x="759959" y="8889999"/>
                  </a:lnTo>
                  <a:lnTo>
                    <a:pt x="727185" y="8864599"/>
                  </a:lnTo>
                  <a:lnTo>
                    <a:pt x="695016" y="8826499"/>
                  </a:lnTo>
                  <a:lnTo>
                    <a:pt x="663462" y="8788399"/>
                  </a:lnTo>
                  <a:lnTo>
                    <a:pt x="632533" y="8750299"/>
                  </a:lnTo>
                  <a:lnTo>
                    <a:pt x="602241" y="8712199"/>
                  </a:lnTo>
                  <a:lnTo>
                    <a:pt x="572596" y="8674099"/>
                  </a:lnTo>
                  <a:lnTo>
                    <a:pt x="543608" y="8635999"/>
                  </a:lnTo>
                  <a:lnTo>
                    <a:pt x="515288" y="8597899"/>
                  </a:lnTo>
                  <a:lnTo>
                    <a:pt x="487647" y="8559799"/>
                  </a:lnTo>
                  <a:lnTo>
                    <a:pt x="460695" y="8521699"/>
                  </a:lnTo>
                  <a:lnTo>
                    <a:pt x="434443" y="8470899"/>
                  </a:lnTo>
                  <a:lnTo>
                    <a:pt x="408901" y="8432799"/>
                  </a:lnTo>
                  <a:lnTo>
                    <a:pt x="384079" y="8394699"/>
                  </a:lnTo>
                  <a:lnTo>
                    <a:pt x="359989" y="8343899"/>
                  </a:lnTo>
                  <a:lnTo>
                    <a:pt x="336641" y="8305799"/>
                  </a:lnTo>
                  <a:lnTo>
                    <a:pt x="314046" y="8254999"/>
                  </a:lnTo>
                  <a:lnTo>
                    <a:pt x="292214" y="8216899"/>
                  </a:lnTo>
                  <a:lnTo>
                    <a:pt x="271155" y="8166099"/>
                  </a:lnTo>
                  <a:lnTo>
                    <a:pt x="250881" y="8115299"/>
                  </a:lnTo>
                  <a:lnTo>
                    <a:pt x="231401" y="8077199"/>
                  </a:lnTo>
                  <a:lnTo>
                    <a:pt x="213085" y="8026399"/>
                  </a:lnTo>
                  <a:lnTo>
                    <a:pt x="195587" y="7975599"/>
                  </a:lnTo>
                  <a:lnTo>
                    <a:pt x="178900" y="7937499"/>
                  </a:lnTo>
                  <a:lnTo>
                    <a:pt x="163015" y="7886699"/>
                  </a:lnTo>
                  <a:lnTo>
                    <a:pt x="147924" y="7835899"/>
                  </a:lnTo>
                  <a:lnTo>
                    <a:pt x="133620" y="7785099"/>
                  </a:lnTo>
                  <a:lnTo>
                    <a:pt x="120093" y="7746999"/>
                  </a:lnTo>
                  <a:lnTo>
                    <a:pt x="107336" y="7696199"/>
                  </a:lnTo>
                  <a:lnTo>
                    <a:pt x="95340" y="7645399"/>
                  </a:lnTo>
                  <a:lnTo>
                    <a:pt x="84097" y="7594599"/>
                  </a:lnTo>
                  <a:lnTo>
                    <a:pt x="73600" y="7556499"/>
                  </a:lnTo>
                  <a:lnTo>
                    <a:pt x="63839" y="7505699"/>
                  </a:lnTo>
                  <a:lnTo>
                    <a:pt x="54808" y="7454899"/>
                  </a:lnTo>
                  <a:lnTo>
                    <a:pt x="46497" y="7404099"/>
                  </a:lnTo>
                  <a:lnTo>
                    <a:pt x="38898" y="7365999"/>
                  </a:lnTo>
                  <a:lnTo>
                    <a:pt x="32004" y="7315199"/>
                  </a:lnTo>
                  <a:lnTo>
                    <a:pt x="25806" y="7264399"/>
                  </a:lnTo>
                  <a:lnTo>
                    <a:pt x="20295" y="7213599"/>
                  </a:lnTo>
                  <a:lnTo>
                    <a:pt x="15465" y="7162799"/>
                  </a:lnTo>
                  <a:lnTo>
                    <a:pt x="11306" y="7111999"/>
                  </a:lnTo>
                  <a:lnTo>
                    <a:pt x="7811" y="7073899"/>
                  </a:lnTo>
                  <a:lnTo>
                    <a:pt x="4971" y="7023099"/>
                  </a:lnTo>
                  <a:lnTo>
                    <a:pt x="2778" y="6972299"/>
                  </a:lnTo>
                  <a:lnTo>
                    <a:pt x="1224" y="6921499"/>
                  </a:lnTo>
                  <a:lnTo>
                    <a:pt x="300" y="6870699"/>
                  </a:lnTo>
                  <a:lnTo>
                    <a:pt x="0" y="6819899"/>
                  </a:lnTo>
                  <a:lnTo>
                    <a:pt x="313" y="6781799"/>
                  </a:lnTo>
                  <a:lnTo>
                    <a:pt x="1233" y="6730999"/>
                  </a:lnTo>
                  <a:lnTo>
                    <a:pt x="2751" y="6680199"/>
                  </a:lnTo>
                  <a:lnTo>
                    <a:pt x="4859" y="6629399"/>
                  </a:lnTo>
                  <a:lnTo>
                    <a:pt x="7549" y="6578599"/>
                  </a:lnTo>
                  <a:lnTo>
                    <a:pt x="10812" y="6527799"/>
                  </a:lnTo>
                  <a:lnTo>
                    <a:pt x="14641" y="6489699"/>
                  </a:lnTo>
                  <a:lnTo>
                    <a:pt x="19027" y="6438899"/>
                  </a:lnTo>
                  <a:lnTo>
                    <a:pt x="23962" y="6388099"/>
                  </a:lnTo>
                  <a:lnTo>
                    <a:pt x="29438" y="6337299"/>
                  </a:lnTo>
                  <a:lnTo>
                    <a:pt x="35447" y="6286499"/>
                  </a:lnTo>
                  <a:lnTo>
                    <a:pt x="41980" y="6235699"/>
                  </a:lnTo>
                  <a:lnTo>
                    <a:pt x="49030" y="6197599"/>
                  </a:lnTo>
                  <a:lnTo>
                    <a:pt x="56588" y="6146799"/>
                  </a:lnTo>
                  <a:lnTo>
                    <a:pt x="64646" y="6095999"/>
                  </a:lnTo>
                  <a:lnTo>
                    <a:pt x="73196" y="6045199"/>
                  </a:lnTo>
                  <a:lnTo>
                    <a:pt x="82230" y="5994399"/>
                  </a:lnTo>
                  <a:lnTo>
                    <a:pt x="91739" y="5956299"/>
                  </a:lnTo>
                  <a:lnTo>
                    <a:pt x="101716" y="5905499"/>
                  </a:lnTo>
                  <a:lnTo>
                    <a:pt x="112152" y="5854699"/>
                  </a:lnTo>
                  <a:lnTo>
                    <a:pt x="123039" y="5803899"/>
                  </a:lnTo>
                  <a:lnTo>
                    <a:pt x="134369" y="5753099"/>
                  </a:lnTo>
                  <a:lnTo>
                    <a:pt x="146133" y="5714999"/>
                  </a:lnTo>
                  <a:lnTo>
                    <a:pt x="158324" y="5664199"/>
                  </a:lnTo>
                  <a:lnTo>
                    <a:pt x="170934" y="5613399"/>
                  </a:lnTo>
                  <a:lnTo>
                    <a:pt x="183954" y="5562599"/>
                  </a:lnTo>
                  <a:lnTo>
                    <a:pt x="197376" y="5524499"/>
                  </a:lnTo>
                  <a:lnTo>
                    <a:pt x="211191" y="5473699"/>
                  </a:lnTo>
                  <a:lnTo>
                    <a:pt x="225393" y="5422899"/>
                  </a:lnTo>
                  <a:lnTo>
                    <a:pt x="239972" y="5384799"/>
                  </a:lnTo>
                  <a:lnTo>
                    <a:pt x="254920" y="5333999"/>
                  </a:lnTo>
                  <a:lnTo>
                    <a:pt x="270230" y="5283199"/>
                  </a:lnTo>
                  <a:lnTo>
                    <a:pt x="285892" y="5245099"/>
                  </a:lnTo>
                  <a:lnTo>
                    <a:pt x="301900" y="5194299"/>
                  </a:lnTo>
                  <a:lnTo>
                    <a:pt x="318244" y="5143499"/>
                  </a:lnTo>
                  <a:lnTo>
                    <a:pt x="334916" y="5105399"/>
                  </a:lnTo>
                  <a:lnTo>
                    <a:pt x="351910" y="5054599"/>
                  </a:lnTo>
                  <a:lnTo>
                    <a:pt x="369215" y="5003799"/>
                  </a:lnTo>
                  <a:lnTo>
                    <a:pt x="386824" y="4965699"/>
                  </a:lnTo>
                  <a:lnTo>
                    <a:pt x="404729" y="4914899"/>
                  </a:lnTo>
                  <a:lnTo>
                    <a:pt x="422922" y="4876799"/>
                  </a:lnTo>
                  <a:lnTo>
                    <a:pt x="442051" y="4825999"/>
                  </a:lnTo>
                  <a:lnTo>
                    <a:pt x="461435" y="4775199"/>
                  </a:lnTo>
                  <a:lnTo>
                    <a:pt x="481066" y="4737099"/>
                  </a:lnTo>
                  <a:lnTo>
                    <a:pt x="500939" y="4686299"/>
                  </a:lnTo>
                  <a:lnTo>
                    <a:pt x="521045" y="4635499"/>
                  </a:lnTo>
                  <a:lnTo>
                    <a:pt x="541377" y="4597399"/>
                  </a:lnTo>
                  <a:lnTo>
                    <a:pt x="561928" y="4546599"/>
                  </a:lnTo>
                  <a:lnTo>
                    <a:pt x="582690" y="4508499"/>
                  </a:lnTo>
                  <a:lnTo>
                    <a:pt x="603657" y="4457699"/>
                  </a:lnTo>
                  <a:lnTo>
                    <a:pt x="624820" y="4406899"/>
                  </a:lnTo>
                  <a:lnTo>
                    <a:pt x="646172" y="4368799"/>
                  </a:lnTo>
                  <a:lnTo>
                    <a:pt x="667707" y="4317999"/>
                  </a:lnTo>
                  <a:lnTo>
                    <a:pt x="689416" y="4279899"/>
                  </a:lnTo>
                  <a:lnTo>
                    <a:pt x="711292" y="4229099"/>
                  </a:lnTo>
                  <a:lnTo>
                    <a:pt x="733329" y="4178299"/>
                  </a:lnTo>
                  <a:lnTo>
                    <a:pt x="755518" y="4140199"/>
                  </a:lnTo>
                  <a:lnTo>
                    <a:pt x="777853" y="4089399"/>
                  </a:lnTo>
                  <a:lnTo>
                    <a:pt x="800326" y="4051299"/>
                  </a:lnTo>
                  <a:lnTo>
                    <a:pt x="822929" y="4000499"/>
                  </a:lnTo>
                  <a:lnTo>
                    <a:pt x="845656" y="3962399"/>
                  </a:lnTo>
                  <a:lnTo>
                    <a:pt x="868499" y="3911599"/>
                  </a:lnTo>
                  <a:lnTo>
                    <a:pt x="891451" y="3873499"/>
                  </a:lnTo>
                  <a:lnTo>
                    <a:pt x="914504" y="3822699"/>
                  </a:lnTo>
                  <a:lnTo>
                    <a:pt x="937651" y="3784599"/>
                  </a:lnTo>
                  <a:lnTo>
                    <a:pt x="960885" y="3733799"/>
                  </a:lnTo>
                  <a:lnTo>
                    <a:pt x="984198" y="3695699"/>
                  </a:lnTo>
                  <a:lnTo>
                    <a:pt x="1031033" y="3594099"/>
                  </a:lnTo>
                  <a:lnTo>
                    <a:pt x="1054541" y="3555999"/>
                  </a:lnTo>
                  <a:lnTo>
                    <a:pt x="1078098" y="3505199"/>
                  </a:lnTo>
                  <a:lnTo>
                    <a:pt x="1101698" y="3467099"/>
                  </a:lnTo>
                  <a:lnTo>
                    <a:pt x="1125334" y="3416299"/>
                  </a:lnTo>
                  <a:lnTo>
                    <a:pt x="1314811" y="3060699"/>
                  </a:lnTo>
                  <a:lnTo>
                    <a:pt x="1338435" y="3022599"/>
                  </a:lnTo>
                  <a:lnTo>
                    <a:pt x="1362021" y="2971799"/>
                  </a:lnTo>
                  <a:lnTo>
                    <a:pt x="1385562" y="2933699"/>
                  </a:lnTo>
                  <a:lnTo>
                    <a:pt x="1409050" y="2882899"/>
                  </a:lnTo>
                  <a:lnTo>
                    <a:pt x="1432478" y="2844799"/>
                  </a:lnTo>
                  <a:lnTo>
                    <a:pt x="1455838" y="2793999"/>
                  </a:lnTo>
                  <a:lnTo>
                    <a:pt x="1479124" y="2755899"/>
                  </a:lnTo>
                  <a:lnTo>
                    <a:pt x="1502329" y="2705099"/>
                  </a:lnTo>
                  <a:lnTo>
                    <a:pt x="1525443" y="2666999"/>
                  </a:lnTo>
                  <a:lnTo>
                    <a:pt x="1548462" y="2616199"/>
                  </a:lnTo>
                  <a:lnTo>
                    <a:pt x="1571376" y="2578099"/>
                  </a:lnTo>
                  <a:lnTo>
                    <a:pt x="1594179" y="2527299"/>
                  </a:lnTo>
                  <a:lnTo>
                    <a:pt x="1616863" y="2489199"/>
                  </a:lnTo>
                  <a:lnTo>
                    <a:pt x="1639422" y="2438399"/>
                  </a:lnTo>
                  <a:lnTo>
                    <a:pt x="1661847" y="2400299"/>
                  </a:lnTo>
                  <a:lnTo>
                    <a:pt x="1684131" y="2349499"/>
                  </a:lnTo>
                  <a:lnTo>
                    <a:pt x="1706267" y="2311399"/>
                  </a:lnTo>
                  <a:lnTo>
                    <a:pt x="1728249" y="2260599"/>
                  </a:lnTo>
                  <a:lnTo>
                    <a:pt x="1750067" y="2222499"/>
                  </a:lnTo>
                  <a:lnTo>
                    <a:pt x="1771716" y="2171699"/>
                  </a:lnTo>
                  <a:lnTo>
                    <a:pt x="1793187" y="2120899"/>
                  </a:lnTo>
                  <a:lnTo>
                    <a:pt x="1814474" y="2082799"/>
                  </a:lnTo>
                  <a:lnTo>
                    <a:pt x="1835568" y="2031999"/>
                  </a:lnTo>
                  <a:lnTo>
                    <a:pt x="1856464" y="1993899"/>
                  </a:lnTo>
                  <a:lnTo>
                    <a:pt x="1877152" y="1943099"/>
                  </a:lnTo>
                  <a:lnTo>
                    <a:pt x="1897627" y="1892299"/>
                  </a:lnTo>
                  <a:lnTo>
                    <a:pt x="1917880" y="1854199"/>
                  </a:lnTo>
                  <a:lnTo>
                    <a:pt x="1937905" y="1803399"/>
                  </a:lnTo>
                  <a:lnTo>
                    <a:pt x="1957694" y="1752599"/>
                  </a:lnTo>
                  <a:lnTo>
                    <a:pt x="1977239" y="1714499"/>
                  </a:lnTo>
                  <a:lnTo>
                    <a:pt x="1996534" y="1663699"/>
                  </a:lnTo>
                  <a:lnTo>
                    <a:pt x="2015571" y="1612899"/>
                  </a:lnTo>
                  <a:lnTo>
                    <a:pt x="2034343" y="1574799"/>
                  </a:lnTo>
                  <a:lnTo>
                    <a:pt x="2053102" y="1523999"/>
                  </a:lnTo>
                  <a:lnTo>
                    <a:pt x="2090585" y="1435099"/>
                  </a:lnTo>
                  <a:lnTo>
                    <a:pt x="2128214" y="1333499"/>
                  </a:lnTo>
                  <a:lnTo>
                    <a:pt x="2147157" y="1295399"/>
                  </a:lnTo>
                  <a:lnTo>
                    <a:pt x="2166225" y="1244599"/>
                  </a:lnTo>
                  <a:lnTo>
                    <a:pt x="2185448" y="1193799"/>
                  </a:lnTo>
                  <a:lnTo>
                    <a:pt x="2204854" y="1142999"/>
                  </a:lnTo>
                  <a:lnTo>
                    <a:pt x="2224474" y="1104899"/>
                  </a:lnTo>
                  <a:lnTo>
                    <a:pt x="2244336" y="1054099"/>
                  </a:lnTo>
                  <a:lnTo>
                    <a:pt x="2264470" y="1003299"/>
                  </a:lnTo>
                  <a:lnTo>
                    <a:pt x="2284906" y="965199"/>
                  </a:lnTo>
                  <a:lnTo>
                    <a:pt x="2305673" y="914399"/>
                  </a:lnTo>
                  <a:lnTo>
                    <a:pt x="2326800" y="876299"/>
                  </a:lnTo>
                  <a:lnTo>
                    <a:pt x="2348317" y="825499"/>
                  </a:lnTo>
                  <a:lnTo>
                    <a:pt x="2370253" y="774699"/>
                  </a:lnTo>
                  <a:lnTo>
                    <a:pt x="2392637" y="736599"/>
                  </a:lnTo>
                  <a:lnTo>
                    <a:pt x="2415500" y="685799"/>
                  </a:lnTo>
                  <a:lnTo>
                    <a:pt x="2438870" y="647699"/>
                  </a:lnTo>
                  <a:lnTo>
                    <a:pt x="2462778" y="596899"/>
                  </a:lnTo>
                  <a:lnTo>
                    <a:pt x="2487251" y="558799"/>
                  </a:lnTo>
                  <a:lnTo>
                    <a:pt x="2512320" y="507999"/>
                  </a:lnTo>
                  <a:lnTo>
                    <a:pt x="2538015" y="469899"/>
                  </a:lnTo>
                  <a:lnTo>
                    <a:pt x="2564364" y="431799"/>
                  </a:lnTo>
                  <a:lnTo>
                    <a:pt x="2591397" y="380999"/>
                  </a:lnTo>
                  <a:lnTo>
                    <a:pt x="2619144" y="342899"/>
                  </a:lnTo>
                  <a:lnTo>
                    <a:pt x="2647633" y="304799"/>
                  </a:lnTo>
                  <a:lnTo>
                    <a:pt x="2676895" y="253999"/>
                  </a:lnTo>
                  <a:lnTo>
                    <a:pt x="2706958" y="215899"/>
                  </a:lnTo>
                  <a:lnTo>
                    <a:pt x="2737853" y="177799"/>
                  </a:lnTo>
                  <a:lnTo>
                    <a:pt x="2801166" y="101599"/>
                  </a:lnTo>
                  <a:lnTo>
                    <a:pt x="2833431" y="63499"/>
                  </a:lnTo>
                  <a:lnTo>
                    <a:pt x="2866388" y="25399"/>
                  </a:lnTo>
                  <a:lnTo>
                    <a:pt x="2895188" y="0"/>
                  </a:lnTo>
                  <a:lnTo>
                    <a:pt x="7595591" y="0"/>
                  </a:lnTo>
                  <a:lnTo>
                    <a:pt x="7635692" y="25399"/>
                  </a:lnTo>
                  <a:lnTo>
                    <a:pt x="7675548" y="63499"/>
                  </a:lnTo>
                  <a:lnTo>
                    <a:pt x="7754527" y="114299"/>
                  </a:lnTo>
                  <a:lnTo>
                    <a:pt x="7793653" y="152399"/>
                  </a:lnTo>
                  <a:lnTo>
                    <a:pt x="7832537" y="177799"/>
                  </a:lnTo>
                  <a:lnTo>
                    <a:pt x="7909588" y="253999"/>
                  </a:lnTo>
                  <a:lnTo>
                    <a:pt x="7947757" y="279399"/>
                  </a:lnTo>
                  <a:lnTo>
                    <a:pt x="7985689" y="317499"/>
                  </a:lnTo>
                  <a:lnTo>
                    <a:pt x="8023386" y="342899"/>
                  </a:lnTo>
                  <a:lnTo>
                    <a:pt x="8098079" y="419099"/>
                  </a:lnTo>
                  <a:lnTo>
                    <a:pt x="8135077" y="444499"/>
                  </a:lnTo>
                  <a:lnTo>
                    <a:pt x="8244692" y="558799"/>
                  </a:lnTo>
                  <a:lnTo>
                    <a:pt x="8280775" y="584199"/>
                  </a:lnTo>
                  <a:lnTo>
                    <a:pt x="8352263" y="660399"/>
                  </a:lnTo>
                  <a:lnTo>
                    <a:pt x="8422856" y="736599"/>
                  </a:lnTo>
                  <a:lnTo>
                    <a:pt x="8492563" y="812799"/>
                  </a:lnTo>
                  <a:lnTo>
                    <a:pt x="8527087" y="838199"/>
                  </a:lnTo>
                  <a:lnTo>
                    <a:pt x="8595483" y="914399"/>
                  </a:lnTo>
                  <a:lnTo>
                    <a:pt x="8663017" y="990599"/>
                  </a:lnTo>
                  <a:lnTo>
                    <a:pt x="8729696" y="1066799"/>
                  </a:lnTo>
                  <a:lnTo>
                    <a:pt x="8795532" y="1142999"/>
                  </a:lnTo>
                  <a:lnTo>
                    <a:pt x="8860532" y="1219199"/>
                  </a:lnTo>
                  <a:lnTo>
                    <a:pt x="8924706" y="1295399"/>
                  </a:lnTo>
                  <a:lnTo>
                    <a:pt x="8956365" y="1346199"/>
                  </a:lnTo>
                  <a:lnTo>
                    <a:pt x="9050547" y="1460499"/>
                  </a:lnTo>
                  <a:lnTo>
                    <a:pt x="9143402" y="1574799"/>
                  </a:lnTo>
                  <a:lnTo>
                    <a:pt x="9204482" y="1650999"/>
                  </a:lnTo>
                  <a:lnTo>
                    <a:pt x="9234755" y="1701799"/>
                  </a:lnTo>
                  <a:lnTo>
                    <a:pt x="9294736" y="1777999"/>
                  </a:lnTo>
                  <a:lnTo>
                    <a:pt x="9324430" y="1816099"/>
                  </a:lnTo>
                  <a:lnTo>
                    <a:pt x="9353918" y="1866899"/>
                  </a:lnTo>
                  <a:lnTo>
                    <a:pt x="9412249" y="1943099"/>
                  </a:lnTo>
                  <a:lnTo>
                    <a:pt x="9441080" y="1981199"/>
                  </a:lnTo>
                  <a:lnTo>
                    <a:pt x="9469678" y="2031999"/>
                  </a:lnTo>
                  <a:lnTo>
                    <a:pt x="9498037" y="2070099"/>
                  </a:lnTo>
                  <a:lnTo>
                    <a:pt x="9526152" y="2108199"/>
                  </a:lnTo>
                  <a:lnTo>
                    <a:pt x="9554014" y="2146299"/>
                  </a:lnTo>
                  <a:lnTo>
                    <a:pt x="9581619" y="2197099"/>
                  </a:lnTo>
                  <a:lnTo>
                    <a:pt x="9608958" y="2235199"/>
                  </a:lnTo>
                  <a:lnTo>
                    <a:pt x="9636026" y="2273299"/>
                  </a:lnTo>
                  <a:lnTo>
                    <a:pt x="9662816" y="2324099"/>
                  </a:lnTo>
                  <a:lnTo>
                    <a:pt x="9689322" y="2362199"/>
                  </a:lnTo>
                  <a:lnTo>
                    <a:pt x="9715537" y="2412999"/>
                  </a:lnTo>
                  <a:lnTo>
                    <a:pt x="9741455" y="2451099"/>
                  </a:lnTo>
                  <a:lnTo>
                    <a:pt x="9767068" y="2489199"/>
                  </a:lnTo>
                  <a:lnTo>
                    <a:pt x="9792371" y="2539999"/>
                  </a:lnTo>
                  <a:lnTo>
                    <a:pt x="9817357" y="2578099"/>
                  </a:lnTo>
                  <a:lnTo>
                    <a:pt x="9842020" y="2628899"/>
                  </a:lnTo>
                  <a:lnTo>
                    <a:pt x="9866353" y="2666999"/>
                  </a:lnTo>
                  <a:lnTo>
                    <a:pt x="9890348" y="2717799"/>
                  </a:lnTo>
                  <a:lnTo>
                    <a:pt x="9914001" y="2755899"/>
                  </a:lnTo>
                  <a:lnTo>
                    <a:pt x="9937304" y="2806699"/>
                  </a:lnTo>
                  <a:lnTo>
                    <a:pt x="9960252" y="2844799"/>
                  </a:lnTo>
                  <a:lnTo>
                    <a:pt x="9982836" y="2895599"/>
                  </a:lnTo>
                  <a:lnTo>
                    <a:pt x="10005051" y="2933699"/>
                  </a:lnTo>
                  <a:lnTo>
                    <a:pt x="10026891" y="2984499"/>
                  </a:lnTo>
                  <a:lnTo>
                    <a:pt x="10048348" y="3022599"/>
                  </a:lnTo>
                  <a:lnTo>
                    <a:pt x="10069416" y="3073399"/>
                  </a:lnTo>
                  <a:lnTo>
                    <a:pt x="10090089" y="3124199"/>
                  </a:lnTo>
                  <a:lnTo>
                    <a:pt x="10110361" y="3162299"/>
                  </a:lnTo>
                  <a:lnTo>
                    <a:pt x="10130224" y="3213099"/>
                  </a:lnTo>
                  <a:lnTo>
                    <a:pt x="10149672" y="3251199"/>
                  </a:lnTo>
                  <a:lnTo>
                    <a:pt x="10168699" y="3301999"/>
                  </a:lnTo>
                  <a:lnTo>
                    <a:pt x="10187298" y="3352799"/>
                  </a:lnTo>
                  <a:lnTo>
                    <a:pt x="10205462" y="3390899"/>
                  </a:lnTo>
                  <a:lnTo>
                    <a:pt x="10223185" y="3441699"/>
                  </a:lnTo>
                  <a:lnTo>
                    <a:pt x="10240461" y="3492499"/>
                  </a:lnTo>
                  <a:lnTo>
                    <a:pt x="10257283" y="3543299"/>
                  </a:lnTo>
                  <a:lnTo>
                    <a:pt x="10273645" y="3581399"/>
                  </a:lnTo>
                  <a:lnTo>
                    <a:pt x="10289539" y="3632199"/>
                  </a:lnTo>
                  <a:lnTo>
                    <a:pt x="10304960" y="3682999"/>
                  </a:lnTo>
                  <a:lnTo>
                    <a:pt x="10319901" y="3733799"/>
                  </a:lnTo>
                  <a:lnTo>
                    <a:pt x="10334355" y="3771899"/>
                  </a:lnTo>
                  <a:lnTo>
                    <a:pt x="10348316" y="3822699"/>
                  </a:lnTo>
                  <a:lnTo>
                    <a:pt x="10361777" y="3873499"/>
                  </a:lnTo>
                  <a:lnTo>
                    <a:pt x="10374732" y="3924299"/>
                  </a:lnTo>
                  <a:lnTo>
                    <a:pt x="10387174" y="3975099"/>
                  </a:lnTo>
                  <a:lnTo>
                    <a:pt x="10399097" y="4025899"/>
                  </a:lnTo>
                  <a:lnTo>
                    <a:pt x="10410495" y="4076699"/>
                  </a:lnTo>
                  <a:lnTo>
                    <a:pt x="10421360" y="4114799"/>
                  </a:lnTo>
                  <a:lnTo>
                    <a:pt x="10431686" y="4165599"/>
                  </a:lnTo>
                  <a:lnTo>
                    <a:pt x="10441467" y="4216399"/>
                  </a:lnTo>
                  <a:lnTo>
                    <a:pt x="10449623" y="4267199"/>
                  </a:lnTo>
                  <a:lnTo>
                    <a:pt x="10457344" y="4317999"/>
                  </a:lnTo>
                  <a:lnTo>
                    <a:pt x="10464608" y="4368799"/>
                  </a:lnTo>
                  <a:lnTo>
                    <a:pt x="10471390" y="4419599"/>
                  </a:lnTo>
                  <a:lnTo>
                    <a:pt x="10477667" y="4457699"/>
                  </a:lnTo>
                  <a:lnTo>
                    <a:pt x="10483416" y="4508499"/>
                  </a:lnTo>
                  <a:lnTo>
                    <a:pt x="10488614" y="4559299"/>
                  </a:lnTo>
                  <a:lnTo>
                    <a:pt x="10493235" y="4610099"/>
                  </a:lnTo>
                  <a:lnTo>
                    <a:pt x="10497259" y="4660899"/>
                  </a:lnTo>
                  <a:lnTo>
                    <a:pt x="10500659" y="4711699"/>
                  </a:lnTo>
                  <a:lnTo>
                    <a:pt x="10503415" y="4762499"/>
                  </a:lnTo>
                  <a:lnTo>
                    <a:pt x="10505500" y="4813299"/>
                  </a:lnTo>
                  <a:lnTo>
                    <a:pt x="10506894" y="4864099"/>
                  </a:lnTo>
                  <a:lnTo>
                    <a:pt x="10507571" y="4914899"/>
                  </a:lnTo>
                  <a:lnTo>
                    <a:pt x="10507508" y="4965699"/>
                  </a:lnTo>
                  <a:lnTo>
                    <a:pt x="10506722" y="5016499"/>
                  </a:lnTo>
                  <a:lnTo>
                    <a:pt x="10505244" y="5067299"/>
                  </a:lnTo>
                  <a:lnTo>
                    <a:pt x="10503070" y="5118099"/>
                  </a:lnTo>
                  <a:lnTo>
                    <a:pt x="10500198" y="5168899"/>
                  </a:lnTo>
                  <a:lnTo>
                    <a:pt x="10496623" y="5219699"/>
                  </a:lnTo>
                  <a:lnTo>
                    <a:pt x="10492345" y="5270499"/>
                  </a:lnTo>
                  <a:lnTo>
                    <a:pt x="10487359" y="5321299"/>
                  </a:lnTo>
                  <a:lnTo>
                    <a:pt x="10481663" y="5372099"/>
                  </a:lnTo>
                  <a:lnTo>
                    <a:pt x="10475253" y="5422899"/>
                  </a:lnTo>
                  <a:lnTo>
                    <a:pt x="10468128" y="5473699"/>
                  </a:lnTo>
                  <a:lnTo>
                    <a:pt x="10460283" y="5524499"/>
                  </a:lnTo>
                  <a:lnTo>
                    <a:pt x="10451716" y="5575299"/>
                  </a:lnTo>
                  <a:lnTo>
                    <a:pt x="10442424" y="5626099"/>
                  </a:lnTo>
                  <a:lnTo>
                    <a:pt x="10432405" y="5676899"/>
                  </a:lnTo>
                  <a:lnTo>
                    <a:pt x="10421654" y="5714999"/>
                  </a:lnTo>
                  <a:lnTo>
                    <a:pt x="10410170" y="5765799"/>
                  </a:lnTo>
                  <a:lnTo>
                    <a:pt x="10397948" y="5816599"/>
                  </a:lnTo>
                  <a:lnTo>
                    <a:pt x="10384988" y="5867399"/>
                  </a:lnTo>
                  <a:lnTo>
                    <a:pt x="10371284" y="5918199"/>
                  </a:lnTo>
                  <a:lnTo>
                    <a:pt x="10356835" y="5968999"/>
                  </a:lnTo>
                  <a:lnTo>
                    <a:pt x="10341638" y="6019799"/>
                  </a:lnTo>
                  <a:lnTo>
                    <a:pt x="10325689" y="6057899"/>
                  </a:lnTo>
                  <a:lnTo>
                    <a:pt x="10308986" y="6108699"/>
                  </a:lnTo>
                  <a:lnTo>
                    <a:pt x="10291525" y="6159499"/>
                  </a:lnTo>
                  <a:lnTo>
                    <a:pt x="10273304" y="6210299"/>
                  </a:lnTo>
                  <a:lnTo>
                    <a:pt x="10254321" y="6248399"/>
                  </a:lnTo>
                  <a:lnTo>
                    <a:pt x="10234571" y="6299199"/>
                  </a:lnTo>
                  <a:lnTo>
                    <a:pt x="10214052" y="6349999"/>
                  </a:lnTo>
                  <a:lnTo>
                    <a:pt x="10192761" y="6388099"/>
                  </a:lnTo>
                  <a:lnTo>
                    <a:pt x="10170695" y="6438899"/>
                  </a:lnTo>
                  <a:lnTo>
                    <a:pt x="10147470" y="6489699"/>
                  </a:lnTo>
                  <a:lnTo>
                    <a:pt x="10123396" y="6527799"/>
                  </a:lnTo>
                  <a:lnTo>
                    <a:pt x="10098491" y="6578599"/>
                  </a:lnTo>
                  <a:lnTo>
                    <a:pt x="10072772" y="6616699"/>
                  </a:lnTo>
                  <a:lnTo>
                    <a:pt x="10046256" y="6667499"/>
                  </a:lnTo>
                  <a:lnTo>
                    <a:pt x="10018961" y="6705599"/>
                  </a:lnTo>
                  <a:lnTo>
                    <a:pt x="9990903" y="6743699"/>
                  </a:lnTo>
                  <a:lnTo>
                    <a:pt x="9962101" y="6794499"/>
                  </a:lnTo>
                  <a:lnTo>
                    <a:pt x="9932571" y="6832599"/>
                  </a:lnTo>
                  <a:lnTo>
                    <a:pt x="9902331" y="6870699"/>
                  </a:lnTo>
                  <a:lnTo>
                    <a:pt x="9871398" y="6908799"/>
                  </a:lnTo>
                  <a:lnTo>
                    <a:pt x="9839789" y="6946899"/>
                  </a:lnTo>
                  <a:lnTo>
                    <a:pt x="9807522" y="6984999"/>
                  </a:lnTo>
                  <a:lnTo>
                    <a:pt x="9774614" y="7023099"/>
                  </a:lnTo>
                  <a:lnTo>
                    <a:pt x="9741081" y="7061199"/>
                  </a:lnTo>
                  <a:lnTo>
                    <a:pt x="9706943" y="7099299"/>
                  </a:lnTo>
                  <a:lnTo>
                    <a:pt x="9672215" y="7137399"/>
                  </a:lnTo>
                  <a:lnTo>
                    <a:pt x="9636915" y="7175499"/>
                  </a:lnTo>
                  <a:lnTo>
                    <a:pt x="9601061" y="7213599"/>
                  </a:lnTo>
                  <a:lnTo>
                    <a:pt x="9564669" y="7251699"/>
                  </a:lnTo>
                  <a:lnTo>
                    <a:pt x="9527757" y="7277099"/>
                  </a:lnTo>
                  <a:lnTo>
                    <a:pt x="9490342" y="7315199"/>
                  </a:lnTo>
                  <a:lnTo>
                    <a:pt x="9452442" y="7353299"/>
                  </a:lnTo>
                  <a:lnTo>
                    <a:pt x="9414074" y="7378699"/>
                  </a:lnTo>
                  <a:lnTo>
                    <a:pt x="9375254" y="7416799"/>
                  </a:lnTo>
                  <a:lnTo>
                    <a:pt x="9336002" y="7442199"/>
                  </a:lnTo>
                  <a:lnTo>
                    <a:pt x="9296332" y="7480299"/>
                  </a:lnTo>
                  <a:lnTo>
                    <a:pt x="9256264" y="7505699"/>
                  </a:lnTo>
                  <a:lnTo>
                    <a:pt x="9215814" y="7543799"/>
                  </a:lnTo>
                  <a:lnTo>
                    <a:pt x="9175000" y="7569199"/>
                  </a:lnTo>
                  <a:lnTo>
                    <a:pt x="9133838" y="7607299"/>
                  </a:lnTo>
                  <a:lnTo>
                    <a:pt x="9052740" y="7658099"/>
                  </a:lnTo>
                  <a:lnTo>
                    <a:pt x="9011946" y="7696199"/>
                  </a:lnTo>
                  <a:lnTo>
                    <a:pt x="8929892" y="7746999"/>
                  </a:lnTo>
                  <a:lnTo>
                    <a:pt x="8888642" y="7785099"/>
                  </a:lnTo>
                  <a:lnTo>
                    <a:pt x="8764069" y="7861299"/>
                  </a:lnTo>
                  <a:lnTo>
                    <a:pt x="8722287" y="7899399"/>
                  </a:lnTo>
                  <a:lnTo>
                    <a:pt x="8511678" y="8026399"/>
                  </a:lnTo>
                  <a:lnTo>
                    <a:pt x="8469254" y="8064499"/>
                  </a:lnTo>
                  <a:lnTo>
                    <a:pt x="8084069" y="8293099"/>
                  </a:lnTo>
                  <a:lnTo>
                    <a:pt x="8040992" y="8331199"/>
                  </a:lnTo>
                  <a:lnTo>
                    <a:pt x="7299888" y="8762999"/>
                  </a:lnTo>
                  <a:lnTo>
                    <a:pt x="7121883" y="8864599"/>
                  </a:lnTo>
                  <a:lnTo>
                    <a:pt x="7077178" y="8877299"/>
                  </a:lnTo>
                  <a:lnTo>
                    <a:pt x="6807113" y="9029699"/>
                  </a:lnTo>
                  <a:lnTo>
                    <a:pt x="6761782" y="9042399"/>
                  </a:lnTo>
                  <a:lnTo>
                    <a:pt x="6625211" y="9118599"/>
                  </a:lnTo>
                  <a:lnTo>
                    <a:pt x="6579489" y="9131299"/>
                  </a:lnTo>
                  <a:lnTo>
                    <a:pt x="6441706" y="9207499"/>
                  </a:lnTo>
                  <a:lnTo>
                    <a:pt x="6395569" y="9220199"/>
                  </a:lnTo>
                  <a:lnTo>
                    <a:pt x="6349323" y="9245599"/>
                  </a:lnTo>
                  <a:lnTo>
                    <a:pt x="6302968" y="9258299"/>
                  </a:lnTo>
                  <a:lnTo>
                    <a:pt x="6209923" y="9309099"/>
                  </a:lnTo>
                  <a:lnTo>
                    <a:pt x="6163231" y="9321799"/>
                  </a:lnTo>
                  <a:lnTo>
                    <a:pt x="6116423" y="9347199"/>
                  </a:lnTo>
                  <a:lnTo>
                    <a:pt x="6069498" y="9359899"/>
                  </a:lnTo>
                  <a:lnTo>
                    <a:pt x="6023290" y="9385299"/>
                  </a:lnTo>
                  <a:lnTo>
                    <a:pt x="5976941" y="9397999"/>
                  </a:lnTo>
                  <a:lnTo>
                    <a:pt x="5930453" y="9423399"/>
                  </a:lnTo>
                  <a:lnTo>
                    <a:pt x="5883829" y="9436099"/>
                  </a:lnTo>
                  <a:lnTo>
                    <a:pt x="5837072" y="9461499"/>
                  </a:lnTo>
                  <a:lnTo>
                    <a:pt x="5743168" y="9486899"/>
                  </a:lnTo>
                  <a:lnTo>
                    <a:pt x="5696026" y="9512299"/>
                  </a:lnTo>
                  <a:lnTo>
                    <a:pt x="5601379" y="9537699"/>
                  </a:lnTo>
                  <a:lnTo>
                    <a:pt x="5553878" y="9563099"/>
                  </a:lnTo>
                  <a:lnTo>
                    <a:pt x="5362757" y="9613899"/>
                  </a:lnTo>
                  <a:lnTo>
                    <a:pt x="5314711" y="9639299"/>
                  </a:lnTo>
                  <a:lnTo>
                    <a:pt x="4829138" y="9766299"/>
                  </a:lnTo>
                  <a:lnTo>
                    <a:pt x="4780129" y="9766299"/>
                  </a:lnTo>
                  <a:lnTo>
                    <a:pt x="4583405" y="9817099"/>
                  </a:lnTo>
                  <a:lnTo>
                    <a:pt x="4534066" y="9817099"/>
                  </a:lnTo>
                  <a:lnTo>
                    <a:pt x="4435217" y="9842499"/>
                  </a:lnTo>
                  <a:lnTo>
                    <a:pt x="4385712" y="9842499"/>
                  </a:lnTo>
                  <a:lnTo>
                    <a:pt x="4336158" y="9855199"/>
                  </a:lnTo>
                  <a:close/>
                </a:path>
                <a:path w="10507980" h="9918700">
                  <a:moveTo>
                    <a:pt x="4236910" y="9867899"/>
                  </a:moveTo>
                  <a:lnTo>
                    <a:pt x="2789956" y="9867899"/>
                  </a:lnTo>
                  <a:lnTo>
                    <a:pt x="2740229" y="9855199"/>
                  </a:lnTo>
                  <a:lnTo>
                    <a:pt x="4286556" y="9855199"/>
                  </a:lnTo>
                  <a:lnTo>
                    <a:pt x="4236910" y="9867899"/>
                  </a:lnTo>
                  <a:close/>
                </a:path>
                <a:path w="10507980" h="9918700">
                  <a:moveTo>
                    <a:pt x="4137495" y="9880599"/>
                  </a:moveTo>
                  <a:lnTo>
                    <a:pt x="2889515" y="9880599"/>
                  </a:lnTo>
                  <a:lnTo>
                    <a:pt x="2839718" y="9867899"/>
                  </a:lnTo>
                  <a:lnTo>
                    <a:pt x="4187222" y="9867899"/>
                  </a:lnTo>
                  <a:lnTo>
                    <a:pt x="4137495" y="9880599"/>
                  </a:lnTo>
                  <a:close/>
                </a:path>
                <a:path w="10507980" h="9918700">
                  <a:moveTo>
                    <a:pt x="4037935" y="9893299"/>
                  </a:moveTo>
                  <a:lnTo>
                    <a:pt x="2989198" y="9893299"/>
                  </a:lnTo>
                  <a:lnTo>
                    <a:pt x="2939342" y="9880599"/>
                  </a:lnTo>
                  <a:lnTo>
                    <a:pt x="4087732" y="9880599"/>
                  </a:lnTo>
                  <a:lnTo>
                    <a:pt x="4037935" y="9893299"/>
                  </a:lnTo>
                  <a:close/>
                </a:path>
                <a:path w="10507980" h="9918700">
                  <a:moveTo>
                    <a:pt x="3888370" y="9905999"/>
                  </a:moveTo>
                  <a:lnTo>
                    <a:pt x="3088983" y="9905999"/>
                  </a:lnTo>
                  <a:lnTo>
                    <a:pt x="3039079" y="9893299"/>
                  </a:lnTo>
                  <a:lnTo>
                    <a:pt x="3938251" y="9893299"/>
                  </a:lnTo>
                  <a:lnTo>
                    <a:pt x="3888370" y="9905999"/>
                  </a:lnTo>
                  <a:close/>
                </a:path>
                <a:path w="10507980" h="9918700">
                  <a:moveTo>
                    <a:pt x="3688641" y="9918699"/>
                  </a:moveTo>
                  <a:lnTo>
                    <a:pt x="3338754" y="9918699"/>
                  </a:lnTo>
                  <a:lnTo>
                    <a:pt x="3288776" y="9905999"/>
                  </a:lnTo>
                  <a:lnTo>
                    <a:pt x="3738598" y="9905999"/>
                  </a:lnTo>
                  <a:lnTo>
                    <a:pt x="3688641" y="9918699"/>
                  </a:lnTo>
                  <a:close/>
                </a:path>
              </a:pathLst>
            </a:custGeom>
            <a:solidFill>
              <a:srgbClr val="6AD4CC">
                <a:alpha val="19999"/>
              </a:srgbClr>
            </a:solidFill>
          </p:spPr>
          <p:txBody>
            <a:bodyPr wrap="square" lIns="0" tIns="0" rIns="0" bIns="0" rtlCol="0"/>
            <a:lstStyle/>
            <a:p>
              <a:endParaRPr/>
            </a:p>
          </p:txBody>
        </p:sp>
      </p:grpSp>
      <p:grpSp>
        <p:nvGrpSpPr>
          <p:cNvPr id="6" name="object 6"/>
          <p:cNvGrpSpPr/>
          <p:nvPr/>
        </p:nvGrpSpPr>
        <p:grpSpPr>
          <a:xfrm>
            <a:off x="-7379" y="667211"/>
            <a:ext cx="4318635" cy="8502015"/>
            <a:chOff x="-7379" y="667211"/>
            <a:chExt cx="4318635" cy="8502015"/>
          </a:xfrm>
        </p:grpSpPr>
        <p:sp>
          <p:nvSpPr>
            <p:cNvPr id="7" name="object 7"/>
            <p:cNvSpPr/>
            <p:nvPr/>
          </p:nvSpPr>
          <p:spPr>
            <a:xfrm>
              <a:off x="0" y="667211"/>
              <a:ext cx="2589530" cy="3669665"/>
            </a:xfrm>
            <a:custGeom>
              <a:avLst/>
              <a:gdLst/>
              <a:ahLst/>
              <a:cxnLst/>
              <a:rect l="l" t="t" r="r" b="b"/>
              <a:pathLst>
                <a:path w="2589530" h="3669665">
                  <a:moveTo>
                    <a:pt x="299781" y="3573105"/>
                  </a:moveTo>
                  <a:lnTo>
                    <a:pt x="251082" y="3571241"/>
                  </a:lnTo>
                  <a:lnTo>
                    <a:pt x="198242" y="3566982"/>
                  </a:lnTo>
                  <a:lnTo>
                    <a:pt x="140984" y="3560155"/>
                  </a:lnTo>
                  <a:lnTo>
                    <a:pt x="79032" y="3550585"/>
                  </a:lnTo>
                  <a:lnTo>
                    <a:pt x="8927" y="3535497"/>
                  </a:lnTo>
                  <a:lnTo>
                    <a:pt x="0" y="3532937"/>
                  </a:lnTo>
                  <a:lnTo>
                    <a:pt x="0" y="45142"/>
                  </a:lnTo>
                  <a:lnTo>
                    <a:pt x="38790" y="31299"/>
                  </a:lnTo>
                  <a:lnTo>
                    <a:pt x="100999" y="14721"/>
                  </a:lnTo>
                  <a:lnTo>
                    <a:pt x="163767" y="4325"/>
                  </a:lnTo>
                  <a:lnTo>
                    <a:pt x="226777" y="0"/>
                  </a:lnTo>
                  <a:lnTo>
                    <a:pt x="258274" y="79"/>
                  </a:lnTo>
                  <a:lnTo>
                    <a:pt x="321053" y="4655"/>
                  </a:lnTo>
                  <a:lnTo>
                    <a:pt x="383283" y="15026"/>
                  </a:lnTo>
                  <a:lnTo>
                    <a:pt x="444647" y="31084"/>
                  </a:lnTo>
                  <a:lnTo>
                    <a:pt x="504830" y="52717"/>
                  </a:lnTo>
                  <a:lnTo>
                    <a:pt x="563513" y="79816"/>
                  </a:lnTo>
                  <a:lnTo>
                    <a:pt x="620383" y="112271"/>
                  </a:lnTo>
                  <a:lnTo>
                    <a:pt x="675120" y="149971"/>
                  </a:lnTo>
                  <a:lnTo>
                    <a:pt x="727411" y="192807"/>
                  </a:lnTo>
                  <a:lnTo>
                    <a:pt x="776937" y="240667"/>
                  </a:lnTo>
                  <a:lnTo>
                    <a:pt x="823382" y="293443"/>
                  </a:lnTo>
                  <a:lnTo>
                    <a:pt x="971830" y="489971"/>
                  </a:lnTo>
                  <a:lnTo>
                    <a:pt x="1022390" y="556373"/>
                  </a:lnTo>
                  <a:lnTo>
                    <a:pt x="1047906" y="589527"/>
                  </a:lnTo>
                  <a:lnTo>
                    <a:pt x="1073660" y="622701"/>
                  </a:lnTo>
                  <a:lnTo>
                    <a:pt x="1099712" y="655933"/>
                  </a:lnTo>
                  <a:lnTo>
                    <a:pt x="1126123" y="689261"/>
                  </a:lnTo>
                  <a:lnTo>
                    <a:pt x="1152954" y="722724"/>
                  </a:lnTo>
                  <a:lnTo>
                    <a:pt x="1180264" y="756360"/>
                  </a:lnTo>
                  <a:lnTo>
                    <a:pt x="1208115" y="790206"/>
                  </a:lnTo>
                  <a:lnTo>
                    <a:pt x="1236566" y="824302"/>
                  </a:lnTo>
                  <a:lnTo>
                    <a:pt x="1265680" y="858685"/>
                  </a:lnTo>
                  <a:lnTo>
                    <a:pt x="1295515" y="893394"/>
                  </a:lnTo>
                  <a:lnTo>
                    <a:pt x="1326133" y="928466"/>
                  </a:lnTo>
                  <a:lnTo>
                    <a:pt x="1357595" y="963941"/>
                  </a:lnTo>
                  <a:lnTo>
                    <a:pt x="1389960" y="999855"/>
                  </a:lnTo>
                  <a:lnTo>
                    <a:pt x="1423289" y="1036249"/>
                  </a:lnTo>
                  <a:lnTo>
                    <a:pt x="1457643" y="1073159"/>
                  </a:lnTo>
                  <a:lnTo>
                    <a:pt x="1493083" y="1110624"/>
                  </a:lnTo>
                  <a:lnTo>
                    <a:pt x="1529668" y="1148682"/>
                  </a:lnTo>
                  <a:lnTo>
                    <a:pt x="1567459" y="1187371"/>
                  </a:lnTo>
                  <a:lnTo>
                    <a:pt x="1606518" y="1226730"/>
                  </a:lnTo>
                  <a:lnTo>
                    <a:pt x="1646904" y="1266797"/>
                  </a:lnTo>
                  <a:lnTo>
                    <a:pt x="1688678" y="1307609"/>
                  </a:lnTo>
                  <a:lnTo>
                    <a:pt x="1731901" y="1349206"/>
                  </a:lnTo>
                  <a:lnTo>
                    <a:pt x="1776633" y="1391626"/>
                  </a:lnTo>
                  <a:lnTo>
                    <a:pt x="1822934" y="1434906"/>
                  </a:lnTo>
                  <a:lnTo>
                    <a:pt x="1870866" y="1479085"/>
                  </a:lnTo>
                  <a:lnTo>
                    <a:pt x="1920488" y="1524201"/>
                  </a:lnTo>
                  <a:lnTo>
                    <a:pt x="1971862" y="1570292"/>
                  </a:lnTo>
                  <a:lnTo>
                    <a:pt x="2025047" y="1617397"/>
                  </a:lnTo>
                  <a:lnTo>
                    <a:pt x="2080105" y="1665554"/>
                  </a:lnTo>
                  <a:lnTo>
                    <a:pt x="2121989" y="1703499"/>
                  </a:lnTo>
                  <a:lnTo>
                    <a:pt x="2161853" y="1742685"/>
                  </a:lnTo>
                  <a:lnTo>
                    <a:pt x="2199726" y="1783037"/>
                  </a:lnTo>
                  <a:lnTo>
                    <a:pt x="2235638" y="1824481"/>
                  </a:lnTo>
                  <a:lnTo>
                    <a:pt x="2269617" y="1866941"/>
                  </a:lnTo>
                  <a:lnTo>
                    <a:pt x="2301694" y="1910342"/>
                  </a:lnTo>
                  <a:lnTo>
                    <a:pt x="2331899" y="1954609"/>
                  </a:lnTo>
                  <a:lnTo>
                    <a:pt x="2360260" y="1999667"/>
                  </a:lnTo>
                  <a:lnTo>
                    <a:pt x="2386807" y="2045440"/>
                  </a:lnTo>
                  <a:lnTo>
                    <a:pt x="2411570" y="2091855"/>
                  </a:lnTo>
                  <a:lnTo>
                    <a:pt x="2434578" y="2138834"/>
                  </a:lnTo>
                  <a:lnTo>
                    <a:pt x="2455861" y="2186304"/>
                  </a:lnTo>
                  <a:lnTo>
                    <a:pt x="2475448" y="2234189"/>
                  </a:lnTo>
                  <a:lnTo>
                    <a:pt x="2493369" y="2282415"/>
                  </a:lnTo>
                  <a:lnTo>
                    <a:pt x="2509653" y="2330905"/>
                  </a:lnTo>
                  <a:lnTo>
                    <a:pt x="2524330" y="2379585"/>
                  </a:lnTo>
                  <a:lnTo>
                    <a:pt x="2537430" y="2428380"/>
                  </a:lnTo>
                  <a:lnTo>
                    <a:pt x="2548981" y="2477215"/>
                  </a:lnTo>
                  <a:lnTo>
                    <a:pt x="2559014" y="2526014"/>
                  </a:lnTo>
                  <a:lnTo>
                    <a:pt x="2567558" y="2574702"/>
                  </a:lnTo>
                  <a:lnTo>
                    <a:pt x="2574642" y="2623205"/>
                  </a:lnTo>
                  <a:lnTo>
                    <a:pt x="2580296" y="2671447"/>
                  </a:lnTo>
                  <a:lnTo>
                    <a:pt x="2584550" y="2719352"/>
                  </a:lnTo>
                  <a:lnTo>
                    <a:pt x="2587433" y="2766847"/>
                  </a:lnTo>
                  <a:lnTo>
                    <a:pt x="2588974" y="2813855"/>
                  </a:lnTo>
                  <a:lnTo>
                    <a:pt x="2589204" y="2860302"/>
                  </a:lnTo>
                  <a:lnTo>
                    <a:pt x="2588151" y="2906113"/>
                  </a:lnTo>
                  <a:lnTo>
                    <a:pt x="2585846" y="2951212"/>
                  </a:lnTo>
                  <a:lnTo>
                    <a:pt x="2582316" y="2995524"/>
                  </a:lnTo>
                  <a:lnTo>
                    <a:pt x="2577594" y="3038974"/>
                  </a:lnTo>
                  <a:lnTo>
                    <a:pt x="2571707" y="3081488"/>
                  </a:lnTo>
                  <a:lnTo>
                    <a:pt x="2564685" y="3122989"/>
                  </a:lnTo>
                  <a:lnTo>
                    <a:pt x="2556558" y="3163403"/>
                  </a:lnTo>
                  <a:lnTo>
                    <a:pt x="2547355" y="3202655"/>
                  </a:lnTo>
                  <a:lnTo>
                    <a:pt x="2537106" y="3240669"/>
                  </a:lnTo>
                  <a:lnTo>
                    <a:pt x="2525840" y="3277370"/>
                  </a:lnTo>
                  <a:lnTo>
                    <a:pt x="2500377" y="3346535"/>
                  </a:lnTo>
                  <a:lnTo>
                    <a:pt x="2498313" y="3351251"/>
                  </a:lnTo>
                  <a:lnTo>
                    <a:pt x="977900" y="3351251"/>
                  </a:lnTo>
                  <a:lnTo>
                    <a:pt x="943107" y="3352610"/>
                  </a:lnTo>
                  <a:lnTo>
                    <a:pt x="881505" y="3361040"/>
                  </a:lnTo>
                  <a:lnTo>
                    <a:pt x="828711" y="3375926"/>
                  </a:lnTo>
                  <a:lnTo>
                    <a:pt x="782519" y="3395873"/>
                  </a:lnTo>
                  <a:lnTo>
                    <a:pt x="740723" y="3419486"/>
                  </a:lnTo>
                  <a:lnTo>
                    <a:pt x="701115" y="3445373"/>
                  </a:lnTo>
                  <a:lnTo>
                    <a:pt x="661489" y="3472138"/>
                  </a:lnTo>
                  <a:lnTo>
                    <a:pt x="640979" y="3485415"/>
                  </a:lnTo>
                  <a:lnTo>
                    <a:pt x="597189" y="3510884"/>
                  </a:lnTo>
                  <a:lnTo>
                    <a:pt x="547863" y="3533746"/>
                  </a:lnTo>
                  <a:lnTo>
                    <a:pt x="490797" y="3552607"/>
                  </a:lnTo>
                  <a:lnTo>
                    <a:pt x="423782" y="3566073"/>
                  </a:lnTo>
                  <a:lnTo>
                    <a:pt x="385855" y="3570346"/>
                  </a:lnTo>
                  <a:lnTo>
                    <a:pt x="344613" y="3572749"/>
                  </a:lnTo>
                  <a:lnTo>
                    <a:pt x="299781" y="3573105"/>
                  </a:lnTo>
                  <a:close/>
                </a:path>
                <a:path w="2589530" h="3669665">
                  <a:moveTo>
                    <a:pt x="2083950" y="3669656"/>
                  </a:moveTo>
                  <a:lnTo>
                    <a:pt x="2007864" y="3666106"/>
                  </a:lnTo>
                  <a:lnTo>
                    <a:pt x="1969377" y="3660312"/>
                  </a:lnTo>
                  <a:lnTo>
                    <a:pt x="1930565" y="3652153"/>
                  </a:lnTo>
                  <a:lnTo>
                    <a:pt x="1891404" y="3641863"/>
                  </a:lnTo>
                  <a:lnTo>
                    <a:pt x="1851873" y="3629679"/>
                  </a:lnTo>
                  <a:lnTo>
                    <a:pt x="1811949" y="3615835"/>
                  </a:lnTo>
                  <a:lnTo>
                    <a:pt x="1771610" y="3600567"/>
                  </a:lnTo>
                  <a:lnTo>
                    <a:pt x="1730833" y="3584110"/>
                  </a:lnTo>
                  <a:lnTo>
                    <a:pt x="1689597" y="3566700"/>
                  </a:lnTo>
                  <a:lnTo>
                    <a:pt x="1636886" y="3543724"/>
                  </a:lnTo>
                  <a:lnTo>
                    <a:pt x="1519612" y="3492232"/>
                  </a:lnTo>
                  <a:lnTo>
                    <a:pt x="1475743" y="3473585"/>
                  </a:lnTo>
                  <a:lnTo>
                    <a:pt x="1431282" y="3455397"/>
                  </a:lnTo>
                  <a:lnTo>
                    <a:pt x="1386204" y="3437903"/>
                  </a:lnTo>
                  <a:lnTo>
                    <a:pt x="1340489" y="3421338"/>
                  </a:lnTo>
                  <a:lnTo>
                    <a:pt x="1294113" y="3405938"/>
                  </a:lnTo>
                  <a:lnTo>
                    <a:pt x="1247055" y="3391938"/>
                  </a:lnTo>
                  <a:lnTo>
                    <a:pt x="1199292" y="3379574"/>
                  </a:lnTo>
                  <a:lnTo>
                    <a:pt x="1150802" y="3369080"/>
                  </a:lnTo>
                  <a:lnTo>
                    <a:pt x="1101563" y="3360692"/>
                  </a:lnTo>
                  <a:lnTo>
                    <a:pt x="1056853" y="3355118"/>
                  </a:lnTo>
                  <a:lnTo>
                    <a:pt x="1015724" y="3352029"/>
                  </a:lnTo>
                  <a:lnTo>
                    <a:pt x="977900" y="3351251"/>
                  </a:lnTo>
                  <a:lnTo>
                    <a:pt x="2498313" y="3351251"/>
                  </a:lnTo>
                  <a:lnTo>
                    <a:pt x="2471201" y="3409548"/>
                  </a:lnTo>
                  <a:lnTo>
                    <a:pt x="2438550" y="3465808"/>
                  </a:lnTo>
                  <a:lnTo>
                    <a:pt x="2402658" y="3514714"/>
                  </a:lnTo>
                  <a:lnTo>
                    <a:pt x="2363762" y="3555666"/>
                  </a:lnTo>
                  <a:lnTo>
                    <a:pt x="2306704" y="3599057"/>
                  </a:lnTo>
                  <a:lnTo>
                    <a:pt x="2270022" y="3620660"/>
                  </a:lnTo>
                  <a:lnTo>
                    <a:pt x="2233191" y="3638014"/>
                  </a:lnTo>
                  <a:lnTo>
                    <a:pt x="2196191" y="3651356"/>
                  </a:lnTo>
                  <a:lnTo>
                    <a:pt x="2158999" y="3660920"/>
                  </a:lnTo>
                  <a:lnTo>
                    <a:pt x="2121593" y="3666941"/>
                  </a:lnTo>
                  <a:lnTo>
                    <a:pt x="2083950" y="3669656"/>
                  </a:lnTo>
                  <a:close/>
                </a:path>
              </a:pathLst>
            </a:custGeom>
            <a:solidFill>
              <a:srgbClr val="E2ECF1">
                <a:alpha val="38819"/>
              </a:srgbClr>
            </a:solidFill>
          </p:spPr>
          <p:txBody>
            <a:bodyPr wrap="square" lIns="0" tIns="0" rIns="0" bIns="0" rtlCol="0"/>
            <a:lstStyle/>
            <a:p>
              <a:endParaRPr/>
            </a:p>
          </p:txBody>
        </p:sp>
        <p:sp>
          <p:nvSpPr>
            <p:cNvPr id="8" name="object 8"/>
            <p:cNvSpPr/>
            <p:nvPr/>
          </p:nvSpPr>
          <p:spPr>
            <a:xfrm>
              <a:off x="-7379" y="2624358"/>
              <a:ext cx="4318635" cy="6544945"/>
            </a:xfrm>
            <a:custGeom>
              <a:avLst/>
              <a:gdLst/>
              <a:ahLst/>
              <a:cxnLst/>
              <a:rect l="l" t="t" r="r" b="b"/>
              <a:pathLst>
                <a:path w="4318635" h="6544945">
                  <a:moveTo>
                    <a:pt x="3631319" y="2037640"/>
                  </a:moveTo>
                  <a:lnTo>
                    <a:pt x="4133718" y="2540039"/>
                  </a:lnTo>
                  <a:lnTo>
                    <a:pt x="4164527" y="2606769"/>
                  </a:lnTo>
                  <a:lnTo>
                    <a:pt x="4188182" y="2630425"/>
                  </a:lnTo>
                  <a:lnTo>
                    <a:pt x="4229340" y="2725463"/>
                  </a:lnTo>
                  <a:lnTo>
                    <a:pt x="4254428" y="2786473"/>
                  </a:lnTo>
                  <a:lnTo>
                    <a:pt x="4277675" y="2845641"/>
                  </a:lnTo>
                  <a:lnTo>
                    <a:pt x="4279639" y="2883525"/>
                  </a:lnTo>
                  <a:lnTo>
                    <a:pt x="4290134" y="2911981"/>
                  </a:lnTo>
                  <a:lnTo>
                    <a:pt x="4300185" y="2939993"/>
                  </a:lnTo>
                  <a:lnTo>
                    <a:pt x="4300816" y="2976545"/>
                  </a:lnTo>
                  <a:lnTo>
                    <a:pt x="4309991" y="3003680"/>
                  </a:lnTo>
                  <a:lnTo>
                    <a:pt x="4309754" y="3039365"/>
                  </a:lnTo>
                  <a:lnTo>
                    <a:pt x="4318070" y="3065641"/>
                  </a:lnTo>
                  <a:lnTo>
                    <a:pt x="4316982" y="3100474"/>
                  </a:lnTo>
                  <a:lnTo>
                    <a:pt x="4313551" y="3168885"/>
                  </a:lnTo>
                  <a:lnTo>
                    <a:pt x="4308475" y="3235651"/>
                  </a:lnTo>
                  <a:lnTo>
                    <a:pt x="4301786" y="3300804"/>
                  </a:lnTo>
                  <a:lnTo>
                    <a:pt x="4293517" y="3364377"/>
                  </a:lnTo>
                  <a:lnTo>
                    <a:pt x="4274719" y="3435382"/>
                  </a:lnTo>
                  <a:lnTo>
                    <a:pt x="4269241" y="3465824"/>
                  </a:lnTo>
                  <a:lnTo>
                    <a:pt x="4254407" y="3504872"/>
                  </a:lnTo>
                  <a:lnTo>
                    <a:pt x="4248183" y="3534569"/>
                  </a:lnTo>
                  <a:lnTo>
                    <a:pt x="4232613" y="3572880"/>
                  </a:lnTo>
                  <a:lnTo>
                    <a:pt x="4225660" y="3601849"/>
                  </a:lnTo>
                  <a:lnTo>
                    <a:pt x="4209368" y="3639439"/>
                  </a:lnTo>
                  <a:lnTo>
                    <a:pt x="4192723" y="3676675"/>
                  </a:lnTo>
                  <a:lnTo>
                    <a:pt x="4175727" y="3713560"/>
                  </a:lnTo>
                  <a:lnTo>
                    <a:pt x="4167365" y="3741120"/>
                  </a:lnTo>
                  <a:lnTo>
                    <a:pt x="4149681" y="3777317"/>
                  </a:lnTo>
                  <a:lnTo>
                    <a:pt x="4131659" y="3813177"/>
                  </a:lnTo>
                  <a:lnTo>
                    <a:pt x="4113304" y="3848703"/>
                  </a:lnTo>
                  <a:lnTo>
                    <a:pt x="4085638" y="3892879"/>
                  </a:lnTo>
                  <a:lnTo>
                    <a:pt x="4066627" y="3927750"/>
                  </a:lnTo>
                  <a:lnTo>
                    <a:pt x="4047294" y="3962298"/>
                  </a:lnTo>
                  <a:lnTo>
                    <a:pt x="4027644" y="3996530"/>
                  </a:lnTo>
                  <a:lnTo>
                    <a:pt x="3998700" y="4039428"/>
                  </a:lnTo>
                  <a:lnTo>
                    <a:pt x="3978427" y="4073036"/>
                  </a:lnTo>
                  <a:lnTo>
                    <a:pt x="3957848" y="4106339"/>
                  </a:lnTo>
                  <a:lnTo>
                    <a:pt x="3927989" y="4148321"/>
                  </a:lnTo>
                  <a:lnTo>
                    <a:pt x="3906812" y="4181026"/>
                  </a:lnTo>
                  <a:lnTo>
                    <a:pt x="3876362" y="4222418"/>
                  </a:lnTo>
                  <a:lnTo>
                    <a:pt x="3845623" y="4263522"/>
                  </a:lnTo>
                  <a:lnTo>
                    <a:pt x="3823579" y="4295359"/>
                  </a:lnTo>
                  <a:lnTo>
                    <a:pt x="3792275" y="4335897"/>
                  </a:lnTo>
                  <a:lnTo>
                    <a:pt x="3760693" y="4376158"/>
                  </a:lnTo>
                  <a:lnTo>
                    <a:pt x="3728840" y="4416146"/>
                  </a:lnTo>
                  <a:lnTo>
                    <a:pt x="3696717" y="4455865"/>
                  </a:lnTo>
                  <a:lnTo>
                    <a:pt x="3664330" y="4495320"/>
                  </a:lnTo>
                  <a:lnTo>
                    <a:pt x="3631683" y="4534515"/>
                  </a:lnTo>
                  <a:lnTo>
                    <a:pt x="3598779" y="4573453"/>
                  </a:lnTo>
                  <a:lnTo>
                    <a:pt x="3565623" y="4612140"/>
                  </a:lnTo>
                  <a:lnTo>
                    <a:pt x="3532219" y="4650578"/>
                  </a:lnTo>
                  <a:lnTo>
                    <a:pt x="3489591" y="4697752"/>
                  </a:lnTo>
                  <a:lnTo>
                    <a:pt x="3455703" y="4735706"/>
                  </a:lnTo>
                  <a:lnTo>
                    <a:pt x="3421578" y="4773424"/>
                  </a:lnTo>
                  <a:lnTo>
                    <a:pt x="3378242" y="4819890"/>
                  </a:lnTo>
                  <a:lnTo>
                    <a:pt x="3343659" y="4857149"/>
                  </a:lnTo>
                  <a:lnTo>
                    <a:pt x="3264844" y="4939979"/>
                  </a:lnTo>
                  <a:lnTo>
                    <a:pt x="3220622" y="4985559"/>
                  </a:lnTo>
                  <a:lnTo>
                    <a:pt x="3176188" y="5030927"/>
                  </a:lnTo>
                  <a:lnTo>
                    <a:pt x="3140527" y="5067108"/>
                  </a:lnTo>
                  <a:lnTo>
                    <a:pt x="3095682" y="5112066"/>
                  </a:lnTo>
                  <a:lnTo>
                    <a:pt x="3050638" y="5156825"/>
                  </a:lnTo>
                  <a:lnTo>
                    <a:pt x="3005400" y="5201389"/>
                  </a:lnTo>
                  <a:lnTo>
                    <a:pt x="2959970" y="5245761"/>
                  </a:lnTo>
                  <a:lnTo>
                    <a:pt x="2914353" y="5289947"/>
                  </a:lnTo>
                  <a:lnTo>
                    <a:pt x="2868553" y="5333950"/>
                  </a:lnTo>
                  <a:lnTo>
                    <a:pt x="2822575" y="5377774"/>
                  </a:lnTo>
                  <a:lnTo>
                    <a:pt x="2776422" y="5421424"/>
                  </a:lnTo>
                  <a:lnTo>
                    <a:pt x="2730098" y="5464903"/>
                  </a:lnTo>
                  <a:lnTo>
                    <a:pt x="2683608" y="5508215"/>
                  </a:lnTo>
                  <a:lnTo>
                    <a:pt x="2636955" y="5551365"/>
                  </a:lnTo>
                  <a:lnTo>
                    <a:pt x="2581164" y="5603336"/>
                  </a:lnTo>
                  <a:lnTo>
                    <a:pt x="2534198" y="5646174"/>
                  </a:lnTo>
                  <a:lnTo>
                    <a:pt x="2487083" y="5688861"/>
                  </a:lnTo>
                  <a:lnTo>
                    <a:pt x="2430841" y="5740382"/>
                  </a:lnTo>
                  <a:lnTo>
                    <a:pt x="2383437" y="5782781"/>
                  </a:lnTo>
                  <a:lnTo>
                    <a:pt x="2326915" y="5834022"/>
                  </a:lnTo>
                  <a:lnTo>
                    <a:pt x="2279086" y="5875995"/>
                  </a:lnTo>
                  <a:lnTo>
                    <a:pt x="2230591" y="5917303"/>
                  </a:lnTo>
                  <a:lnTo>
                    <a:pt x="2181442" y="5957957"/>
                  </a:lnTo>
                  <a:lnTo>
                    <a:pt x="2131652" y="5997969"/>
                  </a:lnTo>
                  <a:lnTo>
                    <a:pt x="2081231" y="6037350"/>
                  </a:lnTo>
                  <a:lnTo>
                    <a:pt x="2030191" y="6076113"/>
                  </a:lnTo>
                  <a:lnTo>
                    <a:pt x="1987524" y="6105288"/>
                  </a:lnTo>
                  <a:lnTo>
                    <a:pt x="1935282" y="6142848"/>
                  </a:lnTo>
                  <a:lnTo>
                    <a:pt x="1891435" y="6170844"/>
                  </a:lnTo>
                  <a:lnTo>
                    <a:pt x="1838037" y="6207248"/>
                  </a:lnTo>
                  <a:lnTo>
                    <a:pt x="1793058" y="6234111"/>
                  </a:lnTo>
                  <a:lnTo>
                    <a:pt x="1747530" y="6260425"/>
                  </a:lnTo>
                  <a:lnTo>
                    <a:pt x="1701464" y="6286202"/>
                  </a:lnTo>
                  <a:lnTo>
                    <a:pt x="1654873" y="6311453"/>
                  </a:lnTo>
                  <a:lnTo>
                    <a:pt x="1607768" y="6336189"/>
                  </a:lnTo>
                  <a:lnTo>
                    <a:pt x="1560160" y="6360424"/>
                  </a:lnTo>
                  <a:lnTo>
                    <a:pt x="1521042" y="6375187"/>
                  </a:lnTo>
                  <a:lnTo>
                    <a:pt x="1472465" y="6398452"/>
                  </a:lnTo>
                  <a:lnTo>
                    <a:pt x="1432400" y="6412269"/>
                  </a:lnTo>
                  <a:lnTo>
                    <a:pt x="1382899" y="6434610"/>
                  </a:lnTo>
                  <a:lnTo>
                    <a:pt x="1341934" y="6447526"/>
                  </a:lnTo>
                  <a:lnTo>
                    <a:pt x="1300537" y="6460011"/>
                  </a:lnTo>
                  <a:lnTo>
                    <a:pt x="1258718" y="6472074"/>
                  </a:lnTo>
                  <a:lnTo>
                    <a:pt x="1216491" y="6483727"/>
                  </a:lnTo>
                  <a:lnTo>
                    <a:pt x="1173865" y="6494984"/>
                  </a:lnTo>
                  <a:lnTo>
                    <a:pt x="1130854" y="6505854"/>
                  </a:lnTo>
                  <a:lnTo>
                    <a:pt x="1087468" y="6516349"/>
                  </a:lnTo>
                  <a:lnTo>
                    <a:pt x="1052700" y="6517502"/>
                  </a:lnTo>
                  <a:lnTo>
                    <a:pt x="1008600" y="6527284"/>
                  </a:lnTo>
                  <a:lnTo>
                    <a:pt x="964161" y="6536726"/>
                  </a:lnTo>
                  <a:lnTo>
                    <a:pt x="928374" y="6536860"/>
                  </a:lnTo>
                  <a:lnTo>
                    <a:pt x="892271" y="6536678"/>
                  </a:lnTo>
                  <a:lnTo>
                    <a:pt x="855863" y="6536192"/>
                  </a:lnTo>
                  <a:lnTo>
                    <a:pt x="810182" y="6544393"/>
                  </a:lnTo>
                  <a:lnTo>
                    <a:pt x="773201" y="6543332"/>
                  </a:lnTo>
                  <a:lnTo>
                    <a:pt x="735949" y="6542001"/>
                  </a:lnTo>
                  <a:lnTo>
                    <a:pt x="707420" y="6531433"/>
                  </a:lnTo>
                  <a:lnTo>
                    <a:pt x="669664" y="6529598"/>
                  </a:lnTo>
                  <a:lnTo>
                    <a:pt x="631673" y="6527528"/>
                  </a:lnTo>
                  <a:lnTo>
                    <a:pt x="602440" y="6516255"/>
                  </a:lnTo>
                  <a:lnTo>
                    <a:pt x="564015" y="6513751"/>
                  </a:lnTo>
                  <a:lnTo>
                    <a:pt x="534370" y="6502067"/>
                  </a:lnTo>
                  <a:lnTo>
                    <a:pt x="495557" y="6499175"/>
                  </a:lnTo>
                  <a:lnTo>
                    <a:pt x="465547" y="6487126"/>
                  </a:lnTo>
                  <a:lnTo>
                    <a:pt x="251515" y="6398817"/>
                  </a:lnTo>
                  <a:lnTo>
                    <a:pt x="229493" y="6376795"/>
                  </a:lnTo>
                  <a:lnTo>
                    <a:pt x="198418" y="6363681"/>
                  </a:lnTo>
                  <a:lnTo>
                    <a:pt x="176264" y="6341526"/>
                  </a:lnTo>
                  <a:lnTo>
                    <a:pt x="145080" y="6328303"/>
                  </a:lnTo>
                  <a:lnTo>
                    <a:pt x="6475" y="6189698"/>
                  </a:lnTo>
                  <a:lnTo>
                    <a:pt x="0" y="1423687"/>
                  </a:lnTo>
                  <a:lnTo>
                    <a:pt x="17114" y="1386920"/>
                  </a:lnTo>
                  <a:lnTo>
                    <a:pt x="39281" y="1337245"/>
                  </a:lnTo>
                  <a:lnTo>
                    <a:pt x="53227" y="1297309"/>
                  </a:lnTo>
                  <a:lnTo>
                    <a:pt x="76902" y="1249142"/>
                  </a:lnTo>
                  <a:lnTo>
                    <a:pt x="101319" y="1201717"/>
                  </a:lnTo>
                  <a:lnTo>
                    <a:pt x="126469" y="1155025"/>
                  </a:lnTo>
                  <a:lnTo>
                    <a:pt x="152342" y="1109056"/>
                  </a:lnTo>
                  <a:lnTo>
                    <a:pt x="178931" y="1063803"/>
                  </a:lnTo>
                  <a:lnTo>
                    <a:pt x="197246" y="1028236"/>
                  </a:lnTo>
                  <a:lnTo>
                    <a:pt x="225239" y="984388"/>
                  </a:lnTo>
                  <a:lnTo>
                    <a:pt x="253922" y="941229"/>
                  </a:lnTo>
                  <a:lnTo>
                    <a:pt x="283286" y="898750"/>
                  </a:lnTo>
                  <a:lnTo>
                    <a:pt x="313322" y="856944"/>
                  </a:lnTo>
                  <a:lnTo>
                    <a:pt x="344022" y="815802"/>
                  </a:lnTo>
                  <a:lnTo>
                    <a:pt x="366396" y="784294"/>
                  </a:lnTo>
                  <a:lnTo>
                    <a:pt x="398396" y="744453"/>
                  </a:lnTo>
                  <a:lnTo>
                    <a:pt x="431034" y="705249"/>
                  </a:lnTo>
                  <a:lnTo>
                    <a:pt x="464302" y="666674"/>
                  </a:lnTo>
                  <a:lnTo>
                    <a:pt x="489209" y="637700"/>
                  </a:lnTo>
                  <a:lnTo>
                    <a:pt x="523708" y="600357"/>
                  </a:lnTo>
                  <a:lnTo>
                    <a:pt x="558811" y="563618"/>
                  </a:lnTo>
                  <a:lnTo>
                    <a:pt x="585527" y="536453"/>
                  </a:lnTo>
                  <a:lnTo>
                    <a:pt x="621810" y="500893"/>
                  </a:lnTo>
                  <a:lnTo>
                    <a:pt x="658670" y="465911"/>
                  </a:lnTo>
                  <a:lnTo>
                    <a:pt x="687118" y="440478"/>
                  </a:lnTo>
                  <a:lnTo>
                    <a:pt x="725106" y="406624"/>
                  </a:lnTo>
                  <a:lnTo>
                    <a:pt x="754666" y="382302"/>
                  </a:lnTo>
                  <a:lnTo>
                    <a:pt x="793748" y="349542"/>
                  </a:lnTo>
                  <a:lnTo>
                    <a:pt x="824384" y="326296"/>
                  </a:lnTo>
                  <a:lnTo>
                    <a:pt x="855545" y="303576"/>
                  </a:lnTo>
                  <a:lnTo>
                    <a:pt x="896204" y="272393"/>
                  </a:lnTo>
                  <a:lnTo>
                    <a:pt x="928390" y="250697"/>
                  </a:lnTo>
                  <a:lnTo>
                    <a:pt x="961076" y="229501"/>
                  </a:lnTo>
                  <a:lnTo>
                    <a:pt x="994252" y="208796"/>
                  </a:lnTo>
                  <a:lnTo>
                    <a:pt x="1027911" y="188574"/>
                  </a:lnTo>
                  <a:lnTo>
                    <a:pt x="1062043" y="168825"/>
                  </a:lnTo>
                  <a:lnTo>
                    <a:pt x="1096641" y="149540"/>
                  </a:lnTo>
                  <a:lnTo>
                    <a:pt x="1131694" y="130712"/>
                  </a:lnTo>
                  <a:lnTo>
                    <a:pt x="1167195" y="112332"/>
                  </a:lnTo>
                  <a:lnTo>
                    <a:pt x="1194155" y="103371"/>
                  </a:lnTo>
                  <a:lnTo>
                    <a:pt x="1230526" y="85860"/>
                  </a:lnTo>
                  <a:lnTo>
                    <a:pt x="1242790" y="80164"/>
                  </a:lnTo>
                  <a:lnTo>
                    <a:pt x="2988808" y="1826181"/>
                  </a:lnTo>
                  <a:lnTo>
                    <a:pt x="3018854" y="1838267"/>
                  </a:lnTo>
                  <a:lnTo>
                    <a:pt x="3038875" y="1858288"/>
                  </a:lnTo>
                  <a:lnTo>
                    <a:pt x="3066915" y="1868367"/>
                  </a:lnTo>
                  <a:lnTo>
                    <a:pt x="3094079" y="1877571"/>
                  </a:lnTo>
                  <a:lnTo>
                    <a:pt x="3111470" y="1894962"/>
                  </a:lnTo>
                  <a:lnTo>
                    <a:pt x="3162172" y="1909743"/>
                  </a:lnTo>
                  <a:lnTo>
                    <a:pt x="3210715" y="1922365"/>
                  </a:lnTo>
                  <a:lnTo>
                    <a:pt x="3373334" y="1959260"/>
                  </a:lnTo>
                  <a:lnTo>
                    <a:pt x="3396763" y="1964729"/>
                  </a:lnTo>
                  <a:lnTo>
                    <a:pt x="3444612" y="1976656"/>
                  </a:lnTo>
                  <a:lnTo>
                    <a:pt x="3494342" y="1990466"/>
                  </a:lnTo>
                  <a:lnTo>
                    <a:pt x="3546627" y="2006830"/>
                  </a:lnTo>
                  <a:lnTo>
                    <a:pt x="3602141" y="2026423"/>
                  </a:lnTo>
                  <a:lnTo>
                    <a:pt x="3631319" y="2037640"/>
                  </a:lnTo>
                  <a:close/>
                </a:path>
                <a:path w="4318635" h="6544945">
                  <a:moveTo>
                    <a:pt x="1959399" y="114273"/>
                  </a:moveTo>
                  <a:lnTo>
                    <a:pt x="2144852" y="299726"/>
                  </a:lnTo>
                  <a:lnTo>
                    <a:pt x="2162880" y="335714"/>
                  </a:lnTo>
                  <a:lnTo>
                    <a:pt x="2190035" y="362869"/>
                  </a:lnTo>
                  <a:lnTo>
                    <a:pt x="2321925" y="620483"/>
                  </a:lnTo>
                  <a:lnTo>
                    <a:pt x="2332529" y="667008"/>
                  </a:lnTo>
                  <a:lnTo>
                    <a:pt x="2372318" y="742718"/>
                  </a:lnTo>
                  <a:lnTo>
                    <a:pt x="2383555" y="789876"/>
                  </a:lnTo>
                  <a:lnTo>
                    <a:pt x="2403997" y="828278"/>
                  </a:lnTo>
                  <a:lnTo>
                    <a:pt x="2436596" y="914760"/>
                  </a:lnTo>
                  <a:lnTo>
                    <a:pt x="2448767" y="962852"/>
                  </a:lnTo>
                  <a:lnTo>
                    <a:pt x="2470168" y="1002212"/>
                  </a:lnTo>
                  <a:lnTo>
                    <a:pt x="2482843" y="1050809"/>
                  </a:lnTo>
                  <a:lnTo>
                    <a:pt x="2526947" y="1130834"/>
                  </a:lnTo>
                  <a:lnTo>
                    <a:pt x="2540428" y="1180236"/>
                  </a:lnTo>
                  <a:lnTo>
                    <a:pt x="2586199" y="1261928"/>
                  </a:lnTo>
                  <a:lnTo>
                    <a:pt x="2600542" y="1312192"/>
                  </a:lnTo>
                  <a:lnTo>
                    <a:pt x="2721785" y="1523237"/>
                  </a:lnTo>
                  <a:lnTo>
                    <a:pt x="2755984" y="1557436"/>
                  </a:lnTo>
                  <a:lnTo>
                    <a:pt x="2781541" y="1600953"/>
                  </a:lnTo>
                  <a:lnTo>
                    <a:pt x="2805016" y="1642390"/>
                  </a:lnTo>
                  <a:lnTo>
                    <a:pt x="1242790" y="80164"/>
                  </a:lnTo>
                  <a:lnTo>
                    <a:pt x="1267319" y="68771"/>
                  </a:lnTo>
                  <a:lnTo>
                    <a:pt x="1295544" y="61075"/>
                  </a:lnTo>
                  <a:lnTo>
                    <a:pt x="1333154" y="44804"/>
                  </a:lnTo>
                  <a:lnTo>
                    <a:pt x="1391592" y="31400"/>
                  </a:lnTo>
                  <a:lnTo>
                    <a:pt x="1451545" y="19511"/>
                  </a:lnTo>
                  <a:lnTo>
                    <a:pt x="1512943" y="9067"/>
                  </a:lnTo>
                  <a:lnTo>
                    <a:pt x="1575718" y="0"/>
                  </a:lnTo>
                  <a:lnTo>
                    <a:pt x="1598619" y="4940"/>
                  </a:lnTo>
                  <a:lnTo>
                    <a:pt x="1630819" y="1219"/>
                  </a:lnTo>
                  <a:lnTo>
                    <a:pt x="1654348" y="6788"/>
                  </a:lnTo>
                  <a:lnTo>
                    <a:pt x="1741433" y="22031"/>
                  </a:lnTo>
                  <a:lnTo>
                    <a:pt x="1776081" y="38718"/>
                  </a:lnTo>
                  <a:lnTo>
                    <a:pt x="1819773" y="46489"/>
                  </a:lnTo>
                  <a:lnTo>
                    <a:pt x="1959399" y="114273"/>
                  </a:lnTo>
                  <a:close/>
                </a:path>
                <a:path w="4318635" h="6544945">
                  <a:moveTo>
                    <a:pt x="3741510" y="2111910"/>
                  </a:moveTo>
                  <a:lnTo>
                    <a:pt x="4038929" y="2409329"/>
                  </a:lnTo>
                  <a:lnTo>
                    <a:pt x="4072643" y="2461004"/>
                  </a:lnTo>
                  <a:lnTo>
                    <a:pt x="4108596" y="2514917"/>
                  </a:lnTo>
                  <a:lnTo>
                    <a:pt x="3652577" y="2058898"/>
                  </a:lnTo>
                  <a:lnTo>
                    <a:pt x="3683958" y="2072319"/>
                  </a:lnTo>
                  <a:lnTo>
                    <a:pt x="3707588" y="2095948"/>
                  </a:lnTo>
                  <a:lnTo>
                    <a:pt x="3741510" y="2111910"/>
                  </a:lnTo>
                  <a:close/>
                </a:path>
                <a:path w="4318635" h="6544945">
                  <a:moveTo>
                    <a:pt x="3804647" y="2157087"/>
                  </a:moveTo>
                  <a:lnTo>
                    <a:pt x="3932413" y="2284853"/>
                  </a:lnTo>
                  <a:lnTo>
                    <a:pt x="3959918" y="2330318"/>
                  </a:lnTo>
                  <a:lnTo>
                    <a:pt x="3767848" y="2138248"/>
                  </a:lnTo>
                  <a:lnTo>
                    <a:pt x="3804647" y="2157087"/>
                  </a:lnTo>
                  <a:close/>
                </a:path>
                <a:path w="4318635" h="6544945">
                  <a:moveTo>
                    <a:pt x="2047152" y="184065"/>
                  </a:moveTo>
                  <a:lnTo>
                    <a:pt x="2100235" y="237149"/>
                  </a:lnTo>
                  <a:lnTo>
                    <a:pt x="2117986" y="272860"/>
                  </a:lnTo>
                  <a:lnTo>
                    <a:pt x="2011807" y="166681"/>
                  </a:lnTo>
                  <a:lnTo>
                    <a:pt x="2047152" y="184065"/>
                  </a:lnTo>
                  <a:close/>
                </a:path>
              </a:pathLst>
            </a:custGeom>
            <a:solidFill>
              <a:srgbClr val="FFFFFF">
                <a:alpha val="8628"/>
              </a:srgbClr>
            </a:solidFill>
          </p:spPr>
          <p:txBody>
            <a:bodyPr wrap="square" lIns="0" tIns="0" rIns="0" bIns="0" rtlCol="0"/>
            <a:lstStyle/>
            <a:p>
              <a:endParaRPr/>
            </a:p>
          </p:txBody>
        </p:sp>
      </p:grpSp>
      <p:sp>
        <p:nvSpPr>
          <p:cNvPr id="9" name="object 9"/>
          <p:cNvSpPr txBox="1">
            <a:spLocks noGrp="1"/>
          </p:cNvSpPr>
          <p:nvPr>
            <p:ph type="title"/>
          </p:nvPr>
        </p:nvSpPr>
        <p:spPr>
          <a:xfrm>
            <a:off x="898088" y="998686"/>
            <a:ext cx="4385945" cy="500380"/>
          </a:xfrm>
          <a:prstGeom prst="rect">
            <a:avLst/>
          </a:prstGeom>
        </p:spPr>
        <p:txBody>
          <a:bodyPr vert="horz" wrap="square" lIns="0" tIns="14604" rIns="0" bIns="0" rtlCol="0">
            <a:spAutoFit/>
          </a:bodyPr>
          <a:lstStyle/>
          <a:p>
            <a:pPr marL="12700">
              <a:lnSpc>
                <a:spcPct val="100000"/>
              </a:lnSpc>
              <a:spcBef>
                <a:spcPts val="114"/>
              </a:spcBef>
              <a:tabLst>
                <a:tab pos="973455" algn="l"/>
                <a:tab pos="3098800" algn="l"/>
              </a:tabLst>
            </a:pPr>
            <a:r>
              <a:rPr sz="3100" spc="170" dirty="0"/>
              <a:t>T</a:t>
            </a:r>
            <a:r>
              <a:rPr sz="3100" spc="165" dirty="0"/>
              <a:t>H</a:t>
            </a:r>
            <a:r>
              <a:rPr sz="3100" spc="-425" dirty="0"/>
              <a:t>E</a:t>
            </a:r>
            <a:r>
              <a:rPr sz="3100" dirty="0"/>
              <a:t>	</a:t>
            </a:r>
            <a:r>
              <a:rPr sz="3100" spc="-35" dirty="0"/>
              <a:t>P</a:t>
            </a:r>
            <a:r>
              <a:rPr sz="3100" spc="-165" dirty="0"/>
              <a:t>R</a:t>
            </a:r>
            <a:r>
              <a:rPr sz="3100" spc="315" dirty="0"/>
              <a:t>I</a:t>
            </a:r>
            <a:r>
              <a:rPr sz="3100" spc="650" dirty="0"/>
              <a:t>M</a:t>
            </a:r>
            <a:r>
              <a:rPr sz="3100" spc="450" dirty="0"/>
              <a:t>A</a:t>
            </a:r>
            <a:r>
              <a:rPr sz="3100" spc="-165" dirty="0"/>
              <a:t>R</a:t>
            </a:r>
            <a:r>
              <a:rPr sz="3100" spc="65" dirty="0"/>
              <a:t>Y</a:t>
            </a:r>
            <a:r>
              <a:rPr sz="3100" dirty="0"/>
              <a:t>	</a:t>
            </a:r>
            <a:r>
              <a:rPr sz="3100" spc="220" dirty="0"/>
              <a:t>K</a:t>
            </a:r>
            <a:r>
              <a:rPr sz="3100" spc="-110" dirty="0"/>
              <a:t>E</a:t>
            </a:r>
            <a:r>
              <a:rPr sz="3100" spc="380" dirty="0"/>
              <a:t>Y</a:t>
            </a:r>
            <a:r>
              <a:rPr sz="3100" spc="260" dirty="0"/>
              <a:t>S</a:t>
            </a:r>
            <a:r>
              <a:rPr sz="3100" spc="114" dirty="0"/>
              <a:t>:</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8196" y="212923"/>
            <a:ext cx="1767839" cy="574040"/>
          </a:xfrm>
          <a:prstGeom prst="rect">
            <a:avLst/>
          </a:prstGeom>
        </p:spPr>
        <p:txBody>
          <a:bodyPr vert="horz" wrap="square" lIns="0" tIns="12700" rIns="0" bIns="0" rtlCol="0">
            <a:spAutoFit/>
          </a:bodyPr>
          <a:lstStyle/>
          <a:p>
            <a:pPr marL="12700">
              <a:lnSpc>
                <a:spcPct val="100000"/>
              </a:lnSpc>
              <a:spcBef>
                <a:spcPts val="100"/>
              </a:spcBef>
            </a:pPr>
            <a:r>
              <a:rPr sz="3600" spc="545" dirty="0">
                <a:solidFill>
                  <a:srgbClr val="04335C"/>
                </a:solidFill>
                <a:latin typeface="Trebuchet MS"/>
                <a:cs typeface="Trebuchet MS"/>
              </a:rPr>
              <a:t>S</a:t>
            </a:r>
            <a:r>
              <a:rPr sz="3600" spc="25" dirty="0">
                <a:solidFill>
                  <a:srgbClr val="04335C"/>
                </a:solidFill>
                <a:latin typeface="Trebuchet MS"/>
                <a:cs typeface="Trebuchet MS"/>
              </a:rPr>
              <a:t>T</a:t>
            </a:r>
            <a:r>
              <a:rPr sz="3600" spc="370" dirty="0">
                <a:solidFill>
                  <a:srgbClr val="04335C"/>
                </a:solidFill>
                <a:latin typeface="Trebuchet MS"/>
                <a:cs typeface="Trebuchet MS"/>
              </a:rPr>
              <a:t>R</a:t>
            </a:r>
            <a:r>
              <a:rPr sz="3600" spc="120" dirty="0">
                <a:solidFill>
                  <a:srgbClr val="04335C"/>
                </a:solidFill>
                <a:latin typeface="Trebuchet MS"/>
                <a:cs typeface="Trebuchet MS"/>
              </a:rPr>
              <a:t>U</a:t>
            </a:r>
            <a:r>
              <a:rPr sz="3600" spc="484" dirty="0">
                <a:solidFill>
                  <a:srgbClr val="04335C"/>
                </a:solidFill>
                <a:latin typeface="Trebuchet MS"/>
                <a:cs typeface="Trebuchet MS"/>
              </a:rPr>
              <a:t>C</a:t>
            </a:r>
            <a:r>
              <a:rPr sz="3600" spc="-335" dirty="0">
                <a:solidFill>
                  <a:srgbClr val="04335C"/>
                </a:solidFill>
                <a:latin typeface="Trebuchet MS"/>
                <a:cs typeface="Trebuchet MS"/>
              </a:rPr>
              <a:t>T</a:t>
            </a:r>
            <a:endParaRPr sz="3600">
              <a:latin typeface="Trebuchet MS"/>
              <a:cs typeface="Trebuchet MS"/>
            </a:endParaRPr>
          </a:p>
        </p:txBody>
      </p:sp>
      <p:sp>
        <p:nvSpPr>
          <p:cNvPr id="3" name="object 3"/>
          <p:cNvSpPr txBox="1"/>
          <p:nvPr/>
        </p:nvSpPr>
        <p:spPr>
          <a:xfrm>
            <a:off x="3309106" y="905768"/>
            <a:ext cx="4925695" cy="1954530"/>
          </a:xfrm>
          <a:prstGeom prst="rect">
            <a:avLst/>
          </a:prstGeom>
        </p:spPr>
        <p:txBody>
          <a:bodyPr vert="horz" wrap="square" lIns="0" tIns="12065" rIns="0" bIns="0" rtlCol="0">
            <a:spAutoFit/>
          </a:bodyPr>
          <a:lstStyle/>
          <a:p>
            <a:pPr marL="12700" marR="5080" algn="ctr">
              <a:lnSpc>
                <a:spcPct val="121700"/>
              </a:lnSpc>
              <a:spcBef>
                <a:spcPts val="95"/>
              </a:spcBef>
            </a:pPr>
            <a:r>
              <a:rPr sz="2600" spc="-405" dirty="0">
                <a:solidFill>
                  <a:srgbClr val="04335C"/>
                </a:solidFill>
                <a:latin typeface="Tahoma"/>
                <a:cs typeface="Tahoma"/>
              </a:rPr>
              <a:t>I</a:t>
            </a:r>
            <a:r>
              <a:rPr sz="2600" spc="-15" dirty="0">
                <a:solidFill>
                  <a:srgbClr val="04335C"/>
                </a:solidFill>
                <a:latin typeface="Tahoma"/>
                <a:cs typeface="Tahoma"/>
              </a:rPr>
              <a:t>t</a:t>
            </a:r>
            <a:r>
              <a:rPr sz="2600" spc="-114" dirty="0">
                <a:solidFill>
                  <a:srgbClr val="04335C"/>
                </a:solidFill>
                <a:latin typeface="Tahoma"/>
                <a:cs typeface="Tahoma"/>
              </a:rPr>
              <a:t> </a:t>
            </a:r>
            <a:r>
              <a:rPr sz="2600" spc="-5" dirty="0">
                <a:solidFill>
                  <a:srgbClr val="04335C"/>
                </a:solidFill>
                <a:latin typeface="Tahoma"/>
                <a:cs typeface="Tahoma"/>
              </a:rPr>
              <a:t>i</a:t>
            </a:r>
            <a:r>
              <a:rPr sz="2600" spc="-120" dirty="0">
                <a:solidFill>
                  <a:srgbClr val="04335C"/>
                </a:solidFill>
                <a:latin typeface="Tahoma"/>
                <a:cs typeface="Tahoma"/>
              </a:rPr>
              <a:t>s</a:t>
            </a:r>
            <a:r>
              <a:rPr sz="2600" spc="-114" dirty="0">
                <a:solidFill>
                  <a:srgbClr val="04335C"/>
                </a:solidFill>
                <a:latin typeface="Tahoma"/>
                <a:cs typeface="Tahoma"/>
              </a:rPr>
              <a:t> </a:t>
            </a:r>
            <a:r>
              <a:rPr sz="2600" spc="114" dirty="0">
                <a:solidFill>
                  <a:srgbClr val="04335C"/>
                </a:solidFill>
                <a:latin typeface="Tahoma"/>
                <a:cs typeface="Tahoma"/>
              </a:rPr>
              <a:t>a</a:t>
            </a:r>
            <a:r>
              <a:rPr sz="2600" spc="-114" dirty="0">
                <a:solidFill>
                  <a:srgbClr val="04335C"/>
                </a:solidFill>
                <a:latin typeface="Tahoma"/>
                <a:cs typeface="Tahoma"/>
              </a:rPr>
              <a:t> </a:t>
            </a:r>
            <a:r>
              <a:rPr sz="2600" spc="-135" dirty="0">
                <a:solidFill>
                  <a:srgbClr val="04335C"/>
                </a:solidFill>
                <a:latin typeface="Tahoma"/>
                <a:cs typeface="Tahoma"/>
              </a:rPr>
              <a:t>u</a:t>
            </a:r>
            <a:r>
              <a:rPr sz="2600" spc="-125" dirty="0">
                <a:solidFill>
                  <a:srgbClr val="04335C"/>
                </a:solidFill>
                <a:latin typeface="Tahoma"/>
                <a:cs typeface="Tahoma"/>
              </a:rPr>
              <a:t>s</a:t>
            </a:r>
            <a:r>
              <a:rPr sz="2600" spc="40" dirty="0">
                <a:solidFill>
                  <a:srgbClr val="04335C"/>
                </a:solidFill>
                <a:latin typeface="Tahoma"/>
                <a:cs typeface="Tahoma"/>
              </a:rPr>
              <a:t>e</a:t>
            </a:r>
            <a:r>
              <a:rPr sz="2600" spc="-130" dirty="0">
                <a:solidFill>
                  <a:srgbClr val="04335C"/>
                </a:solidFill>
                <a:latin typeface="Tahoma"/>
                <a:cs typeface="Tahoma"/>
              </a:rPr>
              <a:t>r</a:t>
            </a:r>
            <a:r>
              <a:rPr sz="2600" spc="-114" dirty="0">
                <a:solidFill>
                  <a:srgbClr val="04335C"/>
                </a:solidFill>
                <a:latin typeface="Tahoma"/>
                <a:cs typeface="Tahoma"/>
              </a:rPr>
              <a:t> </a:t>
            </a:r>
            <a:r>
              <a:rPr sz="2600" spc="35" dirty="0">
                <a:solidFill>
                  <a:srgbClr val="04335C"/>
                </a:solidFill>
                <a:latin typeface="Tahoma"/>
                <a:cs typeface="Tahoma"/>
              </a:rPr>
              <a:t>d</a:t>
            </a:r>
            <a:r>
              <a:rPr sz="2600" spc="40" dirty="0">
                <a:solidFill>
                  <a:srgbClr val="04335C"/>
                </a:solidFill>
                <a:latin typeface="Tahoma"/>
                <a:cs typeface="Tahoma"/>
              </a:rPr>
              <a:t>e</a:t>
            </a:r>
            <a:r>
              <a:rPr sz="2600" spc="50" dirty="0">
                <a:solidFill>
                  <a:srgbClr val="04335C"/>
                </a:solidFill>
                <a:latin typeface="Tahoma"/>
                <a:cs typeface="Tahoma"/>
              </a:rPr>
              <a:t>f</a:t>
            </a:r>
            <a:r>
              <a:rPr sz="2600" spc="-5" dirty="0">
                <a:solidFill>
                  <a:srgbClr val="04335C"/>
                </a:solidFill>
                <a:latin typeface="Tahoma"/>
                <a:cs typeface="Tahoma"/>
              </a:rPr>
              <a:t>i</a:t>
            </a:r>
            <a:r>
              <a:rPr sz="2600" spc="-135" dirty="0">
                <a:solidFill>
                  <a:srgbClr val="04335C"/>
                </a:solidFill>
                <a:latin typeface="Tahoma"/>
                <a:cs typeface="Tahoma"/>
              </a:rPr>
              <a:t>n</a:t>
            </a:r>
            <a:r>
              <a:rPr sz="2600" spc="40" dirty="0">
                <a:solidFill>
                  <a:srgbClr val="04335C"/>
                </a:solidFill>
                <a:latin typeface="Tahoma"/>
                <a:cs typeface="Tahoma"/>
              </a:rPr>
              <a:t>ed</a:t>
            </a:r>
            <a:r>
              <a:rPr sz="2600" spc="-114" dirty="0">
                <a:solidFill>
                  <a:srgbClr val="04335C"/>
                </a:solidFill>
                <a:latin typeface="Tahoma"/>
                <a:cs typeface="Tahoma"/>
              </a:rPr>
              <a:t> </a:t>
            </a:r>
            <a:r>
              <a:rPr sz="2600" spc="35" dirty="0">
                <a:solidFill>
                  <a:srgbClr val="04335C"/>
                </a:solidFill>
                <a:latin typeface="Tahoma"/>
                <a:cs typeface="Tahoma"/>
              </a:rPr>
              <a:t>d</a:t>
            </a:r>
            <a:r>
              <a:rPr sz="2600" spc="110" dirty="0">
                <a:solidFill>
                  <a:srgbClr val="04335C"/>
                </a:solidFill>
                <a:latin typeface="Tahoma"/>
                <a:cs typeface="Tahoma"/>
              </a:rPr>
              <a:t>a</a:t>
            </a:r>
            <a:r>
              <a:rPr sz="2600" spc="-20" dirty="0">
                <a:solidFill>
                  <a:srgbClr val="04335C"/>
                </a:solidFill>
                <a:latin typeface="Tahoma"/>
                <a:cs typeface="Tahoma"/>
              </a:rPr>
              <a:t>t</a:t>
            </a:r>
            <a:r>
              <a:rPr sz="2600" spc="110" dirty="0">
                <a:solidFill>
                  <a:srgbClr val="04335C"/>
                </a:solidFill>
                <a:latin typeface="Tahoma"/>
                <a:cs typeface="Tahoma"/>
              </a:rPr>
              <a:t>a</a:t>
            </a:r>
            <a:r>
              <a:rPr sz="2600" spc="-20" dirty="0">
                <a:solidFill>
                  <a:srgbClr val="04335C"/>
                </a:solidFill>
                <a:latin typeface="Tahoma"/>
                <a:cs typeface="Tahoma"/>
              </a:rPr>
              <a:t>t</a:t>
            </a:r>
            <a:r>
              <a:rPr sz="2600" spc="-195" dirty="0">
                <a:solidFill>
                  <a:srgbClr val="04335C"/>
                </a:solidFill>
                <a:latin typeface="Tahoma"/>
                <a:cs typeface="Tahoma"/>
              </a:rPr>
              <a:t>y</a:t>
            </a:r>
            <a:r>
              <a:rPr sz="2600" spc="35" dirty="0">
                <a:solidFill>
                  <a:srgbClr val="04335C"/>
                </a:solidFill>
                <a:latin typeface="Tahoma"/>
                <a:cs typeface="Tahoma"/>
              </a:rPr>
              <a:t>p</a:t>
            </a:r>
            <a:r>
              <a:rPr sz="2600" spc="45" dirty="0">
                <a:solidFill>
                  <a:srgbClr val="04335C"/>
                </a:solidFill>
                <a:latin typeface="Tahoma"/>
                <a:cs typeface="Tahoma"/>
              </a:rPr>
              <a:t>e</a:t>
            </a:r>
            <a:r>
              <a:rPr sz="2600" spc="-114" dirty="0">
                <a:solidFill>
                  <a:srgbClr val="04335C"/>
                </a:solidFill>
                <a:latin typeface="Tahoma"/>
                <a:cs typeface="Tahoma"/>
              </a:rPr>
              <a:t> </a:t>
            </a:r>
            <a:r>
              <a:rPr sz="2600" spc="-55" dirty="0">
                <a:solidFill>
                  <a:srgbClr val="04335C"/>
                </a:solidFill>
                <a:latin typeface="Tahoma"/>
                <a:cs typeface="Tahoma"/>
              </a:rPr>
              <a:t>w</a:t>
            </a:r>
            <a:r>
              <a:rPr sz="2600" spc="-135" dirty="0">
                <a:solidFill>
                  <a:srgbClr val="04335C"/>
                </a:solidFill>
                <a:latin typeface="Tahoma"/>
                <a:cs typeface="Tahoma"/>
              </a:rPr>
              <a:t>h</a:t>
            </a:r>
            <a:r>
              <a:rPr sz="2600" spc="-5" dirty="0">
                <a:solidFill>
                  <a:srgbClr val="04335C"/>
                </a:solidFill>
                <a:latin typeface="Tahoma"/>
                <a:cs typeface="Tahoma"/>
              </a:rPr>
              <a:t>i</a:t>
            </a:r>
            <a:r>
              <a:rPr sz="2600" spc="145" dirty="0">
                <a:solidFill>
                  <a:srgbClr val="04335C"/>
                </a:solidFill>
                <a:latin typeface="Tahoma"/>
                <a:cs typeface="Tahoma"/>
              </a:rPr>
              <a:t>c</a:t>
            </a:r>
            <a:r>
              <a:rPr sz="2600" spc="-90" dirty="0">
                <a:solidFill>
                  <a:srgbClr val="04335C"/>
                </a:solidFill>
                <a:latin typeface="Tahoma"/>
                <a:cs typeface="Tahoma"/>
              </a:rPr>
              <a:t>h  </a:t>
            </a:r>
            <a:r>
              <a:rPr sz="2600" spc="10" dirty="0">
                <a:solidFill>
                  <a:srgbClr val="04335C"/>
                </a:solidFill>
                <a:latin typeface="Tahoma"/>
                <a:cs typeface="Tahoma"/>
              </a:rPr>
              <a:t>creates </a:t>
            </a:r>
            <a:r>
              <a:rPr sz="2600" spc="114" dirty="0">
                <a:solidFill>
                  <a:srgbClr val="04335C"/>
                </a:solidFill>
                <a:latin typeface="Tahoma"/>
                <a:cs typeface="Tahoma"/>
              </a:rPr>
              <a:t>a </a:t>
            </a:r>
            <a:r>
              <a:rPr sz="2600" spc="10" dirty="0">
                <a:solidFill>
                  <a:srgbClr val="04335C"/>
                </a:solidFill>
                <a:latin typeface="Tahoma"/>
                <a:cs typeface="Tahoma"/>
              </a:rPr>
              <a:t>datatype </a:t>
            </a:r>
            <a:r>
              <a:rPr sz="2600" spc="-15" dirty="0">
                <a:solidFill>
                  <a:srgbClr val="04335C"/>
                </a:solidFill>
                <a:latin typeface="Tahoma"/>
                <a:cs typeface="Tahoma"/>
              </a:rPr>
              <a:t>that </a:t>
            </a:r>
            <a:r>
              <a:rPr sz="2600" spc="45" dirty="0">
                <a:solidFill>
                  <a:srgbClr val="04335C"/>
                </a:solidFill>
                <a:latin typeface="Tahoma"/>
                <a:cs typeface="Tahoma"/>
              </a:rPr>
              <a:t>can </a:t>
            </a:r>
            <a:r>
              <a:rPr sz="2600" spc="40" dirty="0">
                <a:solidFill>
                  <a:srgbClr val="04335C"/>
                </a:solidFill>
                <a:latin typeface="Tahoma"/>
                <a:cs typeface="Tahoma"/>
              </a:rPr>
              <a:t>be </a:t>
            </a:r>
            <a:r>
              <a:rPr sz="2600" spc="45" dirty="0">
                <a:solidFill>
                  <a:srgbClr val="04335C"/>
                </a:solidFill>
                <a:latin typeface="Tahoma"/>
                <a:cs typeface="Tahoma"/>
              </a:rPr>
              <a:t> </a:t>
            </a:r>
            <a:r>
              <a:rPr sz="2600" spc="-45" dirty="0">
                <a:solidFill>
                  <a:srgbClr val="04335C"/>
                </a:solidFill>
                <a:latin typeface="Tahoma"/>
                <a:cs typeface="Tahoma"/>
              </a:rPr>
              <a:t>used </a:t>
            </a:r>
            <a:r>
              <a:rPr sz="2600" spc="-5" dirty="0">
                <a:solidFill>
                  <a:srgbClr val="04335C"/>
                </a:solidFill>
                <a:latin typeface="Tahoma"/>
                <a:cs typeface="Tahoma"/>
              </a:rPr>
              <a:t>to </a:t>
            </a:r>
            <a:r>
              <a:rPr sz="2600" spc="-35" dirty="0">
                <a:solidFill>
                  <a:srgbClr val="04335C"/>
                </a:solidFill>
                <a:latin typeface="Tahoma"/>
                <a:cs typeface="Tahoma"/>
              </a:rPr>
              <a:t>group </a:t>
            </a:r>
            <a:r>
              <a:rPr sz="2600" spc="-70" dirty="0">
                <a:solidFill>
                  <a:srgbClr val="04335C"/>
                </a:solidFill>
                <a:latin typeface="Tahoma"/>
                <a:cs typeface="Tahoma"/>
              </a:rPr>
              <a:t>items. </a:t>
            </a:r>
            <a:r>
              <a:rPr sz="2600" spc="-210" dirty="0">
                <a:solidFill>
                  <a:srgbClr val="04335C"/>
                </a:solidFill>
                <a:latin typeface="Tahoma"/>
                <a:cs typeface="Tahoma"/>
              </a:rPr>
              <a:t>It </a:t>
            </a:r>
            <a:r>
              <a:rPr sz="2600" spc="-60" dirty="0">
                <a:solidFill>
                  <a:srgbClr val="04335C"/>
                </a:solidFill>
                <a:latin typeface="Tahoma"/>
                <a:cs typeface="Tahoma"/>
              </a:rPr>
              <a:t>is </a:t>
            </a:r>
            <a:r>
              <a:rPr sz="2600" spc="-45" dirty="0">
                <a:solidFill>
                  <a:srgbClr val="04335C"/>
                </a:solidFill>
                <a:latin typeface="Tahoma"/>
                <a:cs typeface="Tahoma"/>
              </a:rPr>
              <a:t>used </a:t>
            </a:r>
            <a:r>
              <a:rPr sz="2600" spc="-25" dirty="0">
                <a:solidFill>
                  <a:srgbClr val="04335C"/>
                </a:solidFill>
                <a:latin typeface="Tahoma"/>
                <a:cs typeface="Tahoma"/>
              </a:rPr>
              <a:t>for </a:t>
            </a:r>
            <a:r>
              <a:rPr sz="2600" spc="-20" dirty="0">
                <a:solidFill>
                  <a:srgbClr val="04335C"/>
                </a:solidFill>
                <a:latin typeface="Tahoma"/>
                <a:cs typeface="Tahoma"/>
              </a:rPr>
              <a:t> </a:t>
            </a:r>
            <a:r>
              <a:rPr sz="2600" spc="10" dirty="0">
                <a:solidFill>
                  <a:srgbClr val="04335C"/>
                </a:solidFill>
                <a:latin typeface="Tahoma"/>
                <a:cs typeface="Tahoma"/>
              </a:rPr>
              <a:t>dates</a:t>
            </a:r>
            <a:r>
              <a:rPr sz="2600" spc="-120" dirty="0">
                <a:solidFill>
                  <a:srgbClr val="04335C"/>
                </a:solidFill>
                <a:latin typeface="Tahoma"/>
                <a:cs typeface="Tahoma"/>
              </a:rPr>
              <a:t> </a:t>
            </a:r>
            <a:r>
              <a:rPr sz="2600" spc="5" dirty="0">
                <a:solidFill>
                  <a:srgbClr val="04335C"/>
                </a:solidFill>
                <a:latin typeface="Tahoma"/>
                <a:cs typeface="Tahoma"/>
              </a:rPr>
              <a:t>and</a:t>
            </a:r>
            <a:r>
              <a:rPr sz="2600" spc="-114" dirty="0">
                <a:solidFill>
                  <a:srgbClr val="04335C"/>
                </a:solidFill>
                <a:latin typeface="Tahoma"/>
                <a:cs typeface="Tahoma"/>
              </a:rPr>
              <a:t> </a:t>
            </a:r>
            <a:r>
              <a:rPr sz="2600" spc="-45" dirty="0">
                <a:solidFill>
                  <a:srgbClr val="04335C"/>
                </a:solidFill>
                <a:latin typeface="Tahoma"/>
                <a:cs typeface="Tahoma"/>
              </a:rPr>
              <a:t>remainder</a:t>
            </a:r>
            <a:endParaRPr sz="2600">
              <a:latin typeface="Tahoma"/>
              <a:cs typeface="Tahoma"/>
            </a:endParaRPr>
          </a:p>
        </p:txBody>
      </p:sp>
      <p:sp>
        <p:nvSpPr>
          <p:cNvPr id="4" name="object 4"/>
          <p:cNvSpPr txBox="1"/>
          <p:nvPr/>
        </p:nvSpPr>
        <p:spPr>
          <a:xfrm>
            <a:off x="10166101" y="1485129"/>
            <a:ext cx="5128895" cy="3432810"/>
          </a:xfrm>
          <a:prstGeom prst="rect">
            <a:avLst/>
          </a:prstGeom>
        </p:spPr>
        <p:txBody>
          <a:bodyPr vert="horz" wrap="square" lIns="0" tIns="290830" rIns="0" bIns="0" rtlCol="0">
            <a:spAutoFit/>
          </a:bodyPr>
          <a:lstStyle/>
          <a:p>
            <a:pPr algn="ctr">
              <a:lnSpc>
                <a:spcPct val="100000"/>
              </a:lnSpc>
              <a:spcBef>
                <a:spcPts val="2290"/>
              </a:spcBef>
            </a:pPr>
            <a:r>
              <a:rPr sz="3600" spc="85" dirty="0">
                <a:solidFill>
                  <a:srgbClr val="04335C"/>
                </a:solidFill>
                <a:latin typeface="Tahoma"/>
                <a:cs typeface="Tahoma"/>
              </a:rPr>
              <a:t>SWITCH</a:t>
            </a:r>
            <a:endParaRPr sz="3600">
              <a:latin typeface="Tahoma"/>
              <a:cs typeface="Tahoma"/>
            </a:endParaRPr>
          </a:p>
          <a:p>
            <a:pPr marL="12700" marR="5080" algn="ctr">
              <a:lnSpc>
                <a:spcPct val="125000"/>
              </a:lnSpc>
              <a:spcBef>
                <a:spcPts val="810"/>
              </a:spcBef>
            </a:pPr>
            <a:r>
              <a:rPr sz="2600" spc="-30" dirty="0">
                <a:solidFill>
                  <a:srgbClr val="04335C"/>
                </a:solidFill>
                <a:latin typeface="Tahoma"/>
                <a:cs typeface="Tahoma"/>
              </a:rPr>
              <a:t>Allows </a:t>
            </a:r>
            <a:r>
              <a:rPr sz="2600" spc="-5" dirty="0">
                <a:solidFill>
                  <a:srgbClr val="04335C"/>
                </a:solidFill>
                <a:latin typeface="Tahoma"/>
                <a:cs typeface="Tahoma"/>
              </a:rPr>
              <a:t>to </a:t>
            </a:r>
            <a:r>
              <a:rPr sz="2600" dirty="0">
                <a:solidFill>
                  <a:srgbClr val="04335C"/>
                </a:solidFill>
                <a:latin typeface="Tahoma"/>
                <a:cs typeface="Tahoma"/>
              </a:rPr>
              <a:t>execute </a:t>
            </a:r>
            <a:r>
              <a:rPr sz="2600" spc="-45" dirty="0">
                <a:solidFill>
                  <a:srgbClr val="04335C"/>
                </a:solidFill>
                <a:latin typeface="Tahoma"/>
                <a:cs typeface="Tahoma"/>
              </a:rPr>
              <a:t>multiple </a:t>
            </a:r>
            <a:r>
              <a:rPr sz="2600" spc="-40" dirty="0">
                <a:solidFill>
                  <a:srgbClr val="04335C"/>
                </a:solidFill>
                <a:latin typeface="Tahoma"/>
                <a:cs typeface="Tahoma"/>
              </a:rPr>
              <a:t> </a:t>
            </a:r>
            <a:r>
              <a:rPr sz="2600" spc="-20" dirty="0">
                <a:solidFill>
                  <a:srgbClr val="04335C"/>
                </a:solidFill>
                <a:latin typeface="Tahoma"/>
                <a:cs typeface="Tahoma"/>
              </a:rPr>
              <a:t>operations</a:t>
            </a:r>
            <a:r>
              <a:rPr sz="2600" spc="-114" dirty="0">
                <a:solidFill>
                  <a:srgbClr val="04335C"/>
                </a:solidFill>
                <a:latin typeface="Tahoma"/>
                <a:cs typeface="Tahoma"/>
              </a:rPr>
              <a:t> </a:t>
            </a:r>
            <a:r>
              <a:rPr sz="2600" spc="-25" dirty="0">
                <a:solidFill>
                  <a:srgbClr val="04335C"/>
                </a:solidFill>
                <a:latin typeface="Tahoma"/>
                <a:cs typeface="Tahoma"/>
              </a:rPr>
              <a:t>for</a:t>
            </a:r>
            <a:r>
              <a:rPr sz="2600" spc="-114" dirty="0">
                <a:solidFill>
                  <a:srgbClr val="04335C"/>
                </a:solidFill>
                <a:latin typeface="Tahoma"/>
                <a:cs typeface="Tahoma"/>
              </a:rPr>
              <a:t> </a:t>
            </a:r>
            <a:r>
              <a:rPr sz="2600" spc="-35" dirty="0">
                <a:solidFill>
                  <a:srgbClr val="04335C"/>
                </a:solidFill>
                <a:latin typeface="Tahoma"/>
                <a:cs typeface="Tahoma"/>
              </a:rPr>
              <a:t>the</a:t>
            </a:r>
            <a:r>
              <a:rPr sz="2600" spc="-114" dirty="0">
                <a:solidFill>
                  <a:srgbClr val="04335C"/>
                </a:solidFill>
                <a:latin typeface="Tahoma"/>
                <a:cs typeface="Tahoma"/>
              </a:rPr>
              <a:t> </a:t>
            </a:r>
            <a:r>
              <a:rPr sz="2600" spc="-10" dirty="0">
                <a:solidFill>
                  <a:srgbClr val="04335C"/>
                </a:solidFill>
                <a:latin typeface="Tahoma"/>
                <a:cs typeface="Tahoma"/>
              </a:rPr>
              <a:t>different</a:t>
            </a:r>
            <a:r>
              <a:rPr sz="2600" spc="-114" dirty="0">
                <a:solidFill>
                  <a:srgbClr val="04335C"/>
                </a:solidFill>
                <a:latin typeface="Tahoma"/>
                <a:cs typeface="Tahoma"/>
              </a:rPr>
              <a:t> </a:t>
            </a:r>
            <a:r>
              <a:rPr sz="2600" spc="-20" dirty="0">
                <a:solidFill>
                  <a:srgbClr val="04335C"/>
                </a:solidFill>
                <a:latin typeface="Tahoma"/>
                <a:cs typeface="Tahoma"/>
              </a:rPr>
              <a:t>possible </a:t>
            </a:r>
            <a:r>
              <a:rPr sz="2600" spc="-800" dirty="0">
                <a:solidFill>
                  <a:srgbClr val="04335C"/>
                </a:solidFill>
                <a:latin typeface="Tahoma"/>
                <a:cs typeface="Tahoma"/>
              </a:rPr>
              <a:t> </a:t>
            </a:r>
            <a:r>
              <a:rPr sz="2600" spc="-55" dirty="0">
                <a:solidFill>
                  <a:srgbClr val="04335C"/>
                </a:solidFill>
                <a:latin typeface="Tahoma"/>
                <a:cs typeface="Tahoma"/>
              </a:rPr>
              <a:t>values</a:t>
            </a:r>
            <a:r>
              <a:rPr sz="2600" spc="-120" dirty="0">
                <a:solidFill>
                  <a:srgbClr val="04335C"/>
                </a:solidFill>
                <a:latin typeface="Tahoma"/>
                <a:cs typeface="Tahoma"/>
              </a:rPr>
              <a:t> </a:t>
            </a:r>
            <a:r>
              <a:rPr sz="2600" spc="5" dirty="0">
                <a:solidFill>
                  <a:srgbClr val="04335C"/>
                </a:solidFill>
                <a:latin typeface="Tahoma"/>
                <a:cs typeface="Tahoma"/>
              </a:rPr>
              <a:t>and</a:t>
            </a:r>
            <a:r>
              <a:rPr sz="2600" spc="-114" dirty="0">
                <a:solidFill>
                  <a:srgbClr val="04335C"/>
                </a:solidFill>
                <a:latin typeface="Tahoma"/>
                <a:cs typeface="Tahoma"/>
              </a:rPr>
              <a:t> </a:t>
            </a:r>
            <a:r>
              <a:rPr sz="2600" spc="-10" dirty="0">
                <a:solidFill>
                  <a:srgbClr val="04335C"/>
                </a:solidFill>
                <a:latin typeface="Tahoma"/>
                <a:cs typeface="Tahoma"/>
              </a:rPr>
              <a:t>it</a:t>
            </a:r>
            <a:r>
              <a:rPr sz="2600" spc="-120" dirty="0">
                <a:solidFill>
                  <a:srgbClr val="04335C"/>
                </a:solidFill>
                <a:latin typeface="Tahoma"/>
                <a:cs typeface="Tahoma"/>
              </a:rPr>
              <a:t> </a:t>
            </a:r>
            <a:r>
              <a:rPr sz="2600" spc="-60" dirty="0">
                <a:solidFill>
                  <a:srgbClr val="04335C"/>
                </a:solidFill>
                <a:latin typeface="Tahoma"/>
                <a:cs typeface="Tahoma"/>
              </a:rPr>
              <a:t>is</a:t>
            </a:r>
            <a:r>
              <a:rPr sz="2600" spc="-114" dirty="0">
                <a:solidFill>
                  <a:srgbClr val="04335C"/>
                </a:solidFill>
                <a:latin typeface="Tahoma"/>
                <a:cs typeface="Tahoma"/>
              </a:rPr>
              <a:t> </a:t>
            </a:r>
            <a:r>
              <a:rPr sz="2600" spc="-45" dirty="0">
                <a:solidFill>
                  <a:srgbClr val="04335C"/>
                </a:solidFill>
                <a:latin typeface="Tahoma"/>
                <a:cs typeface="Tahoma"/>
              </a:rPr>
              <a:t>used</a:t>
            </a:r>
            <a:r>
              <a:rPr sz="2600" spc="-120" dirty="0">
                <a:solidFill>
                  <a:srgbClr val="04335C"/>
                </a:solidFill>
                <a:latin typeface="Tahoma"/>
                <a:cs typeface="Tahoma"/>
              </a:rPr>
              <a:t> </a:t>
            </a:r>
            <a:r>
              <a:rPr sz="2600" spc="-5" dirty="0">
                <a:solidFill>
                  <a:srgbClr val="04335C"/>
                </a:solidFill>
                <a:latin typeface="Tahoma"/>
                <a:cs typeface="Tahoma"/>
              </a:rPr>
              <a:t>to</a:t>
            </a:r>
            <a:r>
              <a:rPr sz="2600" spc="-114" dirty="0">
                <a:solidFill>
                  <a:srgbClr val="04335C"/>
                </a:solidFill>
                <a:latin typeface="Tahoma"/>
                <a:cs typeface="Tahoma"/>
              </a:rPr>
              <a:t> </a:t>
            </a:r>
            <a:r>
              <a:rPr sz="2600" spc="-50" dirty="0">
                <a:solidFill>
                  <a:srgbClr val="04335C"/>
                </a:solidFill>
                <a:latin typeface="Tahoma"/>
                <a:cs typeface="Tahoma"/>
              </a:rPr>
              <a:t>print</a:t>
            </a:r>
            <a:r>
              <a:rPr sz="2600" spc="-114" dirty="0">
                <a:solidFill>
                  <a:srgbClr val="04335C"/>
                </a:solidFill>
                <a:latin typeface="Tahoma"/>
                <a:cs typeface="Tahoma"/>
              </a:rPr>
              <a:t> </a:t>
            </a:r>
            <a:r>
              <a:rPr sz="2600" spc="-90" dirty="0">
                <a:solidFill>
                  <a:srgbClr val="04335C"/>
                </a:solidFill>
                <a:latin typeface="Tahoma"/>
                <a:cs typeface="Tahoma"/>
              </a:rPr>
              <a:t>number </a:t>
            </a:r>
            <a:r>
              <a:rPr sz="2600" spc="-800" dirty="0">
                <a:solidFill>
                  <a:srgbClr val="04335C"/>
                </a:solidFill>
                <a:latin typeface="Tahoma"/>
                <a:cs typeface="Tahoma"/>
              </a:rPr>
              <a:t> </a:t>
            </a:r>
            <a:r>
              <a:rPr sz="2600" spc="35" dirty="0">
                <a:solidFill>
                  <a:srgbClr val="04335C"/>
                </a:solidFill>
                <a:latin typeface="Tahoma"/>
                <a:cs typeface="Tahoma"/>
              </a:rPr>
              <a:t>of </a:t>
            </a:r>
            <a:r>
              <a:rPr sz="2600" spc="-40" dirty="0">
                <a:solidFill>
                  <a:srgbClr val="04335C"/>
                </a:solidFill>
                <a:latin typeface="Tahoma"/>
                <a:cs typeface="Tahoma"/>
              </a:rPr>
              <a:t>days </a:t>
            </a:r>
            <a:r>
              <a:rPr sz="2600" spc="-35" dirty="0">
                <a:solidFill>
                  <a:srgbClr val="04335C"/>
                </a:solidFill>
                <a:latin typeface="Tahoma"/>
                <a:cs typeface="Tahoma"/>
              </a:rPr>
              <a:t>the </a:t>
            </a:r>
            <a:r>
              <a:rPr sz="2600" spc="-45" dirty="0">
                <a:solidFill>
                  <a:srgbClr val="04335C"/>
                </a:solidFill>
                <a:latin typeface="Tahoma"/>
                <a:cs typeface="Tahoma"/>
              </a:rPr>
              <a:t>name </a:t>
            </a:r>
            <a:r>
              <a:rPr sz="2600" spc="35" dirty="0">
                <a:solidFill>
                  <a:srgbClr val="04335C"/>
                </a:solidFill>
                <a:latin typeface="Tahoma"/>
                <a:cs typeface="Tahoma"/>
              </a:rPr>
              <a:t>of </a:t>
            </a:r>
            <a:r>
              <a:rPr sz="2600" spc="-35" dirty="0">
                <a:solidFill>
                  <a:srgbClr val="04335C"/>
                </a:solidFill>
                <a:latin typeface="Tahoma"/>
                <a:cs typeface="Tahoma"/>
              </a:rPr>
              <a:t>the </a:t>
            </a:r>
            <a:r>
              <a:rPr sz="2600" spc="-15" dirty="0">
                <a:solidFill>
                  <a:srgbClr val="04335C"/>
                </a:solidFill>
                <a:latin typeface="Tahoma"/>
                <a:cs typeface="Tahoma"/>
              </a:rPr>
              <a:t>day </a:t>
            </a:r>
            <a:r>
              <a:rPr sz="2600" spc="5" dirty="0">
                <a:solidFill>
                  <a:srgbClr val="04335C"/>
                </a:solidFill>
                <a:latin typeface="Tahoma"/>
                <a:cs typeface="Tahoma"/>
              </a:rPr>
              <a:t>and </a:t>
            </a:r>
            <a:r>
              <a:rPr sz="2600" spc="10" dirty="0">
                <a:solidFill>
                  <a:srgbClr val="04335C"/>
                </a:solidFill>
                <a:latin typeface="Tahoma"/>
                <a:cs typeface="Tahoma"/>
              </a:rPr>
              <a:t> </a:t>
            </a:r>
            <a:r>
              <a:rPr sz="2600" spc="-35" dirty="0">
                <a:solidFill>
                  <a:srgbClr val="04335C"/>
                </a:solidFill>
                <a:latin typeface="Tahoma"/>
                <a:cs typeface="Tahoma"/>
              </a:rPr>
              <a:t>the</a:t>
            </a:r>
            <a:r>
              <a:rPr sz="2600" spc="-120" dirty="0">
                <a:solidFill>
                  <a:srgbClr val="04335C"/>
                </a:solidFill>
                <a:latin typeface="Tahoma"/>
                <a:cs typeface="Tahoma"/>
              </a:rPr>
              <a:t> </a:t>
            </a:r>
            <a:r>
              <a:rPr sz="2600" spc="-45" dirty="0">
                <a:solidFill>
                  <a:srgbClr val="04335C"/>
                </a:solidFill>
                <a:latin typeface="Tahoma"/>
                <a:cs typeface="Tahoma"/>
              </a:rPr>
              <a:t>name</a:t>
            </a:r>
            <a:r>
              <a:rPr sz="2600" spc="-120" dirty="0">
                <a:solidFill>
                  <a:srgbClr val="04335C"/>
                </a:solidFill>
                <a:latin typeface="Tahoma"/>
                <a:cs typeface="Tahoma"/>
              </a:rPr>
              <a:t> </a:t>
            </a:r>
            <a:r>
              <a:rPr sz="2600" spc="35" dirty="0">
                <a:solidFill>
                  <a:srgbClr val="04335C"/>
                </a:solidFill>
                <a:latin typeface="Tahoma"/>
                <a:cs typeface="Tahoma"/>
              </a:rPr>
              <a:t>of</a:t>
            </a:r>
            <a:r>
              <a:rPr sz="2600" spc="-120" dirty="0">
                <a:solidFill>
                  <a:srgbClr val="04335C"/>
                </a:solidFill>
                <a:latin typeface="Tahoma"/>
                <a:cs typeface="Tahoma"/>
              </a:rPr>
              <a:t> </a:t>
            </a:r>
            <a:r>
              <a:rPr sz="2600" spc="-35" dirty="0">
                <a:solidFill>
                  <a:srgbClr val="04335C"/>
                </a:solidFill>
                <a:latin typeface="Tahoma"/>
                <a:cs typeface="Tahoma"/>
              </a:rPr>
              <a:t>the</a:t>
            </a:r>
            <a:r>
              <a:rPr sz="2600" spc="-114" dirty="0">
                <a:solidFill>
                  <a:srgbClr val="04335C"/>
                </a:solidFill>
                <a:latin typeface="Tahoma"/>
                <a:cs typeface="Tahoma"/>
              </a:rPr>
              <a:t> </a:t>
            </a:r>
            <a:r>
              <a:rPr sz="2600" spc="-95" dirty="0">
                <a:solidFill>
                  <a:srgbClr val="04335C"/>
                </a:solidFill>
                <a:latin typeface="Tahoma"/>
                <a:cs typeface="Tahoma"/>
              </a:rPr>
              <a:t>month</a:t>
            </a:r>
            <a:endParaRPr sz="2600">
              <a:latin typeface="Tahoma"/>
              <a:cs typeface="Tahoma"/>
            </a:endParaRPr>
          </a:p>
        </p:txBody>
      </p:sp>
      <p:sp>
        <p:nvSpPr>
          <p:cNvPr id="5" name="object 5"/>
          <p:cNvSpPr txBox="1"/>
          <p:nvPr/>
        </p:nvSpPr>
        <p:spPr>
          <a:xfrm>
            <a:off x="10076646" y="7352772"/>
            <a:ext cx="4879340" cy="1418590"/>
          </a:xfrm>
          <a:prstGeom prst="rect">
            <a:avLst/>
          </a:prstGeom>
        </p:spPr>
        <p:txBody>
          <a:bodyPr vert="horz" wrap="square" lIns="0" tIns="271780" rIns="0" bIns="0" rtlCol="0">
            <a:spAutoFit/>
          </a:bodyPr>
          <a:lstStyle/>
          <a:p>
            <a:pPr algn="ctr">
              <a:lnSpc>
                <a:spcPct val="100000"/>
              </a:lnSpc>
              <a:spcBef>
                <a:spcPts val="2140"/>
              </a:spcBef>
            </a:pPr>
            <a:r>
              <a:rPr sz="3600" spc="-40" dirty="0">
                <a:solidFill>
                  <a:srgbClr val="04335C"/>
                </a:solidFill>
                <a:latin typeface="Tahoma"/>
                <a:cs typeface="Tahoma"/>
              </a:rPr>
              <a:t>WHILE</a:t>
            </a:r>
            <a:endParaRPr sz="3600">
              <a:latin typeface="Tahoma"/>
              <a:cs typeface="Tahoma"/>
            </a:endParaRPr>
          </a:p>
          <a:p>
            <a:pPr algn="ctr">
              <a:lnSpc>
                <a:spcPct val="100000"/>
              </a:lnSpc>
              <a:spcBef>
                <a:spcPts val="1480"/>
              </a:spcBef>
            </a:pPr>
            <a:r>
              <a:rPr sz="2600" spc="-55" dirty="0">
                <a:solidFill>
                  <a:srgbClr val="04335C"/>
                </a:solidFill>
                <a:latin typeface="Tahoma"/>
                <a:cs typeface="Tahoma"/>
              </a:rPr>
              <a:t>w</a:t>
            </a:r>
            <a:r>
              <a:rPr sz="2600" spc="-135" dirty="0">
                <a:solidFill>
                  <a:srgbClr val="04335C"/>
                </a:solidFill>
                <a:latin typeface="Tahoma"/>
                <a:cs typeface="Tahoma"/>
              </a:rPr>
              <a:t>h</a:t>
            </a:r>
            <a:r>
              <a:rPr sz="2600" spc="-5" dirty="0">
                <a:solidFill>
                  <a:srgbClr val="04335C"/>
                </a:solidFill>
                <a:latin typeface="Tahoma"/>
                <a:cs typeface="Tahoma"/>
              </a:rPr>
              <a:t>i</a:t>
            </a:r>
            <a:r>
              <a:rPr sz="2600" spc="-30" dirty="0">
                <a:solidFill>
                  <a:srgbClr val="04335C"/>
                </a:solidFill>
                <a:latin typeface="Tahoma"/>
                <a:cs typeface="Tahoma"/>
              </a:rPr>
              <a:t>l</a:t>
            </a:r>
            <a:r>
              <a:rPr sz="2600" spc="45" dirty="0">
                <a:solidFill>
                  <a:srgbClr val="04335C"/>
                </a:solidFill>
                <a:latin typeface="Tahoma"/>
                <a:cs typeface="Tahoma"/>
              </a:rPr>
              <a:t>e</a:t>
            </a:r>
            <a:r>
              <a:rPr sz="2600" spc="-114" dirty="0">
                <a:solidFill>
                  <a:srgbClr val="04335C"/>
                </a:solidFill>
                <a:latin typeface="Tahoma"/>
                <a:cs typeface="Tahoma"/>
              </a:rPr>
              <a:t> </a:t>
            </a:r>
            <a:r>
              <a:rPr sz="2600" spc="-5" dirty="0">
                <a:solidFill>
                  <a:srgbClr val="04335C"/>
                </a:solidFill>
                <a:latin typeface="Tahoma"/>
                <a:cs typeface="Tahoma"/>
              </a:rPr>
              <a:t>i</a:t>
            </a:r>
            <a:r>
              <a:rPr sz="2600" spc="-120" dirty="0">
                <a:solidFill>
                  <a:srgbClr val="04335C"/>
                </a:solidFill>
                <a:latin typeface="Tahoma"/>
                <a:cs typeface="Tahoma"/>
              </a:rPr>
              <a:t>s</a:t>
            </a:r>
            <a:r>
              <a:rPr sz="2600" spc="-114" dirty="0">
                <a:solidFill>
                  <a:srgbClr val="04335C"/>
                </a:solidFill>
                <a:latin typeface="Tahoma"/>
                <a:cs typeface="Tahoma"/>
              </a:rPr>
              <a:t> </a:t>
            </a:r>
            <a:r>
              <a:rPr sz="2600" spc="-135" dirty="0">
                <a:solidFill>
                  <a:srgbClr val="04335C"/>
                </a:solidFill>
                <a:latin typeface="Tahoma"/>
                <a:cs typeface="Tahoma"/>
              </a:rPr>
              <a:t>u</a:t>
            </a:r>
            <a:r>
              <a:rPr sz="2600" spc="-125" dirty="0">
                <a:solidFill>
                  <a:srgbClr val="04335C"/>
                </a:solidFill>
                <a:latin typeface="Tahoma"/>
                <a:cs typeface="Tahoma"/>
              </a:rPr>
              <a:t>s</a:t>
            </a:r>
            <a:r>
              <a:rPr sz="2600" spc="40" dirty="0">
                <a:solidFill>
                  <a:srgbClr val="04335C"/>
                </a:solidFill>
                <a:latin typeface="Tahoma"/>
                <a:cs typeface="Tahoma"/>
              </a:rPr>
              <a:t>ed</a:t>
            </a:r>
            <a:r>
              <a:rPr sz="2600" spc="-114" dirty="0">
                <a:solidFill>
                  <a:srgbClr val="04335C"/>
                </a:solidFill>
                <a:latin typeface="Tahoma"/>
                <a:cs typeface="Tahoma"/>
              </a:rPr>
              <a:t> </a:t>
            </a:r>
            <a:r>
              <a:rPr sz="2600" spc="50" dirty="0">
                <a:solidFill>
                  <a:srgbClr val="04335C"/>
                </a:solidFill>
                <a:latin typeface="Tahoma"/>
                <a:cs typeface="Tahoma"/>
              </a:rPr>
              <a:t>f</a:t>
            </a:r>
            <a:r>
              <a:rPr sz="2600" spc="10" dirty="0">
                <a:solidFill>
                  <a:srgbClr val="04335C"/>
                </a:solidFill>
                <a:latin typeface="Tahoma"/>
                <a:cs typeface="Tahoma"/>
              </a:rPr>
              <a:t>o</a:t>
            </a:r>
            <a:r>
              <a:rPr sz="2600" spc="-130" dirty="0">
                <a:solidFill>
                  <a:srgbClr val="04335C"/>
                </a:solidFill>
                <a:latin typeface="Tahoma"/>
                <a:cs typeface="Tahoma"/>
              </a:rPr>
              <a:t>r</a:t>
            </a:r>
            <a:r>
              <a:rPr sz="2600" spc="-114" dirty="0">
                <a:solidFill>
                  <a:srgbClr val="04335C"/>
                </a:solidFill>
                <a:latin typeface="Tahoma"/>
                <a:cs typeface="Tahoma"/>
              </a:rPr>
              <a:t> </a:t>
            </a:r>
            <a:r>
              <a:rPr sz="2600" spc="40" dirty="0">
                <a:solidFill>
                  <a:srgbClr val="04335C"/>
                </a:solidFill>
                <a:latin typeface="Tahoma"/>
                <a:cs typeface="Tahoma"/>
              </a:rPr>
              <a:t>e</a:t>
            </a:r>
            <a:r>
              <a:rPr sz="2600" spc="-135" dirty="0">
                <a:solidFill>
                  <a:srgbClr val="04335C"/>
                </a:solidFill>
                <a:latin typeface="Tahoma"/>
                <a:cs typeface="Tahoma"/>
              </a:rPr>
              <a:t>n</a:t>
            </a:r>
            <a:r>
              <a:rPr sz="2600" spc="-20" dirty="0">
                <a:solidFill>
                  <a:srgbClr val="04335C"/>
                </a:solidFill>
                <a:latin typeface="Tahoma"/>
                <a:cs typeface="Tahoma"/>
              </a:rPr>
              <a:t>t</a:t>
            </a:r>
            <a:r>
              <a:rPr sz="2600" spc="-135" dirty="0">
                <a:solidFill>
                  <a:srgbClr val="04335C"/>
                </a:solidFill>
                <a:latin typeface="Tahoma"/>
                <a:cs typeface="Tahoma"/>
              </a:rPr>
              <a:t>r</a:t>
            </a:r>
            <a:r>
              <a:rPr sz="2600" spc="-190" dirty="0">
                <a:solidFill>
                  <a:srgbClr val="04335C"/>
                </a:solidFill>
                <a:latin typeface="Tahoma"/>
                <a:cs typeface="Tahoma"/>
              </a:rPr>
              <a:t>y</a:t>
            </a:r>
            <a:r>
              <a:rPr sz="2600" spc="-114" dirty="0">
                <a:solidFill>
                  <a:srgbClr val="04335C"/>
                </a:solidFill>
                <a:latin typeface="Tahoma"/>
                <a:cs typeface="Tahoma"/>
              </a:rPr>
              <a:t> </a:t>
            </a:r>
            <a:r>
              <a:rPr sz="2600" spc="145" dirty="0">
                <a:solidFill>
                  <a:srgbClr val="04335C"/>
                </a:solidFill>
                <a:latin typeface="Tahoma"/>
                <a:cs typeface="Tahoma"/>
              </a:rPr>
              <a:t>c</a:t>
            </a:r>
            <a:r>
              <a:rPr sz="2600" spc="10" dirty="0">
                <a:solidFill>
                  <a:srgbClr val="04335C"/>
                </a:solidFill>
                <a:latin typeface="Tahoma"/>
                <a:cs typeface="Tahoma"/>
              </a:rPr>
              <a:t>o</a:t>
            </a:r>
            <a:r>
              <a:rPr sz="2600" spc="-135" dirty="0">
                <a:solidFill>
                  <a:srgbClr val="04335C"/>
                </a:solidFill>
                <a:latin typeface="Tahoma"/>
                <a:cs typeface="Tahoma"/>
              </a:rPr>
              <a:t>n</a:t>
            </a:r>
            <a:r>
              <a:rPr sz="2600" spc="-20" dirty="0">
                <a:solidFill>
                  <a:srgbClr val="04335C"/>
                </a:solidFill>
                <a:latin typeface="Tahoma"/>
                <a:cs typeface="Tahoma"/>
              </a:rPr>
              <a:t>t</a:t>
            </a:r>
            <a:r>
              <a:rPr sz="2600" spc="-135" dirty="0">
                <a:solidFill>
                  <a:srgbClr val="04335C"/>
                </a:solidFill>
                <a:latin typeface="Tahoma"/>
                <a:cs typeface="Tahoma"/>
              </a:rPr>
              <a:t>r</a:t>
            </a:r>
            <a:r>
              <a:rPr sz="2600" spc="10" dirty="0">
                <a:solidFill>
                  <a:srgbClr val="04335C"/>
                </a:solidFill>
                <a:latin typeface="Tahoma"/>
                <a:cs typeface="Tahoma"/>
              </a:rPr>
              <a:t>o</a:t>
            </a:r>
            <a:r>
              <a:rPr sz="2600" spc="-25" dirty="0">
                <a:solidFill>
                  <a:srgbClr val="04335C"/>
                </a:solidFill>
                <a:latin typeface="Tahoma"/>
                <a:cs typeface="Tahoma"/>
              </a:rPr>
              <a:t>l</a:t>
            </a:r>
            <a:r>
              <a:rPr sz="2600" spc="-114" dirty="0">
                <a:solidFill>
                  <a:srgbClr val="04335C"/>
                </a:solidFill>
                <a:latin typeface="Tahoma"/>
                <a:cs typeface="Tahoma"/>
              </a:rPr>
              <a:t> </a:t>
            </a:r>
            <a:r>
              <a:rPr sz="2600" spc="-30" dirty="0">
                <a:solidFill>
                  <a:srgbClr val="04335C"/>
                </a:solidFill>
                <a:latin typeface="Tahoma"/>
                <a:cs typeface="Tahoma"/>
              </a:rPr>
              <a:t>l</a:t>
            </a:r>
            <a:r>
              <a:rPr sz="2600" spc="10" dirty="0">
                <a:solidFill>
                  <a:srgbClr val="04335C"/>
                </a:solidFill>
                <a:latin typeface="Tahoma"/>
                <a:cs typeface="Tahoma"/>
              </a:rPr>
              <a:t>oo</a:t>
            </a:r>
            <a:r>
              <a:rPr sz="2600" spc="40" dirty="0">
                <a:solidFill>
                  <a:srgbClr val="04335C"/>
                </a:solidFill>
                <a:latin typeface="Tahoma"/>
                <a:cs typeface="Tahoma"/>
              </a:rPr>
              <a:t>p</a:t>
            </a:r>
            <a:endParaRPr sz="2600">
              <a:latin typeface="Tahoma"/>
              <a:cs typeface="Tahoma"/>
            </a:endParaRPr>
          </a:p>
        </p:txBody>
      </p:sp>
      <p:sp>
        <p:nvSpPr>
          <p:cNvPr id="6" name="object 6"/>
          <p:cNvSpPr txBox="1"/>
          <p:nvPr/>
        </p:nvSpPr>
        <p:spPr>
          <a:xfrm>
            <a:off x="3190020" y="4657912"/>
            <a:ext cx="5163820" cy="2383155"/>
          </a:xfrm>
          <a:prstGeom prst="rect">
            <a:avLst/>
          </a:prstGeom>
        </p:spPr>
        <p:txBody>
          <a:bodyPr vert="horz" wrap="square" lIns="0" tIns="271780" rIns="0" bIns="0" rtlCol="0">
            <a:spAutoFit/>
          </a:bodyPr>
          <a:lstStyle/>
          <a:p>
            <a:pPr algn="ctr">
              <a:lnSpc>
                <a:spcPct val="100000"/>
              </a:lnSpc>
              <a:spcBef>
                <a:spcPts val="2140"/>
              </a:spcBef>
            </a:pPr>
            <a:r>
              <a:rPr sz="3600" spc="-140" dirty="0">
                <a:solidFill>
                  <a:srgbClr val="04335C"/>
                </a:solidFill>
                <a:latin typeface="Tahoma"/>
                <a:cs typeface="Tahoma"/>
              </a:rPr>
              <a:t>IF</a:t>
            </a:r>
            <a:endParaRPr sz="3600">
              <a:latin typeface="Tahoma"/>
              <a:cs typeface="Tahoma"/>
            </a:endParaRPr>
          </a:p>
          <a:p>
            <a:pPr marL="12065" marR="5080" algn="ctr">
              <a:lnSpc>
                <a:spcPct val="121700"/>
              </a:lnSpc>
              <a:spcBef>
                <a:spcPts val="805"/>
              </a:spcBef>
            </a:pPr>
            <a:r>
              <a:rPr sz="2600" spc="-405" dirty="0">
                <a:solidFill>
                  <a:srgbClr val="04335C"/>
                </a:solidFill>
                <a:latin typeface="Tahoma"/>
                <a:cs typeface="Tahoma"/>
              </a:rPr>
              <a:t>I</a:t>
            </a:r>
            <a:r>
              <a:rPr sz="2600" spc="55" dirty="0">
                <a:solidFill>
                  <a:srgbClr val="04335C"/>
                </a:solidFill>
                <a:latin typeface="Tahoma"/>
                <a:cs typeface="Tahoma"/>
              </a:rPr>
              <a:t>f</a:t>
            </a:r>
            <a:r>
              <a:rPr sz="2600" spc="-114" dirty="0">
                <a:solidFill>
                  <a:srgbClr val="04335C"/>
                </a:solidFill>
                <a:latin typeface="Tahoma"/>
                <a:cs typeface="Tahoma"/>
              </a:rPr>
              <a:t> </a:t>
            </a:r>
            <a:r>
              <a:rPr sz="2600" spc="-5" dirty="0">
                <a:solidFill>
                  <a:srgbClr val="04335C"/>
                </a:solidFill>
                <a:latin typeface="Tahoma"/>
                <a:cs typeface="Tahoma"/>
              </a:rPr>
              <a:t>i</a:t>
            </a:r>
            <a:r>
              <a:rPr sz="2600" spc="-120" dirty="0">
                <a:solidFill>
                  <a:srgbClr val="04335C"/>
                </a:solidFill>
                <a:latin typeface="Tahoma"/>
                <a:cs typeface="Tahoma"/>
              </a:rPr>
              <a:t>s</a:t>
            </a:r>
            <a:r>
              <a:rPr sz="2600" spc="-114" dirty="0">
                <a:solidFill>
                  <a:srgbClr val="04335C"/>
                </a:solidFill>
                <a:latin typeface="Tahoma"/>
                <a:cs typeface="Tahoma"/>
              </a:rPr>
              <a:t> </a:t>
            </a:r>
            <a:r>
              <a:rPr sz="2600" spc="-5" dirty="0">
                <a:solidFill>
                  <a:srgbClr val="04335C"/>
                </a:solidFill>
                <a:latin typeface="Tahoma"/>
                <a:cs typeface="Tahoma"/>
              </a:rPr>
              <a:t>i</a:t>
            </a:r>
            <a:r>
              <a:rPr sz="2600" spc="-135" dirty="0">
                <a:solidFill>
                  <a:srgbClr val="04335C"/>
                </a:solidFill>
                <a:latin typeface="Tahoma"/>
                <a:cs typeface="Tahoma"/>
              </a:rPr>
              <a:t>n</a:t>
            </a:r>
            <a:r>
              <a:rPr sz="2600" spc="145" dirty="0">
                <a:solidFill>
                  <a:srgbClr val="04335C"/>
                </a:solidFill>
                <a:latin typeface="Tahoma"/>
                <a:cs typeface="Tahoma"/>
              </a:rPr>
              <a:t>c</a:t>
            </a:r>
            <a:r>
              <a:rPr sz="2600" spc="-30" dirty="0">
                <a:solidFill>
                  <a:srgbClr val="04335C"/>
                </a:solidFill>
                <a:latin typeface="Tahoma"/>
                <a:cs typeface="Tahoma"/>
              </a:rPr>
              <a:t>l</a:t>
            </a:r>
            <a:r>
              <a:rPr sz="2600" spc="-135" dirty="0">
                <a:solidFill>
                  <a:srgbClr val="04335C"/>
                </a:solidFill>
                <a:latin typeface="Tahoma"/>
                <a:cs typeface="Tahoma"/>
              </a:rPr>
              <a:t>u</a:t>
            </a:r>
            <a:r>
              <a:rPr sz="2600" spc="35" dirty="0">
                <a:solidFill>
                  <a:srgbClr val="04335C"/>
                </a:solidFill>
                <a:latin typeface="Tahoma"/>
                <a:cs typeface="Tahoma"/>
              </a:rPr>
              <a:t>d</a:t>
            </a:r>
            <a:r>
              <a:rPr sz="2600" spc="40" dirty="0">
                <a:solidFill>
                  <a:srgbClr val="04335C"/>
                </a:solidFill>
                <a:latin typeface="Tahoma"/>
                <a:cs typeface="Tahoma"/>
              </a:rPr>
              <a:t>ed</a:t>
            </a:r>
            <a:r>
              <a:rPr sz="2600" spc="-114" dirty="0">
                <a:solidFill>
                  <a:srgbClr val="04335C"/>
                </a:solidFill>
                <a:latin typeface="Tahoma"/>
                <a:cs typeface="Tahoma"/>
              </a:rPr>
              <a:t> </a:t>
            </a:r>
            <a:r>
              <a:rPr sz="2600" spc="110" dirty="0">
                <a:solidFill>
                  <a:srgbClr val="04335C"/>
                </a:solidFill>
                <a:latin typeface="Tahoma"/>
                <a:cs typeface="Tahoma"/>
              </a:rPr>
              <a:t>a</a:t>
            </a:r>
            <a:r>
              <a:rPr sz="2600" spc="-135" dirty="0">
                <a:solidFill>
                  <a:srgbClr val="04335C"/>
                </a:solidFill>
                <a:latin typeface="Tahoma"/>
                <a:cs typeface="Tahoma"/>
              </a:rPr>
              <a:t>n</a:t>
            </a:r>
            <a:r>
              <a:rPr sz="2600" spc="40" dirty="0">
                <a:solidFill>
                  <a:srgbClr val="04335C"/>
                </a:solidFill>
                <a:latin typeface="Tahoma"/>
                <a:cs typeface="Tahoma"/>
              </a:rPr>
              <a:t>d</a:t>
            </a:r>
            <a:r>
              <a:rPr sz="2600" spc="-114" dirty="0">
                <a:solidFill>
                  <a:srgbClr val="04335C"/>
                </a:solidFill>
                <a:latin typeface="Tahoma"/>
                <a:cs typeface="Tahoma"/>
              </a:rPr>
              <a:t> </a:t>
            </a:r>
            <a:r>
              <a:rPr sz="2600" spc="110" dirty="0">
                <a:solidFill>
                  <a:srgbClr val="04335C"/>
                </a:solidFill>
                <a:latin typeface="Tahoma"/>
                <a:cs typeface="Tahoma"/>
              </a:rPr>
              <a:t>a</a:t>
            </a:r>
            <a:r>
              <a:rPr sz="2600" spc="-30" dirty="0">
                <a:solidFill>
                  <a:srgbClr val="04335C"/>
                </a:solidFill>
                <a:latin typeface="Tahoma"/>
                <a:cs typeface="Tahoma"/>
              </a:rPr>
              <a:t>l</a:t>
            </a:r>
            <a:r>
              <a:rPr sz="2600" spc="-125" dirty="0">
                <a:solidFill>
                  <a:srgbClr val="04335C"/>
                </a:solidFill>
                <a:latin typeface="Tahoma"/>
                <a:cs typeface="Tahoma"/>
              </a:rPr>
              <a:t>s</a:t>
            </a:r>
            <a:r>
              <a:rPr sz="2600" spc="15" dirty="0">
                <a:solidFill>
                  <a:srgbClr val="04335C"/>
                </a:solidFill>
                <a:latin typeface="Tahoma"/>
                <a:cs typeface="Tahoma"/>
              </a:rPr>
              <a:t>o</a:t>
            </a:r>
            <a:r>
              <a:rPr sz="2600" spc="-114" dirty="0">
                <a:solidFill>
                  <a:srgbClr val="04335C"/>
                </a:solidFill>
                <a:latin typeface="Tahoma"/>
                <a:cs typeface="Tahoma"/>
              </a:rPr>
              <a:t> </a:t>
            </a:r>
            <a:r>
              <a:rPr sz="2600" spc="-135" dirty="0">
                <a:solidFill>
                  <a:srgbClr val="04335C"/>
                </a:solidFill>
                <a:latin typeface="Tahoma"/>
                <a:cs typeface="Tahoma"/>
              </a:rPr>
              <a:t>u</a:t>
            </a:r>
            <a:r>
              <a:rPr sz="2600" spc="-125" dirty="0">
                <a:solidFill>
                  <a:srgbClr val="04335C"/>
                </a:solidFill>
                <a:latin typeface="Tahoma"/>
                <a:cs typeface="Tahoma"/>
              </a:rPr>
              <a:t>s</a:t>
            </a:r>
            <a:r>
              <a:rPr sz="2600" spc="40" dirty="0">
                <a:solidFill>
                  <a:srgbClr val="04335C"/>
                </a:solidFill>
                <a:latin typeface="Tahoma"/>
                <a:cs typeface="Tahoma"/>
              </a:rPr>
              <a:t>ed</a:t>
            </a:r>
            <a:r>
              <a:rPr sz="2600" spc="-114" dirty="0">
                <a:solidFill>
                  <a:srgbClr val="04335C"/>
                </a:solidFill>
                <a:latin typeface="Tahoma"/>
                <a:cs typeface="Tahoma"/>
              </a:rPr>
              <a:t> </a:t>
            </a:r>
            <a:r>
              <a:rPr sz="2600" spc="-20" dirty="0">
                <a:solidFill>
                  <a:srgbClr val="04335C"/>
                </a:solidFill>
                <a:latin typeface="Tahoma"/>
                <a:cs typeface="Tahoma"/>
              </a:rPr>
              <a:t>t</a:t>
            </a:r>
            <a:r>
              <a:rPr sz="2600" spc="15" dirty="0">
                <a:solidFill>
                  <a:srgbClr val="04335C"/>
                </a:solidFill>
                <a:latin typeface="Tahoma"/>
                <a:cs typeface="Tahoma"/>
              </a:rPr>
              <a:t>o</a:t>
            </a:r>
            <a:r>
              <a:rPr sz="2600" spc="-114" dirty="0">
                <a:solidFill>
                  <a:srgbClr val="04335C"/>
                </a:solidFill>
                <a:latin typeface="Tahoma"/>
                <a:cs typeface="Tahoma"/>
              </a:rPr>
              <a:t> </a:t>
            </a:r>
            <a:r>
              <a:rPr sz="2600" spc="145" dirty="0">
                <a:solidFill>
                  <a:srgbClr val="04335C"/>
                </a:solidFill>
                <a:latin typeface="Tahoma"/>
                <a:cs typeface="Tahoma"/>
              </a:rPr>
              <a:t>c</a:t>
            </a:r>
            <a:r>
              <a:rPr sz="2600" spc="-135" dirty="0">
                <a:solidFill>
                  <a:srgbClr val="04335C"/>
                </a:solidFill>
                <a:latin typeface="Tahoma"/>
                <a:cs typeface="Tahoma"/>
              </a:rPr>
              <a:t>h</a:t>
            </a:r>
            <a:r>
              <a:rPr sz="2600" spc="40" dirty="0">
                <a:solidFill>
                  <a:srgbClr val="04335C"/>
                </a:solidFill>
                <a:latin typeface="Tahoma"/>
                <a:cs typeface="Tahoma"/>
              </a:rPr>
              <a:t>e</a:t>
            </a:r>
            <a:r>
              <a:rPr sz="2600" spc="145" dirty="0">
                <a:solidFill>
                  <a:srgbClr val="04335C"/>
                </a:solidFill>
                <a:latin typeface="Tahoma"/>
                <a:cs typeface="Tahoma"/>
              </a:rPr>
              <a:t>c</a:t>
            </a:r>
            <a:r>
              <a:rPr sz="2600" spc="-155" dirty="0">
                <a:solidFill>
                  <a:srgbClr val="04335C"/>
                </a:solidFill>
                <a:latin typeface="Tahoma"/>
                <a:cs typeface="Tahoma"/>
              </a:rPr>
              <a:t>k  </a:t>
            </a:r>
            <a:r>
              <a:rPr sz="2600" spc="-55" dirty="0">
                <a:solidFill>
                  <a:srgbClr val="04335C"/>
                </a:solidFill>
                <a:latin typeface="Tahoma"/>
                <a:cs typeface="Tahoma"/>
              </a:rPr>
              <a:t>whether</a:t>
            </a:r>
            <a:r>
              <a:rPr sz="2600" spc="-30" dirty="0">
                <a:solidFill>
                  <a:srgbClr val="04335C"/>
                </a:solidFill>
                <a:latin typeface="Tahoma"/>
                <a:cs typeface="Tahoma"/>
              </a:rPr>
              <a:t> </a:t>
            </a:r>
            <a:r>
              <a:rPr sz="2600" spc="-35" dirty="0">
                <a:solidFill>
                  <a:srgbClr val="04335C"/>
                </a:solidFill>
                <a:latin typeface="Tahoma"/>
                <a:cs typeface="Tahoma"/>
              </a:rPr>
              <a:t>the</a:t>
            </a:r>
            <a:r>
              <a:rPr sz="2600" spc="-30" dirty="0">
                <a:solidFill>
                  <a:srgbClr val="04335C"/>
                </a:solidFill>
                <a:latin typeface="Tahoma"/>
                <a:cs typeface="Tahoma"/>
              </a:rPr>
              <a:t> </a:t>
            </a:r>
            <a:r>
              <a:rPr sz="2600" spc="-45" dirty="0">
                <a:solidFill>
                  <a:srgbClr val="04335C"/>
                </a:solidFill>
                <a:latin typeface="Tahoma"/>
                <a:cs typeface="Tahoma"/>
              </a:rPr>
              <a:t>year</a:t>
            </a:r>
            <a:r>
              <a:rPr sz="2600" spc="-30" dirty="0">
                <a:solidFill>
                  <a:srgbClr val="04335C"/>
                </a:solidFill>
                <a:latin typeface="Tahoma"/>
                <a:cs typeface="Tahoma"/>
              </a:rPr>
              <a:t> </a:t>
            </a:r>
            <a:r>
              <a:rPr sz="2600" spc="-5" dirty="0">
                <a:solidFill>
                  <a:srgbClr val="04335C"/>
                </a:solidFill>
                <a:latin typeface="Tahoma"/>
                <a:cs typeface="Tahoma"/>
              </a:rPr>
              <a:t>passed</a:t>
            </a:r>
            <a:r>
              <a:rPr sz="2600" spc="-30" dirty="0">
                <a:solidFill>
                  <a:srgbClr val="04335C"/>
                </a:solidFill>
                <a:latin typeface="Tahoma"/>
                <a:cs typeface="Tahoma"/>
              </a:rPr>
              <a:t> </a:t>
            </a:r>
            <a:r>
              <a:rPr sz="2600" spc="-60" dirty="0">
                <a:solidFill>
                  <a:srgbClr val="04335C"/>
                </a:solidFill>
                <a:latin typeface="Tahoma"/>
                <a:cs typeface="Tahoma"/>
              </a:rPr>
              <a:t>is</a:t>
            </a:r>
            <a:r>
              <a:rPr sz="2600" spc="-25" dirty="0">
                <a:solidFill>
                  <a:srgbClr val="04335C"/>
                </a:solidFill>
                <a:latin typeface="Tahoma"/>
                <a:cs typeface="Tahoma"/>
              </a:rPr>
              <a:t> </a:t>
            </a:r>
            <a:r>
              <a:rPr sz="2600" spc="40" dirty="0">
                <a:solidFill>
                  <a:srgbClr val="04335C"/>
                </a:solidFill>
                <a:latin typeface="Tahoma"/>
                <a:cs typeface="Tahoma"/>
              </a:rPr>
              <a:t>leap </a:t>
            </a:r>
            <a:r>
              <a:rPr sz="2600" spc="45" dirty="0">
                <a:solidFill>
                  <a:srgbClr val="04335C"/>
                </a:solidFill>
                <a:latin typeface="Tahoma"/>
                <a:cs typeface="Tahoma"/>
              </a:rPr>
              <a:t> </a:t>
            </a:r>
            <a:r>
              <a:rPr sz="2600" spc="-45" dirty="0">
                <a:solidFill>
                  <a:srgbClr val="04335C"/>
                </a:solidFill>
                <a:latin typeface="Tahoma"/>
                <a:cs typeface="Tahoma"/>
              </a:rPr>
              <a:t>year</a:t>
            </a:r>
            <a:r>
              <a:rPr sz="2600" spc="-120" dirty="0">
                <a:solidFill>
                  <a:srgbClr val="04335C"/>
                </a:solidFill>
                <a:latin typeface="Tahoma"/>
                <a:cs typeface="Tahoma"/>
              </a:rPr>
              <a:t> </a:t>
            </a:r>
            <a:r>
              <a:rPr sz="2600" spc="-60" dirty="0">
                <a:solidFill>
                  <a:srgbClr val="04335C"/>
                </a:solidFill>
                <a:latin typeface="Tahoma"/>
                <a:cs typeface="Tahoma"/>
              </a:rPr>
              <a:t>or</a:t>
            </a:r>
            <a:r>
              <a:rPr sz="2600" spc="-114" dirty="0">
                <a:solidFill>
                  <a:srgbClr val="04335C"/>
                </a:solidFill>
                <a:latin typeface="Tahoma"/>
                <a:cs typeface="Tahoma"/>
              </a:rPr>
              <a:t> </a:t>
            </a:r>
            <a:r>
              <a:rPr sz="2600" spc="-45" dirty="0">
                <a:solidFill>
                  <a:srgbClr val="04335C"/>
                </a:solidFill>
                <a:latin typeface="Tahoma"/>
                <a:cs typeface="Tahoma"/>
              </a:rPr>
              <a:t>not</a:t>
            </a:r>
            <a:endParaRPr sz="2600">
              <a:latin typeface="Tahoma"/>
              <a:cs typeface="Tahoma"/>
            </a:endParaRPr>
          </a:p>
        </p:txBody>
      </p:sp>
      <p:sp>
        <p:nvSpPr>
          <p:cNvPr id="7" name="object 7"/>
          <p:cNvSpPr/>
          <p:nvPr/>
        </p:nvSpPr>
        <p:spPr>
          <a:xfrm>
            <a:off x="0" y="11"/>
            <a:ext cx="18288000" cy="10287000"/>
          </a:xfrm>
          <a:custGeom>
            <a:avLst/>
            <a:gdLst/>
            <a:ahLst/>
            <a:cxnLst/>
            <a:rect l="l" t="t" r="r" b="b"/>
            <a:pathLst>
              <a:path w="18288000" h="10287000">
                <a:moveTo>
                  <a:pt x="1032484" y="1280604"/>
                </a:moveTo>
                <a:lnTo>
                  <a:pt x="1030795" y="1232306"/>
                </a:lnTo>
                <a:lnTo>
                  <a:pt x="1025766" y="1184935"/>
                </a:lnTo>
                <a:lnTo>
                  <a:pt x="1017549" y="1138580"/>
                </a:lnTo>
                <a:lnTo>
                  <a:pt x="1006233" y="1093381"/>
                </a:lnTo>
                <a:lnTo>
                  <a:pt x="991946" y="1049426"/>
                </a:lnTo>
                <a:lnTo>
                  <a:pt x="974788" y="1006856"/>
                </a:lnTo>
                <a:lnTo>
                  <a:pt x="954887" y="965784"/>
                </a:lnTo>
                <a:lnTo>
                  <a:pt x="932357" y="926299"/>
                </a:lnTo>
                <a:lnTo>
                  <a:pt x="907313" y="888542"/>
                </a:lnTo>
                <a:lnTo>
                  <a:pt x="879856" y="852614"/>
                </a:lnTo>
                <a:lnTo>
                  <a:pt x="850112" y="818629"/>
                </a:lnTo>
                <a:lnTo>
                  <a:pt x="818184" y="786714"/>
                </a:lnTo>
                <a:lnTo>
                  <a:pt x="784199" y="756970"/>
                </a:lnTo>
                <a:lnTo>
                  <a:pt x="748271" y="729513"/>
                </a:lnTo>
                <a:lnTo>
                  <a:pt x="710514" y="704456"/>
                </a:lnTo>
                <a:lnTo>
                  <a:pt x="671042" y="681926"/>
                </a:lnTo>
                <a:lnTo>
                  <a:pt x="629958" y="662025"/>
                </a:lnTo>
                <a:lnTo>
                  <a:pt x="587387" y="644867"/>
                </a:lnTo>
                <a:lnTo>
                  <a:pt x="543445" y="630580"/>
                </a:lnTo>
                <a:lnTo>
                  <a:pt x="498233" y="619264"/>
                </a:lnTo>
                <a:lnTo>
                  <a:pt x="451891" y="611047"/>
                </a:lnTo>
                <a:lnTo>
                  <a:pt x="404507" y="606031"/>
                </a:lnTo>
                <a:lnTo>
                  <a:pt x="356209" y="604329"/>
                </a:lnTo>
                <a:lnTo>
                  <a:pt x="307911" y="606031"/>
                </a:lnTo>
                <a:lnTo>
                  <a:pt x="260540" y="611047"/>
                </a:lnTo>
                <a:lnTo>
                  <a:pt x="214185" y="619264"/>
                </a:lnTo>
                <a:lnTo>
                  <a:pt x="168986" y="630580"/>
                </a:lnTo>
                <a:lnTo>
                  <a:pt x="125031" y="644867"/>
                </a:lnTo>
                <a:lnTo>
                  <a:pt x="82473" y="662025"/>
                </a:lnTo>
                <a:lnTo>
                  <a:pt x="41389" y="681926"/>
                </a:lnTo>
                <a:lnTo>
                  <a:pt x="1905" y="704456"/>
                </a:lnTo>
                <a:lnTo>
                  <a:pt x="0" y="705726"/>
                </a:lnTo>
                <a:lnTo>
                  <a:pt x="0" y="1855482"/>
                </a:lnTo>
                <a:lnTo>
                  <a:pt x="41389" y="1879282"/>
                </a:lnTo>
                <a:lnTo>
                  <a:pt x="82473" y="1899183"/>
                </a:lnTo>
                <a:lnTo>
                  <a:pt x="125031" y="1916341"/>
                </a:lnTo>
                <a:lnTo>
                  <a:pt x="168986" y="1930628"/>
                </a:lnTo>
                <a:lnTo>
                  <a:pt x="214185" y="1941944"/>
                </a:lnTo>
                <a:lnTo>
                  <a:pt x="260540" y="1950161"/>
                </a:lnTo>
                <a:lnTo>
                  <a:pt x="307911" y="1955177"/>
                </a:lnTo>
                <a:lnTo>
                  <a:pt x="356209" y="1956879"/>
                </a:lnTo>
                <a:lnTo>
                  <a:pt x="404507" y="1955177"/>
                </a:lnTo>
                <a:lnTo>
                  <a:pt x="451891" y="1950161"/>
                </a:lnTo>
                <a:lnTo>
                  <a:pt x="498233" y="1941944"/>
                </a:lnTo>
                <a:lnTo>
                  <a:pt x="543445" y="1930628"/>
                </a:lnTo>
                <a:lnTo>
                  <a:pt x="587387" y="1916341"/>
                </a:lnTo>
                <a:lnTo>
                  <a:pt x="629958" y="1899183"/>
                </a:lnTo>
                <a:lnTo>
                  <a:pt x="671042" y="1879282"/>
                </a:lnTo>
                <a:lnTo>
                  <a:pt x="710514" y="1856752"/>
                </a:lnTo>
                <a:lnTo>
                  <a:pt x="748271" y="1831708"/>
                </a:lnTo>
                <a:lnTo>
                  <a:pt x="784199" y="1804250"/>
                </a:lnTo>
                <a:lnTo>
                  <a:pt x="818184" y="1774494"/>
                </a:lnTo>
                <a:lnTo>
                  <a:pt x="850112" y="1742579"/>
                </a:lnTo>
                <a:lnTo>
                  <a:pt x="879856" y="1708594"/>
                </a:lnTo>
                <a:lnTo>
                  <a:pt x="907313" y="1672666"/>
                </a:lnTo>
                <a:lnTo>
                  <a:pt x="932357" y="1634909"/>
                </a:lnTo>
                <a:lnTo>
                  <a:pt x="954887" y="1595437"/>
                </a:lnTo>
                <a:lnTo>
                  <a:pt x="974788" y="1554353"/>
                </a:lnTo>
                <a:lnTo>
                  <a:pt x="991946" y="1511782"/>
                </a:lnTo>
                <a:lnTo>
                  <a:pt x="1006233" y="1467840"/>
                </a:lnTo>
                <a:lnTo>
                  <a:pt x="1017549" y="1422628"/>
                </a:lnTo>
                <a:lnTo>
                  <a:pt x="1025766" y="1376286"/>
                </a:lnTo>
                <a:lnTo>
                  <a:pt x="1030795" y="1328902"/>
                </a:lnTo>
                <a:lnTo>
                  <a:pt x="1032484" y="1280604"/>
                </a:lnTo>
                <a:close/>
              </a:path>
              <a:path w="18288000" h="10287000">
                <a:moveTo>
                  <a:pt x="9272587" y="1824520"/>
                </a:moveTo>
                <a:lnTo>
                  <a:pt x="9262491" y="1774469"/>
                </a:lnTo>
                <a:lnTo>
                  <a:pt x="9234932" y="1733588"/>
                </a:lnTo>
                <a:lnTo>
                  <a:pt x="9194051" y="1706041"/>
                </a:lnTo>
                <a:lnTo>
                  <a:pt x="9163037" y="1699780"/>
                </a:lnTo>
                <a:lnTo>
                  <a:pt x="9163037" y="0"/>
                </a:lnTo>
                <a:lnTo>
                  <a:pt x="9124937" y="0"/>
                </a:lnTo>
                <a:lnTo>
                  <a:pt x="9124937" y="1699793"/>
                </a:lnTo>
                <a:lnTo>
                  <a:pt x="9093949" y="1706041"/>
                </a:lnTo>
                <a:lnTo>
                  <a:pt x="9053081" y="1733588"/>
                </a:lnTo>
                <a:lnTo>
                  <a:pt x="9025522" y="1774469"/>
                </a:lnTo>
                <a:lnTo>
                  <a:pt x="9015412" y="1824520"/>
                </a:lnTo>
                <a:lnTo>
                  <a:pt x="9025522" y="1874570"/>
                </a:lnTo>
                <a:lnTo>
                  <a:pt x="9053081" y="1915439"/>
                </a:lnTo>
                <a:lnTo>
                  <a:pt x="9093949" y="1942998"/>
                </a:lnTo>
                <a:lnTo>
                  <a:pt x="9124937" y="1949259"/>
                </a:lnTo>
                <a:lnTo>
                  <a:pt x="9124937" y="3912451"/>
                </a:lnTo>
                <a:lnTo>
                  <a:pt x="9093949" y="3918699"/>
                </a:lnTo>
                <a:lnTo>
                  <a:pt x="9053081" y="3946245"/>
                </a:lnTo>
                <a:lnTo>
                  <a:pt x="9025522" y="3987127"/>
                </a:lnTo>
                <a:lnTo>
                  <a:pt x="9015412" y="4037177"/>
                </a:lnTo>
                <a:lnTo>
                  <a:pt x="9025522" y="4087228"/>
                </a:lnTo>
                <a:lnTo>
                  <a:pt x="9053081" y="4128097"/>
                </a:lnTo>
                <a:lnTo>
                  <a:pt x="9093949" y="4155656"/>
                </a:lnTo>
                <a:lnTo>
                  <a:pt x="9124937" y="4161917"/>
                </a:lnTo>
                <a:lnTo>
                  <a:pt x="9124937" y="6125108"/>
                </a:lnTo>
                <a:lnTo>
                  <a:pt x="9093949" y="6131357"/>
                </a:lnTo>
                <a:lnTo>
                  <a:pt x="9053081" y="6158903"/>
                </a:lnTo>
                <a:lnTo>
                  <a:pt x="9025522" y="6199784"/>
                </a:lnTo>
                <a:lnTo>
                  <a:pt x="9015412" y="6249835"/>
                </a:lnTo>
                <a:lnTo>
                  <a:pt x="9025522" y="6299886"/>
                </a:lnTo>
                <a:lnTo>
                  <a:pt x="9053081" y="6340754"/>
                </a:lnTo>
                <a:lnTo>
                  <a:pt x="9093949" y="6368313"/>
                </a:lnTo>
                <a:lnTo>
                  <a:pt x="9124937" y="6374574"/>
                </a:lnTo>
                <a:lnTo>
                  <a:pt x="9124937" y="8337766"/>
                </a:lnTo>
                <a:lnTo>
                  <a:pt x="9093949" y="8344014"/>
                </a:lnTo>
                <a:lnTo>
                  <a:pt x="9053081" y="8371560"/>
                </a:lnTo>
                <a:lnTo>
                  <a:pt x="9025522" y="8412442"/>
                </a:lnTo>
                <a:lnTo>
                  <a:pt x="9015412" y="8462493"/>
                </a:lnTo>
                <a:lnTo>
                  <a:pt x="9025522" y="8512543"/>
                </a:lnTo>
                <a:lnTo>
                  <a:pt x="9053081" y="8553412"/>
                </a:lnTo>
                <a:lnTo>
                  <a:pt x="9093949" y="8580971"/>
                </a:lnTo>
                <a:lnTo>
                  <a:pt x="9124937" y="8587232"/>
                </a:lnTo>
                <a:lnTo>
                  <a:pt x="9124937" y="10286987"/>
                </a:lnTo>
                <a:lnTo>
                  <a:pt x="9163037" y="10286987"/>
                </a:lnTo>
                <a:lnTo>
                  <a:pt x="9163037" y="8587245"/>
                </a:lnTo>
                <a:lnTo>
                  <a:pt x="9194051" y="8580971"/>
                </a:lnTo>
                <a:lnTo>
                  <a:pt x="9234932" y="8553412"/>
                </a:lnTo>
                <a:lnTo>
                  <a:pt x="9262491" y="8512543"/>
                </a:lnTo>
                <a:lnTo>
                  <a:pt x="9272587" y="8462493"/>
                </a:lnTo>
                <a:lnTo>
                  <a:pt x="9262491" y="8412442"/>
                </a:lnTo>
                <a:lnTo>
                  <a:pt x="9234932" y="8371560"/>
                </a:lnTo>
                <a:lnTo>
                  <a:pt x="9194051" y="8344014"/>
                </a:lnTo>
                <a:lnTo>
                  <a:pt x="9163037" y="8337753"/>
                </a:lnTo>
                <a:lnTo>
                  <a:pt x="9163037" y="6374587"/>
                </a:lnTo>
                <a:lnTo>
                  <a:pt x="9194051" y="6368313"/>
                </a:lnTo>
                <a:lnTo>
                  <a:pt x="9234932" y="6340754"/>
                </a:lnTo>
                <a:lnTo>
                  <a:pt x="9262491" y="6299886"/>
                </a:lnTo>
                <a:lnTo>
                  <a:pt x="9272587" y="6249835"/>
                </a:lnTo>
                <a:lnTo>
                  <a:pt x="9262491" y="6199784"/>
                </a:lnTo>
                <a:lnTo>
                  <a:pt x="9234932" y="6158903"/>
                </a:lnTo>
                <a:lnTo>
                  <a:pt x="9194051" y="6131357"/>
                </a:lnTo>
                <a:lnTo>
                  <a:pt x="9163037" y="6125095"/>
                </a:lnTo>
                <a:lnTo>
                  <a:pt x="9163037" y="4161929"/>
                </a:lnTo>
                <a:lnTo>
                  <a:pt x="9194051" y="4155656"/>
                </a:lnTo>
                <a:lnTo>
                  <a:pt x="9234932" y="4128097"/>
                </a:lnTo>
                <a:lnTo>
                  <a:pt x="9262491" y="4087228"/>
                </a:lnTo>
                <a:lnTo>
                  <a:pt x="9272587" y="4037177"/>
                </a:lnTo>
                <a:lnTo>
                  <a:pt x="9262491" y="3987127"/>
                </a:lnTo>
                <a:lnTo>
                  <a:pt x="9234932" y="3946245"/>
                </a:lnTo>
                <a:lnTo>
                  <a:pt x="9194051" y="3918699"/>
                </a:lnTo>
                <a:lnTo>
                  <a:pt x="9163037" y="3912438"/>
                </a:lnTo>
                <a:lnTo>
                  <a:pt x="9163037" y="1949272"/>
                </a:lnTo>
                <a:lnTo>
                  <a:pt x="9194051" y="1942998"/>
                </a:lnTo>
                <a:lnTo>
                  <a:pt x="9234932" y="1915439"/>
                </a:lnTo>
                <a:lnTo>
                  <a:pt x="9262491" y="1874570"/>
                </a:lnTo>
                <a:lnTo>
                  <a:pt x="9272587" y="1824520"/>
                </a:lnTo>
                <a:close/>
              </a:path>
              <a:path w="18288000" h="10287000">
                <a:moveTo>
                  <a:pt x="17830788" y="8748230"/>
                </a:moveTo>
                <a:lnTo>
                  <a:pt x="17827054" y="8701875"/>
                </a:lnTo>
                <a:lnTo>
                  <a:pt x="17816221" y="8657907"/>
                </a:lnTo>
                <a:lnTo>
                  <a:pt x="17798898" y="8616912"/>
                </a:lnTo>
                <a:lnTo>
                  <a:pt x="17775657" y="8579472"/>
                </a:lnTo>
                <a:lnTo>
                  <a:pt x="17747095" y="8546173"/>
                </a:lnTo>
                <a:lnTo>
                  <a:pt x="17713808" y="8517611"/>
                </a:lnTo>
                <a:lnTo>
                  <a:pt x="17676356" y="8494370"/>
                </a:lnTo>
                <a:lnTo>
                  <a:pt x="17635360" y="8477047"/>
                </a:lnTo>
                <a:lnTo>
                  <a:pt x="17591393" y="8466214"/>
                </a:lnTo>
                <a:lnTo>
                  <a:pt x="17545038" y="8462480"/>
                </a:lnTo>
                <a:lnTo>
                  <a:pt x="17498695" y="8466214"/>
                </a:lnTo>
                <a:lnTo>
                  <a:pt x="17454728" y="8477047"/>
                </a:lnTo>
                <a:lnTo>
                  <a:pt x="17413720" y="8494370"/>
                </a:lnTo>
                <a:lnTo>
                  <a:pt x="17376280" y="8517611"/>
                </a:lnTo>
                <a:lnTo>
                  <a:pt x="17342993" y="8546173"/>
                </a:lnTo>
                <a:lnTo>
                  <a:pt x="17314431" y="8579472"/>
                </a:lnTo>
                <a:lnTo>
                  <a:pt x="17291190" y="8616912"/>
                </a:lnTo>
                <a:lnTo>
                  <a:pt x="17273867" y="8657907"/>
                </a:lnTo>
                <a:lnTo>
                  <a:pt x="17263034" y="8701875"/>
                </a:lnTo>
                <a:lnTo>
                  <a:pt x="17259288" y="8748230"/>
                </a:lnTo>
                <a:lnTo>
                  <a:pt x="17263034" y="8794585"/>
                </a:lnTo>
                <a:lnTo>
                  <a:pt x="17273867" y="8838552"/>
                </a:lnTo>
                <a:lnTo>
                  <a:pt x="17291190" y="8879548"/>
                </a:lnTo>
                <a:lnTo>
                  <a:pt x="17314431" y="8916987"/>
                </a:lnTo>
                <a:lnTo>
                  <a:pt x="17342993" y="8950287"/>
                </a:lnTo>
                <a:lnTo>
                  <a:pt x="17376280" y="8978849"/>
                </a:lnTo>
                <a:lnTo>
                  <a:pt x="17413720" y="9002090"/>
                </a:lnTo>
                <a:lnTo>
                  <a:pt x="17454728" y="9019413"/>
                </a:lnTo>
                <a:lnTo>
                  <a:pt x="17498695" y="9030246"/>
                </a:lnTo>
                <a:lnTo>
                  <a:pt x="17545038" y="9033980"/>
                </a:lnTo>
                <a:lnTo>
                  <a:pt x="17591393" y="9030246"/>
                </a:lnTo>
                <a:lnTo>
                  <a:pt x="17635360" y="9019413"/>
                </a:lnTo>
                <a:lnTo>
                  <a:pt x="17676356" y="9002090"/>
                </a:lnTo>
                <a:lnTo>
                  <a:pt x="17713808" y="8978849"/>
                </a:lnTo>
                <a:lnTo>
                  <a:pt x="17747095" y="8950287"/>
                </a:lnTo>
                <a:lnTo>
                  <a:pt x="17775657" y="8916987"/>
                </a:lnTo>
                <a:lnTo>
                  <a:pt x="17798898" y="8879548"/>
                </a:lnTo>
                <a:lnTo>
                  <a:pt x="17816221" y="8838552"/>
                </a:lnTo>
                <a:lnTo>
                  <a:pt x="17827054" y="8794585"/>
                </a:lnTo>
                <a:lnTo>
                  <a:pt x="17830788" y="8748230"/>
                </a:lnTo>
                <a:close/>
              </a:path>
              <a:path w="18288000" h="10287000">
                <a:moveTo>
                  <a:pt x="18288000" y="6374079"/>
                </a:moveTo>
                <a:lnTo>
                  <a:pt x="18246141" y="6353772"/>
                </a:lnTo>
                <a:lnTo>
                  <a:pt x="18200777" y="6334099"/>
                </a:lnTo>
                <a:lnTo>
                  <a:pt x="18154625" y="6316154"/>
                </a:lnTo>
                <a:lnTo>
                  <a:pt x="18107851" y="6299784"/>
                </a:lnTo>
                <a:lnTo>
                  <a:pt x="18060658" y="6284823"/>
                </a:lnTo>
                <a:lnTo>
                  <a:pt x="18013198" y="6271158"/>
                </a:lnTo>
                <a:lnTo>
                  <a:pt x="17966843" y="6259169"/>
                </a:lnTo>
                <a:lnTo>
                  <a:pt x="17920081" y="6248616"/>
                </a:lnTo>
                <a:lnTo>
                  <a:pt x="17872977" y="6239662"/>
                </a:lnTo>
                <a:lnTo>
                  <a:pt x="17825593" y="6232461"/>
                </a:lnTo>
                <a:lnTo>
                  <a:pt x="17778006" y="6227153"/>
                </a:lnTo>
                <a:lnTo>
                  <a:pt x="17730267" y="6223914"/>
                </a:lnTo>
                <a:lnTo>
                  <a:pt x="17682464" y="6222885"/>
                </a:lnTo>
                <a:lnTo>
                  <a:pt x="17634636" y="6224244"/>
                </a:lnTo>
                <a:lnTo>
                  <a:pt x="17586846" y="6228105"/>
                </a:lnTo>
                <a:lnTo>
                  <a:pt x="17539183" y="6234658"/>
                </a:lnTo>
                <a:lnTo>
                  <a:pt x="17492549" y="6243256"/>
                </a:lnTo>
                <a:lnTo>
                  <a:pt x="17445597" y="6254331"/>
                </a:lnTo>
                <a:lnTo>
                  <a:pt x="17399381" y="6268580"/>
                </a:lnTo>
                <a:lnTo>
                  <a:pt x="17354957" y="6286652"/>
                </a:lnTo>
                <a:lnTo>
                  <a:pt x="17313352" y="6309245"/>
                </a:lnTo>
                <a:lnTo>
                  <a:pt x="17275036" y="6336106"/>
                </a:lnTo>
                <a:lnTo>
                  <a:pt x="17239526" y="6366561"/>
                </a:lnTo>
                <a:lnTo>
                  <a:pt x="17207027" y="6400254"/>
                </a:lnTo>
                <a:lnTo>
                  <a:pt x="17177728" y="6436779"/>
                </a:lnTo>
                <a:lnTo>
                  <a:pt x="17151846" y="6475781"/>
                </a:lnTo>
                <a:lnTo>
                  <a:pt x="17129100" y="6517462"/>
                </a:lnTo>
                <a:lnTo>
                  <a:pt x="17110317" y="6561201"/>
                </a:lnTo>
                <a:lnTo>
                  <a:pt x="17095750" y="6606514"/>
                </a:lnTo>
                <a:lnTo>
                  <a:pt x="17085641" y="6652882"/>
                </a:lnTo>
                <a:lnTo>
                  <a:pt x="17080230" y="6699847"/>
                </a:lnTo>
                <a:lnTo>
                  <a:pt x="17079811" y="6752857"/>
                </a:lnTo>
                <a:lnTo>
                  <a:pt x="17084752" y="6805295"/>
                </a:lnTo>
                <a:lnTo>
                  <a:pt x="17093629" y="6857301"/>
                </a:lnTo>
                <a:lnTo>
                  <a:pt x="17104970" y="6909016"/>
                </a:lnTo>
                <a:lnTo>
                  <a:pt x="17117327" y="6960578"/>
                </a:lnTo>
                <a:lnTo>
                  <a:pt x="17128249" y="7009460"/>
                </a:lnTo>
                <a:lnTo>
                  <a:pt x="17137647" y="7058609"/>
                </a:lnTo>
                <a:lnTo>
                  <a:pt x="17145839" y="7107949"/>
                </a:lnTo>
                <a:lnTo>
                  <a:pt x="17153090" y="7157440"/>
                </a:lnTo>
                <a:lnTo>
                  <a:pt x="17159732" y="7207047"/>
                </a:lnTo>
                <a:lnTo>
                  <a:pt x="17172343" y="7306411"/>
                </a:lnTo>
                <a:lnTo>
                  <a:pt x="17178909" y="7356068"/>
                </a:lnTo>
                <a:lnTo>
                  <a:pt x="17186047" y="7405662"/>
                </a:lnTo>
                <a:lnTo>
                  <a:pt x="17194060" y="7455128"/>
                </a:lnTo>
                <a:lnTo>
                  <a:pt x="17203243" y="7504417"/>
                </a:lnTo>
                <a:lnTo>
                  <a:pt x="17213885" y="7553490"/>
                </a:lnTo>
                <a:lnTo>
                  <a:pt x="17225988" y="7600658"/>
                </a:lnTo>
                <a:lnTo>
                  <a:pt x="17240276" y="7647445"/>
                </a:lnTo>
                <a:lnTo>
                  <a:pt x="17256887" y="7693520"/>
                </a:lnTo>
                <a:lnTo>
                  <a:pt x="17275988" y="7738592"/>
                </a:lnTo>
                <a:lnTo>
                  <a:pt x="17297692" y="7782306"/>
                </a:lnTo>
                <a:lnTo>
                  <a:pt x="17322153" y="7824356"/>
                </a:lnTo>
                <a:lnTo>
                  <a:pt x="17349508" y="7864424"/>
                </a:lnTo>
                <a:lnTo>
                  <a:pt x="17379912" y="7902168"/>
                </a:lnTo>
                <a:lnTo>
                  <a:pt x="17413491" y="7937271"/>
                </a:lnTo>
                <a:lnTo>
                  <a:pt x="17450397" y="7969415"/>
                </a:lnTo>
                <a:lnTo>
                  <a:pt x="17490758" y="7998282"/>
                </a:lnTo>
                <a:lnTo>
                  <a:pt x="17535932" y="8023517"/>
                </a:lnTo>
                <a:lnTo>
                  <a:pt x="17582642" y="8042630"/>
                </a:lnTo>
                <a:lnTo>
                  <a:pt x="17630585" y="8055889"/>
                </a:lnTo>
                <a:lnTo>
                  <a:pt x="17679416" y="8063611"/>
                </a:lnTo>
                <a:lnTo>
                  <a:pt x="17728819" y="8066049"/>
                </a:lnTo>
                <a:lnTo>
                  <a:pt x="17778451" y="8063522"/>
                </a:lnTo>
                <a:lnTo>
                  <a:pt x="17827994" y="8056283"/>
                </a:lnTo>
                <a:lnTo>
                  <a:pt x="17877117" y="8044637"/>
                </a:lnTo>
                <a:lnTo>
                  <a:pt x="17925492" y="8028876"/>
                </a:lnTo>
                <a:lnTo>
                  <a:pt x="17972786" y="8009255"/>
                </a:lnTo>
                <a:lnTo>
                  <a:pt x="18016373" y="7987398"/>
                </a:lnTo>
                <a:lnTo>
                  <a:pt x="18058397" y="7963001"/>
                </a:lnTo>
                <a:lnTo>
                  <a:pt x="18098859" y="7936255"/>
                </a:lnTo>
                <a:lnTo>
                  <a:pt x="18137759" y="7907312"/>
                </a:lnTo>
                <a:lnTo>
                  <a:pt x="18175097" y="7876349"/>
                </a:lnTo>
                <a:lnTo>
                  <a:pt x="18210899" y="7843520"/>
                </a:lnTo>
                <a:lnTo>
                  <a:pt x="18245151" y="7808989"/>
                </a:lnTo>
                <a:lnTo>
                  <a:pt x="18277866" y="7772933"/>
                </a:lnTo>
                <a:lnTo>
                  <a:pt x="18288000" y="7760779"/>
                </a:lnTo>
                <a:lnTo>
                  <a:pt x="18288000" y="6374079"/>
                </a:lnTo>
                <a:close/>
              </a:path>
            </a:pathLst>
          </a:custGeom>
          <a:solidFill>
            <a:srgbClr val="E2ECF1"/>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AD4CC"/>
          </a:solidFill>
        </p:spPr>
        <p:txBody>
          <a:bodyPr wrap="square" lIns="0" tIns="0" rIns="0" bIns="0" rtlCol="0"/>
          <a:lstStyle/>
          <a:p>
            <a:endParaRPr/>
          </a:p>
        </p:txBody>
      </p:sp>
      <p:sp>
        <p:nvSpPr>
          <p:cNvPr id="3" name="object 3"/>
          <p:cNvSpPr/>
          <p:nvPr/>
        </p:nvSpPr>
        <p:spPr>
          <a:xfrm>
            <a:off x="13808110" y="5163620"/>
            <a:ext cx="4479925" cy="5123815"/>
          </a:xfrm>
          <a:custGeom>
            <a:avLst/>
            <a:gdLst/>
            <a:ahLst/>
            <a:cxnLst/>
            <a:rect l="l" t="t" r="r" b="b"/>
            <a:pathLst>
              <a:path w="4479925" h="5123815">
                <a:moveTo>
                  <a:pt x="4379873" y="5123379"/>
                </a:moveTo>
                <a:lnTo>
                  <a:pt x="200628" y="5123379"/>
                </a:lnTo>
                <a:lnTo>
                  <a:pt x="189631" y="5103461"/>
                </a:lnTo>
                <a:lnTo>
                  <a:pt x="167334" y="5059543"/>
                </a:lnTo>
                <a:lnTo>
                  <a:pt x="146400" y="5014498"/>
                </a:lnTo>
                <a:lnTo>
                  <a:pt x="126862" y="4968321"/>
                </a:lnTo>
                <a:lnTo>
                  <a:pt x="108534" y="4920533"/>
                </a:lnTo>
                <a:lnTo>
                  <a:pt x="91746" y="4872494"/>
                </a:lnTo>
                <a:lnTo>
                  <a:pt x="76470" y="4824222"/>
                </a:lnTo>
                <a:lnTo>
                  <a:pt x="62679" y="4775734"/>
                </a:lnTo>
                <a:lnTo>
                  <a:pt x="50341" y="4727047"/>
                </a:lnTo>
                <a:lnTo>
                  <a:pt x="39430" y="4678179"/>
                </a:lnTo>
                <a:lnTo>
                  <a:pt x="29915" y="4629147"/>
                </a:lnTo>
                <a:lnTo>
                  <a:pt x="21768" y="4579969"/>
                </a:lnTo>
                <a:lnTo>
                  <a:pt x="14961" y="4530661"/>
                </a:lnTo>
                <a:lnTo>
                  <a:pt x="9463" y="4481242"/>
                </a:lnTo>
                <a:lnTo>
                  <a:pt x="5248" y="4431729"/>
                </a:lnTo>
                <a:lnTo>
                  <a:pt x="2284" y="4382138"/>
                </a:lnTo>
                <a:lnTo>
                  <a:pt x="544" y="4332488"/>
                </a:lnTo>
                <a:lnTo>
                  <a:pt x="0" y="4282796"/>
                </a:lnTo>
                <a:lnTo>
                  <a:pt x="620" y="4233079"/>
                </a:lnTo>
                <a:lnTo>
                  <a:pt x="2379" y="4183354"/>
                </a:lnTo>
                <a:lnTo>
                  <a:pt x="5245" y="4133640"/>
                </a:lnTo>
                <a:lnTo>
                  <a:pt x="9190" y="4083952"/>
                </a:lnTo>
                <a:lnTo>
                  <a:pt x="14186" y="4034310"/>
                </a:lnTo>
                <a:lnTo>
                  <a:pt x="20204" y="3984729"/>
                </a:lnTo>
                <a:lnTo>
                  <a:pt x="27214" y="3935228"/>
                </a:lnTo>
                <a:lnTo>
                  <a:pt x="35188" y="3885824"/>
                </a:lnTo>
                <a:lnTo>
                  <a:pt x="44097" y="3836534"/>
                </a:lnTo>
                <a:lnTo>
                  <a:pt x="53912" y="3787376"/>
                </a:lnTo>
                <a:lnTo>
                  <a:pt x="64605" y="3738366"/>
                </a:lnTo>
                <a:lnTo>
                  <a:pt x="76146" y="3689523"/>
                </a:lnTo>
                <a:lnTo>
                  <a:pt x="88506" y="3640863"/>
                </a:lnTo>
                <a:lnTo>
                  <a:pt x="101657" y="3592405"/>
                </a:lnTo>
                <a:lnTo>
                  <a:pt x="115569" y="3544165"/>
                </a:lnTo>
                <a:lnTo>
                  <a:pt x="130215" y="3496161"/>
                </a:lnTo>
                <a:lnTo>
                  <a:pt x="145565" y="3448410"/>
                </a:lnTo>
                <a:lnTo>
                  <a:pt x="161589" y="3400930"/>
                </a:lnTo>
                <a:lnTo>
                  <a:pt x="178260" y="3353737"/>
                </a:lnTo>
                <a:lnTo>
                  <a:pt x="195549" y="3306850"/>
                </a:lnTo>
                <a:lnTo>
                  <a:pt x="213426" y="3260286"/>
                </a:lnTo>
                <a:lnTo>
                  <a:pt x="231862" y="3214062"/>
                </a:lnTo>
                <a:lnTo>
                  <a:pt x="251107" y="3167309"/>
                </a:lnTo>
                <a:lnTo>
                  <a:pt x="270806" y="3120789"/>
                </a:lnTo>
                <a:lnTo>
                  <a:pt x="290937" y="3074488"/>
                </a:lnTo>
                <a:lnTo>
                  <a:pt x="311474" y="3028395"/>
                </a:lnTo>
                <a:lnTo>
                  <a:pt x="332393" y="2982498"/>
                </a:lnTo>
                <a:lnTo>
                  <a:pt x="353669" y="2936784"/>
                </a:lnTo>
                <a:lnTo>
                  <a:pt x="375279" y="2891240"/>
                </a:lnTo>
                <a:lnTo>
                  <a:pt x="397197" y="2845856"/>
                </a:lnTo>
                <a:lnTo>
                  <a:pt x="419400" y="2800618"/>
                </a:lnTo>
                <a:lnTo>
                  <a:pt x="441862" y="2755515"/>
                </a:lnTo>
                <a:lnTo>
                  <a:pt x="464559" y="2710533"/>
                </a:lnTo>
                <a:lnTo>
                  <a:pt x="487468" y="2665662"/>
                </a:lnTo>
                <a:lnTo>
                  <a:pt x="510563" y="2620888"/>
                </a:lnTo>
                <a:lnTo>
                  <a:pt x="533820" y="2576200"/>
                </a:lnTo>
                <a:lnTo>
                  <a:pt x="557215" y="2531585"/>
                </a:lnTo>
                <a:lnTo>
                  <a:pt x="580722" y="2487031"/>
                </a:lnTo>
                <a:lnTo>
                  <a:pt x="769925" y="2131334"/>
                </a:lnTo>
                <a:lnTo>
                  <a:pt x="793351" y="2086781"/>
                </a:lnTo>
                <a:lnTo>
                  <a:pt x="816646" y="2042166"/>
                </a:lnTo>
                <a:lnTo>
                  <a:pt x="839785" y="1997478"/>
                </a:lnTo>
                <a:lnTo>
                  <a:pt x="862745" y="1952704"/>
                </a:lnTo>
                <a:lnTo>
                  <a:pt x="885499" y="1907833"/>
                </a:lnTo>
                <a:lnTo>
                  <a:pt x="908025" y="1862851"/>
                </a:lnTo>
                <a:lnTo>
                  <a:pt x="930297" y="1817748"/>
                </a:lnTo>
                <a:lnTo>
                  <a:pt x="952291" y="1772510"/>
                </a:lnTo>
                <a:lnTo>
                  <a:pt x="973983" y="1727126"/>
                </a:lnTo>
                <a:lnTo>
                  <a:pt x="995348" y="1681582"/>
                </a:lnTo>
                <a:lnTo>
                  <a:pt x="1016362" y="1635868"/>
                </a:lnTo>
                <a:lnTo>
                  <a:pt x="1037001" y="1589970"/>
                </a:lnTo>
                <a:lnTo>
                  <a:pt x="1057239" y="1543878"/>
                </a:lnTo>
                <a:lnTo>
                  <a:pt x="1077053" y="1497577"/>
                </a:lnTo>
                <a:lnTo>
                  <a:pt x="1096418" y="1451056"/>
                </a:lnTo>
                <a:lnTo>
                  <a:pt x="1115309" y="1404304"/>
                </a:lnTo>
                <a:lnTo>
                  <a:pt x="1151860" y="1312545"/>
                </a:lnTo>
                <a:lnTo>
                  <a:pt x="1170228" y="1266695"/>
                </a:lnTo>
                <a:lnTo>
                  <a:pt x="1188779" y="1220935"/>
                </a:lnTo>
                <a:lnTo>
                  <a:pt x="1207603" y="1175316"/>
                </a:lnTo>
                <a:lnTo>
                  <a:pt x="1226790" y="1129891"/>
                </a:lnTo>
                <a:lnTo>
                  <a:pt x="1246432" y="1084711"/>
                </a:lnTo>
                <a:lnTo>
                  <a:pt x="1266619" y="1039830"/>
                </a:lnTo>
                <a:lnTo>
                  <a:pt x="1287442" y="995298"/>
                </a:lnTo>
                <a:lnTo>
                  <a:pt x="1308991" y="951169"/>
                </a:lnTo>
                <a:lnTo>
                  <a:pt x="1331358" y="907494"/>
                </a:lnTo>
                <a:lnTo>
                  <a:pt x="1354632" y="864325"/>
                </a:lnTo>
                <a:lnTo>
                  <a:pt x="1378904" y="821715"/>
                </a:lnTo>
                <a:lnTo>
                  <a:pt x="1404265" y="779716"/>
                </a:lnTo>
                <a:lnTo>
                  <a:pt x="1430806" y="738380"/>
                </a:lnTo>
                <a:lnTo>
                  <a:pt x="1458617" y="697758"/>
                </a:lnTo>
                <a:lnTo>
                  <a:pt x="1487788" y="657904"/>
                </a:lnTo>
                <a:lnTo>
                  <a:pt x="1518412" y="618869"/>
                </a:lnTo>
                <a:lnTo>
                  <a:pt x="1550056" y="580896"/>
                </a:lnTo>
                <a:lnTo>
                  <a:pt x="1582952" y="543912"/>
                </a:lnTo>
                <a:lnTo>
                  <a:pt x="1617050" y="507942"/>
                </a:lnTo>
                <a:lnTo>
                  <a:pt x="1652301" y="473013"/>
                </a:lnTo>
                <a:lnTo>
                  <a:pt x="1688655" y="439152"/>
                </a:lnTo>
                <a:lnTo>
                  <a:pt x="1726063" y="406385"/>
                </a:lnTo>
                <a:lnTo>
                  <a:pt x="1764475" y="374738"/>
                </a:lnTo>
                <a:lnTo>
                  <a:pt x="1803842" y="344238"/>
                </a:lnTo>
                <a:lnTo>
                  <a:pt x="1844114" y="314911"/>
                </a:lnTo>
                <a:lnTo>
                  <a:pt x="1885241" y="286785"/>
                </a:lnTo>
                <a:lnTo>
                  <a:pt x="1927175" y="259885"/>
                </a:lnTo>
                <a:lnTo>
                  <a:pt x="1969865" y="234238"/>
                </a:lnTo>
                <a:lnTo>
                  <a:pt x="2013263" y="209871"/>
                </a:lnTo>
                <a:lnTo>
                  <a:pt x="2057318" y="186810"/>
                </a:lnTo>
                <a:lnTo>
                  <a:pt x="2101981" y="165081"/>
                </a:lnTo>
                <a:lnTo>
                  <a:pt x="2147203" y="144712"/>
                </a:lnTo>
                <a:lnTo>
                  <a:pt x="2192286" y="125656"/>
                </a:lnTo>
                <a:lnTo>
                  <a:pt x="2237895" y="107864"/>
                </a:lnTo>
                <a:lnTo>
                  <a:pt x="2283992" y="91355"/>
                </a:lnTo>
                <a:lnTo>
                  <a:pt x="2330538" y="76148"/>
                </a:lnTo>
                <a:lnTo>
                  <a:pt x="2377495" y="62264"/>
                </a:lnTo>
                <a:lnTo>
                  <a:pt x="2424822" y="49721"/>
                </a:lnTo>
                <a:lnTo>
                  <a:pt x="2472482" y="38538"/>
                </a:lnTo>
                <a:lnTo>
                  <a:pt x="2520435" y="28736"/>
                </a:lnTo>
                <a:lnTo>
                  <a:pt x="2568643" y="20334"/>
                </a:lnTo>
                <a:lnTo>
                  <a:pt x="2617067" y="13351"/>
                </a:lnTo>
                <a:lnTo>
                  <a:pt x="2665668" y="7807"/>
                </a:lnTo>
                <a:lnTo>
                  <a:pt x="2714406" y="3720"/>
                </a:lnTo>
                <a:lnTo>
                  <a:pt x="2763243" y="1111"/>
                </a:lnTo>
                <a:lnTo>
                  <a:pt x="2812141" y="0"/>
                </a:lnTo>
                <a:lnTo>
                  <a:pt x="2861060" y="404"/>
                </a:lnTo>
                <a:lnTo>
                  <a:pt x="2909961" y="2344"/>
                </a:lnTo>
                <a:lnTo>
                  <a:pt x="2959086" y="6099"/>
                </a:lnTo>
                <a:lnTo>
                  <a:pt x="3008221" y="11857"/>
                </a:lnTo>
                <a:lnTo>
                  <a:pt x="3057317" y="19499"/>
                </a:lnTo>
                <a:lnTo>
                  <a:pt x="3106326" y="28906"/>
                </a:lnTo>
                <a:lnTo>
                  <a:pt x="3155201" y="39961"/>
                </a:lnTo>
                <a:lnTo>
                  <a:pt x="3203894" y="52544"/>
                </a:lnTo>
                <a:lnTo>
                  <a:pt x="3252357" y="66537"/>
                </a:lnTo>
                <a:lnTo>
                  <a:pt x="3300542" y="81823"/>
                </a:lnTo>
                <a:lnTo>
                  <a:pt x="3348402" y="98282"/>
                </a:lnTo>
                <a:lnTo>
                  <a:pt x="3395889" y="115796"/>
                </a:lnTo>
                <a:lnTo>
                  <a:pt x="3442955" y="134247"/>
                </a:lnTo>
                <a:lnTo>
                  <a:pt x="3489553" y="153516"/>
                </a:lnTo>
                <a:lnTo>
                  <a:pt x="3535634" y="173484"/>
                </a:lnTo>
                <a:lnTo>
                  <a:pt x="3581152" y="194035"/>
                </a:lnTo>
                <a:lnTo>
                  <a:pt x="3626058" y="215048"/>
                </a:lnTo>
                <a:lnTo>
                  <a:pt x="3670304" y="236406"/>
                </a:lnTo>
                <a:lnTo>
                  <a:pt x="3715432" y="258856"/>
                </a:lnTo>
                <a:lnTo>
                  <a:pt x="3760077" y="282080"/>
                </a:lnTo>
                <a:lnTo>
                  <a:pt x="3804240" y="306063"/>
                </a:lnTo>
                <a:lnTo>
                  <a:pt x="3847927" y="330787"/>
                </a:lnTo>
                <a:lnTo>
                  <a:pt x="3891141" y="356236"/>
                </a:lnTo>
                <a:lnTo>
                  <a:pt x="3933886" y="382392"/>
                </a:lnTo>
                <a:lnTo>
                  <a:pt x="3976166" y="409240"/>
                </a:lnTo>
                <a:lnTo>
                  <a:pt x="4017984" y="436762"/>
                </a:lnTo>
                <a:lnTo>
                  <a:pt x="4059344" y="464941"/>
                </a:lnTo>
                <a:lnTo>
                  <a:pt x="4100250" y="493761"/>
                </a:lnTo>
                <a:lnTo>
                  <a:pt x="4140705" y="523205"/>
                </a:lnTo>
                <a:lnTo>
                  <a:pt x="4180714" y="553255"/>
                </a:lnTo>
                <a:lnTo>
                  <a:pt x="4220280" y="583897"/>
                </a:lnTo>
                <a:lnTo>
                  <a:pt x="4259407" y="615111"/>
                </a:lnTo>
                <a:lnTo>
                  <a:pt x="4298099" y="646883"/>
                </a:lnTo>
                <a:lnTo>
                  <a:pt x="4336359" y="679194"/>
                </a:lnTo>
                <a:lnTo>
                  <a:pt x="4374191" y="712028"/>
                </a:lnTo>
                <a:lnTo>
                  <a:pt x="4411599" y="745369"/>
                </a:lnTo>
                <a:lnTo>
                  <a:pt x="4448587" y="779199"/>
                </a:lnTo>
                <a:lnTo>
                  <a:pt x="4479888" y="808559"/>
                </a:lnTo>
                <a:lnTo>
                  <a:pt x="4479888" y="5062459"/>
                </a:lnTo>
                <a:lnTo>
                  <a:pt x="4379873" y="5123379"/>
                </a:lnTo>
                <a:close/>
              </a:path>
            </a:pathLst>
          </a:custGeom>
          <a:solidFill>
            <a:srgbClr val="04335C">
              <a:alpha val="9799"/>
            </a:srgbClr>
          </a:solidFill>
        </p:spPr>
        <p:txBody>
          <a:bodyPr wrap="square" lIns="0" tIns="0" rIns="0" bIns="0" rtlCol="0"/>
          <a:lstStyle/>
          <a:p>
            <a:endParaRPr/>
          </a:p>
        </p:txBody>
      </p:sp>
      <p:sp>
        <p:nvSpPr>
          <p:cNvPr id="4" name="object 4"/>
          <p:cNvSpPr/>
          <p:nvPr/>
        </p:nvSpPr>
        <p:spPr>
          <a:xfrm>
            <a:off x="-3467" y="2869"/>
            <a:ext cx="12459970" cy="10293350"/>
          </a:xfrm>
          <a:custGeom>
            <a:avLst/>
            <a:gdLst/>
            <a:ahLst/>
            <a:cxnLst/>
            <a:rect l="l" t="t" r="r" b="b"/>
            <a:pathLst>
              <a:path w="12459970" h="10293350">
                <a:moveTo>
                  <a:pt x="11201006" y="1457223"/>
                </a:moveTo>
                <a:lnTo>
                  <a:pt x="11168317" y="1417574"/>
                </a:lnTo>
                <a:lnTo>
                  <a:pt x="11128108" y="1388160"/>
                </a:lnTo>
                <a:lnTo>
                  <a:pt x="11095380" y="1348473"/>
                </a:lnTo>
                <a:lnTo>
                  <a:pt x="11014862" y="1289570"/>
                </a:lnTo>
                <a:lnTo>
                  <a:pt x="10982071" y="1249845"/>
                </a:lnTo>
                <a:lnTo>
                  <a:pt x="10901451" y="1190866"/>
                </a:lnTo>
                <a:lnTo>
                  <a:pt x="10868622" y="1151115"/>
                </a:lnTo>
                <a:lnTo>
                  <a:pt x="10303777" y="737870"/>
                </a:lnTo>
                <a:lnTo>
                  <a:pt x="10255974" y="718629"/>
                </a:lnTo>
                <a:lnTo>
                  <a:pt x="10742346" y="1074483"/>
                </a:lnTo>
                <a:lnTo>
                  <a:pt x="10175418" y="659701"/>
                </a:lnTo>
                <a:lnTo>
                  <a:pt x="10127678" y="640511"/>
                </a:lnTo>
                <a:lnTo>
                  <a:pt x="10047237" y="581647"/>
                </a:lnTo>
                <a:lnTo>
                  <a:pt x="9999548" y="562495"/>
                </a:lnTo>
                <a:lnTo>
                  <a:pt x="10635120" y="1027506"/>
                </a:lnTo>
                <a:lnTo>
                  <a:pt x="9959391" y="533120"/>
                </a:lnTo>
                <a:lnTo>
                  <a:pt x="9911766" y="514007"/>
                </a:lnTo>
                <a:lnTo>
                  <a:pt x="11201006" y="1457223"/>
                </a:lnTo>
                <a:close/>
              </a:path>
              <a:path w="12459970" h="10293350">
                <a:moveTo>
                  <a:pt x="11442573" y="1712633"/>
                </a:moveTo>
                <a:lnTo>
                  <a:pt x="11346485" y="1595132"/>
                </a:lnTo>
                <a:lnTo>
                  <a:pt x="11306416" y="1565808"/>
                </a:lnTo>
                <a:lnTo>
                  <a:pt x="11241164" y="1486611"/>
                </a:lnTo>
                <a:lnTo>
                  <a:pt x="9871659" y="484670"/>
                </a:lnTo>
                <a:lnTo>
                  <a:pt x="9824085" y="465594"/>
                </a:lnTo>
                <a:lnTo>
                  <a:pt x="9784042" y="436308"/>
                </a:lnTo>
                <a:lnTo>
                  <a:pt x="9689059" y="398284"/>
                </a:lnTo>
                <a:lnTo>
                  <a:pt x="9649117" y="369074"/>
                </a:lnTo>
                <a:lnTo>
                  <a:pt x="9554375" y="331216"/>
                </a:lnTo>
                <a:lnTo>
                  <a:pt x="11442573" y="1712633"/>
                </a:lnTo>
                <a:close/>
              </a:path>
              <a:path w="12459970" h="10293350">
                <a:moveTo>
                  <a:pt x="12459881" y="4156392"/>
                </a:moveTo>
                <a:lnTo>
                  <a:pt x="12459449" y="4108869"/>
                </a:lnTo>
                <a:lnTo>
                  <a:pt x="12458560" y="4061002"/>
                </a:lnTo>
                <a:lnTo>
                  <a:pt x="12457189" y="4012793"/>
                </a:lnTo>
                <a:lnTo>
                  <a:pt x="12455373" y="3964254"/>
                </a:lnTo>
                <a:lnTo>
                  <a:pt x="12453099" y="3915384"/>
                </a:lnTo>
                <a:lnTo>
                  <a:pt x="12442889" y="3876446"/>
                </a:lnTo>
                <a:lnTo>
                  <a:pt x="12439739" y="3826929"/>
                </a:lnTo>
                <a:lnTo>
                  <a:pt x="12436145" y="3777094"/>
                </a:lnTo>
                <a:lnTo>
                  <a:pt x="12432144" y="3726954"/>
                </a:lnTo>
                <a:lnTo>
                  <a:pt x="12427712" y="3676510"/>
                </a:lnTo>
                <a:lnTo>
                  <a:pt x="12415380" y="3636010"/>
                </a:lnTo>
                <a:lnTo>
                  <a:pt x="12410135" y="3584968"/>
                </a:lnTo>
                <a:lnTo>
                  <a:pt x="12396991" y="3543884"/>
                </a:lnTo>
                <a:lnTo>
                  <a:pt x="12390958" y="3492258"/>
                </a:lnTo>
                <a:lnTo>
                  <a:pt x="12384545" y="3440353"/>
                </a:lnTo>
                <a:lnTo>
                  <a:pt x="12355576" y="3356229"/>
                </a:lnTo>
                <a:lnTo>
                  <a:pt x="12348045" y="3303498"/>
                </a:lnTo>
                <a:lnTo>
                  <a:pt x="12316905" y="3217773"/>
                </a:lnTo>
                <a:lnTo>
                  <a:pt x="12308307" y="3164281"/>
                </a:lnTo>
                <a:lnTo>
                  <a:pt x="12258015" y="3033077"/>
                </a:lnTo>
                <a:lnTo>
                  <a:pt x="12204840" y="2899753"/>
                </a:lnTo>
                <a:lnTo>
                  <a:pt x="12148960" y="2764459"/>
                </a:lnTo>
                <a:lnTo>
                  <a:pt x="12110301" y="2673223"/>
                </a:lnTo>
                <a:lnTo>
                  <a:pt x="12083059" y="2637561"/>
                </a:lnTo>
                <a:lnTo>
                  <a:pt x="12042800" y="2545169"/>
                </a:lnTo>
                <a:lnTo>
                  <a:pt x="12014797" y="2508935"/>
                </a:lnTo>
                <a:lnTo>
                  <a:pt x="11973065" y="2415463"/>
                </a:lnTo>
                <a:lnTo>
                  <a:pt x="11915419" y="2341829"/>
                </a:lnTo>
                <a:lnTo>
                  <a:pt x="11893779" y="2294509"/>
                </a:lnTo>
                <a:lnTo>
                  <a:pt x="11864416" y="2257298"/>
                </a:lnTo>
                <a:lnTo>
                  <a:pt x="11842356" y="2209685"/>
                </a:lnTo>
                <a:lnTo>
                  <a:pt x="11752517" y="2096757"/>
                </a:lnTo>
                <a:lnTo>
                  <a:pt x="11729707" y="2048598"/>
                </a:lnTo>
                <a:lnTo>
                  <a:pt x="11481676" y="1741246"/>
                </a:lnTo>
                <a:lnTo>
                  <a:pt x="9514548" y="302094"/>
                </a:lnTo>
                <a:lnTo>
                  <a:pt x="9372879" y="245643"/>
                </a:lnTo>
                <a:lnTo>
                  <a:pt x="9333243" y="216649"/>
                </a:lnTo>
                <a:lnTo>
                  <a:pt x="8818474" y="13144"/>
                </a:lnTo>
                <a:lnTo>
                  <a:pt x="8782520" y="2565"/>
                </a:lnTo>
                <a:lnTo>
                  <a:pt x="1573568" y="0"/>
                </a:lnTo>
                <a:lnTo>
                  <a:pt x="1564068" y="8788"/>
                </a:lnTo>
                <a:lnTo>
                  <a:pt x="1523301" y="41910"/>
                </a:lnTo>
                <a:lnTo>
                  <a:pt x="1490522" y="65138"/>
                </a:lnTo>
                <a:lnTo>
                  <a:pt x="1450759" y="98983"/>
                </a:lnTo>
                <a:lnTo>
                  <a:pt x="1411490" y="133197"/>
                </a:lnTo>
                <a:lnTo>
                  <a:pt x="1372717" y="167779"/>
                </a:lnTo>
                <a:lnTo>
                  <a:pt x="1334439" y="202717"/>
                </a:lnTo>
                <a:lnTo>
                  <a:pt x="1296657" y="238023"/>
                </a:lnTo>
                <a:lnTo>
                  <a:pt x="1266863" y="263436"/>
                </a:lnTo>
                <a:lnTo>
                  <a:pt x="1230071" y="299453"/>
                </a:lnTo>
                <a:lnTo>
                  <a:pt x="1193749" y="335838"/>
                </a:lnTo>
                <a:lnTo>
                  <a:pt x="1157935" y="372567"/>
                </a:lnTo>
                <a:lnTo>
                  <a:pt x="1122591" y="409663"/>
                </a:lnTo>
                <a:lnTo>
                  <a:pt x="1087742" y="447103"/>
                </a:lnTo>
                <a:lnTo>
                  <a:pt x="1053363" y="484898"/>
                </a:lnTo>
                <a:lnTo>
                  <a:pt x="1019479" y="523049"/>
                </a:lnTo>
                <a:lnTo>
                  <a:pt x="986066" y="561555"/>
                </a:lnTo>
                <a:lnTo>
                  <a:pt x="960628" y="590143"/>
                </a:lnTo>
                <a:lnTo>
                  <a:pt x="928166" y="629348"/>
                </a:lnTo>
                <a:lnTo>
                  <a:pt x="896175" y="668883"/>
                </a:lnTo>
                <a:lnTo>
                  <a:pt x="864666" y="708774"/>
                </a:lnTo>
                <a:lnTo>
                  <a:pt x="833615" y="749007"/>
                </a:lnTo>
                <a:lnTo>
                  <a:pt x="803046" y="789571"/>
                </a:lnTo>
                <a:lnTo>
                  <a:pt x="772960" y="830516"/>
                </a:lnTo>
                <a:lnTo>
                  <a:pt x="743407" y="871842"/>
                </a:lnTo>
                <a:lnTo>
                  <a:pt x="714375" y="913536"/>
                </a:lnTo>
                <a:lnTo>
                  <a:pt x="685850" y="955611"/>
                </a:lnTo>
                <a:lnTo>
                  <a:pt x="657809" y="998042"/>
                </a:lnTo>
                <a:lnTo>
                  <a:pt x="630237" y="1040815"/>
                </a:lnTo>
                <a:lnTo>
                  <a:pt x="603123" y="1083932"/>
                </a:lnTo>
                <a:lnTo>
                  <a:pt x="576465" y="1127366"/>
                </a:lnTo>
                <a:lnTo>
                  <a:pt x="550227" y="1171105"/>
                </a:lnTo>
                <a:lnTo>
                  <a:pt x="524395" y="1215161"/>
                </a:lnTo>
                <a:lnTo>
                  <a:pt x="498970" y="1259497"/>
                </a:lnTo>
                <a:lnTo>
                  <a:pt x="473925" y="1304124"/>
                </a:lnTo>
                <a:lnTo>
                  <a:pt x="449249" y="1349019"/>
                </a:lnTo>
                <a:lnTo>
                  <a:pt x="432435" y="1383919"/>
                </a:lnTo>
                <a:lnTo>
                  <a:pt x="408457" y="1429321"/>
                </a:lnTo>
                <a:lnTo>
                  <a:pt x="384797" y="1474952"/>
                </a:lnTo>
                <a:lnTo>
                  <a:pt x="361454" y="1520812"/>
                </a:lnTo>
                <a:lnTo>
                  <a:pt x="339255" y="1567522"/>
                </a:lnTo>
                <a:lnTo>
                  <a:pt x="317436" y="1614500"/>
                </a:lnTo>
                <a:lnTo>
                  <a:pt x="295986" y="1661756"/>
                </a:lnTo>
                <a:lnTo>
                  <a:pt x="282409" y="1699031"/>
                </a:lnTo>
                <a:lnTo>
                  <a:pt x="261708" y="1746821"/>
                </a:lnTo>
                <a:lnTo>
                  <a:pt x="241363" y="1794878"/>
                </a:lnTo>
                <a:lnTo>
                  <a:pt x="221373" y="1843214"/>
                </a:lnTo>
                <a:lnTo>
                  <a:pt x="201752" y="1891792"/>
                </a:lnTo>
                <a:lnTo>
                  <a:pt x="182473" y="1940636"/>
                </a:lnTo>
                <a:lnTo>
                  <a:pt x="171043" y="1979485"/>
                </a:lnTo>
                <a:lnTo>
                  <a:pt x="152463" y="2028825"/>
                </a:lnTo>
                <a:lnTo>
                  <a:pt x="134226" y="2078431"/>
                </a:lnTo>
                <a:lnTo>
                  <a:pt x="116319" y="2128266"/>
                </a:lnTo>
                <a:lnTo>
                  <a:pt x="106235" y="2168106"/>
                </a:lnTo>
                <a:lnTo>
                  <a:pt x="88988" y="2218436"/>
                </a:lnTo>
                <a:lnTo>
                  <a:pt x="72072" y="2268994"/>
                </a:lnTo>
                <a:lnTo>
                  <a:pt x="62966" y="2309545"/>
                </a:lnTo>
                <a:lnTo>
                  <a:pt x="46685" y="2360574"/>
                </a:lnTo>
                <a:lnTo>
                  <a:pt x="30708" y="2411831"/>
                </a:lnTo>
                <a:lnTo>
                  <a:pt x="22542" y="2453068"/>
                </a:lnTo>
                <a:lnTo>
                  <a:pt x="7175" y="2504770"/>
                </a:lnTo>
                <a:lnTo>
                  <a:pt x="0" y="2530970"/>
                </a:lnTo>
                <a:lnTo>
                  <a:pt x="2133" y="6812712"/>
                </a:lnTo>
                <a:lnTo>
                  <a:pt x="8051" y="6832790"/>
                </a:lnTo>
                <a:lnTo>
                  <a:pt x="25044" y="6939635"/>
                </a:lnTo>
                <a:lnTo>
                  <a:pt x="41287" y="6982993"/>
                </a:lnTo>
                <a:lnTo>
                  <a:pt x="50215" y="7036727"/>
                </a:lnTo>
                <a:lnTo>
                  <a:pt x="66802" y="7080339"/>
                </a:lnTo>
                <a:lnTo>
                  <a:pt x="76060" y="7134326"/>
                </a:lnTo>
                <a:lnTo>
                  <a:pt x="93002" y="7178180"/>
                </a:lnTo>
                <a:lnTo>
                  <a:pt x="102603" y="7232421"/>
                </a:lnTo>
                <a:lnTo>
                  <a:pt x="119888" y="7276528"/>
                </a:lnTo>
                <a:lnTo>
                  <a:pt x="129844" y="7331024"/>
                </a:lnTo>
                <a:lnTo>
                  <a:pt x="165277" y="7419899"/>
                </a:lnTo>
                <a:lnTo>
                  <a:pt x="175768" y="7474775"/>
                </a:lnTo>
                <a:lnTo>
                  <a:pt x="188137" y="7505078"/>
                </a:lnTo>
                <a:lnTo>
                  <a:pt x="141084" y="7511275"/>
                </a:lnTo>
                <a:lnTo>
                  <a:pt x="92798" y="7518832"/>
                </a:lnTo>
                <a:lnTo>
                  <a:pt x="44678" y="7527582"/>
                </a:lnTo>
                <a:lnTo>
                  <a:pt x="3467" y="7536167"/>
                </a:lnTo>
                <a:lnTo>
                  <a:pt x="3467" y="10284130"/>
                </a:lnTo>
                <a:lnTo>
                  <a:pt x="2424112" y="10284142"/>
                </a:lnTo>
                <a:lnTo>
                  <a:pt x="2436469" y="10293172"/>
                </a:lnTo>
                <a:lnTo>
                  <a:pt x="5142992" y="10290556"/>
                </a:lnTo>
                <a:lnTo>
                  <a:pt x="5144541" y="10291686"/>
                </a:lnTo>
                <a:lnTo>
                  <a:pt x="5194706" y="10265448"/>
                </a:lnTo>
                <a:lnTo>
                  <a:pt x="5236959" y="10249154"/>
                </a:lnTo>
                <a:lnTo>
                  <a:pt x="5286311" y="10222306"/>
                </a:lnTo>
                <a:lnTo>
                  <a:pt x="5327777" y="10205441"/>
                </a:lnTo>
                <a:lnTo>
                  <a:pt x="5376367" y="10178047"/>
                </a:lnTo>
                <a:lnTo>
                  <a:pt x="5417121" y="10160648"/>
                </a:lnTo>
                <a:lnTo>
                  <a:pt x="5465026" y="10132758"/>
                </a:lnTo>
                <a:lnTo>
                  <a:pt x="5505132" y="10114890"/>
                </a:lnTo>
                <a:lnTo>
                  <a:pt x="5552427" y="10086543"/>
                </a:lnTo>
                <a:lnTo>
                  <a:pt x="5591949" y="10068255"/>
                </a:lnTo>
                <a:lnTo>
                  <a:pt x="5638711" y="10039515"/>
                </a:lnTo>
                <a:lnTo>
                  <a:pt x="5677725" y="10020846"/>
                </a:lnTo>
                <a:lnTo>
                  <a:pt x="5724004" y="9991776"/>
                </a:lnTo>
                <a:lnTo>
                  <a:pt x="5762587" y="9972789"/>
                </a:lnTo>
                <a:lnTo>
                  <a:pt x="5808459" y="9943414"/>
                </a:lnTo>
                <a:lnTo>
                  <a:pt x="5854166" y="9913899"/>
                </a:lnTo>
                <a:lnTo>
                  <a:pt x="5892216" y="9894532"/>
                </a:lnTo>
                <a:lnTo>
                  <a:pt x="5937631" y="9864814"/>
                </a:lnTo>
                <a:lnTo>
                  <a:pt x="5982919" y="9835007"/>
                </a:lnTo>
                <a:lnTo>
                  <a:pt x="6020600" y="9815360"/>
                </a:lnTo>
                <a:lnTo>
                  <a:pt x="6065698" y="9785413"/>
                </a:lnTo>
                <a:lnTo>
                  <a:pt x="6110732" y="9755416"/>
                </a:lnTo>
                <a:lnTo>
                  <a:pt x="6148197" y="9735617"/>
                </a:lnTo>
                <a:lnTo>
                  <a:pt x="6275489" y="9655645"/>
                </a:lnTo>
                <a:lnTo>
                  <a:pt x="6320434" y="9625584"/>
                </a:lnTo>
                <a:lnTo>
                  <a:pt x="6365621" y="9595701"/>
                </a:lnTo>
                <a:lnTo>
                  <a:pt x="6403505" y="9576206"/>
                </a:lnTo>
                <a:lnTo>
                  <a:pt x="6449060" y="9546603"/>
                </a:lnTo>
                <a:lnTo>
                  <a:pt x="6494805" y="9517126"/>
                </a:lnTo>
                <a:lnTo>
                  <a:pt x="6533235" y="9498025"/>
                </a:lnTo>
                <a:lnTo>
                  <a:pt x="6579324" y="9468802"/>
                </a:lnTo>
                <a:lnTo>
                  <a:pt x="6625577" y="9439694"/>
                </a:lnTo>
                <a:lnTo>
                  <a:pt x="6664503" y="9420962"/>
                </a:lnTo>
                <a:lnTo>
                  <a:pt x="6711074" y="9392094"/>
                </a:lnTo>
                <a:lnTo>
                  <a:pt x="6757810" y="9363342"/>
                </a:lnTo>
                <a:lnTo>
                  <a:pt x="6797192" y="9344952"/>
                </a:lnTo>
                <a:lnTo>
                  <a:pt x="6844208" y="9316402"/>
                </a:lnTo>
                <a:lnTo>
                  <a:pt x="6883870" y="9298216"/>
                </a:lnTo>
                <a:lnTo>
                  <a:pt x="6931177" y="9269870"/>
                </a:lnTo>
                <a:lnTo>
                  <a:pt x="6978599" y="9241625"/>
                </a:lnTo>
                <a:lnTo>
                  <a:pt x="7018655" y="9223718"/>
                </a:lnTo>
                <a:lnTo>
                  <a:pt x="7066318" y="9195651"/>
                </a:lnTo>
                <a:lnTo>
                  <a:pt x="7106615" y="9177922"/>
                </a:lnTo>
                <a:lnTo>
                  <a:pt x="7154519" y="9150020"/>
                </a:lnTo>
                <a:lnTo>
                  <a:pt x="7195020" y="9132456"/>
                </a:lnTo>
                <a:lnTo>
                  <a:pt x="7243127" y="9104706"/>
                </a:lnTo>
                <a:lnTo>
                  <a:pt x="7291337" y="9077033"/>
                </a:lnTo>
                <a:lnTo>
                  <a:pt x="7332142" y="9059672"/>
                </a:lnTo>
                <a:lnTo>
                  <a:pt x="7380529" y="9032126"/>
                </a:lnTo>
                <a:lnTo>
                  <a:pt x="7421499" y="9014904"/>
                </a:lnTo>
                <a:lnTo>
                  <a:pt x="7470051" y="8987472"/>
                </a:lnTo>
                <a:lnTo>
                  <a:pt x="7511186" y="8970353"/>
                </a:lnTo>
                <a:lnTo>
                  <a:pt x="7559878" y="8943048"/>
                </a:lnTo>
                <a:lnTo>
                  <a:pt x="7601140" y="8926017"/>
                </a:lnTo>
                <a:lnTo>
                  <a:pt x="7649972" y="8898801"/>
                </a:lnTo>
                <a:lnTo>
                  <a:pt x="7691348" y="8881859"/>
                </a:lnTo>
                <a:lnTo>
                  <a:pt x="7740282" y="8854719"/>
                </a:lnTo>
                <a:lnTo>
                  <a:pt x="7781760" y="8837854"/>
                </a:lnTo>
                <a:lnTo>
                  <a:pt x="7879842" y="8783726"/>
                </a:lnTo>
                <a:lnTo>
                  <a:pt x="7921434" y="8766950"/>
                </a:lnTo>
                <a:lnTo>
                  <a:pt x="7970558" y="8739949"/>
                </a:lnTo>
                <a:lnTo>
                  <a:pt x="8012201" y="8723211"/>
                </a:lnTo>
                <a:lnTo>
                  <a:pt x="8103044" y="8679523"/>
                </a:lnTo>
                <a:lnTo>
                  <a:pt x="8334019" y="8565248"/>
                </a:lnTo>
                <a:lnTo>
                  <a:pt x="8424850" y="8521548"/>
                </a:lnTo>
                <a:lnTo>
                  <a:pt x="8466493" y="8504809"/>
                </a:lnTo>
                <a:lnTo>
                  <a:pt x="8515604" y="8477796"/>
                </a:lnTo>
                <a:lnTo>
                  <a:pt x="8557171" y="8461007"/>
                </a:lnTo>
                <a:lnTo>
                  <a:pt x="8606218" y="8433943"/>
                </a:lnTo>
                <a:lnTo>
                  <a:pt x="8647722" y="8417090"/>
                </a:lnTo>
                <a:lnTo>
                  <a:pt x="8696681" y="8389963"/>
                </a:lnTo>
                <a:lnTo>
                  <a:pt x="8738095" y="8373059"/>
                </a:lnTo>
                <a:lnTo>
                  <a:pt x="8786939" y="8345856"/>
                </a:lnTo>
                <a:lnTo>
                  <a:pt x="8828240" y="8328863"/>
                </a:lnTo>
                <a:lnTo>
                  <a:pt x="8876970" y="8301571"/>
                </a:lnTo>
                <a:lnTo>
                  <a:pt x="8918143" y="8284477"/>
                </a:lnTo>
                <a:lnTo>
                  <a:pt x="9015247" y="8229638"/>
                </a:lnTo>
                <a:lnTo>
                  <a:pt x="9056179" y="8212379"/>
                </a:lnTo>
                <a:lnTo>
                  <a:pt x="9104528" y="8184807"/>
                </a:lnTo>
                <a:lnTo>
                  <a:pt x="9145295" y="8167421"/>
                </a:lnTo>
                <a:lnTo>
                  <a:pt x="9193454" y="8139709"/>
                </a:lnTo>
                <a:lnTo>
                  <a:pt x="9234018" y="8122183"/>
                </a:lnTo>
                <a:lnTo>
                  <a:pt x="9281973" y="8094319"/>
                </a:lnTo>
                <a:lnTo>
                  <a:pt x="9329826" y="8066379"/>
                </a:lnTo>
                <a:lnTo>
                  <a:pt x="9370060" y="8048612"/>
                </a:lnTo>
                <a:lnTo>
                  <a:pt x="9417672" y="8020507"/>
                </a:lnTo>
                <a:lnTo>
                  <a:pt x="9457677" y="8002562"/>
                </a:lnTo>
                <a:lnTo>
                  <a:pt x="9505036" y="7974266"/>
                </a:lnTo>
                <a:lnTo>
                  <a:pt x="9552280" y="7945882"/>
                </a:lnTo>
                <a:lnTo>
                  <a:pt x="9591878" y="7927645"/>
                </a:lnTo>
                <a:lnTo>
                  <a:pt x="9638830" y="7899057"/>
                </a:lnTo>
                <a:lnTo>
                  <a:pt x="9678137" y="7880604"/>
                </a:lnTo>
                <a:lnTo>
                  <a:pt x="9724809" y="7851800"/>
                </a:lnTo>
                <a:lnTo>
                  <a:pt x="9771304" y="7822882"/>
                </a:lnTo>
                <a:lnTo>
                  <a:pt x="9810153" y="7804099"/>
                </a:lnTo>
                <a:lnTo>
                  <a:pt x="9856343" y="7774940"/>
                </a:lnTo>
                <a:lnTo>
                  <a:pt x="9902355" y="7745654"/>
                </a:lnTo>
                <a:lnTo>
                  <a:pt x="9940696" y="7726502"/>
                </a:lnTo>
                <a:lnTo>
                  <a:pt x="9986353" y="7696962"/>
                </a:lnTo>
                <a:lnTo>
                  <a:pt x="10031832" y="7667295"/>
                </a:lnTo>
                <a:lnTo>
                  <a:pt x="10069119" y="7647356"/>
                </a:lnTo>
                <a:lnTo>
                  <a:pt x="10113696" y="7617028"/>
                </a:lnTo>
                <a:lnTo>
                  <a:pt x="10158057" y="7586535"/>
                </a:lnTo>
                <a:lnTo>
                  <a:pt x="10194709" y="7566152"/>
                </a:lnTo>
                <a:lnTo>
                  <a:pt x="10238638" y="7535342"/>
                </a:lnTo>
                <a:lnTo>
                  <a:pt x="10282339" y="7504379"/>
                </a:lnTo>
                <a:lnTo>
                  <a:pt x="10318318" y="7483488"/>
                </a:lnTo>
                <a:lnTo>
                  <a:pt x="10361549" y="7452169"/>
                </a:lnTo>
                <a:lnTo>
                  <a:pt x="10404551" y="7420686"/>
                </a:lnTo>
                <a:lnTo>
                  <a:pt x="10439794" y="7399261"/>
                </a:lnTo>
                <a:lnTo>
                  <a:pt x="10482301" y="7367410"/>
                </a:lnTo>
                <a:lnTo>
                  <a:pt x="10524541" y="7335367"/>
                </a:lnTo>
                <a:lnTo>
                  <a:pt x="10559009" y="7313384"/>
                </a:lnTo>
                <a:lnTo>
                  <a:pt x="10600728" y="7280961"/>
                </a:lnTo>
                <a:lnTo>
                  <a:pt x="10642168" y="7248334"/>
                </a:lnTo>
                <a:lnTo>
                  <a:pt x="10683329" y="7215505"/>
                </a:lnTo>
                <a:lnTo>
                  <a:pt x="10716705" y="7192721"/>
                </a:lnTo>
                <a:lnTo>
                  <a:pt x="10757294" y="7159472"/>
                </a:lnTo>
                <a:lnTo>
                  <a:pt x="10797591" y="7126008"/>
                </a:lnTo>
                <a:lnTo>
                  <a:pt x="10837596" y="7092328"/>
                </a:lnTo>
                <a:lnTo>
                  <a:pt x="10869790" y="7068680"/>
                </a:lnTo>
                <a:lnTo>
                  <a:pt x="10909186" y="7034555"/>
                </a:lnTo>
                <a:lnTo>
                  <a:pt x="10948264" y="7000202"/>
                </a:lnTo>
                <a:lnTo>
                  <a:pt x="10987011" y="6965607"/>
                </a:lnTo>
                <a:lnTo>
                  <a:pt x="11025454" y="6930784"/>
                </a:lnTo>
                <a:lnTo>
                  <a:pt x="11056049" y="6905968"/>
                </a:lnTo>
                <a:lnTo>
                  <a:pt x="11093818" y="6870649"/>
                </a:lnTo>
                <a:lnTo>
                  <a:pt x="11131258" y="6835089"/>
                </a:lnTo>
                <a:lnTo>
                  <a:pt x="11168342" y="6799288"/>
                </a:lnTo>
                <a:lnTo>
                  <a:pt x="11205070" y="6763220"/>
                </a:lnTo>
                <a:lnTo>
                  <a:pt x="11241456" y="6726885"/>
                </a:lnTo>
                <a:lnTo>
                  <a:pt x="11269980" y="6700545"/>
                </a:lnTo>
                <a:lnTo>
                  <a:pt x="11305642" y="6663690"/>
                </a:lnTo>
                <a:lnTo>
                  <a:pt x="11340922" y="6626568"/>
                </a:lnTo>
                <a:lnTo>
                  <a:pt x="11375835" y="6589166"/>
                </a:lnTo>
                <a:lnTo>
                  <a:pt x="11410366" y="6551485"/>
                </a:lnTo>
                <a:lnTo>
                  <a:pt x="11444516" y="6513512"/>
                </a:lnTo>
                <a:lnTo>
                  <a:pt x="11478260" y="6475273"/>
                </a:lnTo>
                <a:lnTo>
                  <a:pt x="11504117" y="6446977"/>
                </a:lnTo>
                <a:lnTo>
                  <a:pt x="11537086" y="6408140"/>
                </a:lnTo>
                <a:lnTo>
                  <a:pt x="11569637" y="6369012"/>
                </a:lnTo>
                <a:lnTo>
                  <a:pt x="11601768" y="6329591"/>
                </a:lnTo>
                <a:lnTo>
                  <a:pt x="11633492" y="6289853"/>
                </a:lnTo>
                <a:lnTo>
                  <a:pt x="11664798" y="6249809"/>
                </a:lnTo>
                <a:lnTo>
                  <a:pt x="11695671" y="6209449"/>
                </a:lnTo>
                <a:lnTo>
                  <a:pt x="11748618" y="6138037"/>
                </a:lnTo>
                <a:lnTo>
                  <a:pt x="11778183" y="6096724"/>
                </a:lnTo>
                <a:lnTo>
                  <a:pt x="11807292" y="6055080"/>
                </a:lnTo>
                <a:lnTo>
                  <a:pt x="11835956" y="6013107"/>
                </a:lnTo>
                <a:lnTo>
                  <a:pt x="11864162" y="5970790"/>
                </a:lnTo>
                <a:lnTo>
                  <a:pt x="11891899" y="5928144"/>
                </a:lnTo>
                <a:lnTo>
                  <a:pt x="11911673" y="5895403"/>
                </a:lnTo>
                <a:lnTo>
                  <a:pt x="11938470" y="5852071"/>
                </a:lnTo>
                <a:lnTo>
                  <a:pt x="11964797" y="5808383"/>
                </a:lnTo>
                <a:lnTo>
                  <a:pt x="11990629" y="5764339"/>
                </a:lnTo>
                <a:lnTo>
                  <a:pt x="12015978" y="5719940"/>
                </a:lnTo>
                <a:lnTo>
                  <a:pt x="12040832" y="5675185"/>
                </a:lnTo>
                <a:lnTo>
                  <a:pt x="12057698" y="5640311"/>
                </a:lnTo>
                <a:lnTo>
                  <a:pt x="12081548" y="5594807"/>
                </a:lnTo>
                <a:lnTo>
                  <a:pt x="12104891" y="5548947"/>
                </a:lnTo>
                <a:lnTo>
                  <a:pt x="12127713" y="5502707"/>
                </a:lnTo>
                <a:lnTo>
                  <a:pt x="12150027" y="5456072"/>
                </a:lnTo>
                <a:lnTo>
                  <a:pt x="12171807" y="5409069"/>
                </a:lnTo>
                <a:lnTo>
                  <a:pt x="12185561" y="5371922"/>
                </a:lnTo>
                <a:lnTo>
                  <a:pt x="12206275" y="5324145"/>
                </a:lnTo>
                <a:lnTo>
                  <a:pt x="12226455" y="5275961"/>
                </a:lnTo>
                <a:lnTo>
                  <a:pt x="12246089" y="5227383"/>
                </a:lnTo>
                <a:lnTo>
                  <a:pt x="12257672" y="5188648"/>
                </a:lnTo>
                <a:lnTo>
                  <a:pt x="12276201" y="5139258"/>
                </a:lnTo>
                <a:lnTo>
                  <a:pt x="12294159" y="5089449"/>
                </a:lnTo>
                <a:lnTo>
                  <a:pt x="12311558" y="5039233"/>
                </a:lnTo>
                <a:lnTo>
                  <a:pt x="12320892" y="4998859"/>
                </a:lnTo>
                <a:lnTo>
                  <a:pt x="12337136" y="4947805"/>
                </a:lnTo>
                <a:lnTo>
                  <a:pt x="12352807" y="4896320"/>
                </a:lnTo>
                <a:lnTo>
                  <a:pt x="12367895" y="4844415"/>
                </a:lnTo>
                <a:lnTo>
                  <a:pt x="12374728" y="4802200"/>
                </a:lnTo>
                <a:lnTo>
                  <a:pt x="12388507" y="4749343"/>
                </a:lnTo>
                <a:lnTo>
                  <a:pt x="12401715" y="4696066"/>
                </a:lnTo>
                <a:lnTo>
                  <a:pt x="12406897" y="4652645"/>
                </a:lnTo>
                <a:lnTo>
                  <a:pt x="12419025" y="4598568"/>
                </a:lnTo>
                <a:lnTo>
                  <a:pt x="12423115" y="4554359"/>
                </a:lnTo>
                <a:lnTo>
                  <a:pt x="12434189" y="4499508"/>
                </a:lnTo>
                <a:lnTo>
                  <a:pt x="12437224" y="4454537"/>
                </a:lnTo>
                <a:lnTo>
                  <a:pt x="12439752" y="4409173"/>
                </a:lnTo>
                <a:lnTo>
                  <a:pt x="12449277" y="4353191"/>
                </a:lnTo>
                <a:lnTo>
                  <a:pt x="12450788" y="4307090"/>
                </a:lnTo>
                <a:lnTo>
                  <a:pt x="12451804" y="4260634"/>
                </a:lnTo>
                <a:lnTo>
                  <a:pt x="12452337" y="4213809"/>
                </a:lnTo>
                <a:lnTo>
                  <a:pt x="12459881" y="4156392"/>
                </a:lnTo>
                <a:close/>
              </a:path>
            </a:pathLst>
          </a:custGeom>
          <a:solidFill>
            <a:srgbClr val="04335C">
              <a:alpha val="9799"/>
            </a:srgbClr>
          </a:solidFill>
        </p:spPr>
        <p:txBody>
          <a:bodyPr wrap="square" lIns="0" tIns="0" rIns="0" bIns="0" rtlCol="0"/>
          <a:lstStyle/>
          <a:p>
            <a:endParaRPr/>
          </a:p>
        </p:txBody>
      </p:sp>
      <p:sp>
        <p:nvSpPr>
          <p:cNvPr id="5" name="object 5"/>
          <p:cNvSpPr/>
          <p:nvPr/>
        </p:nvSpPr>
        <p:spPr>
          <a:xfrm>
            <a:off x="16687787" y="6786600"/>
            <a:ext cx="1600200" cy="2472055"/>
          </a:xfrm>
          <a:custGeom>
            <a:avLst/>
            <a:gdLst/>
            <a:ahLst/>
            <a:cxnLst/>
            <a:rect l="l" t="t" r="r" b="b"/>
            <a:pathLst>
              <a:path w="1600200" h="2472054">
                <a:moveTo>
                  <a:pt x="571500" y="2185949"/>
                </a:moveTo>
                <a:lnTo>
                  <a:pt x="567766" y="2139607"/>
                </a:lnTo>
                <a:lnTo>
                  <a:pt x="556933" y="2095639"/>
                </a:lnTo>
                <a:lnTo>
                  <a:pt x="539610" y="2054631"/>
                </a:lnTo>
                <a:lnTo>
                  <a:pt x="516369" y="2017191"/>
                </a:lnTo>
                <a:lnTo>
                  <a:pt x="487807" y="1983905"/>
                </a:lnTo>
                <a:lnTo>
                  <a:pt x="454520" y="1955342"/>
                </a:lnTo>
                <a:lnTo>
                  <a:pt x="417068" y="1932101"/>
                </a:lnTo>
                <a:lnTo>
                  <a:pt x="376072" y="1914779"/>
                </a:lnTo>
                <a:lnTo>
                  <a:pt x="332105" y="1903945"/>
                </a:lnTo>
                <a:lnTo>
                  <a:pt x="285750" y="1900199"/>
                </a:lnTo>
                <a:lnTo>
                  <a:pt x="239407" y="1903945"/>
                </a:lnTo>
                <a:lnTo>
                  <a:pt x="195440" y="1914779"/>
                </a:lnTo>
                <a:lnTo>
                  <a:pt x="154432" y="1932101"/>
                </a:lnTo>
                <a:lnTo>
                  <a:pt x="116992" y="1955342"/>
                </a:lnTo>
                <a:lnTo>
                  <a:pt x="83705" y="1983905"/>
                </a:lnTo>
                <a:lnTo>
                  <a:pt x="55143" y="2017191"/>
                </a:lnTo>
                <a:lnTo>
                  <a:pt x="31902" y="2054631"/>
                </a:lnTo>
                <a:lnTo>
                  <a:pt x="14579" y="2095639"/>
                </a:lnTo>
                <a:lnTo>
                  <a:pt x="3746" y="2139607"/>
                </a:lnTo>
                <a:lnTo>
                  <a:pt x="0" y="2185949"/>
                </a:lnTo>
                <a:lnTo>
                  <a:pt x="3746" y="2232304"/>
                </a:lnTo>
                <a:lnTo>
                  <a:pt x="14579" y="2276271"/>
                </a:lnTo>
                <a:lnTo>
                  <a:pt x="31902" y="2317280"/>
                </a:lnTo>
                <a:lnTo>
                  <a:pt x="55143" y="2354719"/>
                </a:lnTo>
                <a:lnTo>
                  <a:pt x="83705" y="2388006"/>
                </a:lnTo>
                <a:lnTo>
                  <a:pt x="116992" y="2416568"/>
                </a:lnTo>
                <a:lnTo>
                  <a:pt x="154432" y="2439809"/>
                </a:lnTo>
                <a:lnTo>
                  <a:pt x="195440" y="2457132"/>
                </a:lnTo>
                <a:lnTo>
                  <a:pt x="239407" y="2467965"/>
                </a:lnTo>
                <a:lnTo>
                  <a:pt x="285750" y="2471699"/>
                </a:lnTo>
                <a:lnTo>
                  <a:pt x="332105" y="2467965"/>
                </a:lnTo>
                <a:lnTo>
                  <a:pt x="376072" y="2457132"/>
                </a:lnTo>
                <a:lnTo>
                  <a:pt x="417068" y="2439809"/>
                </a:lnTo>
                <a:lnTo>
                  <a:pt x="454520" y="2416568"/>
                </a:lnTo>
                <a:lnTo>
                  <a:pt x="487807" y="2388006"/>
                </a:lnTo>
                <a:lnTo>
                  <a:pt x="516369" y="2354719"/>
                </a:lnTo>
                <a:lnTo>
                  <a:pt x="539610" y="2317280"/>
                </a:lnTo>
                <a:lnTo>
                  <a:pt x="556933" y="2276271"/>
                </a:lnTo>
                <a:lnTo>
                  <a:pt x="567766" y="2232304"/>
                </a:lnTo>
                <a:lnTo>
                  <a:pt x="571500" y="2185949"/>
                </a:lnTo>
                <a:close/>
              </a:path>
              <a:path w="1600200" h="2472054">
                <a:moveTo>
                  <a:pt x="1600200" y="3644"/>
                </a:moveTo>
                <a:lnTo>
                  <a:pt x="1589430" y="2171"/>
                </a:lnTo>
                <a:lnTo>
                  <a:pt x="1537538" y="0"/>
                </a:lnTo>
                <a:lnTo>
                  <a:pt x="1485633" y="2628"/>
                </a:lnTo>
                <a:lnTo>
                  <a:pt x="1434185" y="9931"/>
                </a:lnTo>
                <a:lnTo>
                  <a:pt x="1382801" y="21844"/>
                </a:lnTo>
                <a:lnTo>
                  <a:pt x="1332623" y="38582"/>
                </a:lnTo>
                <a:lnTo>
                  <a:pt x="1284249" y="59994"/>
                </a:lnTo>
                <a:lnTo>
                  <a:pt x="1238237" y="85928"/>
                </a:lnTo>
                <a:lnTo>
                  <a:pt x="1195197" y="116205"/>
                </a:lnTo>
                <a:lnTo>
                  <a:pt x="1157859" y="148336"/>
                </a:lnTo>
                <a:lnTo>
                  <a:pt x="1123721" y="183413"/>
                </a:lnTo>
                <a:lnTo>
                  <a:pt x="1092111" y="220802"/>
                </a:lnTo>
                <a:lnTo>
                  <a:pt x="1062342" y="259854"/>
                </a:lnTo>
                <a:lnTo>
                  <a:pt x="1033716" y="299923"/>
                </a:lnTo>
                <a:lnTo>
                  <a:pt x="1005573" y="340385"/>
                </a:lnTo>
                <a:lnTo>
                  <a:pt x="975487" y="382282"/>
                </a:lnTo>
                <a:lnTo>
                  <a:pt x="944257" y="423240"/>
                </a:lnTo>
                <a:lnTo>
                  <a:pt x="912088" y="463435"/>
                </a:lnTo>
                <a:lnTo>
                  <a:pt x="879182" y="503034"/>
                </a:lnTo>
                <a:lnTo>
                  <a:pt x="845731" y="542188"/>
                </a:lnTo>
                <a:lnTo>
                  <a:pt x="811961" y="581101"/>
                </a:lnTo>
                <a:lnTo>
                  <a:pt x="778052" y="619912"/>
                </a:lnTo>
                <a:lnTo>
                  <a:pt x="744220" y="658812"/>
                </a:lnTo>
                <a:lnTo>
                  <a:pt x="710666" y="697941"/>
                </a:lnTo>
                <a:lnTo>
                  <a:pt x="677595" y="737501"/>
                </a:lnTo>
                <a:lnTo>
                  <a:pt x="645210" y="777646"/>
                </a:lnTo>
                <a:lnTo>
                  <a:pt x="613702" y="818540"/>
                </a:lnTo>
                <a:lnTo>
                  <a:pt x="583285" y="860361"/>
                </a:lnTo>
                <a:lnTo>
                  <a:pt x="555396" y="901585"/>
                </a:lnTo>
                <a:lnTo>
                  <a:pt x="529107" y="944130"/>
                </a:lnTo>
                <a:lnTo>
                  <a:pt x="504685" y="987882"/>
                </a:lnTo>
                <a:lnTo>
                  <a:pt x="482434" y="1032764"/>
                </a:lnTo>
                <a:lnTo>
                  <a:pt x="462622" y="1078674"/>
                </a:lnTo>
                <a:lnTo>
                  <a:pt x="445541" y="1125512"/>
                </a:lnTo>
                <a:lnTo>
                  <a:pt x="431495" y="1173200"/>
                </a:lnTo>
                <a:lnTo>
                  <a:pt x="420751" y="1221638"/>
                </a:lnTo>
                <a:lnTo>
                  <a:pt x="413613" y="1270736"/>
                </a:lnTo>
                <a:lnTo>
                  <a:pt x="410362" y="1320393"/>
                </a:lnTo>
                <a:lnTo>
                  <a:pt x="411276" y="1370520"/>
                </a:lnTo>
                <a:lnTo>
                  <a:pt x="416648" y="1421028"/>
                </a:lnTo>
                <a:lnTo>
                  <a:pt x="426351" y="1468247"/>
                </a:lnTo>
                <a:lnTo>
                  <a:pt x="440448" y="1513217"/>
                </a:lnTo>
                <a:lnTo>
                  <a:pt x="458647" y="1555902"/>
                </a:lnTo>
                <a:lnTo>
                  <a:pt x="480682" y="1596275"/>
                </a:lnTo>
                <a:lnTo>
                  <a:pt x="506260" y="1634286"/>
                </a:lnTo>
                <a:lnTo>
                  <a:pt x="535114" y="1669910"/>
                </a:lnTo>
                <a:lnTo>
                  <a:pt x="566978" y="1703108"/>
                </a:lnTo>
                <a:lnTo>
                  <a:pt x="601548" y="1733842"/>
                </a:lnTo>
                <a:lnTo>
                  <a:pt x="638581" y="1762074"/>
                </a:lnTo>
                <a:lnTo>
                  <a:pt x="677760" y="1787766"/>
                </a:lnTo>
                <a:lnTo>
                  <a:pt x="718845" y="1810893"/>
                </a:lnTo>
                <a:lnTo>
                  <a:pt x="761542" y="1831416"/>
                </a:lnTo>
                <a:lnTo>
                  <a:pt x="807847" y="1850148"/>
                </a:lnTo>
                <a:lnTo>
                  <a:pt x="854976" y="1866176"/>
                </a:lnTo>
                <a:lnTo>
                  <a:pt x="902804" y="1879574"/>
                </a:lnTo>
                <a:lnTo>
                  <a:pt x="951242" y="1890458"/>
                </a:lnTo>
                <a:lnTo>
                  <a:pt x="1000175" y="1898929"/>
                </a:lnTo>
                <a:lnTo>
                  <a:pt x="1049515" y="1905076"/>
                </a:lnTo>
                <a:lnTo>
                  <a:pt x="1099134" y="1909000"/>
                </a:lnTo>
                <a:lnTo>
                  <a:pt x="1148930" y="1910803"/>
                </a:lnTo>
                <a:lnTo>
                  <a:pt x="1198816" y="1910588"/>
                </a:lnTo>
                <a:lnTo>
                  <a:pt x="1248676" y="1908454"/>
                </a:lnTo>
                <a:lnTo>
                  <a:pt x="1298397" y="1904492"/>
                </a:lnTo>
                <a:lnTo>
                  <a:pt x="1347889" y="1898815"/>
                </a:lnTo>
                <a:lnTo>
                  <a:pt x="1397038" y="1891512"/>
                </a:lnTo>
                <a:lnTo>
                  <a:pt x="1450060" y="1882025"/>
                </a:lnTo>
                <a:lnTo>
                  <a:pt x="1502765" y="1870925"/>
                </a:lnTo>
                <a:lnTo>
                  <a:pt x="1555178" y="1858365"/>
                </a:lnTo>
                <a:lnTo>
                  <a:pt x="1600200" y="1846427"/>
                </a:lnTo>
                <a:lnTo>
                  <a:pt x="1600200" y="3644"/>
                </a:lnTo>
                <a:close/>
              </a:path>
            </a:pathLst>
          </a:custGeom>
          <a:solidFill>
            <a:srgbClr val="E2ECF1"/>
          </a:solidFill>
        </p:spPr>
        <p:txBody>
          <a:bodyPr wrap="square" lIns="0" tIns="0" rIns="0" bIns="0" rtlCol="0"/>
          <a:lstStyle/>
          <a:p>
            <a:endParaRPr/>
          </a:p>
        </p:txBody>
      </p:sp>
      <p:pic>
        <p:nvPicPr>
          <p:cNvPr id="6" name="object 6"/>
          <p:cNvPicPr/>
          <p:nvPr/>
        </p:nvPicPr>
        <p:blipFill>
          <a:blip r:embed="rId2" cstate="print"/>
          <a:stretch>
            <a:fillRect/>
          </a:stretch>
        </p:blipFill>
        <p:spPr>
          <a:xfrm>
            <a:off x="1092455" y="3558246"/>
            <a:ext cx="122702" cy="122701"/>
          </a:xfrm>
          <a:prstGeom prst="rect">
            <a:avLst/>
          </a:prstGeom>
        </p:spPr>
      </p:pic>
      <p:sp>
        <p:nvSpPr>
          <p:cNvPr id="7" name="object 7"/>
          <p:cNvSpPr txBox="1">
            <a:spLocks noGrp="1"/>
          </p:cNvSpPr>
          <p:nvPr>
            <p:ph type="title"/>
          </p:nvPr>
        </p:nvSpPr>
        <p:spPr>
          <a:xfrm>
            <a:off x="1381643" y="1599078"/>
            <a:ext cx="7030084" cy="3341370"/>
          </a:xfrm>
          <a:prstGeom prst="rect">
            <a:avLst/>
          </a:prstGeom>
        </p:spPr>
        <p:txBody>
          <a:bodyPr vert="horz" wrap="square" lIns="0" tIns="490855" rIns="0" bIns="0" rtlCol="0">
            <a:spAutoFit/>
          </a:bodyPr>
          <a:lstStyle/>
          <a:p>
            <a:pPr marL="451484" algn="ctr">
              <a:lnSpc>
                <a:spcPct val="100000"/>
              </a:lnSpc>
              <a:spcBef>
                <a:spcPts val="3865"/>
              </a:spcBef>
            </a:pPr>
            <a:r>
              <a:rPr sz="6950" spc="-310" dirty="0">
                <a:solidFill>
                  <a:srgbClr val="04335C"/>
                </a:solidFill>
              </a:rPr>
              <a:t>OBJECTIVE</a:t>
            </a:r>
            <a:endParaRPr sz="6950"/>
          </a:p>
          <a:p>
            <a:pPr marL="12700" marR="5080">
              <a:lnSpc>
                <a:spcPct val="121800"/>
              </a:lnSpc>
              <a:spcBef>
                <a:spcPts val="844"/>
              </a:spcBef>
            </a:pPr>
            <a:r>
              <a:rPr sz="3000" spc="-195" dirty="0">
                <a:solidFill>
                  <a:srgbClr val="04335C"/>
                </a:solidFill>
                <a:latin typeface="Tahoma"/>
                <a:cs typeface="Tahoma"/>
              </a:rPr>
              <a:t>The</a:t>
            </a:r>
            <a:r>
              <a:rPr sz="3000" spc="-140" dirty="0">
                <a:solidFill>
                  <a:srgbClr val="04335C"/>
                </a:solidFill>
                <a:latin typeface="Tahoma"/>
                <a:cs typeface="Tahoma"/>
              </a:rPr>
              <a:t> </a:t>
            </a:r>
            <a:r>
              <a:rPr sz="3000" spc="-50" dirty="0">
                <a:solidFill>
                  <a:srgbClr val="04335C"/>
                </a:solidFill>
                <a:latin typeface="Tahoma"/>
                <a:cs typeface="Tahoma"/>
              </a:rPr>
              <a:t>aim</a:t>
            </a:r>
            <a:r>
              <a:rPr sz="3000" spc="-140" dirty="0">
                <a:solidFill>
                  <a:srgbClr val="04335C"/>
                </a:solidFill>
                <a:latin typeface="Tahoma"/>
                <a:cs typeface="Tahoma"/>
              </a:rPr>
              <a:t> </a:t>
            </a:r>
            <a:r>
              <a:rPr sz="3000" spc="25" dirty="0">
                <a:solidFill>
                  <a:srgbClr val="04335C"/>
                </a:solidFill>
                <a:latin typeface="Tahoma"/>
                <a:cs typeface="Tahoma"/>
              </a:rPr>
              <a:t>of</a:t>
            </a:r>
            <a:r>
              <a:rPr sz="3000" spc="-140" dirty="0">
                <a:solidFill>
                  <a:srgbClr val="04335C"/>
                </a:solidFill>
                <a:latin typeface="Tahoma"/>
                <a:cs typeface="Tahoma"/>
              </a:rPr>
              <a:t> </a:t>
            </a:r>
            <a:r>
              <a:rPr sz="3000" spc="-90" dirty="0">
                <a:solidFill>
                  <a:srgbClr val="04335C"/>
                </a:solidFill>
                <a:latin typeface="Tahoma"/>
                <a:cs typeface="Tahoma"/>
              </a:rPr>
              <a:t>this</a:t>
            </a:r>
            <a:r>
              <a:rPr sz="3000" spc="-140" dirty="0">
                <a:solidFill>
                  <a:srgbClr val="04335C"/>
                </a:solidFill>
                <a:latin typeface="Tahoma"/>
                <a:cs typeface="Tahoma"/>
              </a:rPr>
              <a:t> </a:t>
            </a:r>
            <a:r>
              <a:rPr sz="3000" spc="-20" dirty="0">
                <a:solidFill>
                  <a:srgbClr val="04335C"/>
                </a:solidFill>
                <a:latin typeface="Tahoma"/>
                <a:cs typeface="Tahoma"/>
              </a:rPr>
              <a:t>project</a:t>
            </a:r>
            <a:r>
              <a:rPr sz="3000" spc="-140" dirty="0">
                <a:solidFill>
                  <a:srgbClr val="04335C"/>
                </a:solidFill>
                <a:latin typeface="Tahoma"/>
                <a:cs typeface="Tahoma"/>
              </a:rPr>
              <a:t> </a:t>
            </a:r>
            <a:r>
              <a:rPr sz="3000" spc="-80" dirty="0">
                <a:solidFill>
                  <a:srgbClr val="04335C"/>
                </a:solidFill>
                <a:latin typeface="Tahoma"/>
                <a:cs typeface="Tahoma"/>
              </a:rPr>
              <a:t>is</a:t>
            </a:r>
            <a:r>
              <a:rPr sz="3000" spc="-140" dirty="0">
                <a:solidFill>
                  <a:srgbClr val="04335C"/>
                </a:solidFill>
                <a:latin typeface="Tahoma"/>
                <a:cs typeface="Tahoma"/>
              </a:rPr>
              <a:t> </a:t>
            </a:r>
            <a:r>
              <a:rPr sz="3000" spc="-15" dirty="0">
                <a:solidFill>
                  <a:srgbClr val="04335C"/>
                </a:solidFill>
                <a:latin typeface="Tahoma"/>
                <a:cs typeface="Tahoma"/>
              </a:rPr>
              <a:t>to</a:t>
            </a:r>
            <a:r>
              <a:rPr sz="3000" spc="-140" dirty="0">
                <a:solidFill>
                  <a:srgbClr val="04335C"/>
                </a:solidFill>
                <a:latin typeface="Tahoma"/>
                <a:cs typeface="Tahoma"/>
              </a:rPr>
              <a:t> </a:t>
            </a:r>
            <a:r>
              <a:rPr sz="3000" spc="-35" dirty="0">
                <a:solidFill>
                  <a:srgbClr val="04335C"/>
                </a:solidFill>
                <a:latin typeface="Tahoma"/>
                <a:cs typeface="Tahoma"/>
              </a:rPr>
              <a:t>help</a:t>
            </a:r>
            <a:r>
              <a:rPr sz="3000" spc="-140" dirty="0">
                <a:solidFill>
                  <a:srgbClr val="04335C"/>
                </a:solidFill>
                <a:latin typeface="Tahoma"/>
                <a:cs typeface="Tahoma"/>
              </a:rPr>
              <a:t> </a:t>
            </a:r>
            <a:r>
              <a:rPr sz="3000" spc="-55" dirty="0">
                <a:solidFill>
                  <a:srgbClr val="04335C"/>
                </a:solidFill>
                <a:latin typeface="Tahoma"/>
                <a:cs typeface="Tahoma"/>
              </a:rPr>
              <a:t>the</a:t>
            </a:r>
            <a:r>
              <a:rPr sz="3000" spc="-140" dirty="0">
                <a:solidFill>
                  <a:srgbClr val="04335C"/>
                </a:solidFill>
                <a:latin typeface="Tahoma"/>
                <a:cs typeface="Tahoma"/>
              </a:rPr>
              <a:t> </a:t>
            </a:r>
            <a:r>
              <a:rPr sz="3000" spc="-110" dirty="0">
                <a:solidFill>
                  <a:srgbClr val="04335C"/>
                </a:solidFill>
                <a:latin typeface="Tahoma"/>
                <a:cs typeface="Tahoma"/>
              </a:rPr>
              <a:t>user</a:t>
            </a:r>
            <a:r>
              <a:rPr sz="3000" spc="-140" dirty="0">
                <a:solidFill>
                  <a:srgbClr val="04335C"/>
                </a:solidFill>
                <a:latin typeface="Tahoma"/>
                <a:cs typeface="Tahoma"/>
              </a:rPr>
              <a:t> </a:t>
            </a:r>
            <a:r>
              <a:rPr sz="3000" spc="-15" dirty="0">
                <a:solidFill>
                  <a:srgbClr val="04335C"/>
                </a:solidFill>
                <a:latin typeface="Tahoma"/>
                <a:cs typeface="Tahoma"/>
              </a:rPr>
              <a:t>to </a:t>
            </a:r>
            <a:r>
              <a:rPr sz="3000" spc="-925" dirty="0">
                <a:solidFill>
                  <a:srgbClr val="04335C"/>
                </a:solidFill>
                <a:latin typeface="Tahoma"/>
                <a:cs typeface="Tahoma"/>
              </a:rPr>
              <a:t> </a:t>
            </a:r>
            <a:r>
              <a:rPr sz="3000" spc="-250" dirty="0">
                <a:solidFill>
                  <a:srgbClr val="04335C"/>
                </a:solidFill>
                <a:latin typeface="Tahoma"/>
                <a:cs typeface="Tahoma"/>
              </a:rPr>
              <a:t>k</a:t>
            </a:r>
            <a:r>
              <a:rPr sz="3000" spc="-170" dirty="0">
                <a:solidFill>
                  <a:srgbClr val="04335C"/>
                </a:solidFill>
                <a:latin typeface="Tahoma"/>
                <a:cs typeface="Tahoma"/>
              </a:rPr>
              <a:t>n</a:t>
            </a:r>
            <a:r>
              <a:rPr sz="3000" dirty="0">
                <a:solidFill>
                  <a:srgbClr val="04335C"/>
                </a:solidFill>
                <a:latin typeface="Tahoma"/>
                <a:cs typeface="Tahoma"/>
              </a:rPr>
              <a:t>o</a:t>
            </a:r>
            <a:r>
              <a:rPr sz="3000" spc="-75" dirty="0">
                <a:solidFill>
                  <a:srgbClr val="04335C"/>
                </a:solidFill>
                <a:latin typeface="Tahoma"/>
                <a:cs typeface="Tahoma"/>
              </a:rPr>
              <a:t>w</a:t>
            </a:r>
            <a:r>
              <a:rPr sz="3000" spc="-140" dirty="0">
                <a:solidFill>
                  <a:srgbClr val="04335C"/>
                </a:solidFill>
                <a:latin typeface="Tahoma"/>
                <a:cs typeface="Tahoma"/>
              </a:rPr>
              <a:t> </a:t>
            </a:r>
            <a:r>
              <a:rPr sz="3000" spc="-35" dirty="0">
                <a:solidFill>
                  <a:srgbClr val="04335C"/>
                </a:solidFill>
                <a:latin typeface="Tahoma"/>
                <a:cs typeface="Tahoma"/>
              </a:rPr>
              <a:t>t</a:t>
            </a:r>
            <a:r>
              <a:rPr sz="3000" spc="-170" dirty="0">
                <a:solidFill>
                  <a:srgbClr val="04335C"/>
                </a:solidFill>
                <a:latin typeface="Tahoma"/>
                <a:cs typeface="Tahoma"/>
              </a:rPr>
              <a:t>h</a:t>
            </a:r>
            <a:r>
              <a:rPr sz="3000" spc="40" dirty="0">
                <a:solidFill>
                  <a:srgbClr val="04335C"/>
                </a:solidFill>
                <a:latin typeface="Tahoma"/>
                <a:cs typeface="Tahoma"/>
              </a:rPr>
              <a:t>e</a:t>
            </a:r>
            <a:r>
              <a:rPr sz="3000" spc="-140" dirty="0">
                <a:solidFill>
                  <a:srgbClr val="04335C"/>
                </a:solidFill>
                <a:latin typeface="Tahoma"/>
                <a:cs typeface="Tahoma"/>
              </a:rPr>
              <a:t> </a:t>
            </a:r>
            <a:r>
              <a:rPr sz="3000" spc="30" dirty="0">
                <a:solidFill>
                  <a:srgbClr val="04335C"/>
                </a:solidFill>
                <a:latin typeface="Tahoma"/>
                <a:cs typeface="Tahoma"/>
              </a:rPr>
              <a:t>p</a:t>
            </a:r>
            <a:r>
              <a:rPr sz="3000" spc="110" dirty="0">
                <a:solidFill>
                  <a:srgbClr val="04335C"/>
                </a:solidFill>
                <a:latin typeface="Tahoma"/>
                <a:cs typeface="Tahoma"/>
              </a:rPr>
              <a:t>a</a:t>
            </a:r>
            <a:r>
              <a:rPr sz="3000" spc="-165" dirty="0">
                <a:solidFill>
                  <a:srgbClr val="04335C"/>
                </a:solidFill>
                <a:latin typeface="Tahoma"/>
                <a:cs typeface="Tahoma"/>
              </a:rPr>
              <a:t>r</a:t>
            </a:r>
            <a:r>
              <a:rPr sz="3000" spc="-35" dirty="0">
                <a:solidFill>
                  <a:srgbClr val="04335C"/>
                </a:solidFill>
                <a:latin typeface="Tahoma"/>
                <a:cs typeface="Tahoma"/>
              </a:rPr>
              <a:t>t</a:t>
            </a:r>
            <a:r>
              <a:rPr sz="3000" spc="-10" dirty="0">
                <a:solidFill>
                  <a:srgbClr val="04335C"/>
                </a:solidFill>
                <a:latin typeface="Tahoma"/>
                <a:cs typeface="Tahoma"/>
              </a:rPr>
              <a:t>i</a:t>
            </a:r>
            <a:r>
              <a:rPr sz="3000" spc="155" dirty="0">
                <a:solidFill>
                  <a:srgbClr val="04335C"/>
                </a:solidFill>
                <a:latin typeface="Tahoma"/>
                <a:cs typeface="Tahoma"/>
              </a:rPr>
              <a:t>c</a:t>
            </a:r>
            <a:r>
              <a:rPr sz="3000" spc="-170" dirty="0">
                <a:solidFill>
                  <a:srgbClr val="04335C"/>
                </a:solidFill>
                <a:latin typeface="Tahoma"/>
                <a:cs typeface="Tahoma"/>
              </a:rPr>
              <a:t>u</a:t>
            </a:r>
            <a:r>
              <a:rPr sz="3000" spc="-40" dirty="0">
                <a:solidFill>
                  <a:srgbClr val="04335C"/>
                </a:solidFill>
                <a:latin typeface="Tahoma"/>
                <a:cs typeface="Tahoma"/>
              </a:rPr>
              <a:t>l</a:t>
            </a:r>
            <a:r>
              <a:rPr sz="3000" spc="110" dirty="0">
                <a:solidFill>
                  <a:srgbClr val="04335C"/>
                </a:solidFill>
                <a:latin typeface="Tahoma"/>
                <a:cs typeface="Tahoma"/>
              </a:rPr>
              <a:t>a</a:t>
            </a:r>
            <a:r>
              <a:rPr sz="3000" spc="-160" dirty="0">
                <a:solidFill>
                  <a:srgbClr val="04335C"/>
                </a:solidFill>
                <a:latin typeface="Tahoma"/>
                <a:cs typeface="Tahoma"/>
              </a:rPr>
              <a:t>r</a:t>
            </a:r>
            <a:r>
              <a:rPr sz="3000" spc="-140" dirty="0">
                <a:solidFill>
                  <a:srgbClr val="04335C"/>
                </a:solidFill>
                <a:latin typeface="Tahoma"/>
                <a:cs typeface="Tahoma"/>
              </a:rPr>
              <a:t> </a:t>
            </a:r>
            <a:r>
              <a:rPr sz="3000" spc="30" dirty="0">
                <a:solidFill>
                  <a:srgbClr val="04335C"/>
                </a:solidFill>
                <a:latin typeface="Tahoma"/>
                <a:cs typeface="Tahoma"/>
              </a:rPr>
              <a:t>d</a:t>
            </a:r>
            <a:r>
              <a:rPr sz="3000" spc="110" dirty="0">
                <a:solidFill>
                  <a:srgbClr val="04335C"/>
                </a:solidFill>
                <a:latin typeface="Tahoma"/>
                <a:cs typeface="Tahoma"/>
              </a:rPr>
              <a:t>a</a:t>
            </a:r>
            <a:r>
              <a:rPr sz="3000" spc="-35" dirty="0">
                <a:solidFill>
                  <a:srgbClr val="04335C"/>
                </a:solidFill>
                <a:latin typeface="Tahoma"/>
                <a:cs typeface="Tahoma"/>
              </a:rPr>
              <a:t>t</a:t>
            </a:r>
            <a:r>
              <a:rPr sz="3000" spc="40" dirty="0">
                <a:solidFill>
                  <a:srgbClr val="04335C"/>
                </a:solidFill>
                <a:latin typeface="Tahoma"/>
                <a:cs typeface="Tahoma"/>
              </a:rPr>
              <a:t>e</a:t>
            </a:r>
            <a:r>
              <a:rPr sz="3000" spc="-140" dirty="0">
                <a:solidFill>
                  <a:srgbClr val="04335C"/>
                </a:solidFill>
                <a:latin typeface="Tahoma"/>
                <a:cs typeface="Tahoma"/>
              </a:rPr>
              <a:t> </a:t>
            </a:r>
            <a:r>
              <a:rPr sz="3000" spc="110" dirty="0">
                <a:solidFill>
                  <a:srgbClr val="04335C"/>
                </a:solidFill>
                <a:latin typeface="Tahoma"/>
                <a:cs typeface="Tahoma"/>
              </a:rPr>
              <a:t>a</a:t>
            </a:r>
            <a:r>
              <a:rPr sz="3000" spc="-170" dirty="0">
                <a:solidFill>
                  <a:srgbClr val="04335C"/>
                </a:solidFill>
                <a:latin typeface="Tahoma"/>
                <a:cs typeface="Tahoma"/>
              </a:rPr>
              <a:t>n</a:t>
            </a:r>
            <a:r>
              <a:rPr sz="3000" spc="35" dirty="0">
                <a:solidFill>
                  <a:srgbClr val="04335C"/>
                </a:solidFill>
                <a:latin typeface="Tahoma"/>
                <a:cs typeface="Tahoma"/>
              </a:rPr>
              <a:t>d</a:t>
            </a:r>
            <a:r>
              <a:rPr sz="3000" spc="-140" dirty="0">
                <a:solidFill>
                  <a:srgbClr val="04335C"/>
                </a:solidFill>
                <a:latin typeface="Tahoma"/>
                <a:cs typeface="Tahoma"/>
              </a:rPr>
              <a:t> </a:t>
            </a:r>
            <a:r>
              <a:rPr sz="3000" spc="30" dirty="0">
                <a:solidFill>
                  <a:srgbClr val="04335C"/>
                </a:solidFill>
                <a:latin typeface="Tahoma"/>
                <a:cs typeface="Tahoma"/>
              </a:rPr>
              <a:t>d</a:t>
            </a:r>
            <a:r>
              <a:rPr sz="3000" spc="110" dirty="0">
                <a:solidFill>
                  <a:srgbClr val="04335C"/>
                </a:solidFill>
                <a:latin typeface="Tahoma"/>
                <a:cs typeface="Tahoma"/>
              </a:rPr>
              <a:t>a</a:t>
            </a:r>
            <a:r>
              <a:rPr sz="3000" spc="-235" dirty="0">
                <a:solidFill>
                  <a:srgbClr val="04335C"/>
                </a:solidFill>
                <a:latin typeface="Tahoma"/>
                <a:cs typeface="Tahoma"/>
              </a:rPr>
              <a:t>y</a:t>
            </a:r>
            <a:r>
              <a:rPr sz="3000" spc="-140" dirty="0">
                <a:solidFill>
                  <a:srgbClr val="04335C"/>
                </a:solidFill>
                <a:latin typeface="Tahoma"/>
                <a:cs typeface="Tahoma"/>
              </a:rPr>
              <a:t> </a:t>
            </a:r>
            <a:r>
              <a:rPr sz="3000" spc="-10" dirty="0">
                <a:solidFill>
                  <a:srgbClr val="04335C"/>
                </a:solidFill>
                <a:latin typeface="Tahoma"/>
                <a:cs typeface="Tahoma"/>
              </a:rPr>
              <a:t>i</a:t>
            </a:r>
            <a:r>
              <a:rPr sz="3000" spc="-165" dirty="0">
                <a:solidFill>
                  <a:srgbClr val="04335C"/>
                </a:solidFill>
                <a:latin typeface="Tahoma"/>
                <a:cs typeface="Tahoma"/>
              </a:rPr>
              <a:t>n</a:t>
            </a:r>
            <a:r>
              <a:rPr sz="3000" spc="-140" dirty="0">
                <a:solidFill>
                  <a:srgbClr val="04335C"/>
                </a:solidFill>
                <a:latin typeface="Tahoma"/>
                <a:cs typeface="Tahoma"/>
              </a:rPr>
              <a:t> </a:t>
            </a:r>
            <a:r>
              <a:rPr sz="3000" spc="-35" dirty="0">
                <a:solidFill>
                  <a:srgbClr val="04335C"/>
                </a:solidFill>
                <a:latin typeface="Tahoma"/>
                <a:cs typeface="Tahoma"/>
              </a:rPr>
              <a:t>t</a:t>
            </a:r>
            <a:r>
              <a:rPr sz="3000" spc="-170" dirty="0">
                <a:solidFill>
                  <a:srgbClr val="04335C"/>
                </a:solidFill>
                <a:latin typeface="Tahoma"/>
                <a:cs typeface="Tahoma"/>
              </a:rPr>
              <a:t>h</a:t>
            </a:r>
            <a:r>
              <a:rPr sz="3000" spc="25" dirty="0">
                <a:solidFill>
                  <a:srgbClr val="04335C"/>
                </a:solidFill>
                <a:latin typeface="Tahoma"/>
                <a:cs typeface="Tahoma"/>
              </a:rPr>
              <a:t>e  </a:t>
            </a:r>
            <a:r>
              <a:rPr sz="3000" spc="30" dirty="0">
                <a:solidFill>
                  <a:srgbClr val="04335C"/>
                </a:solidFill>
                <a:latin typeface="Tahoma"/>
                <a:cs typeface="Tahoma"/>
              </a:rPr>
              <a:t>p</a:t>
            </a:r>
            <a:r>
              <a:rPr sz="3000" spc="110" dirty="0">
                <a:solidFill>
                  <a:srgbClr val="04335C"/>
                </a:solidFill>
                <a:latin typeface="Tahoma"/>
                <a:cs typeface="Tahoma"/>
              </a:rPr>
              <a:t>a</a:t>
            </a:r>
            <a:r>
              <a:rPr sz="3000" spc="-165" dirty="0">
                <a:solidFill>
                  <a:srgbClr val="04335C"/>
                </a:solidFill>
                <a:latin typeface="Tahoma"/>
                <a:cs typeface="Tahoma"/>
              </a:rPr>
              <a:t>r</a:t>
            </a:r>
            <a:r>
              <a:rPr sz="3000" spc="-35" dirty="0">
                <a:solidFill>
                  <a:srgbClr val="04335C"/>
                </a:solidFill>
                <a:latin typeface="Tahoma"/>
                <a:cs typeface="Tahoma"/>
              </a:rPr>
              <a:t>t</a:t>
            </a:r>
            <a:r>
              <a:rPr sz="3000" spc="-10" dirty="0">
                <a:solidFill>
                  <a:srgbClr val="04335C"/>
                </a:solidFill>
                <a:latin typeface="Tahoma"/>
                <a:cs typeface="Tahoma"/>
              </a:rPr>
              <a:t>i</a:t>
            </a:r>
            <a:r>
              <a:rPr sz="3000" spc="155" dirty="0">
                <a:solidFill>
                  <a:srgbClr val="04335C"/>
                </a:solidFill>
                <a:latin typeface="Tahoma"/>
                <a:cs typeface="Tahoma"/>
              </a:rPr>
              <a:t>c</a:t>
            </a:r>
            <a:r>
              <a:rPr sz="3000" spc="-170" dirty="0">
                <a:solidFill>
                  <a:srgbClr val="04335C"/>
                </a:solidFill>
                <a:latin typeface="Tahoma"/>
                <a:cs typeface="Tahoma"/>
              </a:rPr>
              <a:t>u</a:t>
            </a:r>
            <a:r>
              <a:rPr sz="3000" spc="-40" dirty="0">
                <a:solidFill>
                  <a:srgbClr val="04335C"/>
                </a:solidFill>
                <a:latin typeface="Tahoma"/>
                <a:cs typeface="Tahoma"/>
              </a:rPr>
              <a:t>l</a:t>
            </a:r>
            <a:r>
              <a:rPr sz="3000" spc="110" dirty="0">
                <a:solidFill>
                  <a:srgbClr val="04335C"/>
                </a:solidFill>
                <a:latin typeface="Tahoma"/>
                <a:cs typeface="Tahoma"/>
              </a:rPr>
              <a:t>a</a:t>
            </a:r>
            <a:r>
              <a:rPr sz="3000" spc="-160" dirty="0">
                <a:solidFill>
                  <a:srgbClr val="04335C"/>
                </a:solidFill>
                <a:latin typeface="Tahoma"/>
                <a:cs typeface="Tahoma"/>
              </a:rPr>
              <a:t>r</a:t>
            </a:r>
            <a:r>
              <a:rPr sz="3000" spc="-140" dirty="0">
                <a:solidFill>
                  <a:srgbClr val="04335C"/>
                </a:solidFill>
                <a:latin typeface="Tahoma"/>
                <a:cs typeface="Tahoma"/>
              </a:rPr>
              <a:t> </a:t>
            </a:r>
            <a:r>
              <a:rPr sz="3000" spc="-170" dirty="0">
                <a:solidFill>
                  <a:srgbClr val="04335C"/>
                </a:solidFill>
                <a:latin typeface="Tahoma"/>
                <a:cs typeface="Tahoma"/>
              </a:rPr>
              <a:t>n</a:t>
            </a:r>
            <a:r>
              <a:rPr sz="3000" spc="-35" dirty="0">
                <a:solidFill>
                  <a:srgbClr val="04335C"/>
                </a:solidFill>
                <a:latin typeface="Tahoma"/>
                <a:cs typeface="Tahoma"/>
              </a:rPr>
              <a:t>t</a:t>
            </a:r>
            <a:r>
              <a:rPr sz="3000" spc="-165" dirty="0">
                <a:solidFill>
                  <a:srgbClr val="04335C"/>
                </a:solidFill>
                <a:latin typeface="Tahoma"/>
                <a:cs typeface="Tahoma"/>
              </a:rPr>
              <a:t>h</a:t>
            </a:r>
            <a:r>
              <a:rPr sz="3000" spc="-140" dirty="0">
                <a:solidFill>
                  <a:srgbClr val="04335C"/>
                </a:solidFill>
                <a:latin typeface="Tahoma"/>
                <a:cs typeface="Tahoma"/>
              </a:rPr>
              <a:t> </a:t>
            </a:r>
            <a:r>
              <a:rPr sz="3000" spc="-240" dirty="0">
                <a:solidFill>
                  <a:srgbClr val="04335C"/>
                </a:solidFill>
                <a:latin typeface="Tahoma"/>
                <a:cs typeface="Tahoma"/>
              </a:rPr>
              <a:t>y</a:t>
            </a:r>
            <a:r>
              <a:rPr sz="3000" spc="35" dirty="0">
                <a:solidFill>
                  <a:srgbClr val="04335C"/>
                </a:solidFill>
                <a:latin typeface="Tahoma"/>
                <a:cs typeface="Tahoma"/>
              </a:rPr>
              <a:t>e</a:t>
            </a:r>
            <a:r>
              <a:rPr sz="3000" spc="110" dirty="0">
                <a:solidFill>
                  <a:srgbClr val="04335C"/>
                </a:solidFill>
                <a:latin typeface="Tahoma"/>
                <a:cs typeface="Tahoma"/>
              </a:rPr>
              <a:t>a</a:t>
            </a:r>
            <a:r>
              <a:rPr sz="3000" spc="-165" dirty="0">
                <a:solidFill>
                  <a:srgbClr val="04335C"/>
                </a:solidFill>
                <a:latin typeface="Tahoma"/>
                <a:cs typeface="Tahoma"/>
              </a:rPr>
              <a:t>r</a:t>
            </a:r>
            <a:r>
              <a:rPr sz="3000" spc="-114" dirty="0">
                <a:solidFill>
                  <a:srgbClr val="04335C"/>
                </a:solidFill>
                <a:latin typeface="Tahoma"/>
                <a:cs typeface="Tahoma"/>
              </a:rPr>
              <a:t>.</a:t>
            </a:r>
            <a:endParaRPr sz="3000">
              <a:latin typeface="Tahoma"/>
              <a:cs typeface="Tahoma"/>
            </a:endParaRPr>
          </a:p>
        </p:txBody>
      </p:sp>
      <p:pic>
        <p:nvPicPr>
          <p:cNvPr id="8" name="object 8"/>
          <p:cNvPicPr/>
          <p:nvPr/>
        </p:nvPicPr>
        <p:blipFill>
          <a:blip r:embed="rId2" cstate="print"/>
          <a:stretch>
            <a:fillRect/>
          </a:stretch>
        </p:blipFill>
        <p:spPr>
          <a:xfrm>
            <a:off x="1092455" y="5785760"/>
            <a:ext cx="122702" cy="122702"/>
          </a:xfrm>
          <a:prstGeom prst="rect">
            <a:avLst/>
          </a:prstGeom>
        </p:spPr>
      </p:pic>
      <p:pic>
        <p:nvPicPr>
          <p:cNvPr id="9" name="object 9"/>
          <p:cNvPicPr/>
          <p:nvPr/>
        </p:nvPicPr>
        <p:blipFill>
          <a:blip r:embed="rId3" cstate="print"/>
          <a:stretch>
            <a:fillRect/>
          </a:stretch>
        </p:blipFill>
        <p:spPr>
          <a:xfrm>
            <a:off x="1092455" y="7456396"/>
            <a:ext cx="122702" cy="122702"/>
          </a:xfrm>
          <a:prstGeom prst="rect">
            <a:avLst/>
          </a:prstGeom>
        </p:spPr>
      </p:pic>
      <p:sp>
        <p:nvSpPr>
          <p:cNvPr id="10" name="object 10"/>
          <p:cNvSpPr txBox="1"/>
          <p:nvPr/>
        </p:nvSpPr>
        <p:spPr>
          <a:xfrm>
            <a:off x="1381643" y="5471760"/>
            <a:ext cx="7552690" cy="2809875"/>
          </a:xfrm>
          <a:prstGeom prst="rect">
            <a:avLst/>
          </a:prstGeom>
        </p:spPr>
        <p:txBody>
          <a:bodyPr vert="horz" wrap="square" lIns="0" tIns="12700" rIns="0" bIns="0" rtlCol="0">
            <a:spAutoFit/>
          </a:bodyPr>
          <a:lstStyle/>
          <a:p>
            <a:pPr marL="12700" marR="5080" indent="101600">
              <a:lnSpc>
                <a:spcPct val="121800"/>
              </a:lnSpc>
              <a:spcBef>
                <a:spcPts val="100"/>
              </a:spcBef>
            </a:pPr>
            <a:r>
              <a:rPr sz="3000" spc="-475" dirty="0">
                <a:solidFill>
                  <a:srgbClr val="04335C"/>
                </a:solidFill>
                <a:latin typeface="Tahoma"/>
                <a:cs typeface="Tahoma"/>
              </a:rPr>
              <a:t>I</a:t>
            </a:r>
            <a:r>
              <a:rPr sz="3000" spc="-30" dirty="0">
                <a:solidFill>
                  <a:srgbClr val="04335C"/>
                </a:solidFill>
                <a:latin typeface="Tahoma"/>
                <a:cs typeface="Tahoma"/>
              </a:rPr>
              <a:t>t</a:t>
            </a:r>
            <a:r>
              <a:rPr sz="3000" spc="-140" dirty="0">
                <a:solidFill>
                  <a:srgbClr val="04335C"/>
                </a:solidFill>
                <a:latin typeface="Tahoma"/>
                <a:cs typeface="Tahoma"/>
              </a:rPr>
              <a:t> </a:t>
            </a:r>
            <a:r>
              <a:rPr sz="3000" spc="110" dirty="0">
                <a:solidFill>
                  <a:srgbClr val="04335C"/>
                </a:solidFill>
                <a:latin typeface="Tahoma"/>
                <a:cs typeface="Tahoma"/>
              </a:rPr>
              <a:t>a</a:t>
            </a:r>
            <a:r>
              <a:rPr sz="3000" spc="-40" dirty="0">
                <a:solidFill>
                  <a:srgbClr val="04335C"/>
                </a:solidFill>
                <a:latin typeface="Tahoma"/>
                <a:cs typeface="Tahoma"/>
              </a:rPr>
              <a:t>ll</a:t>
            </a:r>
            <a:r>
              <a:rPr sz="3000" dirty="0">
                <a:solidFill>
                  <a:srgbClr val="04335C"/>
                </a:solidFill>
                <a:latin typeface="Tahoma"/>
                <a:cs typeface="Tahoma"/>
              </a:rPr>
              <a:t>o</a:t>
            </a:r>
            <a:r>
              <a:rPr sz="3000" spc="-80" dirty="0">
                <a:solidFill>
                  <a:srgbClr val="04335C"/>
                </a:solidFill>
                <a:latin typeface="Tahoma"/>
                <a:cs typeface="Tahoma"/>
              </a:rPr>
              <a:t>w</a:t>
            </a:r>
            <a:r>
              <a:rPr sz="3000" spc="-145" dirty="0">
                <a:solidFill>
                  <a:srgbClr val="04335C"/>
                </a:solidFill>
                <a:latin typeface="Tahoma"/>
                <a:cs typeface="Tahoma"/>
              </a:rPr>
              <a:t>s</a:t>
            </a:r>
            <a:r>
              <a:rPr sz="3000" spc="-140" dirty="0">
                <a:solidFill>
                  <a:srgbClr val="04335C"/>
                </a:solidFill>
                <a:latin typeface="Tahoma"/>
                <a:cs typeface="Tahoma"/>
              </a:rPr>
              <a:t> </a:t>
            </a:r>
            <a:r>
              <a:rPr sz="3000" spc="-35" dirty="0">
                <a:solidFill>
                  <a:srgbClr val="04335C"/>
                </a:solidFill>
                <a:latin typeface="Tahoma"/>
                <a:cs typeface="Tahoma"/>
              </a:rPr>
              <a:t>t</a:t>
            </a:r>
            <a:r>
              <a:rPr sz="3000" spc="-170" dirty="0">
                <a:solidFill>
                  <a:srgbClr val="04335C"/>
                </a:solidFill>
                <a:latin typeface="Tahoma"/>
                <a:cs typeface="Tahoma"/>
              </a:rPr>
              <a:t>h</a:t>
            </a:r>
            <a:r>
              <a:rPr sz="3000" spc="40" dirty="0">
                <a:solidFill>
                  <a:srgbClr val="04335C"/>
                </a:solidFill>
                <a:latin typeface="Tahoma"/>
                <a:cs typeface="Tahoma"/>
              </a:rPr>
              <a:t>e</a:t>
            </a:r>
            <a:r>
              <a:rPr sz="3000" spc="-140" dirty="0">
                <a:solidFill>
                  <a:srgbClr val="04335C"/>
                </a:solidFill>
                <a:latin typeface="Tahoma"/>
                <a:cs typeface="Tahoma"/>
              </a:rPr>
              <a:t> </a:t>
            </a:r>
            <a:r>
              <a:rPr sz="3000" spc="-170" dirty="0">
                <a:solidFill>
                  <a:srgbClr val="04335C"/>
                </a:solidFill>
                <a:latin typeface="Tahoma"/>
                <a:cs typeface="Tahoma"/>
              </a:rPr>
              <a:t>u</a:t>
            </a:r>
            <a:r>
              <a:rPr sz="3000" spc="-150" dirty="0">
                <a:solidFill>
                  <a:srgbClr val="04335C"/>
                </a:solidFill>
                <a:latin typeface="Tahoma"/>
                <a:cs typeface="Tahoma"/>
              </a:rPr>
              <a:t>s</a:t>
            </a:r>
            <a:r>
              <a:rPr sz="3000" spc="35" dirty="0">
                <a:solidFill>
                  <a:srgbClr val="04335C"/>
                </a:solidFill>
                <a:latin typeface="Tahoma"/>
                <a:cs typeface="Tahoma"/>
              </a:rPr>
              <a:t>e</a:t>
            </a:r>
            <a:r>
              <a:rPr sz="3000" spc="-160" dirty="0">
                <a:solidFill>
                  <a:srgbClr val="04335C"/>
                </a:solidFill>
                <a:latin typeface="Tahoma"/>
                <a:cs typeface="Tahoma"/>
              </a:rPr>
              <a:t>r</a:t>
            </a:r>
            <a:r>
              <a:rPr sz="3000" spc="-140" dirty="0">
                <a:solidFill>
                  <a:srgbClr val="04335C"/>
                </a:solidFill>
                <a:latin typeface="Tahoma"/>
                <a:cs typeface="Tahoma"/>
              </a:rPr>
              <a:t> </a:t>
            </a:r>
            <a:r>
              <a:rPr sz="3000" spc="-35" dirty="0">
                <a:solidFill>
                  <a:srgbClr val="04335C"/>
                </a:solidFill>
                <a:latin typeface="Tahoma"/>
                <a:cs typeface="Tahoma"/>
              </a:rPr>
              <a:t>t</a:t>
            </a:r>
            <a:r>
              <a:rPr sz="3000" spc="5" dirty="0">
                <a:solidFill>
                  <a:srgbClr val="04335C"/>
                </a:solidFill>
                <a:latin typeface="Tahoma"/>
                <a:cs typeface="Tahoma"/>
              </a:rPr>
              <a:t>o</a:t>
            </a:r>
            <a:r>
              <a:rPr sz="3000" spc="-140" dirty="0">
                <a:solidFill>
                  <a:srgbClr val="04335C"/>
                </a:solidFill>
                <a:latin typeface="Tahoma"/>
                <a:cs typeface="Tahoma"/>
              </a:rPr>
              <a:t> </a:t>
            </a:r>
            <a:r>
              <a:rPr sz="3000" spc="-165" dirty="0">
                <a:solidFill>
                  <a:srgbClr val="04335C"/>
                </a:solidFill>
                <a:latin typeface="Tahoma"/>
                <a:cs typeface="Tahoma"/>
              </a:rPr>
              <a:t>r</a:t>
            </a:r>
            <a:r>
              <a:rPr sz="3000" spc="35" dirty="0">
                <a:solidFill>
                  <a:srgbClr val="04335C"/>
                </a:solidFill>
                <a:latin typeface="Tahoma"/>
                <a:cs typeface="Tahoma"/>
              </a:rPr>
              <a:t>e</a:t>
            </a:r>
            <a:r>
              <a:rPr sz="3000" spc="155" dirty="0">
                <a:solidFill>
                  <a:srgbClr val="04335C"/>
                </a:solidFill>
                <a:latin typeface="Tahoma"/>
                <a:cs typeface="Tahoma"/>
              </a:rPr>
              <a:t>c</a:t>
            </a:r>
            <a:r>
              <a:rPr sz="3000" dirty="0">
                <a:solidFill>
                  <a:srgbClr val="04335C"/>
                </a:solidFill>
                <a:latin typeface="Tahoma"/>
                <a:cs typeface="Tahoma"/>
              </a:rPr>
              <a:t>o</a:t>
            </a:r>
            <a:r>
              <a:rPr sz="3000" spc="-165" dirty="0">
                <a:solidFill>
                  <a:srgbClr val="04335C"/>
                </a:solidFill>
                <a:latin typeface="Tahoma"/>
                <a:cs typeface="Tahoma"/>
              </a:rPr>
              <a:t>r</a:t>
            </a:r>
            <a:r>
              <a:rPr sz="3000" spc="35" dirty="0">
                <a:solidFill>
                  <a:srgbClr val="04335C"/>
                </a:solidFill>
                <a:latin typeface="Tahoma"/>
                <a:cs typeface="Tahoma"/>
              </a:rPr>
              <a:t>d</a:t>
            </a:r>
            <a:r>
              <a:rPr sz="3000" spc="-140" dirty="0">
                <a:solidFill>
                  <a:srgbClr val="04335C"/>
                </a:solidFill>
                <a:latin typeface="Tahoma"/>
                <a:cs typeface="Tahoma"/>
              </a:rPr>
              <a:t> </a:t>
            </a:r>
            <a:r>
              <a:rPr sz="3000" spc="35" dirty="0">
                <a:solidFill>
                  <a:srgbClr val="04335C"/>
                </a:solidFill>
                <a:latin typeface="Tahoma"/>
                <a:cs typeface="Tahoma"/>
              </a:rPr>
              <a:t>e</a:t>
            </a:r>
            <a:r>
              <a:rPr sz="3000" spc="-240" dirty="0">
                <a:solidFill>
                  <a:srgbClr val="04335C"/>
                </a:solidFill>
                <a:latin typeface="Tahoma"/>
                <a:cs typeface="Tahoma"/>
              </a:rPr>
              <a:t>v</a:t>
            </a:r>
            <a:r>
              <a:rPr sz="3000" spc="35" dirty="0">
                <a:solidFill>
                  <a:srgbClr val="04335C"/>
                </a:solidFill>
                <a:latin typeface="Tahoma"/>
                <a:cs typeface="Tahoma"/>
              </a:rPr>
              <a:t>e</a:t>
            </a:r>
            <a:r>
              <a:rPr sz="3000" spc="-170" dirty="0">
                <a:solidFill>
                  <a:srgbClr val="04335C"/>
                </a:solidFill>
                <a:latin typeface="Tahoma"/>
                <a:cs typeface="Tahoma"/>
              </a:rPr>
              <a:t>n</a:t>
            </a:r>
            <a:r>
              <a:rPr sz="3000" spc="-35" dirty="0">
                <a:solidFill>
                  <a:srgbClr val="04335C"/>
                </a:solidFill>
                <a:latin typeface="Tahoma"/>
                <a:cs typeface="Tahoma"/>
              </a:rPr>
              <a:t>t</a:t>
            </a:r>
            <a:r>
              <a:rPr sz="3000" spc="-145" dirty="0">
                <a:solidFill>
                  <a:srgbClr val="04335C"/>
                </a:solidFill>
                <a:latin typeface="Tahoma"/>
                <a:cs typeface="Tahoma"/>
              </a:rPr>
              <a:t>s</a:t>
            </a:r>
            <a:r>
              <a:rPr sz="3000" spc="-140" dirty="0">
                <a:solidFill>
                  <a:srgbClr val="04335C"/>
                </a:solidFill>
                <a:latin typeface="Tahoma"/>
                <a:cs typeface="Tahoma"/>
              </a:rPr>
              <a:t> </a:t>
            </a:r>
            <a:r>
              <a:rPr sz="3000" spc="110" dirty="0">
                <a:solidFill>
                  <a:srgbClr val="04335C"/>
                </a:solidFill>
                <a:latin typeface="Tahoma"/>
                <a:cs typeface="Tahoma"/>
              </a:rPr>
              <a:t>a</a:t>
            </a:r>
            <a:r>
              <a:rPr sz="3000" spc="-170" dirty="0">
                <a:solidFill>
                  <a:srgbClr val="04335C"/>
                </a:solidFill>
                <a:latin typeface="Tahoma"/>
                <a:cs typeface="Tahoma"/>
              </a:rPr>
              <a:t>n</a:t>
            </a:r>
            <a:r>
              <a:rPr sz="3000" spc="35" dirty="0">
                <a:solidFill>
                  <a:srgbClr val="04335C"/>
                </a:solidFill>
                <a:latin typeface="Tahoma"/>
                <a:cs typeface="Tahoma"/>
              </a:rPr>
              <a:t>d</a:t>
            </a:r>
            <a:r>
              <a:rPr sz="3000" spc="-140" dirty="0">
                <a:solidFill>
                  <a:srgbClr val="04335C"/>
                </a:solidFill>
                <a:latin typeface="Tahoma"/>
                <a:cs typeface="Tahoma"/>
              </a:rPr>
              <a:t> </a:t>
            </a:r>
            <a:r>
              <a:rPr sz="3000" spc="110" dirty="0">
                <a:solidFill>
                  <a:srgbClr val="04335C"/>
                </a:solidFill>
                <a:latin typeface="Tahoma"/>
                <a:cs typeface="Tahoma"/>
              </a:rPr>
              <a:t>a</a:t>
            </a:r>
            <a:r>
              <a:rPr sz="3000" spc="30" dirty="0">
                <a:solidFill>
                  <a:srgbClr val="04335C"/>
                </a:solidFill>
                <a:latin typeface="Tahoma"/>
                <a:cs typeface="Tahoma"/>
              </a:rPr>
              <a:t>d</a:t>
            </a:r>
            <a:r>
              <a:rPr sz="3000" spc="35" dirty="0">
                <a:solidFill>
                  <a:srgbClr val="04335C"/>
                </a:solidFill>
                <a:latin typeface="Tahoma"/>
                <a:cs typeface="Tahoma"/>
              </a:rPr>
              <a:t>d</a:t>
            </a:r>
            <a:r>
              <a:rPr sz="3000" spc="-140" dirty="0">
                <a:solidFill>
                  <a:srgbClr val="04335C"/>
                </a:solidFill>
                <a:latin typeface="Tahoma"/>
                <a:cs typeface="Tahoma"/>
              </a:rPr>
              <a:t> </a:t>
            </a:r>
            <a:r>
              <a:rPr sz="3000" dirty="0">
                <a:solidFill>
                  <a:srgbClr val="04335C"/>
                </a:solidFill>
                <a:latin typeface="Tahoma"/>
                <a:cs typeface="Tahoma"/>
              </a:rPr>
              <a:t>o</a:t>
            </a:r>
            <a:r>
              <a:rPr sz="3000" spc="-114" dirty="0">
                <a:solidFill>
                  <a:srgbClr val="04335C"/>
                </a:solidFill>
                <a:latin typeface="Tahoma"/>
                <a:cs typeface="Tahoma"/>
              </a:rPr>
              <a:t>n  </a:t>
            </a:r>
            <a:r>
              <a:rPr sz="3000" spc="-75" dirty="0">
                <a:solidFill>
                  <a:srgbClr val="04335C"/>
                </a:solidFill>
                <a:latin typeface="Tahoma"/>
                <a:cs typeface="Tahoma"/>
              </a:rPr>
              <a:t>remainders.</a:t>
            </a:r>
            <a:endParaRPr sz="3000">
              <a:latin typeface="Tahoma"/>
              <a:cs typeface="Tahoma"/>
            </a:endParaRPr>
          </a:p>
          <a:p>
            <a:pPr>
              <a:lnSpc>
                <a:spcPct val="100000"/>
              </a:lnSpc>
              <a:spcBef>
                <a:spcPts val="35"/>
              </a:spcBef>
            </a:pPr>
            <a:endParaRPr sz="3600">
              <a:latin typeface="Tahoma"/>
              <a:cs typeface="Tahoma"/>
            </a:endParaRPr>
          </a:p>
          <a:p>
            <a:pPr marL="12700" marR="626745">
              <a:lnSpc>
                <a:spcPct val="121800"/>
              </a:lnSpc>
              <a:spcBef>
                <a:spcPts val="5"/>
              </a:spcBef>
            </a:pPr>
            <a:r>
              <a:rPr sz="3000" spc="-475" dirty="0">
                <a:solidFill>
                  <a:srgbClr val="04335C"/>
                </a:solidFill>
                <a:latin typeface="Tahoma"/>
                <a:cs typeface="Tahoma"/>
              </a:rPr>
              <a:t>I</a:t>
            </a:r>
            <a:r>
              <a:rPr sz="3000" spc="-30" dirty="0">
                <a:solidFill>
                  <a:srgbClr val="04335C"/>
                </a:solidFill>
                <a:latin typeface="Tahoma"/>
                <a:cs typeface="Tahoma"/>
              </a:rPr>
              <a:t>t</a:t>
            </a:r>
            <a:r>
              <a:rPr sz="3000" spc="-140" dirty="0">
                <a:solidFill>
                  <a:srgbClr val="04335C"/>
                </a:solidFill>
                <a:latin typeface="Tahoma"/>
                <a:cs typeface="Tahoma"/>
              </a:rPr>
              <a:t> </a:t>
            </a:r>
            <a:r>
              <a:rPr sz="3000" spc="110" dirty="0">
                <a:solidFill>
                  <a:srgbClr val="04335C"/>
                </a:solidFill>
                <a:latin typeface="Tahoma"/>
                <a:cs typeface="Tahoma"/>
              </a:rPr>
              <a:t>a</a:t>
            </a:r>
            <a:r>
              <a:rPr sz="3000" spc="-40" dirty="0">
                <a:solidFill>
                  <a:srgbClr val="04335C"/>
                </a:solidFill>
                <a:latin typeface="Tahoma"/>
                <a:cs typeface="Tahoma"/>
              </a:rPr>
              <a:t>l</a:t>
            </a:r>
            <a:r>
              <a:rPr sz="3000" spc="-150" dirty="0">
                <a:solidFill>
                  <a:srgbClr val="04335C"/>
                </a:solidFill>
                <a:latin typeface="Tahoma"/>
                <a:cs typeface="Tahoma"/>
              </a:rPr>
              <a:t>s</a:t>
            </a:r>
            <a:r>
              <a:rPr sz="3000" spc="5" dirty="0">
                <a:solidFill>
                  <a:srgbClr val="04335C"/>
                </a:solidFill>
                <a:latin typeface="Tahoma"/>
                <a:cs typeface="Tahoma"/>
              </a:rPr>
              <a:t>o</a:t>
            </a:r>
            <a:r>
              <a:rPr sz="3000" spc="-140" dirty="0">
                <a:solidFill>
                  <a:srgbClr val="04335C"/>
                </a:solidFill>
                <a:latin typeface="Tahoma"/>
                <a:cs typeface="Tahoma"/>
              </a:rPr>
              <a:t> </a:t>
            </a:r>
            <a:r>
              <a:rPr sz="3000" spc="-170" dirty="0">
                <a:solidFill>
                  <a:srgbClr val="04335C"/>
                </a:solidFill>
                <a:latin typeface="Tahoma"/>
                <a:cs typeface="Tahoma"/>
              </a:rPr>
              <a:t>h</a:t>
            </a:r>
            <a:r>
              <a:rPr sz="3000" spc="35" dirty="0">
                <a:solidFill>
                  <a:srgbClr val="04335C"/>
                </a:solidFill>
                <a:latin typeface="Tahoma"/>
                <a:cs typeface="Tahoma"/>
              </a:rPr>
              <a:t>e</a:t>
            </a:r>
            <a:r>
              <a:rPr sz="3000" spc="-40" dirty="0">
                <a:solidFill>
                  <a:srgbClr val="04335C"/>
                </a:solidFill>
                <a:latin typeface="Tahoma"/>
                <a:cs typeface="Tahoma"/>
              </a:rPr>
              <a:t>l</a:t>
            </a:r>
            <a:r>
              <a:rPr sz="3000" spc="30" dirty="0">
                <a:solidFill>
                  <a:srgbClr val="04335C"/>
                </a:solidFill>
                <a:latin typeface="Tahoma"/>
                <a:cs typeface="Tahoma"/>
              </a:rPr>
              <a:t>p</a:t>
            </a:r>
            <a:r>
              <a:rPr sz="3000" spc="-145" dirty="0">
                <a:solidFill>
                  <a:srgbClr val="04335C"/>
                </a:solidFill>
                <a:latin typeface="Tahoma"/>
                <a:cs typeface="Tahoma"/>
              </a:rPr>
              <a:t>s</a:t>
            </a:r>
            <a:r>
              <a:rPr sz="3000" spc="-140" dirty="0">
                <a:solidFill>
                  <a:srgbClr val="04335C"/>
                </a:solidFill>
                <a:latin typeface="Tahoma"/>
                <a:cs typeface="Tahoma"/>
              </a:rPr>
              <a:t> </a:t>
            </a:r>
            <a:r>
              <a:rPr sz="3000" spc="-35" dirty="0">
                <a:solidFill>
                  <a:srgbClr val="04335C"/>
                </a:solidFill>
                <a:latin typeface="Tahoma"/>
                <a:cs typeface="Tahoma"/>
              </a:rPr>
              <a:t>t</a:t>
            </a:r>
            <a:r>
              <a:rPr sz="3000" spc="-170" dirty="0">
                <a:solidFill>
                  <a:srgbClr val="04335C"/>
                </a:solidFill>
                <a:latin typeface="Tahoma"/>
                <a:cs typeface="Tahoma"/>
              </a:rPr>
              <a:t>h</a:t>
            </a:r>
            <a:r>
              <a:rPr sz="3000" spc="40" dirty="0">
                <a:solidFill>
                  <a:srgbClr val="04335C"/>
                </a:solidFill>
                <a:latin typeface="Tahoma"/>
                <a:cs typeface="Tahoma"/>
              </a:rPr>
              <a:t>e</a:t>
            </a:r>
            <a:r>
              <a:rPr sz="3000" spc="-140" dirty="0">
                <a:solidFill>
                  <a:srgbClr val="04335C"/>
                </a:solidFill>
                <a:latin typeface="Tahoma"/>
                <a:cs typeface="Tahoma"/>
              </a:rPr>
              <a:t> </a:t>
            </a:r>
            <a:r>
              <a:rPr sz="3000" spc="-170" dirty="0">
                <a:solidFill>
                  <a:srgbClr val="04335C"/>
                </a:solidFill>
                <a:latin typeface="Tahoma"/>
                <a:cs typeface="Tahoma"/>
              </a:rPr>
              <a:t>u</a:t>
            </a:r>
            <a:r>
              <a:rPr sz="3000" spc="-150" dirty="0">
                <a:solidFill>
                  <a:srgbClr val="04335C"/>
                </a:solidFill>
                <a:latin typeface="Tahoma"/>
                <a:cs typeface="Tahoma"/>
              </a:rPr>
              <a:t>s</a:t>
            </a:r>
            <a:r>
              <a:rPr sz="3000" spc="35" dirty="0">
                <a:solidFill>
                  <a:srgbClr val="04335C"/>
                </a:solidFill>
                <a:latin typeface="Tahoma"/>
                <a:cs typeface="Tahoma"/>
              </a:rPr>
              <a:t>e</a:t>
            </a:r>
            <a:r>
              <a:rPr sz="3000" spc="-160" dirty="0">
                <a:solidFill>
                  <a:srgbClr val="04335C"/>
                </a:solidFill>
                <a:latin typeface="Tahoma"/>
                <a:cs typeface="Tahoma"/>
              </a:rPr>
              <a:t>r</a:t>
            </a:r>
            <a:r>
              <a:rPr sz="3000" spc="-140" dirty="0">
                <a:solidFill>
                  <a:srgbClr val="04335C"/>
                </a:solidFill>
                <a:latin typeface="Tahoma"/>
                <a:cs typeface="Tahoma"/>
              </a:rPr>
              <a:t> </a:t>
            </a:r>
            <a:r>
              <a:rPr sz="3000" spc="-35" dirty="0">
                <a:solidFill>
                  <a:srgbClr val="04335C"/>
                </a:solidFill>
                <a:latin typeface="Tahoma"/>
                <a:cs typeface="Tahoma"/>
              </a:rPr>
              <a:t>t</a:t>
            </a:r>
            <a:r>
              <a:rPr sz="3000" spc="5" dirty="0">
                <a:solidFill>
                  <a:srgbClr val="04335C"/>
                </a:solidFill>
                <a:latin typeface="Tahoma"/>
                <a:cs typeface="Tahoma"/>
              </a:rPr>
              <a:t>o</a:t>
            </a:r>
            <a:r>
              <a:rPr sz="3000" spc="-140" dirty="0">
                <a:solidFill>
                  <a:srgbClr val="04335C"/>
                </a:solidFill>
                <a:latin typeface="Tahoma"/>
                <a:cs typeface="Tahoma"/>
              </a:rPr>
              <a:t> </a:t>
            </a:r>
            <a:r>
              <a:rPr sz="3000" spc="-260" dirty="0">
                <a:solidFill>
                  <a:srgbClr val="04335C"/>
                </a:solidFill>
                <a:latin typeface="Tahoma"/>
                <a:cs typeface="Tahoma"/>
              </a:rPr>
              <a:t>m</a:t>
            </a:r>
            <a:r>
              <a:rPr sz="3000" spc="110" dirty="0">
                <a:solidFill>
                  <a:srgbClr val="04335C"/>
                </a:solidFill>
                <a:latin typeface="Tahoma"/>
                <a:cs typeface="Tahoma"/>
              </a:rPr>
              <a:t>a</a:t>
            </a:r>
            <a:r>
              <a:rPr sz="3000" spc="-170" dirty="0">
                <a:solidFill>
                  <a:srgbClr val="04335C"/>
                </a:solidFill>
                <a:latin typeface="Tahoma"/>
                <a:cs typeface="Tahoma"/>
              </a:rPr>
              <a:t>n</a:t>
            </a:r>
            <a:r>
              <a:rPr sz="3000" spc="110" dirty="0">
                <a:solidFill>
                  <a:srgbClr val="04335C"/>
                </a:solidFill>
                <a:latin typeface="Tahoma"/>
                <a:cs typeface="Tahoma"/>
              </a:rPr>
              <a:t>a</a:t>
            </a:r>
            <a:r>
              <a:rPr sz="3000" spc="45" dirty="0">
                <a:solidFill>
                  <a:srgbClr val="04335C"/>
                </a:solidFill>
                <a:latin typeface="Tahoma"/>
                <a:cs typeface="Tahoma"/>
              </a:rPr>
              <a:t>g</a:t>
            </a:r>
            <a:r>
              <a:rPr sz="3000" spc="40" dirty="0">
                <a:solidFill>
                  <a:srgbClr val="04335C"/>
                </a:solidFill>
                <a:latin typeface="Tahoma"/>
                <a:cs typeface="Tahoma"/>
              </a:rPr>
              <a:t>e</a:t>
            </a:r>
            <a:r>
              <a:rPr sz="3000" spc="-140" dirty="0">
                <a:solidFill>
                  <a:srgbClr val="04335C"/>
                </a:solidFill>
                <a:latin typeface="Tahoma"/>
                <a:cs typeface="Tahoma"/>
              </a:rPr>
              <a:t> </a:t>
            </a:r>
            <a:r>
              <a:rPr sz="3000" spc="-35" dirty="0">
                <a:solidFill>
                  <a:srgbClr val="04335C"/>
                </a:solidFill>
                <a:latin typeface="Tahoma"/>
                <a:cs typeface="Tahoma"/>
              </a:rPr>
              <a:t>t</a:t>
            </a:r>
            <a:r>
              <a:rPr sz="3000" spc="-170" dirty="0">
                <a:solidFill>
                  <a:srgbClr val="04335C"/>
                </a:solidFill>
                <a:latin typeface="Tahoma"/>
                <a:cs typeface="Tahoma"/>
              </a:rPr>
              <a:t>h</a:t>
            </a:r>
            <a:r>
              <a:rPr sz="3000" spc="40" dirty="0">
                <a:solidFill>
                  <a:srgbClr val="04335C"/>
                </a:solidFill>
                <a:latin typeface="Tahoma"/>
                <a:cs typeface="Tahoma"/>
              </a:rPr>
              <a:t>e</a:t>
            </a:r>
            <a:r>
              <a:rPr sz="3000" spc="-140" dirty="0">
                <a:solidFill>
                  <a:srgbClr val="04335C"/>
                </a:solidFill>
                <a:latin typeface="Tahoma"/>
                <a:cs typeface="Tahoma"/>
              </a:rPr>
              <a:t> </a:t>
            </a:r>
            <a:r>
              <a:rPr sz="3000" spc="-170" dirty="0">
                <a:solidFill>
                  <a:srgbClr val="04335C"/>
                </a:solidFill>
                <a:latin typeface="Tahoma"/>
                <a:cs typeface="Tahoma"/>
              </a:rPr>
              <a:t>h</a:t>
            </a:r>
            <a:r>
              <a:rPr sz="3000" spc="35" dirty="0">
                <a:solidFill>
                  <a:srgbClr val="04335C"/>
                </a:solidFill>
                <a:latin typeface="Tahoma"/>
                <a:cs typeface="Tahoma"/>
              </a:rPr>
              <a:t>e</a:t>
            </a:r>
            <a:r>
              <a:rPr sz="3000" spc="155" dirty="0">
                <a:solidFill>
                  <a:srgbClr val="04335C"/>
                </a:solidFill>
                <a:latin typeface="Tahoma"/>
                <a:cs typeface="Tahoma"/>
              </a:rPr>
              <a:t>c</a:t>
            </a:r>
            <a:r>
              <a:rPr sz="3000" spc="-35" dirty="0">
                <a:solidFill>
                  <a:srgbClr val="04335C"/>
                </a:solidFill>
                <a:latin typeface="Tahoma"/>
                <a:cs typeface="Tahoma"/>
              </a:rPr>
              <a:t>t</a:t>
            </a:r>
            <a:r>
              <a:rPr sz="3000" spc="-10" dirty="0">
                <a:solidFill>
                  <a:srgbClr val="04335C"/>
                </a:solidFill>
                <a:latin typeface="Tahoma"/>
                <a:cs typeface="Tahoma"/>
              </a:rPr>
              <a:t>i</a:t>
            </a:r>
            <a:r>
              <a:rPr sz="3000" spc="125" dirty="0">
                <a:solidFill>
                  <a:srgbClr val="04335C"/>
                </a:solidFill>
                <a:latin typeface="Tahoma"/>
                <a:cs typeface="Tahoma"/>
              </a:rPr>
              <a:t>c  </a:t>
            </a:r>
            <a:r>
              <a:rPr sz="3000" spc="-35" dirty="0">
                <a:solidFill>
                  <a:srgbClr val="04335C"/>
                </a:solidFill>
                <a:latin typeface="Tahoma"/>
                <a:cs typeface="Tahoma"/>
              </a:rPr>
              <a:t>schedule</a:t>
            </a:r>
            <a:r>
              <a:rPr sz="3000" spc="-145" dirty="0">
                <a:solidFill>
                  <a:srgbClr val="04335C"/>
                </a:solidFill>
                <a:latin typeface="Tahoma"/>
                <a:cs typeface="Tahoma"/>
              </a:rPr>
              <a:t> </a:t>
            </a:r>
            <a:r>
              <a:rPr sz="3000" spc="10" dirty="0">
                <a:solidFill>
                  <a:srgbClr val="04335C"/>
                </a:solidFill>
                <a:latin typeface="Tahoma"/>
                <a:cs typeface="Tahoma"/>
              </a:rPr>
              <a:t>based</a:t>
            </a:r>
            <a:r>
              <a:rPr sz="3000" spc="-140" dirty="0">
                <a:solidFill>
                  <a:srgbClr val="04335C"/>
                </a:solidFill>
                <a:latin typeface="Tahoma"/>
                <a:cs typeface="Tahoma"/>
              </a:rPr>
              <a:t> </a:t>
            </a:r>
            <a:r>
              <a:rPr sz="3000" spc="-80" dirty="0">
                <a:solidFill>
                  <a:srgbClr val="04335C"/>
                </a:solidFill>
                <a:latin typeface="Tahoma"/>
                <a:cs typeface="Tahoma"/>
              </a:rPr>
              <a:t>on</a:t>
            </a:r>
            <a:r>
              <a:rPr sz="3000" spc="-140" dirty="0">
                <a:solidFill>
                  <a:srgbClr val="04335C"/>
                </a:solidFill>
                <a:latin typeface="Tahoma"/>
                <a:cs typeface="Tahoma"/>
              </a:rPr>
              <a:t> </a:t>
            </a:r>
            <a:r>
              <a:rPr sz="3000" spc="-55" dirty="0">
                <a:solidFill>
                  <a:srgbClr val="04335C"/>
                </a:solidFill>
                <a:latin typeface="Tahoma"/>
                <a:cs typeface="Tahoma"/>
              </a:rPr>
              <a:t>the</a:t>
            </a:r>
            <a:r>
              <a:rPr sz="3000" spc="-140" dirty="0">
                <a:solidFill>
                  <a:srgbClr val="04335C"/>
                </a:solidFill>
                <a:latin typeface="Tahoma"/>
                <a:cs typeface="Tahoma"/>
              </a:rPr>
              <a:t> </a:t>
            </a:r>
            <a:r>
              <a:rPr sz="3000" spc="-80" dirty="0">
                <a:solidFill>
                  <a:srgbClr val="04335C"/>
                </a:solidFill>
                <a:latin typeface="Tahoma"/>
                <a:cs typeface="Tahoma"/>
              </a:rPr>
              <a:t>time.</a:t>
            </a:r>
            <a:endParaRPr sz="3000">
              <a:latin typeface="Tahoma"/>
              <a:cs typeface="Tahoma"/>
            </a:endParaRPr>
          </a:p>
        </p:txBody>
      </p:sp>
      <p:sp>
        <p:nvSpPr>
          <p:cNvPr id="11" name="object 11"/>
          <p:cNvSpPr/>
          <p:nvPr/>
        </p:nvSpPr>
        <p:spPr>
          <a:xfrm>
            <a:off x="0" y="1295400"/>
            <a:ext cx="1032510" cy="1352550"/>
          </a:xfrm>
          <a:custGeom>
            <a:avLst/>
            <a:gdLst/>
            <a:ahLst/>
            <a:cxnLst/>
            <a:rect l="l" t="t" r="r" b="b"/>
            <a:pathLst>
              <a:path w="1032510" h="1352550">
                <a:moveTo>
                  <a:pt x="356218" y="1352549"/>
                </a:moveTo>
                <a:lnTo>
                  <a:pt x="307921" y="1350851"/>
                </a:lnTo>
                <a:lnTo>
                  <a:pt x="260541" y="1345834"/>
                </a:lnTo>
                <a:lnTo>
                  <a:pt x="214192" y="1337611"/>
                </a:lnTo>
                <a:lnTo>
                  <a:pt x="168988" y="1326297"/>
                </a:lnTo>
                <a:lnTo>
                  <a:pt x="125044" y="1312007"/>
                </a:lnTo>
                <a:lnTo>
                  <a:pt x="82474" y="1294854"/>
                </a:lnTo>
                <a:lnTo>
                  <a:pt x="41393" y="1274955"/>
                </a:lnTo>
                <a:lnTo>
                  <a:pt x="1915" y="1252422"/>
                </a:lnTo>
                <a:lnTo>
                  <a:pt x="0" y="1251151"/>
                </a:lnTo>
                <a:lnTo>
                  <a:pt x="0" y="101398"/>
                </a:lnTo>
                <a:lnTo>
                  <a:pt x="41393" y="77594"/>
                </a:lnTo>
                <a:lnTo>
                  <a:pt x="82474" y="57695"/>
                </a:lnTo>
                <a:lnTo>
                  <a:pt x="125044" y="40542"/>
                </a:lnTo>
                <a:lnTo>
                  <a:pt x="168988" y="26252"/>
                </a:lnTo>
                <a:lnTo>
                  <a:pt x="214192" y="14938"/>
                </a:lnTo>
                <a:lnTo>
                  <a:pt x="260541" y="6715"/>
                </a:lnTo>
                <a:lnTo>
                  <a:pt x="307921" y="1698"/>
                </a:lnTo>
                <a:lnTo>
                  <a:pt x="356218" y="0"/>
                </a:lnTo>
                <a:lnTo>
                  <a:pt x="404515" y="1698"/>
                </a:lnTo>
                <a:lnTo>
                  <a:pt x="451895" y="6715"/>
                </a:lnTo>
                <a:lnTo>
                  <a:pt x="498244" y="14938"/>
                </a:lnTo>
                <a:lnTo>
                  <a:pt x="543448" y="26252"/>
                </a:lnTo>
                <a:lnTo>
                  <a:pt x="587392" y="40542"/>
                </a:lnTo>
                <a:lnTo>
                  <a:pt x="629962" y="57695"/>
                </a:lnTo>
                <a:lnTo>
                  <a:pt x="671043" y="77594"/>
                </a:lnTo>
                <a:lnTo>
                  <a:pt x="710521" y="100127"/>
                </a:lnTo>
                <a:lnTo>
                  <a:pt x="748281" y="125179"/>
                </a:lnTo>
                <a:lnTo>
                  <a:pt x="784210" y="152635"/>
                </a:lnTo>
                <a:lnTo>
                  <a:pt x="818191" y="182380"/>
                </a:lnTo>
                <a:lnTo>
                  <a:pt x="850112" y="214301"/>
                </a:lnTo>
                <a:lnTo>
                  <a:pt x="879858" y="248283"/>
                </a:lnTo>
                <a:lnTo>
                  <a:pt x="907314" y="284211"/>
                </a:lnTo>
                <a:lnTo>
                  <a:pt x="932365" y="321971"/>
                </a:lnTo>
                <a:lnTo>
                  <a:pt x="954898" y="361449"/>
                </a:lnTo>
                <a:lnTo>
                  <a:pt x="974798" y="402530"/>
                </a:lnTo>
                <a:lnTo>
                  <a:pt x="991950" y="445100"/>
                </a:lnTo>
                <a:lnTo>
                  <a:pt x="1006240" y="489044"/>
                </a:lnTo>
                <a:lnTo>
                  <a:pt x="1017554" y="534248"/>
                </a:lnTo>
                <a:lnTo>
                  <a:pt x="1025777" y="580597"/>
                </a:lnTo>
                <a:lnTo>
                  <a:pt x="1030795" y="627978"/>
                </a:lnTo>
                <a:lnTo>
                  <a:pt x="1032493" y="676274"/>
                </a:lnTo>
                <a:lnTo>
                  <a:pt x="1030795" y="724571"/>
                </a:lnTo>
                <a:lnTo>
                  <a:pt x="1025777" y="771952"/>
                </a:lnTo>
                <a:lnTo>
                  <a:pt x="1017554" y="818301"/>
                </a:lnTo>
                <a:lnTo>
                  <a:pt x="1006240" y="863505"/>
                </a:lnTo>
                <a:lnTo>
                  <a:pt x="991950" y="907449"/>
                </a:lnTo>
                <a:lnTo>
                  <a:pt x="974798" y="950019"/>
                </a:lnTo>
                <a:lnTo>
                  <a:pt x="954898" y="991100"/>
                </a:lnTo>
                <a:lnTo>
                  <a:pt x="932365" y="1030578"/>
                </a:lnTo>
                <a:lnTo>
                  <a:pt x="907314" y="1068338"/>
                </a:lnTo>
                <a:lnTo>
                  <a:pt x="879858" y="1104266"/>
                </a:lnTo>
                <a:lnTo>
                  <a:pt x="850112" y="1138248"/>
                </a:lnTo>
                <a:lnTo>
                  <a:pt x="818191" y="1170169"/>
                </a:lnTo>
                <a:lnTo>
                  <a:pt x="784210" y="1199914"/>
                </a:lnTo>
                <a:lnTo>
                  <a:pt x="748281" y="1227370"/>
                </a:lnTo>
                <a:lnTo>
                  <a:pt x="710521" y="1252422"/>
                </a:lnTo>
                <a:lnTo>
                  <a:pt x="671043" y="1274955"/>
                </a:lnTo>
                <a:lnTo>
                  <a:pt x="629962" y="1294854"/>
                </a:lnTo>
                <a:lnTo>
                  <a:pt x="587392" y="1312007"/>
                </a:lnTo>
                <a:lnTo>
                  <a:pt x="543448" y="1326297"/>
                </a:lnTo>
                <a:lnTo>
                  <a:pt x="498244" y="1337611"/>
                </a:lnTo>
                <a:lnTo>
                  <a:pt x="451895" y="1345834"/>
                </a:lnTo>
                <a:lnTo>
                  <a:pt x="404515" y="1350851"/>
                </a:lnTo>
                <a:lnTo>
                  <a:pt x="356218" y="1352549"/>
                </a:lnTo>
                <a:close/>
              </a:path>
            </a:pathLst>
          </a:custGeom>
          <a:solidFill>
            <a:srgbClr val="E2ECF1"/>
          </a:solidFill>
        </p:spPr>
        <p:txBody>
          <a:bodyPr wrap="square" lIns="0" tIns="0" rIns="0" bIns="0" rtlCol="0"/>
          <a:lstStyle/>
          <a:p>
            <a:endParaRPr/>
          </a:p>
        </p:txBody>
      </p:sp>
      <p:sp>
        <p:nvSpPr>
          <p:cNvPr id="12" name="object 12"/>
          <p:cNvSpPr/>
          <p:nvPr/>
        </p:nvSpPr>
        <p:spPr>
          <a:xfrm>
            <a:off x="0" y="0"/>
            <a:ext cx="1878964" cy="1097915"/>
          </a:xfrm>
          <a:custGeom>
            <a:avLst/>
            <a:gdLst/>
            <a:ahLst/>
            <a:cxnLst/>
            <a:rect l="l" t="t" r="r" b="b"/>
            <a:pathLst>
              <a:path w="1878964" h="1097915">
                <a:moveTo>
                  <a:pt x="1878354" y="0"/>
                </a:moveTo>
                <a:lnTo>
                  <a:pt x="1857675" y="74738"/>
                </a:lnTo>
                <a:lnTo>
                  <a:pt x="1838982" y="122451"/>
                </a:lnTo>
                <a:lnTo>
                  <a:pt x="1817029" y="168319"/>
                </a:lnTo>
                <a:lnTo>
                  <a:pt x="1792041" y="212365"/>
                </a:lnTo>
                <a:lnTo>
                  <a:pt x="1764242" y="254611"/>
                </a:lnTo>
                <a:lnTo>
                  <a:pt x="1733860" y="295078"/>
                </a:lnTo>
                <a:lnTo>
                  <a:pt x="1701118" y="333790"/>
                </a:lnTo>
                <a:lnTo>
                  <a:pt x="1666244" y="370767"/>
                </a:lnTo>
                <a:lnTo>
                  <a:pt x="1629461" y="406033"/>
                </a:lnTo>
                <a:lnTo>
                  <a:pt x="1590997" y="439609"/>
                </a:lnTo>
                <a:lnTo>
                  <a:pt x="1551076" y="471517"/>
                </a:lnTo>
                <a:lnTo>
                  <a:pt x="1509924" y="501780"/>
                </a:lnTo>
                <a:lnTo>
                  <a:pt x="1467767" y="530418"/>
                </a:lnTo>
                <a:lnTo>
                  <a:pt x="1424830" y="557456"/>
                </a:lnTo>
                <a:lnTo>
                  <a:pt x="1381770" y="582876"/>
                </a:lnTo>
                <a:lnTo>
                  <a:pt x="1338196" y="607254"/>
                </a:lnTo>
                <a:lnTo>
                  <a:pt x="1294185" y="630740"/>
                </a:lnTo>
                <a:lnTo>
                  <a:pt x="1249811" y="653486"/>
                </a:lnTo>
                <a:lnTo>
                  <a:pt x="1205152" y="675642"/>
                </a:lnTo>
                <a:lnTo>
                  <a:pt x="1160282" y="697359"/>
                </a:lnTo>
                <a:lnTo>
                  <a:pt x="1115278" y="718788"/>
                </a:lnTo>
                <a:lnTo>
                  <a:pt x="1025173" y="761385"/>
                </a:lnTo>
                <a:lnTo>
                  <a:pt x="980223" y="782854"/>
                </a:lnTo>
                <a:lnTo>
                  <a:pt x="935443" y="804638"/>
                </a:lnTo>
                <a:lnTo>
                  <a:pt x="890909" y="826887"/>
                </a:lnTo>
                <a:lnTo>
                  <a:pt x="846697" y="849753"/>
                </a:lnTo>
                <a:lnTo>
                  <a:pt x="802883" y="873387"/>
                </a:lnTo>
                <a:lnTo>
                  <a:pt x="759542" y="897938"/>
                </a:lnTo>
                <a:lnTo>
                  <a:pt x="716752" y="923559"/>
                </a:lnTo>
                <a:lnTo>
                  <a:pt x="673945" y="949915"/>
                </a:lnTo>
                <a:lnTo>
                  <a:pt x="630942" y="975907"/>
                </a:lnTo>
                <a:lnTo>
                  <a:pt x="587462" y="1000888"/>
                </a:lnTo>
                <a:lnTo>
                  <a:pt x="543228" y="1024213"/>
                </a:lnTo>
                <a:lnTo>
                  <a:pt x="497959" y="1045237"/>
                </a:lnTo>
                <a:lnTo>
                  <a:pt x="451377" y="1063314"/>
                </a:lnTo>
                <a:lnTo>
                  <a:pt x="403202" y="1077799"/>
                </a:lnTo>
                <a:lnTo>
                  <a:pt x="352145" y="1088676"/>
                </a:lnTo>
                <a:lnTo>
                  <a:pt x="300185" y="1095260"/>
                </a:lnTo>
                <a:lnTo>
                  <a:pt x="247741" y="1097612"/>
                </a:lnTo>
                <a:lnTo>
                  <a:pt x="195228" y="1095793"/>
                </a:lnTo>
                <a:lnTo>
                  <a:pt x="143063" y="1089867"/>
                </a:lnTo>
                <a:lnTo>
                  <a:pt x="91662" y="1079895"/>
                </a:lnTo>
                <a:lnTo>
                  <a:pt x="41818" y="1066477"/>
                </a:lnTo>
                <a:lnTo>
                  <a:pt x="0" y="1051778"/>
                </a:lnTo>
                <a:lnTo>
                  <a:pt x="0" y="0"/>
                </a:lnTo>
                <a:lnTo>
                  <a:pt x="1878354" y="0"/>
                </a:lnTo>
                <a:close/>
              </a:path>
            </a:pathLst>
          </a:custGeom>
          <a:solidFill>
            <a:srgbClr val="E2ECF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302875"/>
            <a:chOff x="0" y="0"/>
            <a:chExt cx="18288000" cy="10302875"/>
          </a:xfrm>
        </p:grpSpPr>
        <p:sp>
          <p:nvSpPr>
            <p:cNvPr id="3" name="object 3"/>
            <p:cNvSpPr/>
            <p:nvPr/>
          </p:nvSpPr>
          <p:spPr>
            <a:xfrm>
              <a:off x="0" y="0"/>
              <a:ext cx="18288000" cy="10302875"/>
            </a:xfrm>
            <a:custGeom>
              <a:avLst/>
              <a:gdLst/>
              <a:ahLst/>
              <a:cxnLst/>
              <a:rect l="l" t="t" r="r" b="b"/>
              <a:pathLst>
                <a:path w="18288000" h="10302875">
                  <a:moveTo>
                    <a:pt x="18288000" y="15849"/>
                  </a:moveTo>
                  <a:lnTo>
                    <a:pt x="14330007" y="15849"/>
                  </a:lnTo>
                  <a:lnTo>
                    <a:pt x="14313510" y="54102"/>
                  </a:lnTo>
                  <a:lnTo>
                    <a:pt x="14274686" y="147269"/>
                  </a:lnTo>
                  <a:lnTo>
                    <a:pt x="14255610" y="194652"/>
                  </a:lnTo>
                  <a:lnTo>
                    <a:pt x="14236941" y="242189"/>
                  </a:lnTo>
                  <a:lnTo>
                    <a:pt x="14218679" y="289877"/>
                  </a:lnTo>
                  <a:lnTo>
                    <a:pt x="14183347" y="385711"/>
                  </a:lnTo>
                  <a:lnTo>
                    <a:pt x="14149489" y="482079"/>
                  </a:lnTo>
                  <a:lnTo>
                    <a:pt x="14117053" y="578967"/>
                  </a:lnTo>
                  <a:lnTo>
                    <a:pt x="14085913" y="676313"/>
                  </a:lnTo>
                  <a:lnTo>
                    <a:pt x="14056017" y="774077"/>
                  </a:lnTo>
                  <a:lnTo>
                    <a:pt x="14027239" y="872210"/>
                  </a:lnTo>
                  <a:lnTo>
                    <a:pt x="14020610" y="895718"/>
                  </a:lnTo>
                  <a:lnTo>
                    <a:pt x="13948969" y="855751"/>
                  </a:lnTo>
                  <a:lnTo>
                    <a:pt x="13980440" y="692188"/>
                  </a:lnTo>
                  <a:lnTo>
                    <a:pt x="13863536" y="627583"/>
                  </a:lnTo>
                  <a:lnTo>
                    <a:pt x="13886828" y="506476"/>
                  </a:lnTo>
                  <a:lnTo>
                    <a:pt x="13769835" y="442366"/>
                  </a:lnTo>
                  <a:lnTo>
                    <a:pt x="13792568" y="324154"/>
                  </a:lnTo>
                  <a:lnTo>
                    <a:pt x="13675335" y="261277"/>
                  </a:lnTo>
                  <a:lnTo>
                    <a:pt x="13697471" y="146253"/>
                  </a:lnTo>
                  <a:lnTo>
                    <a:pt x="13580009" y="84505"/>
                  </a:lnTo>
                  <a:lnTo>
                    <a:pt x="13595033" y="6426"/>
                  </a:lnTo>
                  <a:lnTo>
                    <a:pt x="4155313" y="0"/>
                  </a:lnTo>
                  <a:lnTo>
                    <a:pt x="4141495" y="71793"/>
                  </a:lnTo>
                  <a:lnTo>
                    <a:pt x="4009682" y="84709"/>
                  </a:lnTo>
                  <a:lnTo>
                    <a:pt x="3988181" y="196469"/>
                  </a:lnTo>
                  <a:lnTo>
                    <a:pt x="3856240" y="210058"/>
                  </a:lnTo>
                  <a:lnTo>
                    <a:pt x="3834333" y="323926"/>
                  </a:lnTo>
                  <a:lnTo>
                    <a:pt x="3702266" y="338239"/>
                  </a:lnTo>
                  <a:lnTo>
                    <a:pt x="3679952" y="454228"/>
                  </a:lnTo>
                  <a:lnTo>
                    <a:pt x="3547732" y="469265"/>
                  </a:lnTo>
                  <a:lnTo>
                    <a:pt x="3524999" y="587425"/>
                  </a:lnTo>
                  <a:lnTo>
                    <a:pt x="3392640" y="603186"/>
                  </a:lnTo>
                  <a:lnTo>
                    <a:pt x="3369487" y="723557"/>
                  </a:lnTo>
                  <a:lnTo>
                    <a:pt x="3236988" y="740054"/>
                  </a:lnTo>
                  <a:lnTo>
                    <a:pt x="3205467" y="903897"/>
                  </a:lnTo>
                  <a:lnTo>
                    <a:pt x="3072790" y="921334"/>
                  </a:lnTo>
                  <a:lnTo>
                    <a:pt x="3048660" y="1046759"/>
                  </a:lnTo>
                  <a:lnTo>
                    <a:pt x="2915831" y="1064958"/>
                  </a:lnTo>
                  <a:lnTo>
                    <a:pt x="2882989" y="1235671"/>
                  </a:lnTo>
                  <a:lnTo>
                    <a:pt x="2749981" y="1254823"/>
                  </a:lnTo>
                  <a:lnTo>
                    <a:pt x="2707906" y="1473555"/>
                  </a:lnTo>
                  <a:lnTo>
                    <a:pt x="2574671" y="1493913"/>
                  </a:lnTo>
                  <a:lnTo>
                    <a:pt x="2540470" y="1671688"/>
                  </a:lnTo>
                  <a:lnTo>
                    <a:pt x="2407158" y="1692363"/>
                  </a:lnTo>
                  <a:lnTo>
                    <a:pt x="2354542" y="1965858"/>
                  </a:lnTo>
                  <a:lnTo>
                    <a:pt x="2220912" y="1988261"/>
                  </a:lnTo>
                  <a:lnTo>
                    <a:pt x="2175700" y="2223312"/>
                  </a:lnTo>
                  <a:lnTo>
                    <a:pt x="2041842" y="2246884"/>
                  </a:lnTo>
                  <a:lnTo>
                    <a:pt x="1977021" y="2583878"/>
                  </a:lnTo>
                  <a:lnTo>
                    <a:pt x="1842947" y="2608503"/>
                  </a:lnTo>
                  <a:lnTo>
                    <a:pt x="1486649" y="4460837"/>
                  </a:lnTo>
                  <a:lnTo>
                    <a:pt x="1602232" y="4532287"/>
                  </a:lnTo>
                  <a:lnTo>
                    <a:pt x="1539214" y="4859896"/>
                  </a:lnTo>
                  <a:lnTo>
                    <a:pt x="1655064" y="4929962"/>
                  </a:lnTo>
                  <a:lnTo>
                    <a:pt x="1602638" y="5202542"/>
                  </a:lnTo>
                  <a:lnTo>
                    <a:pt x="1718640" y="5271732"/>
                  </a:lnTo>
                  <a:lnTo>
                    <a:pt x="1675866" y="5494121"/>
                  </a:lnTo>
                  <a:lnTo>
                    <a:pt x="1792185" y="5561800"/>
                  </a:lnTo>
                  <a:lnTo>
                    <a:pt x="1759140" y="5733605"/>
                  </a:lnTo>
                  <a:lnTo>
                    <a:pt x="1875726" y="5799760"/>
                  </a:lnTo>
                  <a:lnTo>
                    <a:pt x="1851787" y="5924270"/>
                  </a:lnTo>
                  <a:lnTo>
                    <a:pt x="1968652" y="5989066"/>
                  </a:lnTo>
                  <a:lnTo>
                    <a:pt x="1945538" y="6109246"/>
                  </a:lnTo>
                  <a:lnTo>
                    <a:pt x="2062683" y="6172530"/>
                  </a:lnTo>
                  <a:lnTo>
                    <a:pt x="2040483" y="6287986"/>
                  </a:lnTo>
                  <a:lnTo>
                    <a:pt x="2157946" y="6349619"/>
                  </a:lnTo>
                  <a:lnTo>
                    <a:pt x="2145131" y="6416256"/>
                  </a:lnTo>
                  <a:lnTo>
                    <a:pt x="2104682" y="6406896"/>
                  </a:lnTo>
                  <a:lnTo>
                    <a:pt x="2055317" y="6396634"/>
                  </a:lnTo>
                  <a:lnTo>
                    <a:pt x="2005825" y="6387579"/>
                  </a:lnTo>
                  <a:lnTo>
                    <a:pt x="1956219" y="6379769"/>
                  </a:lnTo>
                  <a:lnTo>
                    <a:pt x="1906498" y="6373292"/>
                  </a:lnTo>
                  <a:lnTo>
                    <a:pt x="1856676" y="6368212"/>
                  </a:lnTo>
                  <a:lnTo>
                    <a:pt x="1806752" y="6364579"/>
                  </a:lnTo>
                  <a:lnTo>
                    <a:pt x="1756727" y="6362471"/>
                  </a:lnTo>
                  <a:lnTo>
                    <a:pt x="1706638" y="6361951"/>
                  </a:lnTo>
                  <a:lnTo>
                    <a:pt x="1656461" y="6363094"/>
                  </a:lnTo>
                  <a:lnTo>
                    <a:pt x="1606219" y="6365938"/>
                  </a:lnTo>
                  <a:lnTo>
                    <a:pt x="1555902" y="6370587"/>
                  </a:lnTo>
                  <a:lnTo>
                    <a:pt x="1505546" y="6377076"/>
                  </a:lnTo>
                  <a:lnTo>
                    <a:pt x="1455140" y="6385484"/>
                  </a:lnTo>
                  <a:lnTo>
                    <a:pt x="1404366" y="6395682"/>
                  </a:lnTo>
                  <a:lnTo>
                    <a:pt x="1353959" y="6407467"/>
                  </a:lnTo>
                  <a:lnTo>
                    <a:pt x="1303934" y="6420777"/>
                  </a:lnTo>
                  <a:lnTo>
                    <a:pt x="1254328" y="6435598"/>
                  </a:lnTo>
                  <a:lnTo>
                    <a:pt x="1205179" y="6451892"/>
                  </a:lnTo>
                  <a:lnTo>
                    <a:pt x="1156500" y="6469608"/>
                  </a:lnTo>
                  <a:lnTo>
                    <a:pt x="1108316" y="6488735"/>
                  </a:lnTo>
                  <a:lnTo>
                    <a:pt x="1060678" y="6509220"/>
                  </a:lnTo>
                  <a:lnTo>
                    <a:pt x="1013612" y="6531026"/>
                  </a:lnTo>
                  <a:lnTo>
                    <a:pt x="967143" y="6554127"/>
                  </a:lnTo>
                  <a:lnTo>
                    <a:pt x="921308" y="6578473"/>
                  </a:lnTo>
                  <a:lnTo>
                    <a:pt x="876122" y="6604051"/>
                  </a:lnTo>
                  <a:lnTo>
                    <a:pt x="831634" y="6630797"/>
                  </a:lnTo>
                  <a:lnTo>
                    <a:pt x="787857" y="6658699"/>
                  </a:lnTo>
                  <a:lnTo>
                    <a:pt x="744842" y="6687718"/>
                  </a:lnTo>
                  <a:lnTo>
                    <a:pt x="702589" y="6717805"/>
                  </a:lnTo>
                  <a:lnTo>
                    <a:pt x="661454" y="6748805"/>
                  </a:lnTo>
                  <a:lnTo>
                    <a:pt x="621322" y="6780746"/>
                  </a:lnTo>
                  <a:lnTo>
                    <a:pt x="582168" y="6813575"/>
                  </a:lnTo>
                  <a:lnTo>
                    <a:pt x="543941" y="6847218"/>
                  </a:lnTo>
                  <a:lnTo>
                    <a:pt x="506615" y="6881596"/>
                  </a:lnTo>
                  <a:lnTo>
                    <a:pt x="470141" y="6916623"/>
                  </a:lnTo>
                  <a:lnTo>
                    <a:pt x="434492" y="6952234"/>
                  </a:lnTo>
                  <a:lnTo>
                    <a:pt x="399618" y="6988340"/>
                  </a:lnTo>
                  <a:lnTo>
                    <a:pt x="365798" y="7025983"/>
                  </a:lnTo>
                  <a:lnTo>
                    <a:pt x="332841" y="7064222"/>
                  </a:lnTo>
                  <a:lnTo>
                    <a:pt x="300723" y="7103021"/>
                  </a:lnTo>
                  <a:lnTo>
                    <a:pt x="269443" y="7142378"/>
                  </a:lnTo>
                  <a:lnTo>
                    <a:pt x="238963" y="7182282"/>
                  </a:lnTo>
                  <a:lnTo>
                    <a:pt x="209296" y="7222718"/>
                  </a:lnTo>
                  <a:lnTo>
                    <a:pt x="180416" y="7263651"/>
                  </a:lnTo>
                  <a:lnTo>
                    <a:pt x="152311" y="7305078"/>
                  </a:lnTo>
                  <a:lnTo>
                    <a:pt x="124955" y="7346988"/>
                  </a:lnTo>
                  <a:lnTo>
                    <a:pt x="98348" y="7389342"/>
                  </a:lnTo>
                  <a:lnTo>
                    <a:pt x="72466" y="7432154"/>
                  </a:lnTo>
                  <a:lnTo>
                    <a:pt x="47307" y="7475385"/>
                  </a:lnTo>
                  <a:lnTo>
                    <a:pt x="22834" y="7519022"/>
                  </a:lnTo>
                  <a:lnTo>
                    <a:pt x="0" y="7561313"/>
                  </a:lnTo>
                  <a:lnTo>
                    <a:pt x="0" y="10302850"/>
                  </a:lnTo>
                  <a:lnTo>
                    <a:pt x="5320335" y="10302837"/>
                  </a:lnTo>
                  <a:lnTo>
                    <a:pt x="5370334" y="10230841"/>
                  </a:lnTo>
                  <a:lnTo>
                    <a:pt x="5397487" y="10187940"/>
                  </a:lnTo>
                  <a:lnTo>
                    <a:pt x="5423370" y="10143757"/>
                  </a:lnTo>
                  <a:lnTo>
                    <a:pt x="5447411" y="10099116"/>
                  </a:lnTo>
                  <a:lnTo>
                    <a:pt x="5469648" y="10054031"/>
                  </a:lnTo>
                  <a:lnTo>
                    <a:pt x="5490095" y="10008527"/>
                  </a:lnTo>
                  <a:lnTo>
                    <a:pt x="5508803" y="9962655"/>
                  </a:lnTo>
                  <a:lnTo>
                    <a:pt x="5525770" y="9916414"/>
                  </a:lnTo>
                  <a:lnTo>
                    <a:pt x="5541035" y="9869843"/>
                  </a:lnTo>
                  <a:lnTo>
                    <a:pt x="5554624" y="9822967"/>
                  </a:lnTo>
                  <a:lnTo>
                    <a:pt x="5566549" y="9775825"/>
                  </a:lnTo>
                  <a:lnTo>
                    <a:pt x="5576836" y="9728429"/>
                  </a:lnTo>
                  <a:lnTo>
                    <a:pt x="5585523" y="9680804"/>
                  </a:lnTo>
                  <a:lnTo>
                    <a:pt x="5592635" y="9633001"/>
                  </a:lnTo>
                  <a:lnTo>
                    <a:pt x="5598172" y="9585020"/>
                  </a:lnTo>
                  <a:lnTo>
                    <a:pt x="5602186" y="9536900"/>
                  </a:lnTo>
                  <a:lnTo>
                    <a:pt x="5604700" y="9488665"/>
                  </a:lnTo>
                  <a:lnTo>
                    <a:pt x="5605716" y="9440342"/>
                  </a:lnTo>
                  <a:lnTo>
                    <a:pt x="5605284" y="9391967"/>
                  </a:lnTo>
                  <a:lnTo>
                    <a:pt x="5603405" y="9343555"/>
                  </a:lnTo>
                  <a:lnTo>
                    <a:pt x="5600128" y="9295143"/>
                  </a:lnTo>
                  <a:lnTo>
                    <a:pt x="5595467" y="9246743"/>
                  </a:lnTo>
                  <a:lnTo>
                    <a:pt x="5592750" y="9225001"/>
                  </a:lnTo>
                  <a:lnTo>
                    <a:pt x="5612549" y="9232684"/>
                  </a:lnTo>
                  <a:lnTo>
                    <a:pt x="5608155" y="9255557"/>
                  </a:lnTo>
                  <a:lnTo>
                    <a:pt x="5728462" y="9302458"/>
                  </a:lnTo>
                  <a:lnTo>
                    <a:pt x="5719610" y="9348445"/>
                  </a:lnTo>
                  <a:lnTo>
                    <a:pt x="5839892" y="9395485"/>
                  </a:lnTo>
                  <a:lnTo>
                    <a:pt x="5831002" y="9441713"/>
                  </a:lnTo>
                  <a:lnTo>
                    <a:pt x="5951258" y="9488868"/>
                  </a:lnTo>
                  <a:lnTo>
                    <a:pt x="5942342" y="9535262"/>
                  </a:lnTo>
                  <a:lnTo>
                    <a:pt x="6053645" y="9628962"/>
                  </a:lnTo>
                  <a:lnTo>
                    <a:pt x="6285179" y="9769958"/>
                  </a:lnTo>
                  <a:lnTo>
                    <a:pt x="6276238" y="9816414"/>
                  </a:lnTo>
                  <a:lnTo>
                    <a:pt x="6396495" y="9863607"/>
                  </a:lnTo>
                  <a:lnTo>
                    <a:pt x="6392024" y="9886798"/>
                  </a:lnTo>
                  <a:lnTo>
                    <a:pt x="6512293" y="9933940"/>
                  </a:lnTo>
                  <a:lnTo>
                    <a:pt x="6503403" y="9980143"/>
                  </a:lnTo>
                  <a:lnTo>
                    <a:pt x="6623685" y="10027183"/>
                  </a:lnTo>
                  <a:lnTo>
                    <a:pt x="6614833" y="10073157"/>
                  </a:lnTo>
                  <a:lnTo>
                    <a:pt x="6735153" y="10120046"/>
                  </a:lnTo>
                  <a:lnTo>
                    <a:pt x="6726364" y="10165690"/>
                  </a:lnTo>
                  <a:lnTo>
                    <a:pt x="6846710" y="10212413"/>
                  </a:lnTo>
                  <a:lnTo>
                    <a:pt x="6838010" y="10257663"/>
                  </a:lnTo>
                  <a:lnTo>
                    <a:pt x="6959384" y="10299014"/>
                  </a:lnTo>
                  <a:lnTo>
                    <a:pt x="14720519" y="10291470"/>
                  </a:lnTo>
                  <a:lnTo>
                    <a:pt x="15251532" y="7530897"/>
                  </a:lnTo>
                  <a:lnTo>
                    <a:pt x="14755470" y="10109822"/>
                  </a:lnTo>
                  <a:lnTo>
                    <a:pt x="14889036" y="10087775"/>
                  </a:lnTo>
                  <a:lnTo>
                    <a:pt x="14970074" y="9666465"/>
                  </a:lnTo>
                  <a:lnTo>
                    <a:pt x="15103920" y="9642958"/>
                  </a:lnTo>
                  <a:lnTo>
                    <a:pt x="15292096" y="8664677"/>
                  </a:lnTo>
                  <a:lnTo>
                    <a:pt x="15426284" y="8639454"/>
                  </a:lnTo>
                  <a:lnTo>
                    <a:pt x="15530424" y="8098066"/>
                  </a:lnTo>
                  <a:lnTo>
                    <a:pt x="15415171" y="8024889"/>
                  </a:lnTo>
                  <a:lnTo>
                    <a:pt x="15612885" y="6997052"/>
                  </a:lnTo>
                  <a:lnTo>
                    <a:pt x="15497505" y="6924497"/>
                  </a:lnTo>
                  <a:lnTo>
                    <a:pt x="15599652" y="6393459"/>
                  </a:lnTo>
                  <a:lnTo>
                    <a:pt x="15484158" y="6321552"/>
                  </a:lnTo>
                  <a:lnTo>
                    <a:pt x="15557462" y="5940476"/>
                  </a:lnTo>
                  <a:lnTo>
                    <a:pt x="15441854" y="5869178"/>
                  </a:lnTo>
                  <a:lnTo>
                    <a:pt x="15505125" y="5540235"/>
                  </a:lnTo>
                  <a:lnTo>
                    <a:pt x="15389378" y="5469598"/>
                  </a:lnTo>
                  <a:lnTo>
                    <a:pt x="15451697" y="5145608"/>
                  </a:lnTo>
                  <a:lnTo>
                    <a:pt x="15335822" y="5075720"/>
                  </a:lnTo>
                  <a:lnTo>
                    <a:pt x="15379700" y="4847590"/>
                  </a:lnTo>
                  <a:lnTo>
                    <a:pt x="15263737" y="4778108"/>
                  </a:lnTo>
                  <a:lnTo>
                    <a:pt x="15280920" y="4688738"/>
                  </a:lnTo>
                  <a:lnTo>
                    <a:pt x="15307552" y="4698974"/>
                  </a:lnTo>
                  <a:lnTo>
                    <a:pt x="15354364" y="4716259"/>
                  </a:lnTo>
                  <a:lnTo>
                    <a:pt x="15401430" y="4732934"/>
                  </a:lnTo>
                  <a:lnTo>
                    <a:pt x="15448725" y="4749000"/>
                  </a:lnTo>
                  <a:lnTo>
                    <a:pt x="15496223" y="4764468"/>
                  </a:lnTo>
                  <a:lnTo>
                    <a:pt x="15543949" y="4779365"/>
                  </a:lnTo>
                  <a:lnTo>
                    <a:pt x="15591854" y="4793691"/>
                  </a:lnTo>
                  <a:lnTo>
                    <a:pt x="15639961" y="4807458"/>
                  </a:lnTo>
                  <a:lnTo>
                    <a:pt x="15688247" y="4820691"/>
                  </a:lnTo>
                  <a:lnTo>
                    <a:pt x="15736685" y="4833378"/>
                  </a:lnTo>
                  <a:lnTo>
                    <a:pt x="15785287" y="4845558"/>
                  </a:lnTo>
                  <a:lnTo>
                    <a:pt x="15834030" y="4857229"/>
                  </a:lnTo>
                  <a:lnTo>
                    <a:pt x="15882925" y="4868392"/>
                  </a:lnTo>
                  <a:lnTo>
                    <a:pt x="15931934" y="4879086"/>
                  </a:lnTo>
                  <a:lnTo>
                    <a:pt x="15981058" y="4889309"/>
                  </a:lnTo>
                  <a:lnTo>
                    <a:pt x="16030283" y="4899076"/>
                  </a:lnTo>
                  <a:lnTo>
                    <a:pt x="16079597" y="4908397"/>
                  </a:lnTo>
                  <a:lnTo>
                    <a:pt x="16129013" y="4917275"/>
                  </a:lnTo>
                  <a:lnTo>
                    <a:pt x="16178492" y="4925746"/>
                  </a:lnTo>
                  <a:lnTo>
                    <a:pt x="16228035" y="4933797"/>
                  </a:lnTo>
                  <a:lnTo>
                    <a:pt x="16277628" y="4941455"/>
                  </a:lnTo>
                  <a:lnTo>
                    <a:pt x="16327260" y="4948733"/>
                  </a:lnTo>
                  <a:lnTo>
                    <a:pt x="16376930" y="4955641"/>
                  </a:lnTo>
                  <a:lnTo>
                    <a:pt x="16426625" y="4962182"/>
                  </a:lnTo>
                  <a:lnTo>
                    <a:pt x="16476333" y="4968379"/>
                  </a:lnTo>
                  <a:lnTo>
                    <a:pt x="16526028" y="4974234"/>
                  </a:lnTo>
                  <a:lnTo>
                    <a:pt x="16575723" y="4979784"/>
                  </a:lnTo>
                  <a:lnTo>
                    <a:pt x="16625405" y="4985004"/>
                  </a:lnTo>
                  <a:lnTo>
                    <a:pt x="16675176" y="4989855"/>
                  </a:lnTo>
                  <a:lnTo>
                    <a:pt x="16725011" y="4994326"/>
                  </a:lnTo>
                  <a:lnTo>
                    <a:pt x="16774910" y="4998377"/>
                  </a:lnTo>
                  <a:lnTo>
                    <a:pt x="16824859" y="5002022"/>
                  </a:lnTo>
                  <a:lnTo>
                    <a:pt x="16874833" y="5005248"/>
                  </a:lnTo>
                  <a:lnTo>
                    <a:pt x="16924859" y="5008042"/>
                  </a:lnTo>
                  <a:lnTo>
                    <a:pt x="16974909" y="5010391"/>
                  </a:lnTo>
                  <a:lnTo>
                    <a:pt x="17024973" y="5012271"/>
                  </a:lnTo>
                  <a:lnTo>
                    <a:pt x="17075049" y="5013693"/>
                  </a:lnTo>
                  <a:lnTo>
                    <a:pt x="17125138" y="5014646"/>
                  </a:lnTo>
                  <a:lnTo>
                    <a:pt x="17175226" y="5015103"/>
                  </a:lnTo>
                  <a:lnTo>
                    <a:pt x="17225315" y="5015065"/>
                  </a:lnTo>
                  <a:lnTo>
                    <a:pt x="17275379" y="5014506"/>
                  </a:lnTo>
                  <a:lnTo>
                    <a:pt x="17325429" y="5013439"/>
                  </a:lnTo>
                  <a:lnTo>
                    <a:pt x="17375442" y="5011826"/>
                  </a:lnTo>
                  <a:lnTo>
                    <a:pt x="17425429" y="5009680"/>
                  </a:lnTo>
                  <a:lnTo>
                    <a:pt x="17475378" y="5006987"/>
                  </a:lnTo>
                  <a:lnTo>
                    <a:pt x="17525276" y="5003724"/>
                  </a:lnTo>
                  <a:lnTo>
                    <a:pt x="17575111" y="4999875"/>
                  </a:lnTo>
                  <a:lnTo>
                    <a:pt x="17624895" y="4995456"/>
                  </a:lnTo>
                  <a:lnTo>
                    <a:pt x="17674603" y="4990427"/>
                  </a:lnTo>
                  <a:lnTo>
                    <a:pt x="17724235" y="4984801"/>
                  </a:lnTo>
                  <a:lnTo>
                    <a:pt x="17773790" y="4978552"/>
                  </a:lnTo>
                  <a:lnTo>
                    <a:pt x="17823257" y="4971669"/>
                  </a:lnTo>
                  <a:lnTo>
                    <a:pt x="17872621" y="4964150"/>
                  </a:lnTo>
                  <a:lnTo>
                    <a:pt x="17921885" y="4955984"/>
                  </a:lnTo>
                  <a:lnTo>
                    <a:pt x="17971034" y="4947158"/>
                  </a:lnTo>
                  <a:lnTo>
                    <a:pt x="18020081" y="4937658"/>
                  </a:lnTo>
                  <a:lnTo>
                    <a:pt x="18068989" y="4927460"/>
                  </a:lnTo>
                  <a:lnTo>
                    <a:pt x="18117770" y="4916589"/>
                  </a:lnTo>
                  <a:lnTo>
                    <a:pt x="18166411" y="4904994"/>
                  </a:lnTo>
                  <a:lnTo>
                    <a:pt x="18214912" y="4892700"/>
                  </a:lnTo>
                  <a:lnTo>
                    <a:pt x="18263261" y="4879670"/>
                  </a:lnTo>
                  <a:lnTo>
                    <a:pt x="18288000" y="4872596"/>
                  </a:lnTo>
                  <a:lnTo>
                    <a:pt x="18288000" y="15849"/>
                  </a:lnTo>
                  <a:close/>
                </a:path>
              </a:pathLst>
            </a:custGeom>
            <a:solidFill>
              <a:srgbClr val="6AD4CC">
                <a:alpha val="19999"/>
              </a:srgbClr>
            </a:solidFill>
          </p:spPr>
          <p:txBody>
            <a:bodyPr wrap="square" lIns="0" tIns="0" rIns="0" bIns="0" rtlCol="0"/>
            <a:lstStyle/>
            <a:p>
              <a:endParaRPr/>
            </a:p>
          </p:txBody>
        </p:sp>
        <p:sp>
          <p:nvSpPr>
            <p:cNvPr id="4" name="object 4"/>
            <p:cNvSpPr/>
            <p:nvPr/>
          </p:nvSpPr>
          <p:spPr>
            <a:xfrm>
              <a:off x="0" y="556259"/>
              <a:ext cx="18288000" cy="8702675"/>
            </a:xfrm>
            <a:custGeom>
              <a:avLst/>
              <a:gdLst/>
              <a:ahLst/>
              <a:cxnLst/>
              <a:rect l="l" t="t" r="r" b="b"/>
              <a:pathLst>
                <a:path w="18288000" h="8702675">
                  <a:moveTo>
                    <a:pt x="1111605" y="6552679"/>
                  </a:moveTo>
                  <a:lnTo>
                    <a:pt x="1109510" y="6501206"/>
                  </a:lnTo>
                  <a:lnTo>
                    <a:pt x="1104341" y="6450089"/>
                  </a:lnTo>
                  <a:lnTo>
                    <a:pt x="1095844" y="6399581"/>
                  </a:lnTo>
                  <a:lnTo>
                    <a:pt x="1083779" y="6349949"/>
                  </a:lnTo>
                  <a:lnTo>
                    <a:pt x="1067866" y="6301473"/>
                  </a:lnTo>
                  <a:lnTo>
                    <a:pt x="1047851" y="6254394"/>
                  </a:lnTo>
                  <a:lnTo>
                    <a:pt x="1023493" y="6209004"/>
                  </a:lnTo>
                  <a:lnTo>
                    <a:pt x="994498" y="6165558"/>
                  </a:lnTo>
                  <a:lnTo>
                    <a:pt x="962812" y="6127458"/>
                  </a:lnTo>
                  <a:lnTo>
                    <a:pt x="927950" y="6093879"/>
                  </a:lnTo>
                  <a:lnTo>
                    <a:pt x="890257" y="6064707"/>
                  </a:lnTo>
                  <a:lnTo>
                    <a:pt x="850049" y="6039802"/>
                  </a:lnTo>
                  <a:lnTo>
                    <a:pt x="807643" y="6019063"/>
                  </a:lnTo>
                  <a:lnTo>
                    <a:pt x="763358" y="6002363"/>
                  </a:lnTo>
                  <a:lnTo>
                    <a:pt x="717537" y="5989586"/>
                  </a:lnTo>
                  <a:lnTo>
                    <a:pt x="670471" y="5980608"/>
                  </a:lnTo>
                  <a:lnTo>
                    <a:pt x="622490" y="5975324"/>
                  </a:lnTo>
                  <a:lnTo>
                    <a:pt x="573938" y="5973597"/>
                  </a:lnTo>
                  <a:lnTo>
                    <a:pt x="525106" y="5975312"/>
                  </a:lnTo>
                  <a:lnTo>
                    <a:pt x="474205" y="5980608"/>
                  </a:lnTo>
                  <a:lnTo>
                    <a:pt x="423926" y="5988977"/>
                  </a:lnTo>
                  <a:lnTo>
                    <a:pt x="374294" y="6000254"/>
                  </a:lnTo>
                  <a:lnTo>
                    <a:pt x="325399" y="6014263"/>
                  </a:lnTo>
                  <a:lnTo>
                    <a:pt x="277279" y="6030849"/>
                  </a:lnTo>
                  <a:lnTo>
                    <a:pt x="229984" y="6049848"/>
                  </a:lnTo>
                  <a:lnTo>
                    <a:pt x="183591" y="6071082"/>
                  </a:lnTo>
                  <a:lnTo>
                    <a:pt x="138137" y="6094412"/>
                  </a:lnTo>
                  <a:lnTo>
                    <a:pt x="93687" y="6119647"/>
                  </a:lnTo>
                  <a:lnTo>
                    <a:pt x="50292" y="6146647"/>
                  </a:lnTo>
                  <a:lnTo>
                    <a:pt x="8013" y="6175235"/>
                  </a:lnTo>
                  <a:lnTo>
                    <a:pt x="0" y="6181090"/>
                  </a:lnTo>
                  <a:lnTo>
                    <a:pt x="0" y="7772044"/>
                  </a:lnTo>
                  <a:lnTo>
                    <a:pt x="57962" y="7802410"/>
                  </a:lnTo>
                  <a:lnTo>
                    <a:pt x="103644" y="7823378"/>
                  </a:lnTo>
                  <a:lnTo>
                    <a:pt x="150228" y="7842186"/>
                  </a:lnTo>
                  <a:lnTo>
                    <a:pt x="197700" y="7858658"/>
                  </a:lnTo>
                  <a:lnTo>
                    <a:pt x="246062" y="7872641"/>
                  </a:lnTo>
                  <a:lnTo>
                    <a:pt x="295300" y="7883931"/>
                  </a:lnTo>
                  <a:lnTo>
                    <a:pt x="344284" y="7892834"/>
                  </a:lnTo>
                  <a:lnTo>
                    <a:pt x="394500" y="7899400"/>
                  </a:lnTo>
                  <a:lnTo>
                    <a:pt x="445147" y="7902588"/>
                  </a:lnTo>
                  <a:lnTo>
                    <a:pt x="495477" y="7901330"/>
                  </a:lnTo>
                  <a:lnTo>
                    <a:pt x="544677" y="7894574"/>
                  </a:lnTo>
                  <a:lnTo>
                    <a:pt x="592239" y="7882395"/>
                  </a:lnTo>
                  <a:lnTo>
                    <a:pt x="638365" y="7865618"/>
                  </a:lnTo>
                  <a:lnTo>
                    <a:pt x="682739" y="7844561"/>
                  </a:lnTo>
                  <a:lnTo>
                    <a:pt x="725004" y="7819491"/>
                  </a:lnTo>
                  <a:lnTo>
                    <a:pt x="764844" y="7790726"/>
                  </a:lnTo>
                  <a:lnTo>
                    <a:pt x="802589" y="7758163"/>
                  </a:lnTo>
                  <a:lnTo>
                    <a:pt x="837196" y="7722082"/>
                  </a:lnTo>
                  <a:lnTo>
                    <a:pt x="868248" y="7682903"/>
                  </a:lnTo>
                  <a:lnTo>
                    <a:pt x="895311" y="7641006"/>
                  </a:lnTo>
                  <a:lnTo>
                    <a:pt x="917981" y="7596797"/>
                  </a:lnTo>
                  <a:lnTo>
                    <a:pt x="935075" y="7553541"/>
                  </a:lnTo>
                  <a:lnTo>
                    <a:pt x="948169" y="7509243"/>
                  </a:lnTo>
                  <a:lnTo>
                    <a:pt x="958151" y="7464145"/>
                  </a:lnTo>
                  <a:lnTo>
                    <a:pt x="965860" y="7418451"/>
                  </a:lnTo>
                  <a:lnTo>
                    <a:pt x="972146" y="7372413"/>
                  </a:lnTo>
                  <a:lnTo>
                    <a:pt x="977874" y="7326274"/>
                  </a:lnTo>
                  <a:lnTo>
                    <a:pt x="984592" y="7278078"/>
                  </a:lnTo>
                  <a:lnTo>
                    <a:pt x="992670" y="7230161"/>
                  </a:lnTo>
                  <a:lnTo>
                    <a:pt x="1001877" y="7182459"/>
                  </a:lnTo>
                  <a:lnTo>
                    <a:pt x="1011974" y="7134936"/>
                  </a:lnTo>
                  <a:lnTo>
                    <a:pt x="1022692" y="7087540"/>
                  </a:lnTo>
                  <a:lnTo>
                    <a:pt x="1033818" y="7040219"/>
                  </a:lnTo>
                  <a:lnTo>
                    <a:pt x="1045083" y="6992899"/>
                  </a:lnTo>
                  <a:lnTo>
                    <a:pt x="1056246" y="6945566"/>
                  </a:lnTo>
                  <a:lnTo>
                    <a:pt x="1067079" y="6898132"/>
                  </a:lnTo>
                  <a:lnTo>
                    <a:pt x="1077328" y="6850570"/>
                  </a:lnTo>
                  <a:lnTo>
                    <a:pt x="1086739" y="6802818"/>
                  </a:lnTo>
                  <a:lnTo>
                    <a:pt x="1095082" y="6754838"/>
                  </a:lnTo>
                  <a:lnTo>
                    <a:pt x="1102106" y="6706565"/>
                  </a:lnTo>
                  <a:lnTo>
                    <a:pt x="1107655" y="6655625"/>
                  </a:lnTo>
                  <a:lnTo>
                    <a:pt x="1110907" y="6604241"/>
                  </a:lnTo>
                  <a:lnTo>
                    <a:pt x="1111605" y="6552679"/>
                  </a:lnTo>
                  <a:close/>
                </a:path>
                <a:path w="18288000" h="8702675">
                  <a:moveTo>
                    <a:pt x="1600187" y="8416303"/>
                  </a:moveTo>
                  <a:lnTo>
                    <a:pt x="1596453" y="8369948"/>
                  </a:lnTo>
                  <a:lnTo>
                    <a:pt x="1585620" y="8325980"/>
                  </a:lnTo>
                  <a:lnTo>
                    <a:pt x="1568297" y="8284985"/>
                  </a:lnTo>
                  <a:lnTo>
                    <a:pt x="1545056" y="8247545"/>
                  </a:lnTo>
                  <a:lnTo>
                    <a:pt x="1516494" y="8214246"/>
                  </a:lnTo>
                  <a:lnTo>
                    <a:pt x="1483207" y="8185683"/>
                  </a:lnTo>
                  <a:lnTo>
                    <a:pt x="1445768" y="8162442"/>
                  </a:lnTo>
                  <a:lnTo>
                    <a:pt x="1404759" y="8145119"/>
                  </a:lnTo>
                  <a:lnTo>
                    <a:pt x="1360792" y="8134286"/>
                  </a:lnTo>
                  <a:lnTo>
                    <a:pt x="1314437" y="8130553"/>
                  </a:lnTo>
                  <a:lnTo>
                    <a:pt x="1268095" y="8134286"/>
                  </a:lnTo>
                  <a:lnTo>
                    <a:pt x="1224127" y="8145119"/>
                  </a:lnTo>
                  <a:lnTo>
                    <a:pt x="1183119" y="8162442"/>
                  </a:lnTo>
                  <a:lnTo>
                    <a:pt x="1145679" y="8185683"/>
                  </a:lnTo>
                  <a:lnTo>
                    <a:pt x="1112393" y="8214246"/>
                  </a:lnTo>
                  <a:lnTo>
                    <a:pt x="1083830" y="8247545"/>
                  </a:lnTo>
                  <a:lnTo>
                    <a:pt x="1060589" y="8284985"/>
                  </a:lnTo>
                  <a:lnTo>
                    <a:pt x="1043266" y="8325980"/>
                  </a:lnTo>
                  <a:lnTo>
                    <a:pt x="1032433" y="8369948"/>
                  </a:lnTo>
                  <a:lnTo>
                    <a:pt x="1028687" y="8416303"/>
                  </a:lnTo>
                  <a:lnTo>
                    <a:pt x="1032433" y="8462658"/>
                  </a:lnTo>
                  <a:lnTo>
                    <a:pt x="1043266" y="8506625"/>
                  </a:lnTo>
                  <a:lnTo>
                    <a:pt x="1060589" y="8547621"/>
                  </a:lnTo>
                  <a:lnTo>
                    <a:pt x="1083830" y="8585060"/>
                  </a:lnTo>
                  <a:lnTo>
                    <a:pt x="1112393" y="8618360"/>
                  </a:lnTo>
                  <a:lnTo>
                    <a:pt x="1145679" y="8646922"/>
                  </a:lnTo>
                  <a:lnTo>
                    <a:pt x="1183119" y="8670163"/>
                  </a:lnTo>
                  <a:lnTo>
                    <a:pt x="1224127" y="8687486"/>
                  </a:lnTo>
                  <a:lnTo>
                    <a:pt x="1268095" y="8698306"/>
                  </a:lnTo>
                  <a:lnTo>
                    <a:pt x="1314437" y="8702053"/>
                  </a:lnTo>
                  <a:lnTo>
                    <a:pt x="1360792" y="8698306"/>
                  </a:lnTo>
                  <a:lnTo>
                    <a:pt x="1404759" y="8687486"/>
                  </a:lnTo>
                  <a:lnTo>
                    <a:pt x="1445768" y="8670163"/>
                  </a:lnTo>
                  <a:lnTo>
                    <a:pt x="1483207" y="8646922"/>
                  </a:lnTo>
                  <a:lnTo>
                    <a:pt x="1516494" y="8618360"/>
                  </a:lnTo>
                  <a:lnTo>
                    <a:pt x="1545056" y="8585060"/>
                  </a:lnTo>
                  <a:lnTo>
                    <a:pt x="1568297" y="8547621"/>
                  </a:lnTo>
                  <a:lnTo>
                    <a:pt x="1585620" y="8506625"/>
                  </a:lnTo>
                  <a:lnTo>
                    <a:pt x="1596453" y="8462658"/>
                  </a:lnTo>
                  <a:lnTo>
                    <a:pt x="1600187" y="8416303"/>
                  </a:lnTo>
                  <a:close/>
                </a:path>
                <a:path w="18288000" h="8702675">
                  <a:moveTo>
                    <a:pt x="18287988" y="99060"/>
                  </a:moveTo>
                  <a:lnTo>
                    <a:pt x="18250396" y="77597"/>
                  </a:lnTo>
                  <a:lnTo>
                    <a:pt x="18209311" y="57696"/>
                  </a:lnTo>
                  <a:lnTo>
                    <a:pt x="18166741" y="40538"/>
                  </a:lnTo>
                  <a:lnTo>
                    <a:pt x="18122799" y="26250"/>
                  </a:lnTo>
                  <a:lnTo>
                    <a:pt x="18077599" y="14935"/>
                  </a:lnTo>
                  <a:lnTo>
                    <a:pt x="18031244" y="6718"/>
                  </a:lnTo>
                  <a:lnTo>
                    <a:pt x="17983861" y="1701"/>
                  </a:lnTo>
                  <a:lnTo>
                    <a:pt x="17935563" y="0"/>
                  </a:lnTo>
                  <a:lnTo>
                    <a:pt x="17887277" y="1701"/>
                  </a:lnTo>
                  <a:lnTo>
                    <a:pt x="17839894" y="6718"/>
                  </a:lnTo>
                  <a:lnTo>
                    <a:pt x="17793539" y="14935"/>
                  </a:lnTo>
                  <a:lnTo>
                    <a:pt x="17748339" y="26250"/>
                  </a:lnTo>
                  <a:lnTo>
                    <a:pt x="17704397" y="40538"/>
                  </a:lnTo>
                  <a:lnTo>
                    <a:pt x="17661827" y="57696"/>
                  </a:lnTo>
                  <a:lnTo>
                    <a:pt x="17620742" y="77597"/>
                  </a:lnTo>
                  <a:lnTo>
                    <a:pt x="17581271" y="100126"/>
                  </a:lnTo>
                  <a:lnTo>
                    <a:pt x="17543501" y="125183"/>
                  </a:lnTo>
                  <a:lnTo>
                    <a:pt x="17507573" y="152641"/>
                  </a:lnTo>
                  <a:lnTo>
                    <a:pt x="17473600" y="182384"/>
                  </a:lnTo>
                  <a:lnTo>
                    <a:pt x="17441672" y="214299"/>
                  </a:lnTo>
                  <a:lnTo>
                    <a:pt x="17411929" y="248285"/>
                  </a:lnTo>
                  <a:lnTo>
                    <a:pt x="17384472" y="284213"/>
                  </a:lnTo>
                  <a:lnTo>
                    <a:pt x="17359427" y="321970"/>
                  </a:lnTo>
                  <a:lnTo>
                    <a:pt x="17336885" y="361454"/>
                  </a:lnTo>
                  <a:lnTo>
                    <a:pt x="17316984" y="402526"/>
                  </a:lnTo>
                  <a:lnTo>
                    <a:pt x="17299839" y="445096"/>
                  </a:lnTo>
                  <a:lnTo>
                    <a:pt x="17285551" y="489051"/>
                  </a:lnTo>
                  <a:lnTo>
                    <a:pt x="17274236" y="534250"/>
                  </a:lnTo>
                  <a:lnTo>
                    <a:pt x="17266006" y="580593"/>
                  </a:lnTo>
                  <a:lnTo>
                    <a:pt x="17260989" y="627976"/>
                  </a:lnTo>
                  <a:lnTo>
                    <a:pt x="17259288" y="676275"/>
                  </a:lnTo>
                  <a:lnTo>
                    <a:pt x="17260989" y="724573"/>
                  </a:lnTo>
                  <a:lnTo>
                    <a:pt x="17266006" y="771956"/>
                  </a:lnTo>
                  <a:lnTo>
                    <a:pt x="17274236" y="818299"/>
                  </a:lnTo>
                  <a:lnTo>
                    <a:pt x="17285551" y="863511"/>
                  </a:lnTo>
                  <a:lnTo>
                    <a:pt x="17299839" y="907453"/>
                  </a:lnTo>
                  <a:lnTo>
                    <a:pt x="17316984" y="950023"/>
                  </a:lnTo>
                  <a:lnTo>
                    <a:pt x="17336885" y="991095"/>
                  </a:lnTo>
                  <a:lnTo>
                    <a:pt x="17359427" y="1030579"/>
                  </a:lnTo>
                  <a:lnTo>
                    <a:pt x="17384472" y="1068336"/>
                  </a:lnTo>
                  <a:lnTo>
                    <a:pt x="17411929" y="1104265"/>
                  </a:lnTo>
                  <a:lnTo>
                    <a:pt x="17441672" y="1138250"/>
                  </a:lnTo>
                  <a:lnTo>
                    <a:pt x="17473600" y="1170165"/>
                  </a:lnTo>
                  <a:lnTo>
                    <a:pt x="17507573" y="1199921"/>
                  </a:lnTo>
                  <a:lnTo>
                    <a:pt x="17543501" y="1227366"/>
                  </a:lnTo>
                  <a:lnTo>
                    <a:pt x="17581271" y="1252423"/>
                  </a:lnTo>
                  <a:lnTo>
                    <a:pt x="17620742" y="1274953"/>
                  </a:lnTo>
                  <a:lnTo>
                    <a:pt x="17661827" y="1294853"/>
                  </a:lnTo>
                  <a:lnTo>
                    <a:pt x="17704397" y="1312011"/>
                  </a:lnTo>
                  <a:lnTo>
                    <a:pt x="17748339" y="1326299"/>
                  </a:lnTo>
                  <a:lnTo>
                    <a:pt x="17793539" y="1337614"/>
                  </a:lnTo>
                  <a:lnTo>
                    <a:pt x="17839894" y="1345831"/>
                  </a:lnTo>
                  <a:lnTo>
                    <a:pt x="17887277" y="1350848"/>
                  </a:lnTo>
                  <a:lnTo>
                    <a:pt x="17935563" y="1352550"/>
                  </a:lnTo>
                  <a:lnTo>
                    <a:pt x="17983861" y="1350848"/>
                  </a:lnTo>
                  <a:lnTo>
                    <a:pt x="18031244" y="1345831"/>
                  </a:lnTo>
                  <a:lnTo>
                    <a:pt x="18077599" y="1337614"/>
                  </a:lnTo>
                  <a:lnTo>
                    <a:pt x="18122799" y="1326299"/>
                  </a:lnTo>
                  <a:lnTo>
                    <a:pt x="18166741" y="1312011"/>
                  </a:lnTo>
                  <a:lnTo>
                    <a:pt x="18209311" y="1294853"/>
                  </a:lnTo>
                  <a:lnTo>
                    <a:pt x="18250396" y="1274953"/>
                  </a:lnTo>
                  <a:lnTo>
                    <a:pt x="18287988" y="1253490"/>
                  </a:lnTo>
                  <a:lnTo>
                    <a:pt x="18287988" y="99060"/>
                  </a:lnTo>
                  <a:close/>
                </a:path>
              </a:pathLst>
            </a:custGeom>
            <a:solidFill>
              <a:srgbClr val="6AD4CC"/>
            </a:solidFill>
          </p:spPr>
          <p:txBody>
            <a:bodyPr wrap="square" lIns="0" tIns="0" rIns="0" bIns="0" rtlCol="0"/>
            <a:lstStyle/>
            <a:p>
              <a:endParaRPr/>
            </a:p>
          </p:txBody>
        </p:sp>
      </p:grpSp>
      <p:sp>
        <p:nvSpPr>
          <p:cNvPr id="5" name="object 5"/>
          <p:cNvSpPr txBox="1"/>
          <p:nvPr/>
        </p:nvSpPr>
        <p:spPr>
          <a:xfrm>
            <a:off x="2416650" y="2118969"/>
            <a:ext cx="13583919" cy="3818254"/>
          </a:xfrm>
          <a:prstGeom prst="rect">
            <a:avLst/>
          </a:prstGeom>
        </p:spPr>
        <p:txBody>
          <a:bodyPr vert="horz" wrap="square" lIns="0" tIns="15875" rIns="0" bIns="0" rtlCol="0">
            <a:spAutoFit/>
          </a:bodyPr>
          <a:lstStyle/>
          <a:p>
            <a:pPr marL="12700">
              <a:lnSpc>
                <a:spcPct val="100000"/>
              </a:lnSpc>
              <a:spcBef>
                <a:spcPts val="125"/>
              </a:spcBef>
              <a:tabLst>
                <a:tab pos="2134870" algn="l"/>
              </a:tabLst>
            </a:pPr>
            <a:r>
              <a:rPr sz="2800" spc="150" dirty="0">
                <a:solidFill>
                  <a:srgbClr val="FFFFFF"/>
                </a:solidFill>
                <a:latin typeface="Tahoma"/>
                <a:cs typeface="Tahoma"/>
              </a:rPr>
              <a:t>SOFTWARE	</a:t>
            </a:r>
            <a:r>
              <a:rPr sz="2800" spc="135" dirty="0">
                <a:solidFill>
                  <a:srgbClr val="FFFFFF"/>
                </a:solidFill>
                <a:latin typeface="Tahoma"/>
                <a:cs typeface="Tahoma"/>
              </a:rPr>
              <a:t>REQUIREMENTS:</a:t>
            </a:r>
            <a:endParaRPr sz="2800">
              <a:latin typeface="Tahoma"/>
              <a:cs typeface="Tahoma"/>
            </a:endParaRPr>
          </a:p>
          <a:p>
            <a:pPr marL="2186940">
              <a:lnSpc>
                <a:spcPts val="3329"/>
              </a:lnSpc>
              <a:spcBef>
                <a:spcPts val="15"/>
              </a:spcBef>
            </a:pPr>
            <a:r>
              <a:rPr sz="2800" spc="320" dirty="0">
                <a:solidFill>
                  <a:srgbClr val="FFFFFF"/>
                </a:solidFill>
                <a:latin typeface="Tahoma"/>
                <a:cs typeface="Tahoma"/>
              </a:rPr>
              <a:t>LANGUAGE</a:t>
            </a:r>
            <a:r>
              <a:rPr sz="2800" spc="390" dirty="0">
                <a:solidFill>
                  <a:srgbClr val="FFFFFF"/>
                </a:solidFill>
                <a:latin typeface="Tahoma"/>
                <a:cs typeface="Tahoma"/>
              </a:rPr>
              <a:t> </a:t>
            </a:r>
            <a:r>
              <a:rPr sz="2800" spc="190" dirty="0">
                <a:solidFill>
                  <a:srgbClr val="FFFFFF"/>
                </a:solidFill>
                <a:latin typeface="Tahoma"/>
                <a:cs typeface="Tahoma"/>
              </a:rPr>
              <a:t>USED:</a:t>
            </a:r>
            <a:r>
              <a:rPr sz="2800" spc="390" dirty="0">
                <a:solidFill>
                  <a:srgbClr val="FFFFFF"/>
                </a:solidFill>
                <a:latin typeface="Tahoma"/>
                <a:cs typeface="Tahoma"/>
              </a:rPr>
              <a:t> </a:t>
            </a:r>
            <a:r>
              <a:rPr sz="2800" spc="55" dirty="0">
                <a:solidFill>
                  <a:srgbClr val="FFFFFF"/>
                </a:solidFill>
                <a:latin typeface="Tahoma"/>
                <a:cs typeface="Tahoma"/>
              </a:rPr>
              <a:t>C</a:t>
            </a:r>
            <a:endParaRPr sz="2800">
              <a:latin typeface="Tahoma"/>
              <a:cs typeface="Tahoma"/>
            </a:endParaRPr>
          </a:p>
          <a:p>
            <a:pPr marL="2059305">
              <a:lnSpc>
                <a:spcPts val="3300"/>
              </a:lnSpc>
            </a:pPr>
            <a:r>
              <a:rPr sz="2800" spc="235" dirty="0">
                <a:solidFill>
                  <a:srgbClr val="FFFFFF"/>
                </a:solidFill>
                <a:latin typeface="Tahoma"/>
                <a:cs typeface="Tahoma"/>
              </a:rPr>
              <a:t>OPERATING</a:t>
            </a:r>
            <a:r>
              <a:rPr sz="2800" spc="405" dirty="0">
                <a:solidFill>
                  <a:srgbClr val="FFFFFF"/>
                </a:solidFill>
                <a:latin typeface="Tahoma"/>
                <a:cs typeface="Tahoma"/>
              </a:rPr>
              <a:t> </a:t>
            </a:r>
            <a:r>
              <a:rPr sz="2800" spc="165" dirty="0">
                <a:solidFill>
                  <a:srgbClr val="FFFFFF"/>
                </a:solidFill>
                <a:latin typeface="Tahoma"/>
                <a:cs typeface="Tahoma"/>
              </a:rPr>
              <a:t>SYSTEM:</a:t>
            </a:r>
            <a:r>
              <a:rPr sz="2800" spc="405" dirty="0">
                <a:solidFill>
                  <a:srgbClr val="FFFFFF"/>
                </a:solidFill>
                <a:latin typeface="Tahoma"/>
                <a:cs typeface="Tahoma"/>
              </a:rPr>
              <a:t> </a:t>
            </a:r>
            <a:r>
              <a:rPr sz="2800" spc="229" dirty="0">
                <a:solidFill>
                  <a:srgbClr val="FFFFFF"/>
                </a:solidFill>
                <a:latin typeface="Tahoma"/>
                <a:cs typeface="Tahoma"/>
              </a:rPr>
              <a:t>WINDOWS</a:t>
            </a:r>
            <a:r>
              <a:rPr sz="2800" spc="405" dirty="0">
                <a:solidFill>
                  <a:srgbClr val="FFFFFF"/>
                </a:solidFill>
                <a:latin typeface="Tahoma"/>
                <a:cs typeface="Tahoma"/>
              </a:rPr>
              <a:t> </a:t>
            </a:r>
            <a:r>
              <a:rPr sz="2800" spc="204" dirty="0">
                <a:solidFill>
                  <a:srgbClr val="FFFFFF"/>
                </a:solidFill>
                <a:latin typeface="Tahoma"/>
                <a:cs typeface="Tahoma"/>
              </a:rPr>
              <a:t>11</a:t>
            </a:r>
            <a:endParaRPr sz="2800">
              <a:latin typeface="Tahoma"/>
              <a:cs typeface="Tahoma"/>
            </a:endParaRPr>
          </a:p>
          <a:p>
            <a:pPr marL="6024245">
              <a:lnSpc>
                <a:spcPts val="3260"/>
              </a:lnSpc>
            </a:pPr>
            <a:r>
              <a:rPr sz="2800" spc="-315" dirty="0">
                <a:solidFill>
                  <a:srgbClr val="FFFFFF"/>
                </a:solidFill>
                <a:latin typeface="Tahoma"/>
                <a:cs typeface="Tahoma"/>
              </a:rPr>
              <a:t>(</a:t>
            </a:r>
            <a:r>
              <a:rPr sz="2800" spc="-595" dirty="0">
                <a:solidFill>
                  <a:srgbClr val="FFFFFF"/>
                </a:solidFill>
                <a:latin typeface="Tahoma"/>
                <a:cs typeface="Tahoma"/>
              </a:rPr>
              <a:t> </a:t>
            </a:r>
            <a:r>
              <a:rPr sz="2800" spc="530" dirty="0">
                <a:solidFill>
                  <a:srgbClr val="FFFFFF"/>
                </a:solidFill>
                <a:latin typeface="Tahoma"/>
                <a:cs typeface="Tahoma"/>
              </a:rPr>
              <a:t>M</a:t>
            </a:r>
            <a:r>
              <a:rPr sz="2800" spc="-60" dirty="0">
                <a:solidFill>
                  <a:srgbClr val="FFFFFF"/>
                </a:solidFill>
                <a:latin typeface="Tahoma"/>
                <a:cs typeface="Tahoma"/>
              </a:rPr>
              <a:t>I</a:t>
            </a:r>
            <a:r>
              <a:rPr sz="2800" spc="425" dirty="0">
                <a:solidFill>
                  <a:srgbClr val="FFFFFF"/>
                </a:solidFill>
                <a:latin typeface="Tahoma"/>
                <a:cs typeface="Tahoma"/>
              </a:rPr>
              <a:t>N</a:t>
            </a:r>
            <a:r>
              <a:rPr sz="2800" spc="-60" dirty="0">
                <a:solidFill>
                  <a:srgbClr val="FFFFFF"/>
                </a:solidFill>
                <a:latin typeface="Tahoma"/>
                <a:cs typeface="Tahoma"/>
              </a:rPr>
              <a:t>I</a:t>
            </a:r>
            <a:r>
              <a:rPr sz="2800" spc="530" dirty="0">
                <a:solidFill>
                  <a:srgbClr val="FFFFFF"/>
                </a:solidFill>
                <a:latin typeface="Tahoma"/>
                <a:cs typeface="Tahoma"/>
              </a:rPr>
              <a:t>M</a:t>
            </a:r>
            <a:r>
              <a:rPr sz="2800" spc="450" dirty="0">
                <a:solidFill>
                  <a:srgbClr val="FFFFFF"/>
                </a:solidFill>
                <a:latin typeface="Tahoma"/>
                <a:cs typeface="Tahoma"/>
              </a:rPr>
              <a:t>U</a:t>
            </a:r>
            <a:r>
              <a:rPr sz="2800" spc="254" dirty="0">
                <a:solidFill>
                  <a:srgbClr val="FFFFFF"/>
                </a:solidFill>
                <a:latin typeface="Tahoma"/>
                <a:cs typeface="Tahoma"/>
              </a:rPr>
              <a:t>M</a:t>
            </a:r>
            <a:r>
              <a:rPr sz="2800" spc="409" dirty="0">
                <a:solidFill>
                  <a:srgbClr val="FFFFFF"/>
                </a:solidFill>
                <a:latin typeface="Tahoma"/>
                <a:cs typeface="Tahoma"/>
              </a:rPr>
              <a:t> </a:t>
            </a:r>
            <a:r>
              <a:rPr sz="2800" spc="200" dirty="0">
                <a:solidFill>
                  <a:srgbClr val="FFFFFF"/>
                </a:solidFill>
                <a:latin typeface="Tahoma"/>
                <a:cs typeface="Tahoma"/>
              </a:rPr>
              <a:t>R</a:t>
            </a:r>
            <a:r>
              <a:rPr sz="2800" spc="245" dirty="0">
                <a:solidFill>
                  <a:srgbClr val="FFFFFF"/>
                </a:solidFill>
                <a:latin typeface="Tahoma"/>
                <a:cs typeface="Tahoma"/>
              </a:rPr>
              <a:t>E</a:t>
            </a:r>
            <a:r>
              <a:rPr sz="2800" spc="430" dirty="0">
                <a:solidFill>
                  <a:srgbClr val="FFFFFF"/>
                </a:solidFill>
                <a:latin typeface="Tahoma"/>
                <a:cs typeface="Tahoma"/>
              </a:rPr>
              <a:t>Q</a:t>
            </a:r>
            <a:r>
              <a:rPr sz="2800" spc="450" dirty="0">
                <a:solidFill>
                  <a:srgbClr val="FFFFFF"/>
                </a:solidFill>
                <a:latin typeface="Tahoma"/>
                <a:cs typeface="Tahoma"/>
              </a:rPr>
              <a:t>U</a:t>
            </a:r>
            <a:r>
              <a:rPr sz="2800" spc="-60" dirty="0">
                <a:solidFill>
                  <a:srgbClr val="FFFFFF"/>
                </a:solidFill>
                <a:latin typeface="Tahoma"/>
                <a:cs typeface="Tahoma"/>
              </a:rPr>
              <a:t>I</a:t>
            </a:r>
            <a:r>
              <a:rPr sz="2800" spc="200" dirty="0">
                <a:solidFill>
                  <a:srgbClr val="FFFFFF"/>
                </a:solidFill>
                <a:latin typeface="Tahoma"/>
                <a:cs typeface="Tahoma"/>
              </a:rPr>
              <a:t>R</a:t>
            </a:r>
            <a:r>
              <a:rPr sz="2800" spc="245" dirty="0">
                <a:solidFill>
                  <a:srgbClr val="FFFFFF"/>
                </a:solidFill>
                <a:latin typeface="Tahoma"/>
                <a:cs typeface="Tahoma"/>
              </a:rPr>
              <a:t>E</a:t>
            </a:r>
            <a:r>
              <a:rPr sz="2800" spc="530" dirty="0">
                <a:solidFill>
                  <a:srgbClr val="FFFFFF"/>
                </a:solidFill>
                <a:latin typeface="Tahoma"/>
                <a:cs typeface="Tahoma"/>
              </a:rPr>
              <a:t>M</a:t>
            </a:r>
            <a:r>
              <a:rPr sz="2800" spc="245" dirty="0">
                <a:solidFill>
                  <a:srgbClr val="FFFFFF"/>
                </a:solidFill>
                <a:latin typeface="Tahoma"/>
                <a:cs typeface="Tahoma"/>
              </a:rPr>
              <a:t>E</a:t>
            </a:r>
            <a:r>
              <a:rPr sz="2800" spc="425" dirty="0">
                <a:solidFill>
                  <a:srgbClr val="FFFFFF"/>
                </a:solidFill>
                <a:latin typeface="Tahoma"/>
                <a:cs typeface="Tahoma"/>
              </a:rPr>
              <a:t>N</a:t>
            </a:r>
            <a:r>
              <a:rPr sz="2800" spc="105" dirty="0">
                <a:solidFill>
                  <a:srgbClr val="FFFFFF"/>
                </a:solidFill>
                <a:latin typeface="Tahoma"/>
                <a:cs typeface="Tahoma"/>
              </a:rPr>
              <a:t>T</a:t>
            </a:r>
            <a:r>
              <a:rPr sz="2800" spc="-325" dirty="0">
                <a:solidFill>
                  <a:srgbClr val="FFFFFF"/>
                </a:solidFill>
                <a:latin typeface="Tahoma"/>
                <a:cs typeface="Tahoma"/>
              </a:rPr>
              <a:t>:</a:t>
            </a:r>
            <a:r>
              <a:rPr sz="2800" spc="409" dirty="0">
                <a:solidFill>
                  <a:srgbClr val="FFFFFF"/>
                </a:solidFill>
                <a:latin typeface="Tahoma"/>
                <a:cs typeface="Tahoma"/>
              </a:rPr>
              <a:t> </a:t>
            </a:r>
            <a:r>
              <a:rPr sz="2800" spc="245" dirty="0">
                <a:solidFill>
                  <a:srgbClr val="FFFFFF"/>
                </a:solidFill>
                <a:latin typeface="Tahoma"/>
                <a:cs typeface="Tahoma"/>
              </a:rPr>
              <a:t>W</a:t>
            </a:r>
            <a:r>
              <a:rPr sz="2800" spc="-60" dirty="0">
                <a:solidFill>
                  <a:srgbClr val="FFFFFF"/>
                </a:solidFill>
                <a:latin typeface="Tahoma"/>
                <a:cs typeface="Tahoma"/>
              </a:rPr>
              <a:t>I</a:t>
            </a:r>
            <a:r>
              <a:rPr sz="2800" spc="425" dirty="0">
                <a:solidFill>
                  <a:srgbClr val="FFFFFF"/>
                </a:solidFill>
                <a:latin typeface="Tahoma"/>
                <a:cs typeface="Tahoma"/>
              </a:rPr>
              <a:t>N</a:t>
            </a:r>
            <a:r>
              <a:rPr sz="2800" spc="350" dirty="0">
                <a:solidFill>
                  <a:srgbClr val="FFFFFF"/>
                </a:solidFill>
                <a:latin typeface="Tahoma"/>
                <a:cs typeface="Tahoma"/>
              </a:rPr>
              <a:t>D</a:t>
            </a:r>
            <a:r>
              <a:rPr sz="2800" spc="430" dirty="0">
                <a:solidFill>
                  <a:srgbClr val="FFFFFF"/>
                </a:solidFill>
                <a:latin typeface="Tahoma"/>
                <a:cs typeface="Tahoma"/>
              </a:rPr>
              <a:t>O</a:t>
            </a:r>
            <a:r>
              <a:rPr sz="2800" spc="245" dirty="0">
                <a:solidFill>
                  <a:srgbClr val="FFFFFF"/>
                </a:solidFill>
                <a:latin typeface="Tahoma"/>
                <a:cs typeface="Tahoma"/>
              </a:rPr>
              <a:t>W</a:t>
            </a:r>
            <a:r>
              <a:rPr sz="2800" spc="-35" dirty="0">
                <a:solidFill>
                  <a:srgbClr val="FFFFFF"/>
                </a:solidFill>
                <a:latin typeface="Tahoma"/>
                <a:cs typeface="Tahoma"/>
              </a:rPr>
              <a:t>S</a:t>
            </a:r>
            <a:r>
              <a:rPr sz="2800" spc="409" dirty="0">
                <a:solidFill>
                  <a:srgbClr val="FFFFFF"/>
                </a:solidFill>
                <a:latin typeface="Tahoma"/>
                <a:cs typeface="Tahoma"/>
              </a:rPr>
              <a:t> </a:t>
            </a:r>
            <a:r>
              <a:rPr sz="2800" spc="65" dirty="0">
                <a:solidFill>
                  <a:srgbClr val="FFFFFF"/>
                </a:solidFill>
                <a:latin typeface="Tahoma"/>
                <a:cs typeface="Tahoma"/>
              </a:rPr>
              <a:t>7</a:t>
            </a:r>
            <a:r>
              <a:rPr sz="2800" spc="-600" dirty="0">
                <a:solidFill>
                  <a:srgbClr val="FFFFFF"/>
                </a:solidFill>
                <a:latin typeface="Tahoma"/>
                <a:cs typeface="Tahoma"/>
              </a:rPr>
              <a:t> </a:t>
            </a:r>
            <a:r>
              <a:rPr sz="2800" spc="-315" dirty="0">
                <a:solidFill>
                  <a:srgbClr val="FFFFFF"/>
                </a:solidFill>
                <a:latin typeface="Tahoma"/>
                <a:cs typeface="Tahoma"/>
              </a:rPr>
              <a:t>)</a:t>
            </a:r>
            <a:endParaRPr sz="2800">
              <a:latin typeface="Tahoma"/>
              <a:cs typeface="Tahoma"/>
            </a:endParaRPr>
          </a:p>
          <a:p>
            <a:pPr marL="12700">
              <a:lnSpc>
                <a:spcPts val="3290"/>
              </a:lnSpc>
              <a:tabLst>
                <a:tab pos="2172970" algn="l"/>
              </a:tabLst>
            </a:pPr>
            <a:r>
              <a:rPr sz="2800" spc="114" dirty="0">
                <a:solidFill>
                  <a:srgbClr val="FFFFFF"/>
                </a:solidFill>
                <a:latin typeface="Tahoma"/>
                <a:cs typeface="Tahoma"/>
              </a:rPr>
              <a:t>HARDWARE	</a:t>
            </a:r>
            <a:r>
              <a:rPr sz="2800" spc="135" dirty="0">
                <a:solidFill>
                  <a:srgbClr val="FFFFFF"/>
                </a:solidFill>
                <a:latin typeface="Tahoma"/>
                <a:cs typeface="Tahoma"/>
              </a:rPr>
              <a:t>REQUIREMENTS:</a:t>
            </a:r>
            <a:endParaRPr sz="2800">
              <a:latin typeface="Tahoma"/>
              <a:cs typeface="Tahoma"/>
            </a:endParaRPr>
          </a:p>
          <a:p>
            <a:pPr marL="2059305">
              <a:lnSpc>
                <a:spcPts val="3329"/>
              </a:lnSpc>
              <a:spcBef>
                <a:spcPts val="15"/>
              </a:spcBef>
            </a:pPr>
            <a:r>
              <a:rPr sz="2800" spc="395" dirty="0">
                <a:solidFill>
                  <a:srgbClr val="FFFFFF"/>
                </a:solidFill>
                <a:latin typeface="Tahoma"/>
                <a:cs typeface="Tahoma"/>
              </a:rPr>
              <a:t>H</a:t>
            </a:r>
            <a:r>
              <a:rPr sz="2800" spc="275" dirty="0">
                <a:solidFill>
                  <a:srgbClr val="FFFFFF"/>
                </a:solidFill>
                <a:latin typeface="Tahoma"/>
                <a:cs typeface="Tahoma"/>
              </a:rPr>
              <a:t>A</a:t>
            </a:r>
            <a:r>
              <a:rPr sz="2800" spc="200" dirty="0">
                <a:solidFill>
                  <a:srgbClr val="FFFFFF"/>
                </a:solidFill>
                <a:latin typeface="Tahoma"/>
                <a:cs typeface="Tahoma"/>
              </a:rPr>
              <a:t>R</a:t>
            </a:r>
            <a:r>
              <a:rPr sz="2800" spc="75" dirty="0">
                <a:solidFill>
                  <a:srgbClr val="FFFFFF"/>
                </a:solidFill>
                <a:latin typeface="Tahoma"/>
                <a:cs typeface="Tahoma"/>
              </a:rPr>
              <a:t>D</a:t>
            </a:r>
            <a:r>
              <a:rPr sz="2800" spc="409" dirty="0">
                <a:solidFill>
                  <a:srgbClr val="FFFFFF"/>
                </a:solidFill>
                <a:latin typeface="Tahoma"/>
                <a:cs typeface="Tahoma"/>
              </a:rPr>
              <a:t> </a:t>
            </a:r>
            <a:r>
              <a:rPr sz="2800" spc="350" dirty="0">
                <a:solidFill>
                  <a:srgbClr val="FFFFFF"/>
                </a:solidFill>
                <a:latin typeface="Tahoma"/>
                <a:cs typeface="Tahoma"/>
              </a:rPr>
              <a:t>D</a:t>
            </a:r>
            <a:r>
              <a:rPr sz="2800" spc="-60" dirty="0">
                <a:solidFill>
                  <a:srgbClr val="FFFFFF"/>
                </a:solidFill>
                <a:latin typeface="Tahoma"/>
                <a:cs typeface="Tahoma"/>
              </a:rPr>
              <a:t>I</a:t>
            </a:r>
            <a:r>
              <a:rPr sz="2800" spc="240" dirty="0">
                <a:solidFill>
                  <a:srgbClr val="FFFFFF"/>
                </a:solidFill>
                <a:latin typeface="Tahoma"/>
                <a:cs typeface="Tahoma"/>
              </a:rPr>
              <a:t>S</a:t>
            </a:r>
            <a:r>
              <a:rPr sz="2800" spc="254" dirty="0">
                <a:solidFill>
                  <a:srgbClr val="FFFFFF"/>
                </a:solidFill>
                <a:latin typeface="Tahoma"/>
                <a:cs typeface="Tahoma"/>
              </a:rPr>
              <a:t>K</a:t>
            </a:r>
            <a:r>
              <a:rPr sz="2800" spc="-325" dirty="0">
                <a:solidFill>
                  <a:srgbClr val="FFFFFF"/>
                </a:solidFill>
                <a:latin typeface="Tahoma"/>
                <a:cs typeface="Tahoma"/>
              </a:rPr>
              <a:t>:</a:t>
            </a:r>
            <a:r>
              <a:rPr sz="2800" spc="409" dirty="0">
                <a:solidFill>
                  <a:srgbClr val="FFFFFF"/>
                </a:solidFill>
                <a:latin typeface="Tahoma"/>
                <a:cs typeface="Tahoma"/>
              </a:rPr>
              <a:t> </a:t>
            </a:r>
            <a:r>
              <a:rPr sz="2800" spc="340" dirty="0">
                <a:solidFill>
                  <a:srgbClr val="FFFFFF"/>
                </a:solidFill>
                <a:latin typeface="Tahoma"/>
                <a:cs typeface="Tahoma"/>
              </a:rPr>
              <a:t>51</a:t>
            </a:r>
            <a:r>
              <a:rPr sz="2800" spc="65" dirty="0">
                <a:solidFill>
                  <a:srgbClr val="FFFFFF"/>
                </a:solidFill>
                <a:latin typeface="Tahoma"/>
                <a:cs typeface="Tahoma"/>
              </a:rPr>
              <a:t>2</a:t>
            </a:r>
            <a:r>
              <a:rPr sz="2800" spc="-600" dirty="0">
                <a:solidFill>
                  <a:srgbClr val="FFFFFF"/>
                </a:solidFill>
                <a:latin typeface="Tahoma"/>
                <a:cs typeface="Tahoma"/>
              </a:rPr>
              <a:t> </a:t>
            </a:r>
            <a:r>
              <a:rPr sz="2800" spc="430" dirty="0">
                <a:solidFill>
                  <a:srgbClr val="FFFFFF"/>
                </a:solidFill>
                <a:latin typeface="Tahoma"/>
                <a:cs typeface="Tahoma"/>
              </a:rPr>
              <a:t>G</a:t>
            </a:r>
            <a:r>
              <a:rPr sz="2800" spc="105" dirty="0">
                <a:solidFill>
                  <a:srgbClr val="FFFFFF"/>
                </a:solidFill>
                <a:latin typeface="Tahoma"/>
                <a:cs typeface="Tahoma"/>
              </a:rPr>
              <a:t>B</a:t>
            </a:r>
            <a:endParaRPr sz="2800">
              <a:latin typeface="Tahoma"/>
              <a:cs typeface="Tahoma"/>
            </a:endParaRPr>
          </a:p>
          <a:p>
            <a:pPr marL="2186940">
              <a:lnSpc>
                <a:spcPts val="3300"/>
              </a:lnSpc>
            </a:pPr>
            <a:r>
              <a:rPr sz="2800" spc="365" dirty="0">
                <a:solidFill>
                  <a:srgbClr val="FFFFFF"/>
                </a:solidFill>
                <a:latin typeface="Tahoma"/>
                <a:cs typeface="Tahoma"/>
              </a:rPr>
              <a:t>P</a:t>
            </a:r>
            <a:r>
              <a:rPr sz="2800" spc="200" dirty="0">
                <a:solidFill>
                  <a:srgbClr val="FFFFFF"/>
                </a:solidFill>
                <a:latin typeface="Tahoma"/>
                <a:cs typeface="Tahoma"/>
              </a:rPr>
              <a:t>R</a:t>
            </a:r>
            <a:r>
              <a:rPr sz="2800" spc="430" dirty="0">
                <a:solidFill>
                  <a:srgbClr val="FFFFFF"/>
                </a:solidFill>
                <a:latin typeface="Tahoma"/>
                <a:cs typeface="Tahoma"/>
              </a:rPr>
              <a:t>O</a:t>
            </a:r>
            <a:r>
              <a:rPr sz="2800" spc="330" dirty="0">
                <a:solidFill>
                  <a:srgbClr val="FFFFFF"/>
                </a:solidFill>
                <a:latin typeface="Tahoma"/>
                <a:cs typeface="Tahoma"/>
              </a:rPr>
              <a:t>C</a:t>
            </a:r>
            <a:r>
              <a:rPr sz="2800" spc="245" dirty="0">
                <a:solidFill>
                  <a:srgbClr val="FFFFFF"/>
                </a:solidFill>
                <a:latin typeface="Tahoma"/>
                <a:cs typeface="Tahoma"/>
              </a:rPr>
              <a:t>E</a:t>
            </a:r>
            <a:r>
              <a:rPr sz="2800" spc="240" dirty="0">
                <a:solidFill>
                  <a:srgbClr val="FFFFFF"/>
                </a:solidFill>
                <a:latin typeface="Tahoma"/>
                <a:cs typeface="Tahoma"/>
              </a:rPr>
              <a:t>SS</a:t>
            </a:r>
            <a:r>
              <a:rPr sz="2800" spc="430" dirty="0">
                <a:solidFill>
                  <a:srgbClr val="FFFFFF"/>
                </a:solidFill>
                <a:latin typeface="Tahoma"/>
                <a:cs typeface="Tahoma"/>
              </a:rPr>
              <a:t>O</a:t>
            </a:r>
            <a:r>
              <a:rPr sz="2800" spc="200" dirty="0">
                <a:solidFill>
                  <a:srgbClr val="FFFFFF"/>
                </a:solidFill>
                <a:latin typeface="Tahoma"/>
                <a:cs typeface="Tahoma"/>
              </a:rPr>
              <a:t>R</a:t>
            </a:r>
            <a:r>
              <a:rPr sz="2800" spc="-325" dirty="0">
                <a:solidFill>
                  <a:srgbClr val="FFFFFF"/>
                </a:solidFill>
                <a:latin typeface="Tahoma"/>
                <a:cs typeface="Tahoma"/>
              </a:rPr>
              <a:t>:</a:t>
            </a:r>
            <a:r>
              <a:rPr sz="2800" spc="409" dirty="0">
                <a:solidFill>
                  <a:srgbClr val="FFFFFF"/>
                </a:solidFill>
                <a:latin typeface="Tahoma"/>
                <a:cs typeface="Tahoma"/>
              </a:rPr>
              <a:t> </a:t>
            </a:r>
            <a:r>
              <a:rPr sz="2800" spc="-340" dirty="0">
                <a:solidFill>
                  <a:srgbClr val="FFFFFF"/>
                </a:solidFill>
                <a:latin typeface="Tahoma"/>
                <a:cs typeface="Tahoma"/>
              </a:rPr>
              <a:t>I</a:t>
            </a:r>
            <a:r>
              <a:rPr sz="2800" spc="-595" dirty="0">
                <a:solidFill>
                  <a:srgbClr val="FFFFFF"/>
                </a:solidFill>
                <a:latin typeface="Tahoma"/>
                <a:cs typeface="Tahoma"/>
              </a:rPr>
              <a:t> </a:t>
            </a:r>
            <a:r>
              <a:rPr sz="2800" spc="65" dirty="0">
                <a:solidFill>
                  <a:srgbClr val="FFFFFF"/>
                </a:solidFill>
                <a:latin typeface="Tahoma"/>
                <a:cs typeface="Tahoma"/>
              </a:rPr>
              <a:t>5</a:t>
            </a:r>
            <a:r>
              <a:rPr sz="2800" spc="409" dirty="0">
                <a:solidFill>
                  <a:srgbClr val="FFFFFF"/>
                </a:solidFill>
                <a:latin typeface="Tahoma"/>
                <a:cs typeface="Tahoma"/>
              </a:rPr>
              <a:t> </a:t>
            </a:r>
            <a:r>
              <a:rPr sz="2800" spc="365" dirty="0">
                <a:solidFill>
                  <a:srgbClr val="FFFFFF"/>
                </a:solidFill>
                <a:latin typeface="Tahoma"/>
                <a:cs typeface="Tahoma"/>
              </a:rPr>
              <a:t>P</a:t>
            </a:r>
            <a:r>
              <a:rPr sz="2800" spc="200" dirty="0">
                <a:solidFill>
                  <a:srgbClr val="FFFFFF"/>
                </a:solidFill>
                <a:latin typeface="Tahoma"/>
                <a:cs typeface="Tahoma"/>
              </a:rPr>
              <a:t>R</a:t>
            </a:r>
            <a:r>
              <a:rPr sz="2800" spc="430" dirty="0">
                <a:solidFill>
                  <a:srgbClr val="FFFFFF"/>
                </a:solidFill>
                <a:latin typeface="Tahoma"/>
                <a:cs typeface="Tahoma"/>
              </a:rPr>
              <a:t>O</a:t>
            </a:r>
            <a:r>
              <a:rPr sz="2800" spc="330" dirty="0">
                <a:solidFill>
                  <a:srgbClr val="FFFFFF"/>
                </a:solidFill>
                <a:latin typeface="Tahoma"/>
                <a:cs typeface="Tahoma"/>
              </a:rPr>
              <a:t>C</a:t>
            </a:r>
            <a:r>
              <a:rPr sz="2800" spc="245" dirty="0">
                <a:solidFill>
                  <a:srgbClr val="FFFFFF"/>
                </a:solidFill>
                <a:latin typeface="Tahoma"/>
                <a:cs typeface="Tahoma"/>
              </a:rPr>
              <a:t>E</a:t>
            </a:r>
            <a:r>
              <a:rPr sz="2800" spc="240" dirty="0">
                <a:solidFill>
                  <a:srgbClr val="FFFFFF"/>
                </a:solidFill>
                <a:latin typeface="Tahoma"/>
                <a:cs typeface="Tahoma"/>
              </a:rPr>
              <a:t>SS</a:t>
            </a:r>
            <a:r>
              <a:rPr sz="2800" spc="430" dirty="0">
                <a:solidFill>
                  <a:srgbClr val="FFFFFF"/>
                </a:solidFill>
                <a:latin typeface="Tahoma"/>
                <a:cs typeface="Tahoma"/>
              </a:rPr>
              <a:t>O</a:t>
            </a:r>
            <a:r>
              <a:rPr sz="2800" spc="-75" dirty="0">
                <a:solidFill>
                  <a:srgbClr val="FFFFFF"/>
                </a:solidFill>
                <a:latin typeface="Tahoma"/>
                <a:cs typeface="Tahoma"/>
              </a:rPr>
              <a:t>R</a:t>
            </a:r>
            <a:endParaRPr sz="2800">
              <a:latin typeface="Tahoma"/>
              <a:cs typeface="Tahoma"/>
            </a:endParaRPr>
          </a:p>
          <a:p>
            <a:pPr marL="2186940" marR="1061720" indent="2302510">
              <a:lnSpc>
                <a:spcPts val="3300"/>
              </a:lnSpc>
              <a:spcBef>
                <a:spcPts val="130"/>
              </a:spcBef>
            </a:pPr>
            <a:r>
              <a:rPr sz="2800" spc="-315" dirty="0">
                <a:solidFill>
                  <a:srgbClr val="FFFFFF"/>
                </a:solidFill>
                <a:latin typeface="Tahoma"/>
                <a:cs typeface="Tahoma"/>
              </a:rPr>
              <a:t>(</a:t>
            </a:r>
            <a:r>
              <a:rPr sz="2800" spc="-595" dirty="0">
                <a:solidFill>
                  <a:srgbClr val="FFFFFF"/>
                </a:solidFill>
                <a:latin typeface="Tahoma"/>
                <a:cs typeface="Tahoma"/>
              </a:rPr>
              <a:t> </a:t>
            </a:r>
            <a:r>
              <a:rPr sz="2800" spc="530" dirty="0">
                <a:solidFill>
                  <a:srgbClr val="FFFFFF"/>
                </a:solidFill>
                <a:latin typeface="Tahoma"/>
                <a:cs typeface="Tahoma"/>
              </a:rPr>
              <a:t>M</a:t>
            </a:r>
            <a:r>
              <a:rPr sz="2800" spc="-60" dirty="0">
                <a:solidFill>
                  <a:srgbClr val="FFFFFF"/>
                </a:solidFill>
                <a:latin typeface="Tahoma"/>
                <a:cs typeface="Tahoma"/>
              </a:rPr>
              <a:t>I</a:t>
            </a:r>
            <a:r>
              <a:rPr sz="2800" spc="425" dirty="0">
                <a:solidFill>
                  <a:srgbClr val="FFFFFF"/>
                </a:solidFill>
                <a:latin typeface="Tahoma"/>
                <a:cs typeface="Tahoma"/>
              </a:rPr>
              <a:t>N</a:t>
            </a:r>
            <a:r>
              <a:rPr sz="2800" spc="-60" dirty="0">
                <a:solidFill>
                  <a:srgbClr val="FFFFFF"/>
                </a:solidFill>
                <a:latin typeface="Tahoma"/>
                <a:cs typeface="Tahoma"/>
              </a:rPr>
              <a:t>I</a:t>
            </a:r>
            <a:r>
              <a:rPr sz="2800" spc="530" dirty="0">
                <a:solidFill>
                  <a:srgbClr val="FFFFFF"/>
                </a:solidFill>
                <a:latin typeface="Tahoma"/>
                <a:cs typeface="Tahoma"/>
              </a:rPr>
              <a:t>M</a:t>
            </a:r>
            <a:r>
              <a:rPr sz="2800" spc="450" dirty="0">
                <a:solidFill>
                  <a:srgbClr val="FFFFFF"/>
                </a:solidFill>
                <a:latin typeface="Tahoma"/>
                <a:cs typeface="Tahoma"/>
              </a:rPr>
              <a:t>U</a:t>
            </a:r>
            <a:r>
              <a:rPr sz="2800" spc="254" dirty="0">
                <a:solidFill>
                  <a:srgbClr val="FFFFFF"/>
                </a:solidFill>
                <a:latin typeface="Tahoma"/>
                <a:cs typeface="Tahoma"/>
              </a:rPr>
              <a:t>M</a:t>
            </a:r>
            <a:r>
              <a:rPr sz="2800" spc="409" dirty="0">
                <a:solidFill>
                  <a:srgbClr val="FFFFFF"/>
                </a:solidFill>
                <a:latin typeface="Tahoma"/>
                <a:cs typeface="Tahoma"/>
              </a:rPr>
              <a:t> </a:t>
            </a:r>
            <a:r>
              <a:rPr sz="2800" spc="200" dirty="0">
                <a:solidFill>
                  <a:srgbClr val="FFFFFF"/>
                </a:solidFill>
                <a:latin typeface="Tahoma"/>
                <a:cs typeface="Tahoma"/>
              </a:rPr>
              <a:t>R</a:t>
            </a:r>
            <a:r>
              <a:rPr sz="2800" spc="245" dirty="0">
                <a:solidFill>
                  <a:srgbClr val="FFFFFF"/>
                </a:solidFill>
                <a:latin typeface="Tahoma"/>
                <a:cs typeface="Tahoma"/>
              </a:rPr>
              <a:t>E</a:t>
            </a:r>
            <a:r>
              <a:rPr sz="2800" spc="430" dirty="0">
                <a:solidFill>
                  <a:srgbClr val="FFFFFF"/>
                </a:solidFill>
                <a:latin typeface="Tahoma"/>
                <a:cs typeface="Tahoma"/>
              </a:rPr>
              <a:t>Q</a:t>
            </a:r>
            <a:r>
              <a:rPr sz="2800" spc="450" dirty="0">
                <a:solidFill>
                  <a:srgbClr val="FFFFFF"/>
                </a:solidFill>
                <a:latin typeface="Tahoma"/>
                <a:cs typeface="Tahoma"/>
              </a:rPr>
              <a:t>U</a:t>
            </a:r>
            <a:r>
              <a:rPr sz="2800" spc="-60" dirty="0">
                <a:solidFill>
                  <a:srgbClr val="FFFFFF"/>
                </a:solidFill>
                <a:latin typeface="Tahoma"/>
                <a:cs typeface="Tahoma"/>
              </a:rPr>
              <a:t>I</a:t>
            </a:r>
            <a:r>
              <a:rPr sz="2800" spc="200" dirty="0">
                <a:solidFill>
                  <a:srgbClr val="FFFFFF"/>
                </a:solidFill>
                <a:latin typeface="Tahoma"/>
                <a:cs typeface="Tahoma"/>
              </a:rPr>
              <a:t>R</a:t>
            </a:r>
            <a:r>
              <a:rPr sz="2800" spc="245" dirty="0">
                <a:solidFill>
                  <a:srgbClr val="FFFFFF"/>
                </a:solidFill>
                <a:latin typeface="Tahoma"/>
                <a:cs typeface="Tahoma"/>
              </a:rPr>
              <a:t>E</a:t>
            </a:r>
            <a:r>
              <a:rPr sz="2800" spc="530" dirty="0">
                <a:solidFill>
                  <a:srgbClr val="FFFFFF"/>
                </a:solidFill>
                <a:latin typeface="Tahoma"/>
                <a:cs typeface="Tahoma"/>
              </a:rPr>
              <a:t>M</a:t>
            </a:r>
            <a:r>
              <a:rPr sz="2800" spc="245" dirty="0">
                <a:solidFill>
                  <a:srgbClr val="FFFFFF"/>
                </a:solidFill>
                <a:latin typeface="Tahoma"/>
                <a:cs typeface="Tahoma"/>
              </a:rPr>
              <a:t>E</a:t>
            </a:r>
            <a:r>
              <a:rPr sz="2800" spc="425" dirty="0">
                <a:solidFill>
                  <a:srgbClr val="FFFFFF"/>
                </a:solidFill>
                <a:latin typeface="Tahoma"/>
                <a:cs typeface="Tahoma"/>
              </a:rPr>
              <a:t>N</a:t>
            </a:r>
            <a:r>
              <a:rPr sz="2800" spc="105" dirty="0">
                <a:solidFill>
                  <a:srgbClr val="FFFFFF"/>
                </a:solidFill>
                <a:latin typeface="Tahoma"/>
                <a:cs typeface="Tahoma"/>
              </a:rPr>
              <a:t>T</a:t>
            </a:r>
            <a:r>
              <a:rPr sz="2800" spc="-325" dirty="0">
                <a:solidFill>
                  <a:srgbClr val="FFFFFF"/>
                </a:solidFill>
                <a:latin typeface="Tahoma"/>
                <a:cs typeface="Tahoma"/>
              </a:rPr>
              <a:t>:</a:t>
            </a:r>
            <a:r>
              <a:rPr sz="2800" spc="409" dirty="0">
                <a:solidFill>
                  <a:srgbClr val="FFFFFF"/>
                </a:solidFill>
                <a:latin typeface="Tahoma"/>
                <a:cs typeface="Tahoma"/>
              </a:rPr>
              <a:t> </a:t>
            </a:r>
            <a:r>
              <a:rPr sz="2800" spc="-340" dirty="0">
                <a:solidFill>
                  <a:srgbClr val="FFFFFF"/>
                </a:solidFill>
                <a:latin typeface="Tahoma"/>
                <a:cs typeface="Tahoma"/>
              </a:rPr>
              <a:t>I</a:t>
            </a:r>
            <a:r>
              <a:rPr sz="2800" spc="-595" dirty="0">
                <a:solidFill>
                  <a:srgbClr val="FFFFFF"/>
                </a:solidFill>
                <a:latin typeface="Tahoma"/>
                <a:cs typeface="Tahoma"/>
              </a:rPr>
              <a:t> </a:t>
            </a:r>
            <a:r>
              <a:rPr sz="2800" spc="65" dirty="0">
                <a:solidFill>
                  <a:srgbClr val="FFFFFF"/>
                </a:solidFill>
                <a:latin typeface="Tahoma"/>
                <a:cs typeface="Tahoma"/>
              </a:rPr>
              <a:t>3</a:t>
            </a:r>
            <a:r>
              <a:rPr sz="2800" spc="409" dirty="0">
                <a:solidFill>
                  <a:srgbClr val="FFFFFF"/>
                </a:solidFill>
                <a:latin typeface="Tahoma"/>
                <a:cs typeface="Tahoma"/>
              </a:rPr>
              <a:t> </a:t>
            </a:r>
            <a:r>
              <a:rPr sz="2800" spc="365" dirty="0">
                <a:solidFill>
                  <a:srgbClr val="FFFFFF"/>
                </a:solidFill>
                <a:latin typeface="Tahoma"/>
                <a:cs typeface="Tahoma"/>
              </a:rPr>
              <a:t>P</a:t>
            </a:r>
            <a:r>
              <a:rPr sz="2800" spc="200" dirty="0">
                <a:solidFill>
                  <a:srgbClr val="FFFFFF"/>
                </a:solidFill>
                <a:latin typeface="Tahoma"/>
                <a:cs typeface="Tahoma"/>
              </a:rPr>
              <a:t>R</a:t>
            </a:r>
            <a:r>
              <a:rPr sz="2800" spc="430" dirty="0">
                <a:solidFill>
                  <a:srgbClr val="FFFFFF"/>
                </a:solidFill>
                <a:latin typeface="Tahoma"/>
                <a:cs typeface="Tahoma"/>
              </a:rPr>
              <a:t>O</a:t>
            </a:r>
            <a:r>
              <a:rPr sz="2800" spc="330" dirty="0">
                <a:solidFill>
                  <a:srgbClr val="FFFFFF"/>
                </a:solidFill>
                <a:latin typeface="Tahoma"/>
                <a:cs typeface="Tahoma"/>
              </a:rPr>
              <a:t>C</a:t>
            </a:r>
            <a:r>
              <a:rPr sz="2800" spc="245" dirty="0">
                <a:solidFill>
                  <a:srgbClr val="FFFFFF"/>
                </a:solidFill>
                <a:latin typeface="Tahoma"/>
                <a:cs typeface="Tahoma"/>
              </a:rPr>
              <a:t>E</a:t>
            </a:r>
            <a:r>
              <a:rPr sz="2800" spc="240" dirty="0">
                <a:solidFill>
                  <a:srgbClr val="FFFFFF"/>
                </a:solidFill>
                <a:latin typeface="Tahoma"/>
                <a:cs typeface="Tahoma"/>
              </a:rPr>
              <a:t>SS</a:t>
            </a:r>
            <a:r>
              <a:rPr sz="2800" spc="430" dirty="0">
                <a:solidFill>
                  <a:srgbClr val="FFFFFF"/>
                </a:solidFill>
                <a:latin typeface="Tahoma"/>
                <a:cs typeface="Tahoma"/>
              </a:rPr>
              <a:t>O</a:t>
            </a:r>
            <a:r>
              <a:rPr sz="2800" spc="200" dirty="0">
                <a:solidFill>
                  <a:srgbClr val="FFFFFF"/>
                </a:solidFill>
                <a:latin typeface="Tahoma"/>
                <a:cs typeface="Tahoma"/>
              </a:rPr>
              <a:t>R</a:t>
            </a:r>
            <a:r>
              <a:rPr sz="2800" spc="-275" dirty="0">
                <a:solidFill>
                  <a:srgbClr val="FFFFFF"/>
                </a:solidFill>
                <a:latin typeface="Tahoma"/>
                <a:cs typeface="Tahoma"/>
              </a:rPr>
              <a:t>)  </a:t>
            </a:r>
            <a:r>
              <a:rPr sz="2800" spc="85" dirty="0">
                <a:solidFill>
                  <a:srgbClr val="FFFFFF"/>
                </a:solidFill>
                <a:latin typeface="Tahoma"/>
                <a:cs typeface="Tahoma"/>
              </a:rPr>
              <a:t>IDE</a:t>
            </a:r>
            <a:r>
              <a:rPr sz="2800" spc="405" dirty="0">
                <a:solidFill>
                  <a:srgbClr val="FFFFFF"/>
                </a:solidFill>
                <a:latin typeface="Tahoma"/>
                <a:cs typeface="Tahoma"/>
              </a:rPr>
              <a:t> </a:t>
            </a:r>
            <a:r>
              <a:rPr sz="2800" spc="-325" dirty="0">
                <a:solidFill>
                  <a:srgbClr val="FFFFFF"/>
                </a:solidFill>
                <a:latin typeface="Tahoma"/>
                <a:cs typeface="Tahoma"/>
              </a:rPr>
              <a:t>:</a:t>
            </a:r>
            <a:r>
              <a:rPr sz="2800" spc="-135" dirty="0">
                <a:solidFill>
                  <a:srgbClr val="FFFFFF"/>
                </a:solidFill>
                <a:latin typeface="Tahoma"/>
                <a:cs typeface="Tahoma"/>
              </a:rPr>
              <a:t> </a:t>
            </a:r>
            <a:r>
              <a:rPr sz="2800" spc="180" dirty="0">
                <a:solidFill>
                  <a:srgbClr val="FFFFFF"/>
                </a:solidFill>
                <a:latin typeface="Tahoma"/>
                <a:cs typeface="Tahoma"/>
              </a:rPr>
              <a:t>DEV</a:t>
            </a:r>
            <a:r>
              <a:rPr sz="2800" spc="409" dirty="0">
                <a:solidFill>
                  <a:srgbClr val="FFFFFF"/>
                </a:solidFill>
                <a:latin typeface="Tahoma"/>
                <a:cs typeface="Tahoma"/>
              </a:rPr>
              <a:t> </a:t>
            </a:r>
            <a:r>
              <a:rPr sz="2800" spc="-95" dirty="0">
                <a:solidFill>
                  <a:srgbClr val="FFFFFF"/>
                </a:solidFill>
                <a:latin typeface="Tahoma"/>
                <a:cs typeface="Tahoma"/>
              </a:rPr>
              <a:t>C++</a:t>
            </a:r>
            <a:endParaRPr sz="2800">
              <a:latin typeface="Tahoma"/>
              <a:cs typeface="Tahoma"/>
            </a:endParaRPr>
          </a:p>
        </p:txBody>
      </p:sp>
      <p:sp>
        <p:nvSpPr>
          <p:cNvPr id="6" name="object 6"/>
          <p:cNvSpPr txBox="1">
            <a:spLocks noGrp="1"/>
          </p:cNvSpPr>
          <p:nvPr>
            <p:ph type="title"/>
          </p:nvPr>
        </p:nvSpPr>
        <p:spPr>
          <a:xfrm>
            <a:off x="2300535" y="924559"/>
            <a:ext cx="8913495" cy="985519"/>
          </a:xfrm>
          <a:prstGeom prst="rect">
            <a:avLst/>
          </a:prstGeom>
        </p:spPr>
        <p:txBody>
          <a:bodyPr vert="horz" wrap="square" lIns="0" tIns="12700" rIns="0" bIns="0" rtlCol="0">
            <a:spAutoFit/>
          </a:bodyPr>
          <a:lstStyle/>
          <a:p>
            <a:pPr marL="12700">
              <a:lnSpc>
                <a:spcPct val="100000"/>
              </a:lnSpc>
              <a:spcBef>
                <a:spcPts val="100"/>
              </a:spcBef>
            </a:pPr>
            <a:r>
              <a:rPr sz="6300" b="1" spc="195" dirty="0">
                <a:latin typeface="Tahoma"/>
                <a:cs typeface="Tahoma"/>
              </a:rPr>
              <a:t>system</a:t>
            </a:r>
            <a:r>
              <a:rPr sz="6300" b="1" spc="-254" dirty="0">
                <a:latin typeface="Tahoma"/>
                <a:cs typeface="Tahoma"/>
              </a:rPr>
              <a:t> </a:t>
            </a:r>
            <a:r>
              <a:rPr sz="6300" b="1" spc="180" dirty="0">
                <a:latin typeface="Tahoma"/>
                <a:cs typeface="Tahoma"/>
              </a:rPr>
              <a:t>requirements</a:t>
            </a:r>
            <a:endParaRPr sz="63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687</Words>
  <Application>Microsoft Office PowerPoint</Application>
  <PresentationFormat>Custom</PresentationFormat>
  <Paragraphs>121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WELCOME CALENDER PROJECT USING C</vt:lpstr>
      <vt:lpstr>CALENDER      PROJECT    USING C                     BY          Name:  SAI DEEPIKA         Reg.No: RA2111004010401         Branch: ECE         Section: G section</vt:lpstr>
      <vt:lpstr>WHAT IS CALENDAR? WHY IS IT IMPORTANT TO US?</vt:lpstr>
      <vt:lpstr>INTRODUCTION THE CALENDAR APPLICATION CONSISTS OF DAYS, MONTHS AND YEARS</vt:lpstr>
      <vt:lpstr>INTRODUCTION</vt:lpstr>
      <vt:lpstr>THE PRIMARY KEYS:</vt:lpstr>
      <vt:lpstr>STRUCT</vt:lpstr>
      <vt:lpstr>OBJECTIVE The aim of this project is to help the user to  know the particular date and day in the  particular nth year.</vt:lpstr>
      <vt:lpstr>system requirements</vt:lpstr>
      <vt:lpstr>ALGORITHM START</vt:lpstr>
      <vt:lpstr>Block diagram</vt:lpstr>
      <vt:lpstr>SYSTEM IMPLEMENTATION</vt:lpstr>
      <vt:lpstr>I . MODULES AND FUNCTIONS   I I . CODING</vt:lpstr>
      <vt:lpstr>I . MODULES AND FUNCTIONS   I I . CODING</vt:lpstr>
      <vt:lpstr>I . MODULES AND FUNCTIONS   I I . CODING</vt:lpstr>
      <vt:lpstr>I . MODULES AND FUNCTIONS   I I . CODING</vt:lpstr>
      <vt:lpstr>I . MODULES AND FUNCTIONS   I I . CODING</vt:lpstr>
      <vt:lpstr>Slide 18</vt:lpstr>
      <vt:lpstr>I . MODULES AND FUNCTIONS   I I . CODING</vt:lpstr>
      <vt:lpstr>I . MODULES AND FUNCTIONS   I I . CODING Case 2:</vt:lpstr>
      <vt:lpstr>I. MODULES AND FUNCTIONS  I I . CODING Case 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Niksetty</dc:creator>
  <cp:keywords>DAE0YrFgrXU,BAEt5kPy4DI</cp:keywords>
  <cp:lastModifiedBy>rdeep</cp:lastModifiedBy>
  <cp:revision>4</cp:revision>
  <dcterms:created xsi:type="dcterms:W3CDTF">2022-01-25T05:45:45Z</dcterms:created>
  <dcterms:modified xsi:type="dcterms:W3CDTF">2022-01-25T09:12:50Z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2022-01-03T00:00:00Z</vt:filetime>
  </property>
  <property fmtid="{D5CDD505-2E9C-101B-9397-08002B2CF9AE}" pid="3" name="Creator">
    <vt:lpwstr>Canva</vt:lpwstr>
  </property>
  <property fmtid="{D5CDD505-2E9C-101B-9397-08002B2CF9AE}" pid="4" name="LastSaved">
    <vt:filetime>2022-01-03T00:00:00Z</vt:filetime>
  </property>
</Properties>
</file>