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339" r:id="rId6"/>
    <p:sldId id="335" r:id="rId7"/>
    <p:sldId id="336" r:id="rId8"/>
    <p:sldId id="337" r:id="rId9"/>
    <p:sldId id="33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D15E1-D0B0-4076-85B6-706950F8B140}" v="69" dt="2022-12-08T23:44:25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Mehanti" userId="462f0283decec8b2" providerId="LiveId" clId="{259D15E1-D0B0-4076-85B6-706950F8B140}"/>
    <pc:docChg chg="undo custSel addSld modSld">
      <pc:chgData name="Deepika Mehanti" userId="462f0283decec8b2" providerId="LiveId" clId="{259D15E1-D0B0-4076-85B6-706950F8B140}" dt="2022-12-08T23:55:22.160" v="1106" actId="20577"/>
      <pc:docMkLst>
        <pc:docMk/>
      </pc:docMkLst>
      <pc:sldChg chg="addSp delSp modSp mod">
        <pc:chgData name="Deepika Mehanti" userId="462f0283decec8b2" providerId="LiveId" clId="{259D15E1-D0B0-4076-85B6-706950F8B140}" dt="2022-12-08T20:51:38.752" v="66" actId="20577"/>
        <pc:sldMkLst>
          <pc:docMk/>
          <pc:sldMk cId="1017681785" sldId="258"/>
        </pc:sldMkLst>
        <pc:spChg chg="mod">
          <ac:chgData name="Deepika Mehanti" userId="462f0283decec8b2" providerId="LiveId" clId="{259D15E1-D0B0-4076-85B6-706950F8B140}" dt="2022-12-08T20:51:02.879" v="30" actId="26606"/>
          <ac:spMkLst>
            <pc:docMk/>
            <pc:sldMk cId="1017681785" sldId="258"/>
            <ac:spMk id="2" creationId="{CF6AF5ED-FC20-4831-8454-D57E6A498BE8}"/>
          </ac:spMkLst>
        </pc:spChg>
        <pc:spChg chg="mod">
          <ac:chgData name="Deepika Mehanti" userId="462f0283decec8b2" providerId="LiveId" clId="{259D15E1-D0B0-4076-85B6-706950F8B140}" dt="2022-12-08T20:51:38.752" v="66" actId="20577"/>
          <ac:spMkLst>
            <pc:docMk/>
            <pc:sldMk cId="1017681785" sldId="258"/>
            <ac:spMk id="3" creationId="{4129664F-1730-4E16-9129-9C058466EFC7}"/>
          </ac:spMkLst>
        </pc:spChg>
        <pc:spChg chg="del">
          <ac:chgData name="Deepika Mehanti" userId="462f0283decec8b2" providerId="LiveId" clId="{259D15E1-D0B0-4076-85B6-706950F8B140}" dt="2022-12-08T20:51:02.879" v="30" actId="26606"/>
          <ac:spMkLst>
            <pc:docMk/>
            <pc:sldMk cId="1017681785" sldId="258"/>
            <ac:spMk id="25" creationId="{41704883-D088-4683-A1FD-AEE53B336130}"/>
          </ac:spMkLst>
        </pc:spChg>
        <pc:spChg chg="del">
          <ac:chgData name="Deepika Mehanti" userId="462f0283decec8b2" providerId="LiveId" clId="{259D15E1-D0B0-4076-85B6-706950F8B140}" dt="2022-12-08T20:51:02.879" v="30" actId="26606"/>
          <ac:spMkLst>
            <pc:docMk/>
            <pc:sldMk cId="1017681785" sldId="258"/>
            <ac:spMk id="27" creationId="{A9C04EC1-26B9-40BD-84A6-B2C0A913D0F9}"/>
          </ac:spMkLst>
        </pc:spChg>
        <pc:spChg chg="del">
          <ac:chgData name="Deepika Mehanti" userId="462f0283decec8b2" providerId="LiveId" clId="{259D15E1-D0B0-4076-85B6-706950F8B140}" dt="2022-12-08T20:51:02.879" v="30" actId="26606"/>
          <ac:spMkLst>
            <pc:docMk/>
            <pc:sldMk cId="1017681785" sldId="258"/>
            <ac:spMk id="29" creationId="{9BAB74E2-5A82-47FD-BBB4-BFD47779FFB9}"/>
          </ac:spMkLst>
        </pc:spChg>
        <pc:spChg chg="del">
          <ac:chgData name="Deepika Mehanti" userId="462f0283decec8b2" providerId="LiveId" clId="{259D15E1-D0B0-4076-85B6-706950F8B140}" dt="2022-12-08T20:51:02.879" v="30" actId="26606"/>
          <ac:spMkLst>
            <pc:docMk/>
            <pc:sldMk cId="1017681785" sldId="258"/>
            <ac:spMk id="31" creationId="{9C4FFB60-A034-4994-8F55-E38D4F31C874}"/>
          </ac:spMkLst>
        </pc:spChg>
        <pc:spChg chg="add">
          <ac:chgData name="Deepika Mehanti" userId="462f0283decec8b2" providerId="LiveId" clId="{259D15E1-D0B0-4076-85B6-706950F8B140}" dt="2022-12-08T20:51:02.879" v="30" actId="26606"/>
          <ac:spMkLst>
            <pc:docMk/>
            <pc:sldMk cId="1017681785" sldId="258"/>
            <ac:spMk id="1033" creationId="{86B5BE23-43BC-4102-A20C-F4ACF61B9683}"/>
          </ac:spMkLst>
        </pc:spChg>
        <pc:spChg chg="add">
          <ac:chgData name="Deepika Mehanti" userId="462f0283decec8b2" providerId="LiveId" clId="{259D15E1-D0B0-4076-85B6-706950F8B140}" dt="2022-12-08T20:51:02.879" v="30" actId="26606"/>
          <ac:spMkLst>
            <pc:docMk/>
            <pc:sldMk cId="1017681785" sldId="258"/>
            <ac:spMk id="1037" creationId="{BC74B2E0-C1FD-4AD7-A14C-28341D0D8977}"/>
          </ac:spMkLst>
        </pc:spChg>
        <pc:spChg chg="add">
          <ac:chgData name="Deepika Mehanti" userId="462f0283decec8b2" providerId="LiveId" clId="{259D15E1-D0B0-4076-85B6-706950F8B140}" dt="2022-12-08T20:51:02.879" v="30" actId="26606"/>
          <ac:spMkLst>
            <pc:docMk/>
            <pc:sldMk cId="1017681785" sldId="258"/>
            <ac:spMk id="1041" creationId="{2933D720-9FAE-440B-82CD-48ED809705ED}"/>
          </ac:spMkLst>
        </pc:spChg>
        <pc:spChg chg="add">
          <ac:chgData name="Deepika Mehanti" userId="462f0283decec8b2" providerId="LiveId" clId="{259D15E1-D0B0-4076-85B6-706950F8B140}" dt="2022-12-08T20:51:02.879" v="30" actId="26606"/>
          <ac:spMkLst>
            <pc:docMk/>
            <pc:sldMk cId="1017681785" sldId="258"/>
            <ac:spMk id="1043" creationId="{EF695075-78BE-4317-9CC5-B2ADC2D99DE9}"/>
          </ac:spMkLst>
        </pc:spChg>
        <pc:picChg chg="del mod">
          <ac:chgData name="Deepika Mehanti" userId="462f0283decec8b2" providerId="LiveId" clId="{259D15E1-D0B0-4076-85B6-706950F8B140}" dt="2022-12-08T20:50:08.139" v="19" actId="478"/>
          <ac:picMkLst>
            <pc:docMk/>
            <pc:sldMk cId="1017681785" sldId="258"/>
            <ac:picMk id="9" creationId="{1F6EA444-CCD5-43A4-848C-62DE7C63DDF9}"/>
          </ac:picMkLst>
        </pc:picChg>
        <pc:picChg chg="add mod ord">
          <ac:chgData name="Deepika Mehanti" userId="462f0283decec8b2" providerId="LiveId" clId="{259D15E1-D0B0-4076-85B6-706950F8B140}" dt="2022-12-08T20:51:02.879" v="30" actId="26606"/>
          <ac:picMkLst>
            <pc:docMk/>
            <pc:sldMk cId="1017681785" sldId="258"/>
            <ac:picMk id="1026" creationId="{5307D29C-31A7-4389-E7AA-060257CAEB7F}"/>
          </ac:picMkLst>
        </pc:picChg>
        <pc:picChg chg="add mod">
          <ac:chgData name="Deepika Mehanti" userId="462f0283decec8b2" providerId="LiveId" clId="{259D15E1-D0B0-4076-85B6-706950F8B140}" dt="2022-12-08T20:51:02.879" v="30" actId="26606"/>
          <ac:picMkLst>
            <pc:docMk/>
            <pc:sldMk cId="1017681785" sldId="258"/>
            <ac:picMk id="1028" creationId="{F634974F-58A3-4B6E-4657-07D802EF6B4A}"/>
          </ac:picMkLst>
        </pc:picChg>
        <pc:picChg chg="add">
          <ac:chgData name="Deepika Mehanti" userId="462f0283decec8b2" providerId="LiveId" clId="{259D15E1-D0B0-4076-85B6-706950F8B140}" dt="2022-12-08T20:51:02.879" v="30" actId="26606"/>
          <ac:picMkLst>
            <pc:docMk/>
            <pc:sldMk cId="1017681785" sldId="258"/>
            <ac:picMk id="1035" creationId="{6B3E0EB5-236F-4CF9-A4DE-18C67F5832F4}"/>
          </ac:picMkLst>
        </pc:picChg>
        <pc:picChg chg="add">
          <ac:chgData name="Deepika Mehanti" userId="462f0283decec8b2" providerId="LiveId" clId="{259D15E1-D0B0-4076-85B6-706950F8B140}" dt="2022-12-08T20:51:02.879" v="30" actId="26606"/>
          <ac:picMkLst>
            <pc:docMk/>
            <pc:sldMk cId="1017681785" sldId="258"/>
            <ac:picMk id="1039" creationId="{FA07D031-EDFA-4306-A17D-646DC5B6CABB}"/>
          </ac:picMkLst>
        </pc:picChg>
      </pc:sldChg>
      <pc:sldChg chg="addSp delSp modSp mod">
        <pc:chgData name="Deepika Mehanti" userId="462f0283decec8b2" providerId="LiveId" clId="{259D15E1-D0B0-4076-85B6-706950F8B140}" dt="2022-12-08T23:55:22.160" v="1106" actId="20577"/>
        <pc:sldMkLst>
          <pc:docMk/>
          <pc:sldMk cId="3446443786" sldId="335"/>
        </pc:sldMkLst>
        <pc:spChg chg="mod">
          <ac:chgData name="Deepika Mehanti" userId="462f0283decec8b2" providerId="LiveId" clId="{259D15E1-D0B0-4076-85B6-706950F8B140}" dt="2022-12-08T23:55:22.160" v="1106" actId="20577"/>
          <ac:spMkLst>
            <pc:docMk/>
            <pc:sldMk cId="3446443786" sldId="335"/>
            <ac:spMk id="2" creationId="{1EFDF349-B4ED-4B46-89D0-6CCB5684D201}"/>
          </ac:spMkLst>
        </pc:spChg>
        <pc:spChg chg="mod ord">
          <ac:chgData name="Deepika Mehanti" userId="462f0283decec8b2" providerId="LiveId" clId="{259D15E1-D0B0-4076-85B6-706950F8B140}" dt="2022-12-08T21:01:09.931" v="431" actId="26606"/>
          <ac:spMkLst>
            <pc:docMk/>
            <pc:sldMk cId="3446443786" sldId="335"/>
            <ac:spMk id="3" creationId="{231938DA-620A-4CBC-BBE9-7431181FEEAC}"/>
          </ac:spMkLst>
        </pc:spChg>
        <pc:spChg chg="del">
          <ac:chgData name="Deepika Mehanti" userId="462f0283decec8b2" providerId="LiveId" clId="{259D15E1-D0B0-4076-85B6-706950F8B140}" dt="2022-12-08T20:57:24" v="138" actId="26606"/>
          <ac:spMkLst>
            <pc:docMk/>
            <pc:sldMk cId="3446443786" sldId="335"/>
            <ac:spMk id="75" creationId="{13BC1C09-8FD1-4619-B317-E9EED5E55DD8}"/>
          </ac:spMkLst>
        </pc:spChg>
        <pc:spChg chg="add">
          <ac:chgData name="Deepika Mehanti" userId="462f0283decec8b2" providerId="LiveId" clId="{259D15E1-D0B0-4076-85B6-706950F8B140}" dt="2022-12-08T21:01:09.931" v="431" actId="26606"/>
          <ac:spMkLst>
            <pc:docMk/>
            <pc:sldMk cId="3446443786" sldId="335"/>
            <ac:spMk id="2061" creationId="{B76622F9-95FA-4AAD-9498-8E3D6C96AF0A}"/>
          </ac:spMkLst>
        </pc:spChg>
        <pc:grpChg chg="del">
          <ac:chgData name="Deepika Mehanti" userId="462f0283decec8b2" providerId="LiveId" clId="{259D15E1-D0B0-4076-85B6-706950F8B140}" dt="2022-12-08T20:57:24" v="138" actId="26606"/>
          <ac:grpSpMkLst>
            <pc:docMk/>
            <pc:sldMk cId="3446443786" sldId="335"/>
            <ac:grpSpMk id="71" creationId="{7A865E47-4365-4F21-B8EA-13B2C12BCB98}"/>
          </ac:grpSpMkLst>
        </pc:grpChg>
        <pc:grpChg chg="add">
          <ac:chgData name="Deepika Mehanti" userId="462f0283decec8b2" providerId="LiveId" clId="{259D15E1-D0B0-4076-85B6-706950F8B140}" dt="2022-12-08T21:01:09.931" v="431" actId="26606"/>
          <ac:grpSpMkLst>
            <pc:docMk/>
            <pc:sldMk cId="3446443786" sldId="335"/>
            <ac:grpSpMk id="2057" creationId="{FF508BC2-D0E6-462C-8817-CF53BC4DEEFF}"/>
          </ac:grpSpMkLst>
        </pc:grpChg>
        <pc:picChg chg="add mod">
          <ac:chgData name="Deepika Mehanti" userId="462f0283decec8b2" providerId="LiveId" clId="{259D15E1-D0B0-4076-85B6-706950F8B140}" dt="2022-12-08T23:44:48.678" v="1066" actId="14100"/>
          <ac:picMkLst>
            <pc:docMk/>
            <pc:sldMk cId="3446443786" sldId="335"/>
            <ac:picMk id="5" creationId="{2995C680-2824-6E11-6649-3D91CE818FE2}"/>
          </ac:picMkLst>
        </pc:picChg>
        <pc:picChg chg="del mod ord">
          <ac:chgData name="Deepika Mehanti" userId="462f0283decec8b2" providerId="LiveId" clId="{259D15E1-D0B0-4076-85B6-706950F8B140}" dt="2022-12-08T20:57:28.532" v="139" actId="478"/>
          <ac:picMkLst>
            <pc:docMk/>
            <pc:sldMk cId="3446443786" sldId="335"/>
            <ac:picMk id="10" creationId="{3B093CFC-D141-4494-87B6-0CE4A5794C0C}"/>
          </ac:picMkLst>
        </pc:picChg>
        <pc:picChg chg="del">
          <ac:chgData name="Deepika Mehanti" userId="462f0283decec8b2" providerId="LiveId" clId="{259D15E1-D0B0-4076-85B6-706950F8B140}" dt="2022-12-08T20:57:24" v="138" actId="26606"/>
          <ac:picMkLst>
            <pc:docMk/>
            <pc:sldMk cId="3446443786" sldId="335"/>
            <ac:picMk id="77" creationId="{D3143E80-C928-46DB-9299-0BD06348A928}"/>
          </ac:picMkLst>
        </pc:picChg>
        <pc:picChg chg="add mod">
          <ac:chgData name="Deepika Mehanti" userId="462f0283decec8b2" providerId="LiveId" clId="{259D15E1-D0B0-4076-85B6-706950F8B140}" dt="2022-12-08T21:03:32.234" v="463" actId="1076"/>
          <ac:picMkLst>
            <pc:docMk/>
            <pc:sldMk cId="3446443786" sldId="335"/>
            <ac:picMk id="1026" creationId="{6C58D584-6165-6856-A4E7-46DE0B6ABE6C}"/>
          </ac:picMkLst>
        </pc:picChg>
        <pc:picChg chg="add mod">
          <ac:chgData name="Deepika Mehanti" userId="462f0283decec8b2" providerId="LiveId" clId="{259D15E1-D0B0-4076-85B6-706950F8B140}" dt="2022-12-08T21:03:22.868" v="458" actId="1076"/>
          <ac:picMkLst>
            <pc:docMk/>
            <pc:sldMk cId="3446443786" sldId="335"/>
            <ac:picMk id="2050" creationId="{7136B037-CFFF-37A3-6629-8D7BC568316B}"/>
          </ac:picMkLst>
        </pc:picChg>
        <pc:picChg chg="add mod ord">
          <ac:chgData name="Deepika Mehanti" userId="462f0283decec8b2" providerId="LiveId" clId="{259D15E1-D0B0-4076-85B6-706950F8B140}" dt="2022-12-08T21:03:28.950" v="461" actId="14100"/>
          <ac:picMkLst>
            <pc:docMk/>
            <pc:sldMk cId="3446443786" sldId="335"/>
            <ac:picMk id="2052" creationId="{2C084225-EF1E-8138-30DA-44F022D61FEE}"/>
          </ac:picMkLst>
        </pc:picChg>
        <pc:picChg chg="add">
          <ac:chgData name="Deepika Mehanti" userId="462f0283decec8b2" providerId="LiveId" clId="{259D15E1-D0B0-4076-85B6-706950F8B140}" dt="2022-12-08T21:01:09.931" v="431" actId="26606"/>
          <ac:picMkLst>
            <pc:docMk/>
            <pc:sldMk cId="3446443786" sldId="335"/>
            <ac:picMk id="2063" creationId="{DFD6E812-7831-40CE-93CF-E0EBB8521175}"/>
          </ac:picMkLst>
        </pc:picChg>
      </pc:sldChg>
      <pc:sldChg chg="addSp modSp new mod">
        <pc:chgData name="Deepika Mehanti" userId="462f0283decec8b2" providerId="LiveId" clId="{259D15E1-D0B0-4076-85B6-706950F8B140}" dt="2022-12-08T21:14:38.434" v="859" actId="1076"/>
        <pc:sldMkLst>
          <pc:docMk/>
          <pc:sldMk cId="188835466" sldId="336"/>
        </pc:sldMkLst>
        <pc:spChg chg="mod">
          <ac:chgData name="Deepika Mehanti" userId="462f0283decec8b2" providerId="LiveId" clId="{259D15E1-D0B0-4076-85B6-706950F8B140}" dt="2022-12-08T21:05:13.886" v="515" actId="20577"/>
          <ac:spMkLst>
            <pc:docMk/>
            <pc:sldMk cId="188835466" sldId="336"/>
            <ac:spMk id="2" creationId="{B35C661B-F2A2-00AC-9C51-B3BDCCF9CCDE}"/>
          </ac:spMkLst>
        </pc:spChg>
        <pc:spChg chg="add mod">
          <ac:chgData name="Deepika Mehanti" userId="462f0283decec8b2" providerId="LiveId" clId="{259D15E1-D0B0-4076-85B6-706950F8B140}" dt="2022-12-08T21:12:22.913" v="747" actId="20577"/>
          <ac:spMkLst>
            <pc:docMk/>
            <pc:sldMk cId="188835466" sldId="336"/>
            <ac:spMk id="5" creationId="{CA229A80-F62D-9A94-1915-1041880D78D7}"/>
          </ac:spMkLst>
        </pc:spChg>
        <pc:spChg chg="add mod">
          <ac:chgData name="Deepika Mehanti" userId="462f0283decec8b2" providerId="LiveId" clId="{259D15E1-D0B0-4076-85B6-706950F8B140}" dt="2022-12-08T21:14:35.180" v="858" actId="1076"/>
          <ac:spMkLst>
            <pc:docMk/>
            <pc:sldMk cId="188835466" sldId="336"/>
            <ac:spMk id="6" creationId="{3781123C-4BD1-AD2F-69A2-B2EC4D8242CE}"/>
          </ac:spMkLst>
        </pc:spChg>
        <pc:picChg chg="add mod">
          <ac:chgData name="Deepika Mehanti" userId="462f0283decec8b2" providerId="LiveId" clId="{259D15E1-D0B0-4076-85B6-706950F8B140}" dt="2022-12-08T21:14:38.434" v="859" actId="1076"/>
          <ac:picMkLst>
            <pc:docMk/>
            <pc:sldMk cId="188835466" sldId="336"/>
            <ac:picMk id="4" creationId="{40F6E930-293F-EF87-DEE3-E2E6DD1121A7}"/>
          </ac:picMkLst>
        </pc:picChg>
      </pc:sldChg>
      <pc:sldChg chg="addSp delSp modSp new mod">
        <pc:chgData name="Deepika Mehanti" userId="462f0283decec8b2" providerId="LiveId" clId="{259D15E1-D0B0-4076-85B6-706950F8B140}" dt="2022-12-08T23:54:59.928" v="1095" actId="20577"/>
        <pc:sldMkLst>
          <pc:docMk/>
          <pc:sldMk cId="3638658240" sldId="337"/>
        </pc:sldMkLst>
        <pc:spChg chg="mod">
          <ac:chgData name="Deepika Mehanti" userId="462f0283decec8b2" providerId="LiveId" clId="{259D15E1-D0B0-4076-85B6-706950F8B140}" dt="2022-12-08T23:54:59.928" v="1095" actId="20577"/>
          <ac:spMkLst>
            <pc:docMk/>
            <pc:sldMk cId="3638658240" sldId="337"/>
            <ac:spMk id="2" creationId="{67DFC23B-7660-9F66-7B3D-8BAA62A23450}"/>
          </ac:spMkLst>
        </pc:spChg>
        <pc:spChg chg="del">
          <ac:chgData name="Deepika Mehanti" userId="462f0283decec8b2" providerId="LiveId" clId="{259D15E1-D0B0-4076-85B6-706950F8B140}" dt="2022-12-08T21:16:35.303" v="917"/>
          <ac:spMkLst>
            <pc:docMk/>
            <pc:sldMk cId="3638658240" sldId="337"/>
            <ac:spMk id="3" creationId="{1C0B6441-64F7-C37B-8366-48F05B8ADD3D}"/>
          </ac:spMkLst>
        </pc:spChg>
        <pc:spChg chg="del">
          <ac:chgData name="Deepika Mehanti" userId="462f0283decec8b2" providerId="LiveId" clId="{259D15E1-D0B0-4076-85B6-706950F8B140}" dt="2022-12-08T21:16:55.753" v="922"/>
          <ac:spMkLst>
            <pc:docMk/>
            <pc:sldMk cId="3638658240" sldId="337"/>
            <ac:spMk id="4" creationId="{ECDFC544-CCED-4995-CE90-C705DE55E8AC}"/>
          </ac:spMkLst>
        </pc:spChg>
        <pc:spChg chg="add del mod">
          <ac:chgData name="Deepika Mehanti" userId="462f0283decec8b2" providerId="LiveId" clId="{259D15E1-D0B0-4076-85B6-706950F8B140}" dt="2022-12-08T21:18:48.347" v="930"/>
          <ac:spMkLst>
            <pc:docMk/>
            <pc:sldMk cId="3638658240" sldId="337"/>
            <ac:spMk id="10" creationId="{B81F8F30-8162-E534-3AD3-209C1290C2C9}"/>
          </ac:spMkLst>
        </pc:spChg>
        <pc:spChg chg="add del mod">
          <ac:chgData name="Deepika Mehanti" userId="462f0283decec8b2" providerId="LiveId" clId="{259D15E1-D0B0-4076-85B6-706950F8B140}" dt="2022-12-08T21:19:27.792" v="937"/>
          <ac:spMkLst>
            <pc:docMk/>
            <pc:sldMk cId="3638658240" sldId="337"/>
            <ac:spMk id="14" creationId="{412F7B03-7213-8D4B-3587-21BEE3343FAA}"/>
          </ac:spMkLst>
        </pc:spChg>
        <pc:spChg chg="add del">
          <ac:chgData name="Deepika Mehanti" userId="462f0283decec8b2" providerId="LiveId" clId="{259D15E1-D0B0-4076-85B6-706950F8B140}" dt="2022-12-08T21:28:07.522" v="1004" actId="478"/>
          <ac:spMkLst>
            <pc:docMk/>
            <pc:sldMk cId="3638658240" sldId="337"/>
            <ac:spMk id="20" creationId="{E0BAB6B4-3269-0334-29C4-70DFA47D79D3}"/>
          </ac:spMkLst>
        </pc:spChg>
        <pc:spChg chg="add mod">
          <ac:chgData name="Deepika Mehanti" userId="462f0283decec8b2" providerId="LiveId" clId="{259D15E1-D0B0-4076-85B6-706950F8B140}" dt="2022-12-08T21:28:43.504" v="1012" actId="27636"/>
          <ac:spMkLst>
            <pc:docMk/>
            <pc:sldMk cId="3638658240" sldId="337"/>
            <ac:spMk id="23" creationId="{70FBB7C0-01EB-5A67-5C3B-D0437F3D98BC}"/>
          </ac:spMkLst>
        </pc:spChg>
        <pc:spChg chg="add del mod">
          <ac:chgData name="Deepika Mehanti" userId="462f0283decec8b2" providerId="LiveId" clId="{259D15E1-D0B0-4076-85B6-706950F8B140}" dt="2022-12-08T21:32:51.116" v="1014"/>
          <ac:spMkLst>
            <pc:docMk/>
            <pc:sldMk cId="3638658240" sldId="337"/>
            <ac:spMk id="25" creationId="{A73E9C5E-D528-4305-579E-710BA6E645A2}"/>
          </ac:spMkLst>
        </pc:spChg>
        <pc:picChg chg="add del mod">
          <ac:chgData name="Deepika Mehanti" userId="462f0283decec8b2" providerId="LiveId" clId="{259D15E1-D0B0-4076-85B6-706950F8B140}" dt="2022-12-08T21:18:56.088" v="933" actId="478"/>
          <ac:picMkLst>
            <pc:docMk/>
            <pc:sldMk cId="3638658240" sldId="337"/>
            <ac:picMk id="6" creationId="{3E9BA1F9-F594-6129-1DF2-CEE0148D6659}"/>
          </ac:picMkLst>
        </pc:picChg>
        <pc:picChg chg="add del mod">
          <ac:chgData name="Deepika Mehanti" userId="462f0283decec8b2" providerId="LiveId" clId="{259D15E1-D0B0-4076-85B6-706950F8B140}" dt="2022-12-08T21:16:58.156" v="925" actId="478"/>
          <ac:picMkLst>
            <pc:docMk/>
            <pc:sldMk cId="3638658240" sldId="337"/>
            <ac:picMk id="8" creationId="{C0A540EE-39DA-93AD-E034-CF1D5834E703}"/>
          </ac:picMkLst>
        </pc:picChg>
        <pc:picChg chg="add del mod">
          <ac:chgData name="Deepika Mehanti" userId="462f0283decec8b2" providerId="LiveId" clId="{259D15E1-D0B0-4076-85B6-706950F8B140}" dt="2022-12-08T21:28:22.086" v="1006" actId="478"/>
          <ac:picMkLst>
            <pc:docMk/>
            <pc:sldMk cId="3638658240" sldId="337"/>
            <ac:picMk id="12" creationId="{77A76554-CD24-D783-2057-AFB8271C9A7B}"/>
          </ac:picMkLst>
        </pc:picChg>
        <pc:picChg chg="add del mod">
          <ac:chgData name="Deepika Mehanti" userId="462f0283decec8b2" providerId="LiveId" clId="{259D15E1-D0B0-4076-85B6-706950F8B140}" dt="2022-12-08T21:30:49.793" v="1013" actId="478"/>
          <ac:picMkLst>
            <pc:docMk/>
            <pc:sldMk cId="3638658240" sldId="337"/>
            <ac:picMk id="16" creationId="{BB26CB7B-AF54-47EB-1F89-751E153718D6}"/>
          </ac:picMkLst>
        </pc:picChg>
        <pc:picChg chg="add del mod">
          <ac:chgData name="Deepika Mehanti" userId="462f0283decec8b2" providerId="LiveId" clId="{259D15E1-D0B0-4076-85B6-706950F8B140}" dt="2022-12-08T21:22:47.050" v="955" actId="21"/>
          <ac:picMkLst>
            <pc:docMk/>
            <pc:sldMk cId="3638658240" sldId="337"/>
            <ac:picMk id="18" creationId="{D16D58B6-9782-84C9-A23C-26C315D9A907}"/>
          </ac:picMkLst>
        </pc:picChg>
        <pc:picChg chg="add mod">
          <ac:chgData name="Deepika Mehanti" userId="462f0283decec8b2" providerId="LiveId" clId="{259D15E1-D0B0-4076-85B6-706950F8B140}" dt="2022-12-08T21:38:07.186" v="1035" actId="14100"/>
          <ac:picMkLst>
            <pc:docMk/>
            <pc:sldMk cId="3638658240" sldId="337"/>
            <ac:picMk id="21" creationId="{C84E592F-2831-D2A4-6840-15CE77D808F4}"/>
          </ac:picMkLst>
        </pc:picChg>
        <pc:picChg chg="add mod">
          <ac:chgData name="Deepika Mehanti" userId="462f0283decec8b2" providerId="LiveId" clId="{259D15E1-D0B0-4076-85B6-706950F8B140}" dt="2022-12-08T21:38:04.136" v="1034" actId="14100"/>
          <ac:picMkLst>
            <pc:docMk/>
            <pc:sldMk cId="3638658240" sldId="337"/>
            <ac:picMk id="27" creationId="{F4AF012A-E957-7F13-03AE-DCF66C37B158}"/>
          </ac:picMkLst>
        </pc:picChg>
      </pc:sldChg>
      <pc:sldChg chg="addSp delSp modSp new mod">
        <pc:chgData name="Deepika Mehanti" userId="462f0283decec8b2" providerId="LiveId" clId="{259D15E1-D0B0-4076-85B6-706950F8B140}" dt="2022-12-08T23:54:51.866" v="1081" actId="20577"/>
        <pc:sldMkLst>
          <pc:docMk/>
          <pc:sldMk cId="2166688441" sldId="338"/>
        </pc:sldMkLst>
        <pc:spChg chg="mod">
          <ac:chgData name="Deepika Mehanti" userId="462f0283decec8b2" providerId="LiveId" clId="{259D15E1-D0B0-4076-85B6-706950F8B140}" dt="2022-12-08T23:54:51.866" v="1081" actId="20577"/>
          <ac:spMkLst>
            <pc:docMk/>
            <pc:sldMk cId="2166688441" sldId="338"/>
            <ac:spMk id="2" creationId="{DF7523F7-D38B-DF34-796D-628EF549AE5C}"/>
          </ac:spMkLst>
        </pc:spChg>
        <pc:spChg chg="del">
          <ac:chgData name="Deepika Mehanti" userId="462f0283decec8b2" providerId="LiveId" clId="{259D15E1-D0B0-4076-85B6-706950F8B140}" dt="2022-12-08T21:22:50.584" v="956"/>
          <ac:spMkLst>
            <pc:docMk/>
            <pc:sldMk cId="2166688441" sldId="338"/>
            <ac:spMk id="3" creationId="{58470C0D-D7E2-BEDC-B30D-48C30285FC93}"/>
          </ac:spMkLst>
        </pc:spChg>
        <pc:spChg chg="add del mod">
          <ac:chgData name="Deepika Mehanti" userId="462f0283decec8b2" providerId="LiveId" clId="{259D15E1-D0B0-4076-85B6-706950F8B140}" dt="2022-12-08T23:41:49.550" v="1041"/>
          <ac:spMkLst>
            <pc:docMk/>
            <pc:sldMk cId="2166688441" sldId="338"/>
            <ac:spMk id="4" creationId="{5DA754F4-BB61-B05B-9B35-D0E44E0AA6E4}"/>
          </ac:spMkLst>
        </pc:spChg>
        <pc:spChg chg="del">
          <ac:chgData name="Deepika Mehanti" userId="462f0283decec8b2" providerId="LiveId" clId="{259D15E1-D0B0-4076-85B6-706950F8B140}" dt="2022-12-08T21:24:50.909" v="985"/>
          <ac:spMkLst>
            <pc:docMk/>
            <pc:sldMk cId="2166688441" sldId="338"/>
            <ac:spMk id="4" creationId="{A6236849-0729-9617-C008-5BD0F4BA37FD}"/>
          </ac:spMkLst>
        </pc:spChg>
        <pc:spChg chg="add del mod">
          <ac:chgData name="Deepika Mehanti" userId="462f0283decec8b2" providerId="LiveId" clId="{259D15E1-D0B0-4076-85B6-706950F8B140}" dt="2022-12-08T23:43:19.130" v="1045"/>
          <ac:spMkLst>
            <pc:docMk/>
            <pc:sldMk cId="2166688441" sldId="338"/>
            <ac:spMk id="9" creationId="{3B3758DC-C218-938F-4141-DDD411922E20}"/>
          </ac:spMkLst>
        </pc:spChg>
        <pc:spChg chg="add del mod">
          <ac:chgData name="Deepika Mehanti" userId="462f0283decec8b2" providerId="LiveId" clId="{259D15E1-D0B0-4076-85B6-706950F8B140}" dt="2022-12-08T21:37:26.939" v="1022"/>
          <ac:spMkLst>
            <pc:docMk/>
            <pc:sldMk cId="2166688441" sldId="338"/>
            <ac:spMk id="10" creationId="{51DE5BE0-6AD4-772F-315C-6FCCB70FA412}"/>
          </ac:spMkLst>
        </pc:spChg>
        <pc:spChg chg="add del mod">
          <ac:chgData name="Deepika Mehanti" userId="462f0283decec8b2" providerId="LiveId" clId="{259D15E1-D0B0-4076-85B6-706950F8B140}" dt="2022-12-08T21:33:10.390" v="1021" actId="478"/>
          <ac:spMkLst>
            <pc:docMk/>
            <pc:sldMk cId="2166688441" sldId="338"/>
            <ac:spMk id="12" creationId="{7B279DFA-0E14-2692-E8AD-CFFBF22454B6}"/>
          </ac:spMkLst>
        </pc:spChg>
        <pc:spChg chg="add del mod">
          <ac:chgData name="Deepika Mehanti" userId="462f0283decec8b2" providerId="LiveId" clId="{259D15E1-D0B0-4076-85B6-706950F8B140}" dt="2022-12-08T23:43:57.723" v="1055"/>
          <ac:spMkLst>
            <pc:docMk/>
            <pc:sldMk cId="2166688441" sldId="338"/>
            <ac:spMk id="13" creationId="{64E4B2F1-CBA3-C6FA-D469-EC2F97D4F285}"/>
          </ac:spMkLst>
        </pc:spChg>
        <pc:spChg chg="add del mod">
          <ac:chgData name="Deepika Mehanti" userId="462f0283decec8b2" providerId="LiveId" clId="{259D15E1-D0B0-4076-85B6-706950F8B140}" dt="2022-12-08T23:44:25.048" v="1059"/>
          <ac:spMkLst>
            <pc:docMk/>
            <pc:sldMk cId="2166688441" sldId="338"/>
            <ac:spMk id="18" creationId="{48068B36-13CE-E00E-48FC-E81417AFBA57}"/>
          </ac:spMkLst>
        </pc:spChg>
        <pc:picChg chg="add del mod">
          <ac:chgData name="Deepika Mehanti" userId="462f0283decec8b2" providerId="LiveId" clId="{259D15E1-D0B0-4076-85B6-706950F8B140}" dt="2022-12-08T23:41:22.789" v="1040" actId="21"/>
          <ac:picMkLst>
            <pc:docMk/>
            <pc:sldMk cId="2166688441" sldId="338"/>
            <ac:picMk id="5" creationId="{CB1DA827-7751-A304-2457-5089C097DEF5}"/>
          </ac:picMkLst>
        </pc:picChg>
        <pc:picChg chg="add del mod">
          <ac:chgData name="Deepika Mehanti" userId="462f0283decec8b2" providerId="LiveId" clId="{259D15E1-D0B0-4076-85B6-706950F8B140}" dt="2022-12-08T21:24:16.867" v="981" actId="478"/>
          <ac:picMkLst>
            <pc:docMk/>
            <pc:sldMk cId="2166688441" sldId="338"/>
            <ac:picMk id="6" creationId="{FD3A07C2-259B-DE04-34F5-51E0B479E3CB}"/>
          </ac:picMkLst>
        </pc:picChg>
        <pc:picChg chg="add del mod">
          <ac:chgData name="Deepika Mehanti" userId="462f0283decec8b2" providerId="LiveId" clId="{259D15E1-D0B0-4076-85B6-706950F8B140}" dt="2022-12-08T23:41:53.057" v="1044" actId="478"/>
          <ac:picMkLst>
            <pc:docMk/>
            <pc:sldMk cId="2166688441" sldId="338"/>
            <ac:picMk id="7" creationId="{221FCFBB-82F2-A9A9-EC7C-F0CE8D82E77B}"/>
          </ac:picMkLst>
        </pc:picChg>
        <pc:picChg chg="add del mod">
          <ac:chgData name="Deepika Mehanti" userId="462f0283decec8b2" providerId="LiveId" clId="{259D15E1-D0B0-4076-85B6-706950F8B140}" dt="2022-12-08T21:26:35.553" v="999" actId="478"/>
          <ac:picMkLst>
            <pc:docMk/>
            <pc:sldMk cId="2166688441" sldId="338"/>
            <ac:picMk id="8" creationId="{43E9BA92-6A62-ED46-425F-10A82D5D7B6B}"/>
          </ac:picMkLst>
        </pc:picChg>
        <pc:picChg chg="add del mod">
          <ac:chgData name="Deepika Mehanti" userId="462f0283decec8b2" providerId="LiveId" clId="{259D15E1-D0B0-4076-85B6-706950F8B140}" dt="2022-12-08T23:43:44.469" v="1054" actId="21"/>
          <ac:picMkLst>
            <pc:docMk/>
            <pc:sldMk cId="2166688441" sldId="338"/>
            <ac:picMk id="11" creationId="{0BEEAF93-44CF-FE38-CCA3-B11757637ADE}"/>
          </ac:picMkLst>
        </pc:picChg>
        <pc:picChg chg="add mod">
          <ac:chgData name="Deepika Mehanti" userId="462f0283decec8b2" providerId="LiveId" clId="{259D15E1-D0B0-4076-85B6-706950F8B140}" dt="2022-12-08T21:38:19.348" v="1037" actId="14100"/>
          <ac:picMkLst>
            <pc:docMk/>
            <pc:sldMk cId="2166688441" sldId="338"/>
            <ac:picMk id="14" creationId="{8E83EB5D-303A-1545-5D99-F90D8FAE16A0}"/>
          </ac:picMkLst>
        </pc:picChg>
        <pc:picChg chg="add del mod">
          <ac:chgData name="Deepika Mehanti" userId="462f0283decec8b2" providerId="LiveId" clId="{259D15E1-D0B0-4076-85B6-706950F8B140}" dt="2022-12-08T23:44:00.901" v="1058" actId="21"/>
          <ac:picMkLst>
            <pc:docMk/>
            <pc:sldMk cId="2166688441" sldId="338"/>
            <ac:picMk id="16" creationId="{7EC19E26-15DD-9C5A-4855-9B5ACA3EB962}"/>
          </ac:picMkLst>
        </pc:picChg>
        <pc:picChg chg="add mod">
          <ac:chgData name="Deepika Mehanti" userId="462f0283decec8b2" providerId="LiveId" clId="{259D15E1-D0B0-4076-85B6-706950F8B140}" dt="2022-12-08T23:54:45.190" v="1067" actId="1076"/>
          <ac:picMkLst>
            <pc:docMk/>
            <pc:sldMk cId="2166688441" sldId="338"/>
            <ac:picMk id="20" creationId="{4973BDC0-F8F5-119B-066D-7654893CC0C9}"/>
          </ac:picMkLst>
        </pc:picChg>
      </pc:sldChg>
      <pc:sldChg chg="new">
        <pc:chgData name="Deepika Mehanti" userId="462f0283decec8b2" providerId="LiveId" clId="{259D15E1-D0B0-4076-85B6-706950F8B140}" dt="2022-12-08T21:38:37.448" v="1039" actId="680"/>
        <pc:sldMkLst>
          <pc:docMk/>
          <pc:sldMk cId="1385501071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62B5-0727-4FE1-B35D-4CC400F0421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0329-BDC0-4E94-85A6-029919402EA5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2B49-901F-4A06-A293-97E642D291F1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8AC0-DF40-478D-AC66-7E53B92DC39D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4E-628F-4B07-B462-FEAA60A43C6F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892-6A72-4732-B216-4C6AC1274CD7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02B0-6B64-4F60-8B09-8996E3F912FC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EBD-7946-447F-81B7-F8E13B1E0F65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E91673-9338-481D-B5F9-C19B4D8B220D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9E9A-D780-446F-844A-BE267EEAD3AE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910-909F-4D24-AD23-A62C7BD67FC7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3216-DF3C-46DB-A40A-96FF3C606000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20A9-03EA-4B84-88A6-300F0BD51786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D0E-0FCD-4324-A628-FDB0CB3327DA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9E-8B9A-41EE-9BA7-24325F3A2FA7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F5E6-D73A-4AD2-857F-AF5620C48E9C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E721-8DEF-49EB-A280-ECA7ED0AF9E9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7E68-D1AB-47D2-8C40-7F44C00C5B87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6B5BE23-43BC-4102-A20C-F4ACF61B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6B3E0EB5-236F-4CF9-A4DE-18C67F58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C74B2E0-C1FD-4AD7-A14C-28341D0D8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816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FA07D031-EDFA-4306-A17D-646DC5B6C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933D720-9FAE-440B-82CD-48ED80970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AF5ED-FC20-4831-8454-D57E6A498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714888" cy="1373070"/>
          </a:xfrm>
        </p:spPr>
        <p:txBody>
          <a:bodyPr anchor="b">
            <a:normAutofit/>
          </a:bodyPr>
          <a:lstStyle/>
          <a:p>
            <a:r>
              <a:rPr lang="en-US"/>
              <a:t>Netflix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9664F-1730-4E16-9129-9C058466E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14888" cy="111768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Evaluation off Netflix Movies</a:t>
            </a:r>
            <a:r>
              <a:rPr lang="en-US" dirty="0">
                <a:latin typeface="-apple-system"/>
              </a:rPr>
              <a:t>.</a:t>
            </a:r>
          </a:p>
          <a:p>
            <a:r>
              <a:rPr lang="en-US" b="0" i="0" dirty="0">
                <a:effectLst/>
                <a:latin typeface="-apple-system"/>
              </a:rPr>
              <a:t>What factors affect this?</a:t>
            </a:r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F695075-78BE-4317-9CC5-B2ADC2D99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66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netflix logo">
            <a:extLst>
              <a:ext uri="{FF2B5EF4-FFF2-40B4-BE49-F238E27FC236}">
                <a16:creationId xmlns:a16="http://schemas.microsoft.com/office/drawing/2014/main" id="{F634974F-58A3-4B6E-4657-07D802EF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0330" y="1617465"/>
            <a:ext cx="2731172" cy="165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bout Netflix - Company Assets">
            <a:extLst>
              <a:ext uri="{FF2B5EF4-FFF2-40B4-BE49-F238E27FC236}">
                <a16:creationId xmlns:a16="http://schemas.microsoft.com/office/drawing/2014/main" id="{5307D29C-31A7-4389-E7AA-060257CAE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303" y="3591224"/>
            <a:ext cx="274320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6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7B3B-36DA-7845-EAED-176FC693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5AC5B-5755-0F26-BCB4-91974A7A4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50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FF508BC2-D0E6-462C-8817-CF53BC4DE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8" name="Rectangle 2057">
              <a:extLst>
                <a:ext uri="{FF2B5EF4-FFF2-40B4-BE49-F238E27FC236}">
                  <a16:creationId xmlns:a16="http://schemas.microsoft.com/office/drawing/2014/main" id="{545E99BE-4C07-4385-A20F-E6878FCB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9" name="Picture 2058">
              <a:extLst>
                <a:ext uri="{FF2B5EF4-FFF2-40B4-BE49-F238E27FC236}">
                  <a16:creationId xmlns:a16="http://schemas.microsoft.com/office/drawing/2014/main" id="{808CE3CF-ACF3-4369-AC4C-5F9ADE71E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76622F9-95FA-4AAD-9498-8E3D6C96A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002377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DF349-B4ED-4B46-89D0-6CCB5684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6106978" cy="1080938"/>
          </a:xfrm>
        </p:spPr>
        <p:txBody>
          <a:bodyPr>
            <a:normAutofit/>
          </a:bodyPr>
          <a:lstStyle/>
          <a:p>
            <a:r>
              <a:rPr lang="en-US" dirty="0"/>
              <a:t>Top 10 </a:t>
            </a:r>
            <a:r>
              <a:rPr lang="en-US"/>
              <a:t>Popular Movies.</a:t>
            </a:r>
            <a:endParaRPr lang="en-US" dirty="0"/>
          </a:p>
        </p:txBody>
      </p:sp>
      <p:pic>
        <p:nvPicPr>
          <p:cNvPr id="2063" name="Picture 2062">
            <a:extLst>
              <a:ext uri="{FF2B5EF4-FFF2-40B4-BE49-F238E27FC236}">
                <a16:creationId xmlns:a16="http://schemas.microsoft.com/office/drawing/2014/main" id="{DFD6E812-7831-40CE-93CF-E0EBB852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04088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38DA-620A-4CBC-BBE9-7431181F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0697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C084225-EF1E-8138-30DA-44F022D61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6" r="-1" b="28481"/>
          <a:stretch/>
        </p:blipFill>
        <p:spPr bwMode="auto">
          <a:xfrm>
            <a:off x="7195827" y="1264976"/>
            <a:ext cx="3064337" cy="297995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995C680-2824-6E11-6649-3D91CE818F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19" r="5" b="5"/>
          <a:stretch/>
        </p:blipFill>
        <p:spPr>
          <a:xfrm>
            <a:off x="272373" y="2107605"/>
            <a:ext cx="6780759" cy="456812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136B037-CFFF-37A3-6629-8D7BC5683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7" r="1" b="16625"/>
          <a:stretch/>
        </p:blipFill>
        <p:spPr bwMode="auto">
          <a:xfrm>
            <a:off x="9723881" y="150141"/>
            <a:ext cx="2307017" cy="275894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58D584-6165-6856-A4E7-46DE0B6AB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117" y="3694598"/>
            <a:ext cx="2204989" cy="29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4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661B-F2A2-00AC-9C51-B3BDCCF9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 Produced in Most Languages.</a:t>
            </a:r>
            <a:endParaRPr lang="en-CA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40F6E930-293F-EF87-DEE3-E2E6DD11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066923"/>
            <a:ext cx="6134100" cy="4629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29A80-F62D-9A94-1915-1041880D78D7}"/>
              </a:ext>
            </a:extLst>
          </p:cNvPr>
          <p:cNvSpPr txBox="1"/>
          <p:nvPr/>
        </p:nvSpPr>
        <p:spPr>
          <a:xfrm>
            <a:off x="6715125" y="2447925"/>
            <a:ext cx="463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1123C-4BD1-AD2F-69A2-B2EC4D8242CE}"/>
              </a:ext>
            </a:extLst>
          </p:cNvPr>
          <p:cNvSpPr txBox="1"/>
          <p:nvPr/>
        </p:nvSpPr>
        <p:spPr>
          <a:xfrm>
            <a:off x="9022594" y="2396339"/>
            <a:ext cx="2543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English</a:t>
            </a:r>
          </a:p>
          <a:p>
            <a:r>
              <a:rPr lang="en-US" sz="2800" dirty="0"/>
              <a:t>German</a:t>
            </a:r>
          </a:p>
          <a:p>
            <a:r>
              <a:rPr lang="en-US" sz="2800" dirty="0"/>
              <a:t>French</a:t>
            </a:r>
          </a:p>
          <a:p>
            <a:r>
              <a:rPr lang="en-US" sz="2800" dirty="0"/>
              <a:t>Spanish</a:t>
            </a:r>
          </a:p>
          <a:p>
            <a:r>
              <a:rPr lang="en-US" sz="2800" dirty="0"/>
              <a:t>Portuguese</a:t>
            </a:r>
          </a:p>
          <a:p>
            <a:r>
              <a:rPr lang="en-US" sz="2800" dirty="0"/>
              <a:t>Tamil</a:t>
            </a:r>
          </a:p>
          <a:p>
            <a:r>
              <a:rPr lang="en-US" sz="2800" dirty="0"/>
              <a:t>Korean</a:t>
            </a:r>
          </a:p>
          <a:p>
            <a:r>
              <a:rPr lang="en-US" sz="2800" dirty="0"/>
              <a:t>Italian</a:t>
            </a:r>
          </a:p>
          <a:p>
            <a:r>
              <a:rPr lang="en-US" sz="2800" dirty="0"/>
              <a:t>Chinese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883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C23B-7660-9F66-7B3D-8BAA62A2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 count of Netflix Movies</a:t>
            </a:r>
            <a:endParaRPr lang="en-CA" dirty="0"/>
          </a:p>
        </p:txBody>
      </p:sp>
      <p:pic>
        <p:nvPicPr>
          <p:cNvPr id="21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84E592F-2831-D2A4-6840-15CE77D8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120204"/>
            <a:ext cx="4070072" cy="4499672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70FBB7C0-01EB-5A67-5C3B-D0437F3D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0294180" y="5807947"/>
            <a:ext cx="105863" cy="1282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27" name="Content Placeholder 26" descr="Chart, bar chart&#10;&#10;Description automatically generated">
            <a:extLst>
              <a:ext uri="{FF2B5EF4-FFF2-40B4-BE49-F238E27FC236}">
                <a16:creationId xmlns:a16="http://schemas.microsoft.com/office/drawing/2014/main" id="{F4AF012A-E957-7F13-03AE-DCF66C37B1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76275" y="2120204"/>
            <a:ext cx="3750046" cy="4499672"/>
          </a:xfrm>
        </p:spPr>
      </p:pic>
    </p:spTree>
    <p:extLst>
      <p:ext uri="{BB962C8B-B14F-4D97-AF65-F5344CB8AC3E}">
        <p14:creationId xmlns:p14="http://schemas.microsoft.com/office/powerpoint/2010/main" val="363865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23F7-D38B-DF34-796D-628EF549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 count of Netflix Movies</a:t>
            </a:r>
            <a:endParaRPr lang="en-CA" dirty="0"/>
          </a:p>
        </p:txBody>
      </p:sp>
      <p:pic>
        <p:nvPicPr>
          <p:cNvPr id="14" name="Content Placeholder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8E83EB5D-303A-1545-5D99-F90D8FAE16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8866" y="2116456"/>
            <a:ext cx="4149970" cy="4484368"/>
          </a:xfrm>
        </p:spPr>
      </p:pic>
      <p:pic>
        <p:nvPicPr>
          <p:cNvPr id="20" name="Content Placeholder 19" descr="Table&#10;&#10;Description automatically generated">
            <a:extLst>
              <a:ext uri="{FF2B5EF4-FFF2-40B4-BE49-F238E27FC236}">
                <a16:creationId xmlns:a16="http://schemas.microsoft.com/office/drawing/2014/main" id="{4973BDC0-F8F5-119B-066D-7654893CC0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65698" y="2116456"/>
            <a:ext cx="3589508" cy="4484368"/>
          </a:xfrm>
        </p:spPr>
      </p:pic>
    </p:spTree>
    <p:extLst>
      <p:ext uri="{BB962C8B-B14F-4D97-AF65-F5344CB8AC3E}">
        <p14:creationId xmlns:p14="http://schemas.microsoft.com/office/powerpoint/2010/main" val="21666884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14B9E1-7F97-4662-8FB1-AC5A81D5A1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13FBCD-4DF7-4ECF-9257-7B99D54993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0B8658-DE86-42E1-9D01-970FE6B6ABA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 design</Template>
  <TotalTime>66</TotalTime>
  <Words>41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Trebuchet MS</vt:lpstr>
      <vt:lpstr>Berlin</vt:lpstr>
      <vt:lpstr>Netflix </vt:lpstr>
      <vt:lpstr>PowerPoint Presentation</vt:lpstr>
      <vt:lpstr>Top 10 Popular Movies.</vt:lpstr>
      <vt:lpstr>Movies Produced in Most Languages.</vt:lpstr>
      <vt:lpstr>Vote count of Netflix Movies</vt:lpstr>
      <vt:lpstr>Vote count of Netflix Movies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Deepika Mehanti</dc:creator>
  <cp:lastModifiedBy>Deepika Mehanti</cp:lastModifiedBy>
  <cp:revision>1</cp:revision>
  <dcterms:created xsi:type="dcterms:W3CDTF">2022-12-08T20:45:50Z</dcterms:created>
  <dcterms:modified xsi:type="dcterms:W3CDTF">2022-12-08T23:55:27Z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