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corpo</a:t>
            </a:r>
            <a:r>
              <a:rPr sz="2400" lang="en-US">
                <a:solidFill>
                  <a:schemeClr val="dk1"/>
                </a:solidFill>
                <a:latin typeface="Calibri"/>
                <a:ea typeface="Calibri"/>
                <a:cs typeface="Calibri"/>
                <a:sym typeface="Calibri"/>
              </a:rPr>
              <a:t>rate</a:t>
            </a:r>
            <a:r>
              <a:rPr sz="2400" lang="en-US">
                <a:solidFill>
                  <a:schemeClr val="dk1"/>
                </a:solidFill>
                <a:latin typeface="Calibri"/>
                <a:ea typeface="Calibri"/>
                <a:cs typeface="Calibri"/>
                <a:sym typeface="Calibri"/>
              </a:rPr>
              <a:t> secre</a:t>
            </a:r>
            <a:r>
              <a:rPr sz="2400" lang="en-US">
                <a:solidFill>
                  <a:schemeClr val="dk1"/>
                </a:solidFill>
                <a:latin typeface="Calibri"/>
                <a:ea typeface="Calibri"/>
                <a:cs typeface="Calibri"/>
                <a:sym typeface="Calibri"/>
              </a:rPr>
              <a:t>tary</a:t>
            </a:r>
            <a:r>
              <a:rPr sz="2400" lang="en-US">
                <a:solidFill>
                  <a:schemeClr val="dk1"/>
                </a:solidFill>
                <a:latin typeface="Calibri"/>
                <a:ea typeface="Calibri"/>
                <a:cs typeface="Calibri"/>
                <a:sym typeface="Calibri"/>
              </a:rPr>
              <a:t>ship</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2024-09-10T04:50:09Z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