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36" y="-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Employee_Dataset%20(1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Employee_Dataset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view3D>
      <c:rAngAx val="1"/>
    </c:view3D>
    <c:sideWall>
      <c:spPr>
        <a:noFill/>
        <a:ln w="25400">
          <a:noFill/>
        </a:ln>
      </c:spPr>
    </c:sideWall>
    <c:backWall>
      <c:spPr>
        <a:noFill/>
        <a:ln w="25400">
          <a:noFill/>
        </a:ln>
      </c:spPr>
    </c:backWall>
    <c:plotArea>
      <c:layout/>
      <c:bar3DChart>
        <c:barDir val="col"/>
        <c:grouping val="clustered"/>
        <c:ser>
          <c:idx val="0"/>
          <c:order val="0"/>
          <c:tx>
            <c:strRef>
              <c:f>'[Employee_Dataset (1).xlsx]employee datanset'!$D$1</c:f>
              <c:strCache>
                <c:ptCount val="1"/>
                <c:pt idx="0">
                  <c:v>Department</c:v>
                </c:pt>
              </c:strCache>
            </c:strRef>
          </c:tx>
          <c:val>
            <c:numRef>
              <c:f>'[Employee_Dataset (1).xlsx]employee datanset'!$D$2:$D$198</c:f>
              <c:numCache>
                <c:formatCode>General</c:formatCode>
                <c:ptCount val="19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</c:numCache>
            </c:numRef>
          </c:val>
        </c:ser>
        <c:shape val="box"/>
        <c:axId val="97734016"/>
        <c:axId val="97739904"/>
        <c:axId val="0"/>
      </c:bar3DChart>
      <c:catAx>
        <c:axId val="97734016"/>
        <c:scaling>
          <c:orientation val="minMax"/>
        </c:scaling>
        <c:axPos val="b"/>
        <c:tickLblPos val="nextTo"/>
        <c:crossAx val="97739904"/>
        <c:crosses val="autoZero"/>
        <c:auto val="1"/>
        <c:lblAlgn val="ctr"/>
        <c:lblOffset val="100"/>
      </c:catAx>
      <c:valAx>
        <c:axId val="97739904"/>
        <c:scaling>
          <c:orientation val="minMax"/>
        </c:scaling>
        <c:delete val="1"/>
        <c:axPos val="l"/>
        <c:numFmt formatCode="General" sourceLinked="1"/>
        <c:tickLblPos val="nextTo"/>
        <c:crossAx val="9773401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'[Employee_Dataset (1).xlsx]employee datanset'!$D$1</c:f>
              <c:strCache>
                <c:ptCount val="1"/>
                <c:pt idx="0">
                  <c:v>Department</c:v>
                </c:pt>
              </c:strCache>
            </c:strRef>
          </c:tx>
          <c:val>
            <c:numRef>
              <c:f>'[Employee_Dataset (1).xlsx]employee datanset'!$D$2:$D$198</c:f>
              <c:numCache>
                <c:formatCode>General</c:formatCode>
                <c:ptCount val="19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</c:numCache>
            </c:numRef>
          </c:val>
        </c:ser>
        <c:ser>
          <c:idx val="1"/>
          <c:order val="1"/>
          <c:tx>
            <c:strRef>
              <c:f>'[Employee_Dataset (1).xlsx]employee datanset'!$E$1</c:f>
              <c:strCache>
                <c:ptCount val="1"/>
                <c:pt idx="0">
                  <c:v>Salary</c:v>
                </c:pt>
              </c:strCache>
            </c:strRef>
          </c:tx>
          <c:val>
            <c:numRef>
              <c:f>'[Employee_Dataset (1).xlsx]employee datanset'!$E$2:$E$198</c:f>
              <c:numCache>
                <c:formatCode>General</c:formatCode>
                <c:ptCount val="197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118976.16</c:v>
                </c:pt>
                <c:pt idx="6">
                  <c:v>104802.63</c:v>
                </c:pt>
                <c:pt idx="7">
                  <c:v>66017.180000000022</c:v>
                </c:pt>
                <c:pt idx="8">
                  <c:v>74279.009999999995</c:v>
                </c:pt>
                <c:pt idx="9">
                  <c:v>68980.52</c:v>
                </c:pt>
                <c:pt idx="10">
                  <c:v>42314.39</c:v>
                </c:pt>
                <c:pt idx="11">
                  <c:v>114425.19</c:v>
                </c:pt>
                <c:pt idx="12">
                  <c:v>69192.850000000006</c:v>
                </c:pt>
                <c:pt idx="13">
                  <c:v>61214.26</c:v>
                </c:pt>
                <c:pt idx="14">
                  <c:v>54137.05</c:v>
                </c:pt>
                <c:pt idx="15">
                  <c:v>37902.350000000013</c:v>
                </c:pt>
                <c:pt idx="16">
                  <c:v>39969.72</c:v>
                </c:pt>
                <c:pt idx="17">
                  <c:v>69913.39</c:v>
                </c:pt>
                <c:pt idx="18">
                  <c:v>52748.63</c:v>
                </c:pt>
                <c:pt idx="19">
                  <c:v>50310.09</c:v>
                </c:pt>
                <c:pt idx="20">
                  <c:v>52963.65</c:v>
                </c:pt>
                <c:pt idx="21">
                  <c:v>62195.47</c:v>
                </c:pt>
                <c:pt idx="22">
                  <c:v>43329.22</c:v>
                </c:pt>
                <c:pt idx="23">
                  <c:v>71570.989999999991</c:v>
                </c:pt>
                <c:pt idx="24">
                  <c:v>78840.23</c:v>
                </c:pt>
                <c:pt idx="25">
                  <c:v>61994.76</c:v>
                </c:pt>
                <c:pt idx="26">
                  <c:v>89690.38</c:v>
                </c:pt>
                <c:pt idx="27">
                  <c:v>104335.03999999999</c:v>
                </c:pt>
                <c:pt idx="28">
                  <c:v>52246.29</c:v>
                </c:pt>
                <c:pt idx="29">
                  <c:v>90697.670000000027</c:v>
                </c:pt>
                <c:pt idx="30">
                  <c:v>90884.32</c:v>
                </c:pt>
                <c:pt idx="31">
                  <c:v>76320.439999999988</c:v>
                </c:pt>
                <c:pt idx="32">
                  <c:v>73360.38</c:v>
                </c:pt>
                <c:pt idx="34">
                  <c:v>50449.46</c:v>
                </c:pt>
                <c:pt idx="35">
                  <c:v>53949.26</c:v>
                </c:pt>
                <c:pt idx="36">
                  <c:v>113616.23</c:v>
                </c:pt>
                <c:pt idx="37">
                  <c:v>110906.35</c:v>
                </c:pt>
                <c:pt idx="38">
                  <c:v>100371.31</c:v>
                </c:pt>
                <c:pt idx="39">
                  <c:v>69163.39</c:v>
                </c:pt>
                <c:pt idx="40">
                  <c:v>114691.03</c:v>
                </c:pt>
                <c:pt idx="41">
                  <c:v>86556.959999999992</c:v>
                </c:pt>
                <c:pt idx="42">
                  <c:v>31172.77</c:v>
                </c:pt>
                <c:pt idx="43">
                  <c:v>80169.42</c:v>
                </c:pt>
                <c:pt idx="44">
                  <c:v>53949.26</c:v>
                </c:pt>
                <c:pt idx="45">
                  <c:v>58935.92</c:v>
                </c:pt>
                <c:pt idx="46">
                  <c:v>63555.729999999996</c:v>
                </c:pt>
                <c:pt idx="47">
                  <c:v>57419.350000000013</c:v>
                </c:pt>
                <c:pt idx="48">
                  <c:v>67818.14</c:v>
                </c:pt>
                <c:pt idx="49">
                  <c:v>44403.77</c:v>
                </c:pt>
                <c:pt idx="50">
                  <c:v>40753.54</c:v>
                </c:pt>
                <c:pt idx="51">
                  <c:v>102934.09</c:v>
                </c:pt>
                <c:pt idx="52">
                  <c:v>68860.399999999994</c:v>
                </c:pt>
                <c:pt idx="53">
                  <c:v>79567.69</c:v>
                </c:pt>
                <c:pt idx="54">
                  <c:v>35943.620000000003</c:v>
                </c:pt>
                <c:pt idx="55">
                  <c:v>116767.63</c:v>
                </c:pt>
                <c:pt idx="56">
                  <c:v>85455.53</c:v>
                </c:pt>
                <c:pt idx="57">
                  <c:v>39700.82</c:v>
                </c:pt>
                <c:pt idx="58">
                  <c:v>38438.239999999998</c:v>
                </c:pt>
                <c:pt idx="59">
                  <c:v>50855.53</c:v>
                </c:pt>
                <c:pt idx="60">
                  <c:v>0</c:v>
                </c:pt>
                <c:pt idx="61">
                  <c:v>37362.300000000003</c:v>
                </c:pt>
                <c:pt idx="62">
                  <c:v>72876.909999999989</c:v>
                </c:pt>
                <c:pt idx="63">
                  <c:v>31042.51</c:v>
                </c:pt>
                <c:pt idx="64">
                  <c:v>63705.4</c:v>
                </c:pt>
                <c:pt idx="65">
                  <c:v>59434.18</c:v>
                </c:pt>
                <c:pt idx="66">
                  <c:v>84762.76</c:v>
                </c:pt>
                <c:pt idx="67">
                  <c:v>69057.320000000007</c:v>
                </c:pt>
                <c:pt idx="68">
                  <c:v>99448.78</c:v>
                </c:pt>
                <c:pt idx="69">
                  <c:v>66865.489999999991</c:v>
                </c:pt>
                <c:pt idx="70">
                  <c:v>113747.56</c:v>
                </c:pt>
                <c:pt idx="71">
                  <c:v>85918.61</c:v>
                </c:pt>
                <c:pt idx="72">
                  <c:v>51165.37</c:v>
                </c:pt>
                <c:pt idx="74">
                  <c:v>67957.899999999994</c:v>
                </c:pt>
                <c:pt idx="75">
                  <c:v>114465.93</c:v>
                </c:pt>
                <c:pt idx="76">
                  <c:v>65699.02</c:v>
                </c:pt>
                <c:pt idx="77">
                  <c:v>83191.95</c:v>
                </c:pt>
                <c:pt idx="78">
                  <c:v>106775.14</c:v>
                </c:pt>
                <c:pt idx="79">
                  <c:v>83396.5</c:v>
                </c:pt>
                <c:pt idx="80">
                  <c:v>28481.16</c:v>
                </c:pt>
                <c:pt idx="81">
                  <c:v>32192.149999999987</c:v>
                </c:pt>
                <c:pt idx="82">
                  <c:v>112645.98999999999</c:v>
                </c:pt>
                <c:pt idx="83">
                  <c:v>107107.6</c:v>
                </c:pt>
                <c:pt idx="84">
                  <c:v>80695.739999999991</c:v>
                </c:pt>
                <c:pt idx="85">
                  <c:v>75475.929999999993</c:v>
                </c:pt>
                <c:pt idx="86">
                  <c:v>86558.58</c:v>
                </c:pt>
                <c:pt idx="87">
                  <c:v>84309.95</c:v>
                </c:pt>
                <c:pt idx="88">
                  <c:v>91645.04</c:v>
                </c:pt>
                <c:pt idx="89">
                  <c:v>101187.36</c:v>
                </c:pt>
                <c:pt idx="90">
                  <c:v>80169.42</c:v>
                </c:pt>
                <c:pt idx="91">
                  <c:v>104038.9</c:v>
                </c:pt>
                <c:pt idx="92">
                  <c:v>99683.670000000027</c:v>
                </c:pt>
                <c:pt idx="93">
                  <c:v>47362.62</c:v>
                </c:pt>
                <c:pt idx="94">
                  <c:v>70649.459999999992</c:v>
                </c:pt>
                <c:pt idx="95">
                  <c:v>75733.739999999991</c:v>
                </c:pt>
                <c:pt idx="96">
                  <c:v>71823.56</c:v>
                </c:pt>
                <c:pt idx="97">
                  <c:v>41934.71</c:v>
                </c:pt>
                <c:pt idx="98">
                  <c:v>66572.58</c:v>
                </c:pt>
                <c:pt idx="99">
                  <c:v>76932.600000000006</c:v>
                </c:pt>
                <c:pt idx="100">
                  <c:v>59258.19</c:v>
                </c:pt>
                <c:pt idx="101">
                  <c:v>112778.28</c:v>
                </c:pt>
                <c:pt idx="102">
                  <c:v>44845.33</c:v>
                </c:pt>
                <c:pt idx="103">
                  <c:v>115191.38</c:v>
                </c:pt>
                <c:pt idx="104">
                  <c:v>111049.84</c:v>
                </c:pt>
                <c:pt idx="105">
                  <c:v>75974.989999999991</c:v>
                </c:pt>
                <c:pt idx="106">
                  <c:v>42161.77</c:v>
                </c:pt>
                <c:pt idx="107">
                  <c:v>71371.370000000024</c:v>
                </c:pt>
                <c:pt idx="108">
                  <c:v>49915.14</c:v>
                </c:pt>
                <c:pt idx="109">
                  <c:v>0</c:v>
                </c:pt>
                <c:pt idx="110">
                  <c:v>37062.1</c:v>
                </c:pt>
                <c:pt idx="111">
                  <c:v>0</c:v>
                </c:pt>
                <c:pt idx="113">
                  <c:v>90884.32</c:v>
                </c:pt>
                <c:pt idx="114">
                  <c:v>89838.77</c:v>
                </c:pt>
                <c:pt idx="115">
                  <c:v>0</c:v>
                </c:pt>
                <c:pt idx="116">
                  <c:v>68887.839999999997</c:v>
                </c:pt>
                <c:pt idx="117">
                  <c:v>106775.14</c:v>
                </c:pt>
                <c:pt idx="118">
                  <c:v>89690.38</c:v>
                </c:pt>
                <c:pt idx="119">
                  <c:v>111229.47</c:v>
                </c:pt>
                <c:pt idx="120">
                  <c:v>67633.850000000006</c:v>
                </c:pt>
                <c:pt idx="121">
                  <c:v>111815.48999999999</c:v>
                </c:pt>
                <c:pt idx="122">
                  <c:v>39784.239999999998</c:v>
                </c:pt>
                <c:pt idx="123">
                  <c:v>89829.33</c:v>
                </c:pt>
                <c:pt idx="124">
                  <c:v>111815.48999999999</c:v>
                </c:pt>
                <c:pt idx="125">
                  <c:v>72843.23</c:v>
                </c:pt>
                <c:pt idx="126">
                  <c:v>71823.56</c:v>
                </c:pt>
                <c:pt idx="127">
                  <c:v>88511.170000000027</c:v>
                </c:pt>
                <c:pt idx="128">
                  <c:v>36547.58</c:v>
                </c:pt>
                <c:pt idx="129">
                  <c:v>95954.02</c:v>
                </c:pt>
                <c:pt idx="130">
                  <c:v>95677.9</c:v>
                </c:pt>
                <c:pt idx="131">
                  <c:v>76303.820000000007</c:v>
                </c:pt>
                <c:pt idx="133">
                  <c:v>99460.78</c:v>
                </c:pt>
                <c:pt idx="134">
                  <c:v>88034.670000000027</c:v>
                </c:pt>
                <c:pt idx="135">
                  <c:v>44447.26</c:v>
                </c:pt>
                <c:pt idx="136">
                  <c:v>40445.29</c:v>
                </c:pt>
                <c:pt idx="137">
                  <c:v>92336.08</c:v>
                </c:pt>
                <c:pt idx="138">
                  <c:v>68008.55</c:v>
                </c:pt>
                <c:pt idx="139">
                  <c:v>74924.649999999994</c:v>
                </c:pt>
                <c:pt idx="141">
                  <c:v>88689.09</c:v>
                </c:pt>
                <c:pt idx="142">
                  <c:v>96555.53</c:v>
                </c:pt>
                <c:pt idx="143">
                  <c:v>71924.850000000006</c:v>
                </c:pt>
                <c:pt idx="144">
                  <c:v>31241.24</c:v>
                </c:pt>
                <c:pt idx="145">
                  <c:v>110042.37000000002</c:v>
                </c:pt>
                <c:pt idx="146">
                  <c:v>37902.350000000013</c:v>
                </c:pt>
                <c:pt idx="147">
                  <c:v>33031.26</c:v>
                </c:pt>
                <c:pt idx="148">
                  <c:v>32496.880000000001</c:v>
                </c:pt>
                <c:pt idx="149">
                  <c:v>81897.789999999994</c:v>
                </c:pt>
                <c:pt idx="150">
                  <c:v>108872.77</c:v>
                </c:pt>
                <c:pt idx="151">
                  <c:v>89605.13</c:v>
                </c:pt>
                <c:pt idx="152">
                  <c:v>63447.07</c:v>
                </c:pt>
                <c:pt idx="153">
                  <c:v>106665.67000000006</c:v>
                </c:pt>
                <c:pt idx="154">
                  <c:v>100424.23</c:v>
                </c:pt>
                <c:pt idx="155">
                  <c:v>47646.950000000012</c:v>
                </c:pt>
                <c:pt idx="156">
                  <c:v>28481.16</c:v>
                </c:pt>
                <c:pt idx="158">
                  <c:v>39535.49</c:v>
                </c:pt>
                <c:pt idx="159">
                  <c:v>95017.1</c:v>
                </c:pt>
                <c:pt idx="160">
                  <c:v>69764.100000000006</c:v>
                </c:pt>
                <c:pt idx="161">
                  <c:v>84598.88</c:v>
                </c:pt>
                <c:pt idx="162">
                  <c:v>36536.26</c:v>
                </c:pt>
                <c:pt idx="163">
                  <c:v>61688.77</c:v>
                </c:pt>
                <c:pt idx="165">
                  <c:v>88425.08</c:v>
                </c:pt>
                <c:pt idx="166">
                  <c:v>38438.239999999998</c:v>
                </c:pt>
                <c:pt idx="167">
                  <c:v>96753.78</c:v>
                </c:pt>
                <c:pt idx="168">
                  <c:v>112778.28</c:v>
                </c:pt>
                <c:pt idx="169">
                  <c:v>28974.03</c:v>
                </c:pt>
                <c:pt idx="170">
                  <c:v>86233.83</c:v>
                </c:pt>
                <c:pt idx="171">
                  <c:v>66865.489999999991</c:v>
                </c:pt>
                <c:pt idx="172">
                  <c:v>119022.48999999999</c:v>
                </c:pt>
                <c:pt idx="173">
                  <c:v>114177.23</c:v>
                </c:pt>
                <c:pt idx="174">
                  <c:v>100731.95</c:v>
                </c:pt>
                <c:pt idx="175">
                  <c:v>86010.54</c:v>
                </c:pt>
                <c:pt idx="176">
                  <c:v>52270.22</c:v>
                </c:pt>
                <c:pt idx="177">
                  <c:v>61624.77</c:v>
                </c:pt>
                <c:pt idx="178">
                  <c:v>104903.79</c:v>
                </c:pt>
                <c:pt idx="179">
                  <c:v>69057.320000000007</c:v>
                </c:pt>
                <c:pt idx="180">
                  <c:v>59258.19</c:v>
                </c:pt>
                <c:pt idx="181">
                  <c:v>28160.79</c:v>
                </c:pt>
                <c:pt idx="182">
                  <c:v>109143.17000000006</c:v>
                </c:pt>
                <c:pt idx="183">
                  <c:v>70755.5</c:v>
                </c:pt>
                <c:pt idx="184">
                  <c:v>73360.38</c:v>
                </c:pt>
                <c:pt idx="185">
                  <c:v>76303.820000000007</c:v>
                </c:pt>
                <c:pt idx="186">
                  <c:v>58861.19</c:v>
                </c:pt>
                <c:pt idx="187">
                  <c:v>58744.17</c:v>
                </c:pt>
                <c:pt idx="188">
                  <c:v>73488.680000000022</c:v>
                </c:pt>
                <c:pt idx="189">
                  <c:v>92704.48</c:v>
                </c:pt>
                <c:pt idx="190">
                  <c:v>78443.78</c:v>
                </c:pt>
                <c:pt idx="191">
                  <c:v>97105.19</c:v>
                </c:pt>
                <c:pt idx="192">
                  <c:v>109163.39</c:v>
                </c:pt>
                <c:pt idx="193">
                  <c:v>31816.57</c:v>
                </c:pt>
                <c:pt idx="194">
                  <c:v>118442.54</c:v>
                </c:pt>
                <c:pt idx="195">
                  <c:v>84745.93</c:v>
                </c:pt>
              </c:numCache>
            </c:numRef>
          </c:val>
        </c:ser>
        <c:shape val="box"/>
        <c:axId val="132496384"/>
        <c:axId val="135140864"/>
        <c:axId val="0"/>
      </c:bar3DChart>
      <c:catAx>
        <c:axId val="132496384"/>
        <c:scaling>
          <c:orientation val="minMax"/>
        </c:scaling>
        <c:axPos val="b"/>
        <c:tickLblPos val="nextTo"/>
        <c:crossAx val="135140864"/>
        <c:crosses val="autoZero"/>
        <c:auto val="1"/>
        <c:lblAlgn val="ctr"/>
        <c:lblOffset val="100"/>
      </c:catAx>
      <c:valAx>
        <c:axId val="135140864"/>
        <c:scaling>
          <c:orientation val="minMax"/>
        </c:scaling>
        <c:axPos val="l"/>
        <c:majorGridlines/>
        <c:numFmt formatCode="General" sourceLinked="1"/>
        <c:tickLblPos val="nextTo"/>
        <c:crossAx val="13249638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D. DEEPIKA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 6BA034A275D8B8991A9407AC7B731C95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COMMERCE</a:t>
            </a:r>
            <a:endParaRPr lang="en-US" sz="2400" dirty="0"/>
          </a:p>
          <a:p>
            <a:r>
              <a:rPr lang="en-US" sz="2400" dirty="0" smtClean="0"/>
              <a:t>COLLEGE : BHARATHI WOMENS COLLEGE(A)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8785249" cy="60125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smtClean="0">
                <a:latin typeface="Trebuchet MS"/>
                <a:cs typeface="Trebuchet MS"/>
              </a:rPr>
              <a:t>M</a:t>
            </a:r>
            <a:r>
              <a:rPr sz="4800" b="1" smtClean="0">
                <a:latin typeface="Trebuchet MS"/>
                <a:cs typeface="Trebuchet MS"/>
              </a:rPr>
              <a:t>O</a:t>
            </a:r>
            <a:r>
              <a:rPr sz="4800" b="1" spc="-15" smtClean="0">
                <a:latin typeface="Trebuchet MS"/>
                <a:cs typeface="Trebuchet MS"/>
              </a:rPr>
              <a:t>D</a:t>
            </a:r>
            <a:r>
              <a:rPr sz="4800" b="1" spc="-35" smtClean="0">
                <a:latin typeface="Trebuchet MS"/>
                <a:cs typeface="Trebuchet MS"/>
              </a:rPr>
              <a:t>E</a:t>
            </a:r>
            <a:r>
              <a:rPr sz="4800" b="1" spc="-30" smtClean="0">
                <a:latin typeface="Trebuchet MS"/>
                <a:cs typeface="Trebuchet MS"/>
              </a:rPr>
              <a:t>LL</a:t>
            </a:r>
            <a:r>
              <a:rPr sz="4800" b="1" spc="-5" smtClean="0">
                <a:latin typeface="Trebuchet MS"/>
                <a:cs typeface="Trebuchet MS"/>
              </a:rPr>
              <a:t>I</a:t>
            </a:r>
            <a:r>
              <a:rPr sz="4800" b="1" spc="30" smtClean="0">
                <a:latin typeface="Trebuchet MS"/>
                <a:cs typeface="Trebuchet MS"/>
              </a:rPr>
              <a:t>N</a:t>
            </a:r>
            <a:r>
              <a:rPr sz="4800" b="1" spc="5" smtClean="0">
                <a:latin typeface="Trebuchet MS"/>
                <a:cs typeface="Trebuchet MS"/>
              </a:rPr>
              <a:t>G</a:t>
            </a:r>
            <a:endParaRPr lang="en-US" sz="4800" b="1" spc="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800" b="1" spc="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pc="5" dirty="0" smtClean="0">
                <a:latin typeface="Trebuchet MS"/>
                <a:cs typeface="Trebuchet MS"/>
              </a:rPr>
              <a:t>         </a:t>
            </a:r>
            <a:r>
              <a:rPr lang="en-US" sz="4800" b="1" spc="5" dirty="0" smtClean="0">
                <a:latin typeface="Trebuchet MS"/>
                <a:cs typeface="Trebuchet MS"/>
              </a:rPr>
              <a:t>Data collection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pc="5" dirty="0" smtClean="0">
                <a:latin typeface="Trebuchet MS"/>
                <a:cs typeface="Trebuchet MS"/>
              </a:rPr>
              <a:t> </a:t>
            </a:r>
            <a:r>
              <a:rPr lang="en-US" sz="4800" b="1" spc="5" dirty="0" smtClean="0">
                <a:latin typeface="Trebuchet MS"/>
                <a:cs typeface="Trebuchet MS"/>
              </a:rPr>
              <a:t>        data cleaning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pc="5" dirty="0" smtClean="0">
                <a:latin typeface="Trebuchet MS"/>
                <a:cs typeface="Trebuchet MS"/>
              </a:rPr>
              <a:t> </a:t>
            </a:r>
            <a:r>
              <a:rPr lang="en-US" sz="4800" b="1" spc="5" dirty="0" smtClean="0">
                <a:latin typeface="Trebuchet MS"/>
                <a:cs typeface="Trebuchet MS"/>
              </a:rPr>
              <a:t>        techniques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pc="5" dirty="0" smtClean="0">
                <a:latin typeface="Trebuchet MS"/>
                <a:cs typeface="Trebuchet MS"/>
              </a:rPr>
              <a:t> </a:t>
            </a:r>
            <a:r>
              <a:rPr lang="en-US" sz="4800" b="1" spc="5" dirty="0" smtClean="0">
                <a:latin typeface="Trebuchet MS"/>
                <a:cs typeface="Trebuchet MS"/>
              </a:rPr>
              <a:t>        results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pc="5" dirty="0" smtClean="0">
                <a:latin typeface="Trebuchet MS"/>
                <a:cs typeface="Trebuchet MS"/>
              </a:rPr>
              <a:t> </a:t>
            </a:r>
            <a:r>
              <a:rPr lang="en-US" sz="4800" b="1" spc="5" dirty="0" smtClean="0">
                <a:latin typeface="Trebuchet MS"/>
                <a:cs typeface="Trebuchet MS"/>
              </a:rPr>
              <a:t>        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pc="5" dirty="0" smtClean="0">
                <a:latin typeface="Trebuchet MS"/>
                <a:cs typeface="Trebuchet MS"/>
              </a:rPr>
              <a:t> </a:t>
            </a:r>
            <a:r>
              <a:rPr lang="en-US" sz="4800" b="1" spc="5" dirty="0" smtClean="0">
                <a:latin typeface="Trebuchet MS"/>
                <a:cs typeface="Trebuchet MS"/>
              </a:rPr>
              <a:t>        chart graphs</a:t>
            </a:r>
            <a:endParaRPr lang="en-US" sz="4800" b="1" spc="5" dirty="0" smtClean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9055444" cy="22294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mtClean="0"/>
              <a:t>R</a:t>
            </a:r>
            <a:r>
              <a:rPr spc="-40" smtClean="0"/>
              <a:t>E</a:t>
            </a:r>
            <a:r>
              <a:rPr spc="15" smtClean="0"/>
              <a:t>S</a:t>
            </a:r>
            <a:r>
              <a:rPr spc="-30" smtClean="0"/>
              <a:t>U</a:t>
            </a:r>
            <a:r>
              <a:rPr spc="-405" smtClean="0"/>
              <a:t>L</a:t>
            </a:r>
            <a:r>
              <a:rPr smtClean="0"/>
              <a:t>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2238348" y="1357298"/>
          <a:ext cx="6572296" cy="4214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95465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this is very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us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Analysis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rot="20843162" flipV="1">
            <a:off x="1154555" y="1856284"/>
            <a:ext cx="285752" cy="28243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10405464" cy="524887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/>
              <a:t>	</a:t>
            </a:r>
            <a:r>
              <a:rPr sz="4250" spc="10" smtClean="0"/>
              <a:t>S</a:t>
            </a:r>
            <a:r>
              <a:rPr sz="4250" spc="-370" smtClean="0"/>
              <a:t>T</a:t>
            </a:r>
            <a:r>
              <a:rPr sz="4250" spc="-375" smtClean="0"/>
              <a:t>A</a:t>
            </a:r>
            <a:r>
              <a:rPr sz="4250" spc="15" smtClean="0"/>
              <a:t>T</a:t>
            </a:r>
            <a:r>
              <a:rPr sz="4250" spc="-10" smtClean="0"/>
              <a:t>E</a:t>
            </a:r>
            <a:r>
              <a:rPr sz="4250" spc="-20" smtClean="0"/>
              <a:t>ME</a:t>
            </a:r>
            <a:r>
              <a:rPr sz="4250" spc="10" smtClean="0"/>
              <a:t>NT</a:t>
            </a: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4250" spc="10" dirty="0" smtClean="0"/>
              <a:t>           concise</a:t>
            </a:r>
            <a:br>
              <a:rPr lang="en-US" sz="4250" spc="10" dirty="0" smtClean="0"/>
            </a:br>
            <a:r>
              <a:rPr lang="en-US" sz="4250" spc="10" dirty="0" smtClean="0"/>
              <a:t> </a:t>
            </a:r>
            <a:r>
              <a:rPr lang="en-US" sz="4250" spc="10" dirty="0" smtClean="0"/>
              <a:t>          focused</a:t>
            </a:r>
            <a:br>
              <a:rPr lang="en-US" sz="4250" spc="10" dirty="0" smtClean="0"/>
            </a:br>
            <a:r>
              <a:rPr lang="en-US" sz="4250" spc="10" dirty="0" smtClean="0"/>
              <a:t> </a:t>
            </a:r>
            <a:r>
              <a:rPr lang="en-US" sz="4250" spc="10" dirty="0" smtClean="0"/>
              <a:t>          specific</a:t>
            </a:r>
            <a:br>
              <a:rPr lang="en-US" sz="4250" spc="10" dirty="0" smtClean="0"/>
            </a:br>
            <a:r>
              <a:rPr lang="en-US" sz="4250" spc="10" dirty="0" smtClean="0"/>
              <a:t> </a:t>
            </a:r>
            <a:r>
              <a:rPr lang="en-US" sz="4250" spc="10" dirty="0" smtClean="0"/>
              <a:t>          measurable</a:t>
            </a:r>
            <a:br>
              <a:rPr lang="en-US" sz="4250" spc="10" dirty="0" smtClean="0"/>
            </a:br>
            <a:r>
              <a:rPr lang="en-US" sz="4250" spc="10" dirty="0" smtClean="0"/>
              <a:t> </a:t>
            </a:r>
            <a:r>
              <a:rPr lang="en-US" sz="4250" spc="10" dirty="0" smtClean="0"/>
              <a:t>          achievable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Salary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and chart shows a lot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one month period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</a:t>
            </a:r>
          </a:p>
          <a:p>
            <a:pPr algn="l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2464" y="21431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2"/>
            <a:ext cx="6610994" cy="34637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</a:t>
            </a:r>
            <a:r>
              <a:rPr sz="3200" spc="5" smtClean="0"/>
              <a:t>?</a:t>
            </a: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 smtClean="0"/>
              <a:t>        Finally we done it and the company and the employee are gain the benefits</a:t>
            </a:r>
            <a:br>
              <a:rPr lang="en-US" sz="3200" spc="5" dirty="0" smtClean="0"/>
            </a:br>
            <a:r>
              <a:rPr lang="en-US" sz="3200" spc="5" dirty="0" smtClean="0"/>
              <a:t>       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graphicFrame>
        <p:nvGraphicFramePr>
          <p:cNvPr id="9" name="Chart 8"/>
          <p:cNvGraphicFramePr/>
          <p:nvPr/>
        </p:nvGraphicFramePr>
        <p:xfrm>
          <a:off x="13668428" y="3000372"/>
          <a:ext cx="4572000" cy="2742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0710" y="36099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2398" y="785794"/>
            <a:ext cx="9763125" cy="389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 smtClean="0"/>
              <a:t>OUR SOLUTION AND VALUE ITS PREPOSITION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         </a:t>
            </a:r>
            <a:r>
              <a:rPr lang="en-US" sz="3600" dirty="0" smtClean="0"/>
              <a:t> filtering- missing values</a:t>
            </a:r>
            <a:br>
              <a:rPr lang="en-US" sz="3600" dirty="0" smtClean="0"/>
            </a:br>
            <a:r>
              <a:rPr lang="en-US" sz="3600" dirty="0" smtClean="0"/>
              <a:t> </a:t>
            </a:r>
            <a:r>
              <a:rPr lang="en-US" sz="3600" dirty="0" smtClean="0"/>
              <a:t>          conditional </a:t>
            </a:r>
            <a:r>
              <a:rPr lang="en-US" sz="3600" dirty="0" err="1" smtClean="0"/>
              <a:t>formating</a:t>
            </a:r>
            <a:r>
              <a:rPr lang="en-US" sz="3600" dirty="0" smtClean="0"/>
              <a:t> – blank values</a:t>
            </a:r>
            <a:br>
              <a:rPr lang="en-US" sz="3600" dirty="0" smtClean="0"/>
            </a:br>
            <a:r>
              <a:rPr lang="en-US" sz="3600" dirty="0" smtClean="0"/>
              <a:t> </a:t>
            </a:r>
            <a:r>
              <a:rPr lang="en-US" sz="3600" dirty="0" smtClean="0"/>
              <a:t>          pivot table</a:t>
            </a:r>
            <a:br>
              <a:rPr lang="en-US" sz="3600" dirty="0" smtClean="0"/>
            </a:br>
            <a:r>
              <a:rPr lang="en-US" sz="3600" dirty="0" smtClean="0"/>
              <a:t> </a:t>
            </a:r>
            <a:r>
              <a:rPr lang="en-US" sz="3600" dirty="0" smtClean="0"/>
              <a:t>          chart (column chart)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431983"/>
          </a:xfrm>
        </p:spPr>
        <p:txBody>
          <a:bodyPr/>
          <a:lstStyle/>
          <a:p>
            <a:r>
              <a:rPr lang="en-IN" dirty="0"/>
              <a:t>Dataset </a:t>
            </a:r>
            <a:r>
              <a:rPr lang="en-IN" dirty="0" smtClean="0"/>
              <a:t>Description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      employee </a:t>
            </a:r>
            <a:r>
              <a:rPr lang="en-IN" dirty="0" smtClean="0"/>
              <a:t>dataset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      </a:t>
            </a:r>
            <a:r>
              <a:rPr lang="en-IN" dirty="0" smtClean="0"/>
              <a:t>categorical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      </a:t>
            </a:r>
            <a:r>
              <a:rPr lang="en-IN" dirty="0" err="1" smtClean="0"/>
              <a:t>excle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      </a:t>
            </a:r>
            <a:r>
              <a:rPr lang="en-IN" dirty="0" smtClean="0"/>
              <a:t>cleaning </a:t>
            </a:r>
            <a:r>
              <a:rPr lang="en-IN" dirty="0" smtClean="0"/>
              <a:t>and 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6778" y="200024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 smtClean="0"/>
              <a:t>SOLUTION</a:t>
            </a:r>
            <a:r>
              <a:rPr lang="en-US" sz="4250" spc="20" dirty="0" smtClean="0"/>
              <a:t/>
            </a:r>
            <a:br>
              <a:rPr lang="en-US" sz="4250" spc="20" dirty="0" smtClean="0"/>
            </a:br>
            <a:r>
              <a:rPr lang="en-US" sz="4250" spc="20" dirty="0" smtClean="0"/>
              <a:t/>
            </a:r>
            <a:br>
              <a:rPr lang="en-US" sz="4250" spc="20" dirty="0" smtClean="0"/>
            </a:br>
            <a:r>
              <a:rPr lang="en-US" sz="4250" spc="20" dirty="0" smtClean="0"/>
              <a:t>          </a:t>
            </a:r>
            <a:br>
              <a:rPr lang="en-US" sz="4250" spc="20" dirty="0" smtClean="0"/>
            </a:br>
            <a:r>
              <a:rPr lang="en-US" sz="4250" spc="20" dirty="0" smtClean="0"/>
              <a:t>          I use pivot table and column chart to </a:t>
            </a:r>
            <a:r>
              <a:rPr lang="en-US" sz="4250" spc="20" dirty="0" err="1" smtClean="0"/>
              <a:t>analaiye</a:t>
            </a:r>
            <a:r>
              <a:rPr lang="en-US" sz="4250" spc="20" dirty="0" smtClean="0"/>
              <a:t> the salary 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129</Words>
  <Application>Microsoft Office PowerPoint</Application>
  <PresentationFormat>Custom</PresentationFormat>
  <Paragraphs>54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             concise            focused            specific            measurable            achievable</vt:lpstr>
      <vt:lpstr>PROJECT OVERVIEW</vt:lpstr>
      <vt:lpstr>WHO ARE THE END USERS?           Finally we done it and the company and the employee are gain the benefits        </vt:lpstr>
      <vt:lpstr>OUR SOLUTION AND VALUE ITS PREPOSITION              filtering- missing values            conditional formating – blank values            pivot table            chart (column chart)</vt:lpstr>
      <vt:lpstr>Dataset Description            employee dataset           categorical           excle           cleaning and processing</vt:lpstr>
      <vt:lpstr>THE "WOW" IN OUR SOLUTION                       I use pivot table and column chart to analaiye the salary </vt:lpstr>
      <vt:lpstr>Slide 10</vt:lpstr>
      <vt:lpstr>RESULTS               </vt:lpstr>
      <vt:lpstr>Conclusion                   this is very usefull for 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 E N O V O</cp:lastModifiedBy>
  <cp:revision>20</cp:revision>
  <dcterms:created xsi:type="dcterms:W3CDTF">2024-03-29T15:07:22Z</dcterms:created>
  <dcterms:modified xsi:type="dcterms:W3CDTF">2024-09-01T02:58:04Z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