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a:off x="1473511" y="3322040"/>
            <a:ext cx="7766936" cy="1489085"/>
          </a:xfrm>
        </p:spPr>
        <p:txBody>
          <a:bodyPr>
            <a:normAutofit/>
          </a:bodyPr>
          <a:p>
            <a:pPr algn="l"/>
            <a:r>
              <a:rPr b="1" dirty="0" sz="2800" lang="en-US">
                <a:solidFill>
                  <a:schemeClr val="tx1"/>
                </a:solidFill>
                <a:latin typeface="Arial" pitchFamily="34" charset="0"/>
                <a:cs typeface="Arial" pitchFamily="34" charset="0"/>
              </a:rPr>
              <a:t>Presented By:</a:t>
            </a:r>
          </a:p>
          <a:p>
            <a:pPr algn="l"/>
            <a:r>
              <a:rPr b="1" sz="2800" lang="en-US">
                <a:solidFill>
                  <a:schemeClr val="tx1"/>
                </a:solidFill>
                <a:latin typeface="Arial"/>
                <a:cs typeface="Arial"/>
              </a:rPr>
              <a:t>	</a:t>
            </a:r>
            <a:r>
              <a:rPr b="1" sz="2800" lang="en-US">
                <a:solidFill>
                  <a:schemeClr val="tx1"/>
                </a:solidFill>
                <a:latin typeface="Arial"/>
                <a:cs typeface="Arial"/>
              </a:rPr>
              <a:t>D</a:t>
            </a:r>
            <a:r>
              <a:rPr b="1" sz="2800" lang="en-US">
                <a:solidFill>
                  <a:schemeClr val="tx1"/>
                </a:solidFill>
                <a:latin typeface="Arial"/>
                <a:cs typeface="Arial"/>
              </a:rPr>
              <a:t>E</a:t>
            </a:r>
            <a:r>
              <a:rPr b="1" sz="2800" lang="en-US">
                <a:solidFill>
                  <a:schemeClr val="tx1"/>
                </a:solidFill>
                <a:latin typeface="Arial"/>
                <a:cs typeface="Arial"/>
              </a:rPr>
              <a:t>E</a:t>
            </a:r>
            <a:r>
              <a:rPr b="1" sz="2800" lang="en-US">
                <a:solidFill>
                  <a:schemeClr val="tx1"/>
                </a:solidFill>
                <a:latin typeface="Arial"/>
                <a:cs typeface="Arial"/>
              </a:rPr>
              <a:t>P</a:t>
            </a:r>
            <a:r>
              <a:rPr b="1" sz="2800" lang="en-US">
                <a:solidFill>
                  <a:schemeClr val="tx1"/>
                </a:solidFill>
                <a:latin typeface="Arial"/>
                <a:cs typeface="Arial"/>
              </a:rPr>
              <a:t>I</a:t>
            </a:r>
            <a:r>
              <a:rPr b="1" sz="2800" lang="en-US">
                <a:solidFill>
                  <a:schemeClr val="tx1"/>
                </a:solidFill>
                <a:latin typeface="Arial"/>
                <a:cs typeface="Arial"/>
              </a:rPr>
              <a:t>K</a:t>
            </a:r>
            <a:r>
              <a:rPr b="1" sz="2800" lang="en-US">
                <a:solidFill>
                  <a:schemeClr val="tx1"/>
                </a:solidFill>
                <a:latin typeface="Arial"/>
                <a:cs typeface="Arial"/>
              </a:rPr>
              <a:t>A</a:t>
            </a:r>
            <a:r>
              <a:rPr b="1" sz="2800" lang="en-US">
                <a:solidFill>
                  <a:schemeClr val="tx1"/>
                </a:solidFill>
                <a:latin typeface="Arial"/>
                <a:cs typeface="Arial"/>
              </a:rPr>
              <a:t>S</a:t>
            </a:r>
            <a:r>
              <a:rPr b="1" sz="2800" lang="en-US">
                <a:solidFill>
                  <a:schemeClr val="tx1"/>
                </a:solidFill>
                <a:latin typeface="Arial"/>
                <a:cs typeface="Arial"/>
              </a:rPr>
              <a:t>H</a:t>
            </a:r>
            <a:r>
              <a:rPr b="1" sz="2800" lang="en-US">
                <a:solidFill>
                  <a:schemeClr val="tx1"/>
                </a:solidFill>
                <a:latin typeface="Arial"/>
                <a:cs typeface="Arial"/>
              </a:rPr>
              <a:t>R</a:t>
            </a:r>
            <a:r>
              <a:rPr b="1" sz="2800" lang="en-US">
                <a:solidFill>
                  <a:schemeClr val="tx1"/>
                </a:solidFill>
                <a:latin typeface="Arial"/>
                <a:cs typeface="Arial"/>
              </a:rPr>
              <a:t>E</a:t>
            </a:r>
            <a:r>
              <a:rPr b="1" sz="2800" lang="en-US">
                <a:solidFill>
                  <a:schemeClr val="tx1"/>
                </a:solidFill>
                <a:latin typeface="Arial"/>
                <a:cs typeface="Arial"/>
              </a:rPr>
              <a:t>E</a:t>
            </a:r>
            <a:r>
              <a:rPr b="1" sz="2800" lang="en-US">
                <a:solidFill>
                  <a:schemeClr val="tx1"/>
                </a:solidFill>
                <a:latin typeface="Arial"/>
                <a:cs typeface="Arial"/>
              </a:rPr>
              <a:t>.</a:t>
            </a:r>
            <a:r>
              <a:rPr b="1" sz="2800" lang="en-US">
                <a:solidFill>
                  <a:schemeClr val="tx1"/>
                </a:solidFill>
                <a:latin typeface="Arial"/>
                <a:cs typeface="Arial"/>
              </a:rPr>
              <a:t>R</a:t>
            </a:r>
            <a:endParaRPr b="1" dirty="0" sz="2800" lang="en-US">
              <a:solidFill>
                <a:schemeClr val="tx1"/>
              </a:solidFill>
              <a:latin typeface="Arial"/>
              <a:cs typeface="Arial"/>
            </a:endParaRPr>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2024-03-24T20:30:23Z</dcterms:created>
  <dcterms:modified xsi:type="dcterms:W3CDTF">2024-03-26T09:14:49Z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88858752a7f741bb8be495c5a4279fde</vt:lpwstr>
  </property>
</Properties>
</file>