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0" r:id="rId4"/>
    <p:sldId id="257" r:id="rId5"/>
    <p:sldId id="258" r:id="rId6"/>
    <p:sldId id="259" r:id="rId7"/>
    <p:sldId id="260" r:id="rId8"/>
    <p:sldId id="261" r:id="rId9"/>
    <p:sldId id="262" r:id="rId10"/>
    <p:sldId id="263" r:id="rId11"/>
    <p:sldId id="264"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403E-2"/>
          <c:y val="7.454870224555267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98035584"/>
        <c:axId val="98037120"/>
      </c:lineChart>
      <c:catAx>
        <c:axId val="98035584"/>
        <c:scaling>
          <c:orientation val="minMax"/>
        </c:scaling>
        <c:axPos val="b"/>
        <c:tickLblPos val="nextTo"/>
        <c:crossAx val="98037120"/>
        <c:crosses val="autoZero"/>
        <c:auto val="1"/>
        <c:lblAlgn val="ctr"/>
        <c:lblOffset val="100"/>
      </c:catAx>
      <c:valAx>
        <c:axId val="98037120"/>
        <c:scaling>
          <c:orientation val="minMax"/>
        </c:scaling>
        <c:axPos val="l"/>
        <c:majorGridlines/>
        <c:numFmt formatCode="General" sourceLinked="1"/>
        <c:tickLblPos val="nextTo"/>
        <c:crossAx val="98035584"/>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54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layout/>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F5DEC6B-B3A8-4147-86DA-60516DB86DF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846E-ECB8-4522-9855-84AEB3D8EE3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5DEC6B-B3A8-4147-86DA-60516DB86DF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846E-ECB8-4522-9855-84AEB3D8EE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5DEC6B-B3A8-4147-86DA-60516DB86DF9}" type="datetimeFigureOut">
              <a:rPr lang="en-US" smtClean="0"/>
              <a:pPr/>
              <a:t>8/27/2024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C3F846E-ECB8-4522-9855-84AEB3D8EE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F5DEC6B-B3A8-4147-86DA-60516DB86DF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846E-ECB8-4522-9855-84AEB3D8EE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F5DEC6B-B3A8-4147-86DA-60516DB86DF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846E-ECB8-4522-9855-84AEB3D8EE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F5DEC6B-B3A8-4147-86DA-60516DB86DF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846E-ECB8-4522-9855-84AEB3D8EE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F5DEC6B-B3A8-4147-86DA-60516DB86DF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F846E-ECB8-4522-9855-84AEB3D8EE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F5DEC6B-B3A8-4147-86DA-60516DB86DF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F846E-ECB8-4522-9855-84AEB3D8EE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DEC6B-B3A8-4147-86DA-60516DB86DF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F846E-ECB8-4522-9855-84AEB3D8EE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F5DEC6B-B3A8-4147-86DA-60516DB86DF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846E-ECB8-4522-9855-84AEB3D8EE3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F5DEC6B-B3A8-4147-86DA-60516DB86DF9}" type="datetimeFigureOut">
              <a:rPr lang="en-US" smtClean="0"/>
              <a:pPr/>
              <a:t>8/27/2024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C3F846E-ECB8-4522-9855-84AEB3D8EE3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F5DEC6B-B3A8-4147-86DA-60516DB86DF9}" type="datetimeFigureOut">
              <a:rPr lang="en-US" smtClean="0"/>
              <a:pPr/>
              <a:t>8/27/2024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C3F846E-ECB8-4522-9855-84AEB3D8EE3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6800" y="1357298"/>
            <a:ext cx="8077200" cy="1928244"/>
          </a:xfrm>
        </p:spPr>
        <p:txBody>
          <a:bodyPr>
            <a:normAutofit/>
          </a:bodyPr>
          <a:lstStyle/>
          <a:p>
            <a:r>
              <a:rPr lang="en-US" dirty="0" smtClean="0"/>
              <a:t>STUDENT NAME:DEEPIKA.D</a:t>
            </a:r>
          </a:p>
          <a:p>
            <a:r>
              <a:rPr lang="en-US" dirty="0" smtClean="0"/>
              <a:t>REG NO:122204666</a:t>
            </a:r>
          </a:p>
          <a:p>
            <a:r>
              <a:rPr lang="en-US" dirty="0" smtClean="0"/>
              <a:t>DEPARTMENT:3DR B.COM[CORPORATE SECRETARYSHIP</a:t>
            </a:r>
          </a:p>
          <a:p>
            <a:r>
              <a:rPr lang="en-US" dirty="0" smtClean="0"/>
              <a:t>COLLEGE:VALLAL P.T.LEE CHENGALVARAYA NAICKER ARTS AND SCIENCE COLLEGE</a:t>
            </a:r>
            <a:endParaRPr lang="en-US" dirty="0" smtClean="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000241"/>
            <a:ext cx="7772400" cy="1643074"/>
          </a:xfrm>
        </p:spPr>
        <p:txBody>
          <a:bodyPr>
            <a:normAutofit/>
          </a:bodyPr>
          <a:lstStyle/>
          <a:p>
            <a:pPr algn="l"/>
            <a:r>
              <a:rPr lang="en-US" sz="3200" dirty="0" smtClean="0"/>
              <a:t>CREATING AN EMPLOYEE PERFORMANCE SCORECARD IN EXCEL.</a:t>
            </a:r>
            <a:endParaRPr lang="en-US" sz="3200" dirty="0"/>
          </a:p>
        </p:txBody>
      </p:sp>
      <p:sp>
        <p:nvSpPr>
          <p:cNvPr id="3" name="Text Placeholder 2"/>
          <p:cNvSpPr>
            <a:spLocks noGrp="1"/>
          </p:cNvSpPr>
          <p:nvPr>
            <p:ph type="body" idx="1"/>
          </p:nvPr>
        </p:nvSpPr>
        <p:spPr>
          <a:xfrm>
            <a:off x="571472" y="642918"/>
            <a:ext cx="7772400" cy="785818"/>
          </a:xfrm>
        </p:spPr>
        <p:txBody>
          <a:bodyPr>
            <a:normAutofit/>
          </a:bodyPr>
          <a:lstStyle/>
          <a:p>
            <a:r>
              <a:rPr lang="en-US" sz="3600" dirty="0" smtClean="0">
                <a:solidFill>
                  <a:schemeClr val="tx1"/>
                </a:solidFill>
              </a:rPr>
              <a:t>PROJECT  TITLE</a:t>
            </a:r>
            <a:endParaRPr lang="en-US" sz="3600" dirty="0">
              <a:solidFill>
                <a:schemeClr val="tx1"/>
              </a:solidFill>
            </a:endParaRP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481"/>
            <a:ext cx="7772400" cy="1143007"/>
          </a:xfrm>
        </p:spPr>
        <p:txBody>
          <a:bodyPr/>
          <a:lstStyle/>
          <a:p>
            <a:pPr algn="l"/>
            <a:r>
              <a:rPr lang="en-US" dirty="0" smtClean="0"/>
              <a:t>AGENDA</a:t>
            </a:r>
            <a:endParaRPr lang="en-US" dirty="0"/>
          </a:p>
        </p:txBody>
      </p:sp>
      <p:sp>
        <p:nvSpPr>
          <p:cNvPr id="3" name="Subtitle 2"/>
          <p:cNvSpPr>
            <a:spLocks noGrp="1"/>
          </p:cNvSpPr>
          <p:nvPr>
            <p:ph type="subTitle" idx="1"/>
          </p:nvPr>
        </p:nvSpPr>
        <p:spPr>
          <a:xfrm>
            <a:off x="1371600" y="1714488"/>
            <a:ext cx="6400800" cy="3924312"/>
          </a:xfrm>
        </p:spPr>
        <p:txBody>
          <a:bodyPr>
            <a:normAutofit/>
          </a:bodyPr>
          <a:lstStyle/>
          <a:p>
            <a:pPr algn="l">
              <a:buFont typeface="Wingdings" pitchFamily="2" charset="2"/>
              <a:buChar char="Ø"/>
            </a:pPr>
            <a:r>
              <a:rPr lang="en-US" dirty="0" smtClean="0">
                <a:solidFill>
                  <a:schemeClr val="tx1"/>
                </a:solidFill>
                <a:latin typeface="Algerian" pitchFamily="82" charset="0"/>
              </a:rPr>
              <a:t>JOB COMPETENCE</a:t>
            </a:r>
          </a:p>
          <a:p>
            <a:pPr algn="l">
              <a:buFont typeface="Wingdings" pitchFamily="2" charset="2"/>
              <a:buChar char="Ø"/>
            </a:pPr>
            <a:r>
              <a:rPr lang="en-US" dirty="0" smtClean="0">
                <a:solidFill>
                  <a:schemeClr val="tx1"/>
                </a:solidFill>
                <a:latin typeface="Algerian" pitchFamily="82" charset="0"/>
              </a:rPr>
              <a:t>WORK QUALITY</a:t>
            </a:r>
          </a:p>
          <a:p>
            <a:pPr algn="l">
              <a:buFont typeface="Wingdings" pitchFamily="2" charset="2"/>
              <a:buChar char="Ø"/>
            </a:pPr>
            <a:r>
              <a:rPr lang="en-US" dirty="0" smtClean="0">
                <a:solidFill>
                  <a:schemeClr val="tx1"/>
                </a:solidFill>
                <a:latin typeface="Algerian" pitchFamily="82" charset="0"/>
              </a:rPr>
              <a:t>PROBLEM SOLVING SKILLS</a:t>
            </a:r>
          </a:p>
          <a:p>
            <a:pPr algn="l">
              <a:buFont typeface="Wingdings" pitchFamily="2" charset="2"/>
              <a:buChar char="Ø"/>
            </a:pPr>
            <a:r>
              <a:rPr lang="en-US" dirty="0" smtClean="0">
                <a:solidFill>
                  <a:schemeClr val="tx1"/>
                </a:solidFill>
                <a:latin typeface="Algerian" pitchFamily="82" charset="0"/>
              </a:rPr>
              <a:t>PROFESSIONAL KNOWLEDGE</a:t>
            </a:r>
          </a:p>
          <a:p>
            <a:pPr algn="l">
              <a:buFont typeface="Wingdings" pitchFamily="2" charset="2"/>
              <a:buChar char="Ø"/>
            </a:pPr>
            <a:r>
              <a:rPr lang="en-US" dirty="0" smtClean="0">
                <a:solidFill>
                  <a:schemeClr val="tx1"/>
                </a:solidFill>
                <a:latin typeface="Algerian" pitchFamily="82" charset="0"/>
              </a:rPr>
              <a:t>WORK CONSISTENCY</a:t>
            </a:r>
          </a:p>
          <a:p>
            <a:pPr algn="l">
              <a:buFont typeface="Wingdings" pitchFamily="2" charset="2"/>
              <a:buChar char="Ø"/>
            </a:pPr>
            <a:r>
              <a:rPr lang="en-US" dirty="0" smtClean="0">
                <a:solidFill>
                  <a:schemeClr val="tx1"/>
                </a:solidFill>
                <a:latin typeface="Algerian" pitchFamily="82" charset="0"/>
              </a:rPr>
              <a:t>COMMUNICATION SKILLS</a:t>
            </a:r>
          </a:p>
          <a:p>
            <a:pPr algn="l">
              <a:buFont typeface="Wingdings" pitchFamily="2" charset="2"/>
              <a:buChar char="Ø"/>
            </a:pPr>
            <a:r>
              <a:rPr lang="en-US" dirty="0" smtClean="0">
                <a:solidFill>
                  <a:schemeClr val="tx1"/>
                </a:solidFill>
                <a:latin typeface="Algerian" pitchFamily="82" charset="0"/>
              </a:rPr>
              <a:t>ADAPTABILITY</a:t>
            </a:r>
          </a:p>
          <a:p>
            <a:pPr algn="l">
              <a:buFont typeface="Wingdings" pitchFamily="2" charset="2"/>
              <a:buChar char="Ø"/>
            </a:pPr>
            <a:r>
              <a:rPr lang="en-US" dirty="0" smtClean="0">
                <a:solidFill>
                  <a:schemeClr val="tx1"/>
                </a:solidFill>
                <a:latin typeface="Algerian" pitchFamily="82" charset="0"/>
              </a:rPr>
              <a:t>TABLE OF SHOWING EMPLOYEE PERFORMANCE</a:t>
            </a:r>
          </a:p>
          <a:p>
            <a:pPr algn="l">
              <a:buFont typeface="Wingdings" pitchFamily="2" charset="2"/>
              <a:buChar char="Ø"/>
            </a:pPr>
            <a:r>
              <a:rPr lang="en-US" dirty="0" smtClean="0">
                <a:solidFill>
                  <a:schemeClr val="tx1"/>
                </a:solidFill>
                <a:latin typeface="Algerian" pitchFamily="82" charset="0"/>
              </a:rPr>
              <a:t>CHARTS</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62</TotalTime>
  <Words>332</Words>
  <Application>Microsoft Office PowerPoint</Application>
  <PresentationFormat>On-screen Show (4:3)</PresentationFormat>
  <Paragraphs>201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Module</vt:lpstr>
      <vt:lpstr>Slide 1</vt:lpstr>
      <vt:lpstr>CREATING AN EMPLOYEE PERFORMANCE SCORECARD IN EXCEL.</vt:lpstr>
      <vt:lpstr>AGENDA</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7</cp:revision>
  <dcterms:created xsi:type="dcterms:W3CDTF">2024-08-23T08:12:50Z</dcterms:created>
  <dcterms:modified xsi:type="dcterms:W3CDTF">2024-08-27T08:57:48Z</dcterms:modified>
</cp:coreProperties>
</file>