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 rot="21600000">
            <a:off x="2554542" y="3491950"/>
            <a:ext cx="8610600" cy="1869440"/>
          </a:xfrm>
          <a:prstGeom prst="rect"/>
          <a:solidFill>
            <a:srgbClr val="C0C0C0"/>
          </a:solidFill>
        </p:spPr>
        <p:txBody>
          <a:bodyPr anchor="t" bIns="45720" lIns="91440" rIns="91440" rtlCol="0" tIns="45720" wrap="square">
            <a:spAutoFit/>
          </a:bodyPr>
          <a:p>
            <a:r>
              <a:rPr b="0" dirty="0" sz="2400" lang="en-US"/>
              <a:t>STUDENT NAME:</a:t>
            </a:r>
            <a:r>
              <a:rPr b="0" dirty="0" sz="2400" lang="en-US"/>
              <a:t> </a:t>
            </a:r>
            <a:r>
              <a:rPr b="0" dirty="0" sz="2400" lang="en-US"/>
              <a:t> </a:t>
            </a:r>
            <a:r>
              <a:rPr b="0" dirty="0" sz="2400" lang="en-US"/>
              <a:t>Deep</a:t>
            </a:r>
            <a:r>
              <a:rPr b="0" dirty="0" sz="2400" lang="en-US"/>
              <a:t>i</a:t>
            </a:r>
            <a:r>
              <a:rPr b="0" dirty="0" sz="2400" lang="en-US"/>
              <a:t>k</a:t>
            </a:r>
            <a:r>
              <a:rPr b="0" dirty="0" sz="2400" lang="en-US"/>
              <a:t>a</a:t>
            </a:r>
            <a:r>
              <a:rPr b="0" dirty="0" sz="2400" lang="en-US"/>
              <a:t> </a:t>
            </a:r>
            <a:r>
              <a:rPr b="0" dirty="0" sz="2400" lang="en-US"/>
              <a:t>.</a:t>
            </a:r>
            <a:r>
              <a:rPr b="0" dirty="0" sz="2400" lang="en-US"/>
              <a:t>V</a:t>
            </a:r>
            <a:r>
              <a:rPr b="0" dirty="0" sz="2400" lang="en-US"/>
              <a:t> </a:t>
            </a:r>
            <a:endParaRPr altLang="en-US" b="0" lang="zh-CN"/>
          </a:p>
          <a:p>
            <a:r>
              <a:rPr b="0" dirty="0" sz="2400" lang="en-US"/>
              <a:t>REGISTER NO AND NMID:</a:t>
            </a:r>
            <a:r>
              <a:rPr b="0" dirty="0" sz="2400" lang="en-US"/>
              <a:t> </a:t>
            </a:r>
            <a:r>
              <a:rPr b="0" dirty="0" sz="2400" lang="en-US"/>
              <a:t>a</a:t>
            </a:r>
            <a:r>
              <a:rPr b="0" dirty="0" sz="2400" lang="en-US"/>
              <a:t>s</a:t>
            </a:r>
            <a:r>
              <a:rPr b="0" dirty="0" sz="2400" lang="en-US"/>
              <a:t>u</a:t>
            </a:r>
            <a:r>
              <a:rPr b="0" dirty="0" sz="2400" lang="en-US"/>
              <a:t>n</a:t>
            </a:r>
            <a:r>
              <a:rPr b="0" dirty="0" sz="2400" lang="en-US"/>
              <a:t>m</a:t>
            </a:r>
            <a:r>
              <a:rPr b="0" dirty="0" sz="2400" lang="en-US"/>
              <a:t>2</a:t>
            </a:r>
            <a:r>
              <a:rPr b="0" dirty="0" sz="2400" lang="en-US"/>
              <a:t>4</a:t>
            </a:r>
            <a:r>
              <a:rPr b="0" dirty="0" sz="2400" lang="en-US"/>
              <a:t>0</a:t>
            </a:r>
            <a:r>
              <a:rPr b="0" dirty="0" sz="2400" lang="en-US"/>
              <a:t>1</a:t>
            </a:r>
            <a:r>
              <a:rPr b="0" dirty="0" sz="2400" lang="en-US"/>
              <a:t>1</a:t>
            </a:r>
            <a:r>
              <a:rPr b="0" dirty="0" sz="2400" lang="en-US"/>
              <a:t>1</a:t>
            </a:r>
            <a:r>
              <a:rPr b="0" dirty="0" sz="2400" lang="en-US"/>
              <a:t>1</a:t>
            </a:r>
            <a:r>
              <a:rPr b="0" dirty="0" sz="2400" lang="en-US"/>
              <a:t>0</a:t>
            </a:r>
            <a:r>
              <a:rPr b="0" dirty="0" sz="2400" lang="en-US"/>
              <a:t>3</a:t>
            </a:r>
            <a:r>
              <a:rPr b="0" dirty="0" sz="2400" lang="en-US"/>
              <a:t>3</a:t>
            </a:r>
            <a:r>
              <a:rPr b="0" dirty="0" sz="2400" lang="en-US"/>
              <a:t>0</a:t>
            </a:r>
            <a:r>
              <a:rPr b="0" dirty="0" sz="2400" lang="en-US"/>
              <a:t>0</a:t>
            </a:r>
            <a:r>
              <a:rPr b="0" dirty="0" sz="2400" lang="en-US"/>
              <a:t>3</a:t>
            </a:r>
            <a:r>
              <a:rPr b="0" dirty="0" sz="2400" lang="en-US"/>
              <a:t> </a:t>
            </a:r>
            <a:endParaRPr b="0" dirty="0" sz="2400" lang="en-US">
              <a:cs typeface="Calibri"/>
            </a:endParaRPr>
          </a:p>
          <a:p>
            <a:r>
              <a:rPr b="0" dirty="0" sz="2400" lang="en-US"/>
              <a:t>DEPARTMENT:</a:t>
            </a:r>
            <a:r>
              <a:rPr b="0" dirty="0" sz="2400" lang="en-US"/>
              <a:t> </a:t>
            </a:r>
            <a:r>
              <a:rPr b="0" dirty="0" sz="2400" lang="en-US"/>
              <a:t>B</a:t>
            </a:r>
            <a:r>
              <a:rPr b="0" dirty="0" sz="2400" lang="en-US"/>
              <a:t>C</a:t>
            </a:r>
            <a:r>
              <a:rPr b="0" dirty="0" sz="2400" lang="en-US"/>
              <a:t>A</a:t>
            </a:r>
            <a:r>
              <a:rPr b="0" dirty="0" sz="2400" lang="en-US"/>
              <a:t> </a:t>
            </a:r>
            <a:r>
              <a:rPr b="0" dirty="0" sz="2400" lang="en-US"/>
              <a:t>(</a:t>
            </a:r>
            <a:r>
              <a:rPr b="0" dirty="0" sz="2400" lang="en-US"/>
              <a:t>c</a:t>
            </a:r>
            <a:r>
              <a:rPr b="0" dirty="0" sz="2400" lang="en-US"/>
              <a:t>o</a:t>
            </a:r>
            <a:r>
              <a:rPr b="0" dirty="0" sz="2400" lang="en-US"/>
              <a:t>m</a:t>
            </a:r>
            <a:r>
              <a:rPr b="0" dirty="0" sz="2400" lang="en-US"/>
              <a:t>p</a:t>
            </a:r>
            <a:r>
              <a:rPr b="0" dirty="0" sz="2400" lang="en-US"/>
              <a:t>u</a:t>
            </a:r>
            <a:r>
              <a:rPr b="0" dirty="0" sz="2400" lang="en-US"/>
              <a:t>t</a:t>
            </a:r>
            <a:r>
              <a:rPr b="0" dirty="0" sz="2400" lang="en-US"/>
              <a:t>er</a:t>
            </a:r>
            <a:r>
              <a:rPr b="0" dirty="0" sz="2400" lang="en-US"/>
              <a:t> </a:t>
            </a:r>
            <a:r>
              <a:rPr b="0" dirty="0" sz="2400" lang="en-US"/>
              <a:t>a</a:t>
            </a:r>
            <a:r>
              <a:rPr b="0" dirty="0" sz="2400" lang="en-US"/>
              <a:t>p</a:t>
            </a:r>
            <a:r>
              <a:rPr b="0" dirty="0" sz="2400" lang="en-US"/>
              <a:t>p</a:t>
            </a:r>
            <a:r>
              <a:rPr b="0" dirty="0" sz="2400" lang="en-US"/>
              <a:t>l</a:t>
            </a:r>
            <a:r>
              <a:rPr b="0" dirty="0" sz="2400" lang="en-US"/>
              <a:t>i</a:t>
            </a:r>
            <a:r>
              <a:rPr b="0" dirty="0" sz="2400" lang="en-US"/>
              <a:t>cation</a:t>
            </a:r>
            <a:r>
              <a:rPr b="0" dirty="0" sz="2400" lang="en-US"/>
              <a:t>)</a:t>
            </a:r>
            <a:r>
              <a:rPr b="0" dirty="0" sz="2400" lang="en-US"/>
              <a:t> </a:t>
            </a:r>
            <a:endParaRPr altLang="en-US" b="0" lang="zh-CN"/>
          </a:p>
          <a:p>
            <a:r>
              <a:rPr b="0" dirty="0" sz="2400" lang="en-US"/>
              <a:t>COLLEGE: </a:t>
            </a:r>
            <a:r>
              <a:rPr b="0" dirty="0" sz="2400" lang="en-US"/>
              <a:t>L</a:t>
            </a:r>
            <a:r>
              <a:rPr b="0" dirty="0" sz="2400" lang="en-US"/>
              <a:t>N</a:t>
            </a:r>
            <a:r>
              <a:rPr b="0" dirty="0" sz="2400" lang="en-US"/>
              <a:t> </a:t>
            </a:r>
            <a:r>
              <a:rPr b="0" dirty="0" sz="2400" lang="en-US"/>
              <a:t>G</a:t>
            </a:r>
            <a:r>
              <a:rPr b="0" dirty="0" sz="2400" lang="en-US"/>
              <a:t>O</a:t>
            </a:r>
            <a:r>
              <a:rPr b="0" dirty="0" sz="2400" lang="en-US"/>
              <a:t>V</a:t>
            </a:r>
            <a:r>
              <a:rPr b="0" dirty="0" sz="2400" lang="en-US"/>
              <a:t>ERNMENT</a:t>
            </a:r>
            <a:r>
              <a:rPr b="0" dirty="0" sz="2400" lang="en-US"/>
              <a:t> </a:t>
            </a:r>
            <a:r>
              <a:rPr b="0" dirty="0" sz="2400" lang="en-US"/>
              <a:t>C</a:t>
            </a:r>
            <a:r>
              <a:rPr b="0" dirty="0" sz="2400" lang="en-US"/>
              <a:t>O</a:t>
            </a:r>
            <a:r>
              <a:rPr b="0" dirty="0" sz="2400" lang="en-US"/>
              <a:t>L</a:t>
            </a:r>
            <a:r>
              <a:rPr b="0" dirty="0" sz="2400" lang="en-US"/>
              <a:t>L</a:t>
            </a:r>
            <a:r>
              <a:rPr b="0" dirty="0" sz="2400" lang="en-US"/>
              <a:t>EGE</a:t>
            </a:r>
            <a:r>
              <a:rPr b="0" dirty="0" sz="2400" lang="en-US"/>
              <a:t>/ </a:t>
            </a:r>
            <a:r>
              <a:rPr b="0" dirty="0" sz="2400" lang="en-US"/>
              <a:t>M</a:t>
            </a:r>
            <a:r>
              <a:rPr b="0" dirty="0" sz="2400" lang="en-US"/>
              <a:t>A</a:t>
            </a:r>
            <a:r>
              <a:rPr b="0" dirty="0" sz="2400" lang="en-US"/>
              <a:t>D</a:t>
            </a:r>
            <a:r>
              <a:rPr b="0" dirty="0" sz="2400" lang="en-US"/>
              <a:t>R</a:t>
            </a:r>
            <a:r>
              <a:rPr b="0" dirty="0" sz="2400" lang="en-US"/>
              <a:t>A</a:t>
            </a:r>
            <a:r>
              <a:rPr b="0" dirty="0" sz="2400" lang="en-US"/>
              <a:t>S</a:t>
            </a:r>
            <a:r>
              <a:rPr b="0" dirty="0" sz="2400" lang="en-US"/>
              <a:t> </a:t>
            </a:r>
            <a:r>
              <a:rPr b="0" dirty="0" sz="2400" lang="en-US"/>
              <a:t>UN</a:t>
            </a:r>
            <a:r>
              <a:rPr b="0" dirty="0" sz="2400" lang="en-US"/>
              <a:t>IVERSITY</a:t>
            </a:r>
            <a:endParaRPr altLang="en-US" b="0" lang="zh-CN"/>
          </a:p>
          <a:p>
            <a:r>
              <a:rPr b="0" dirty="0" sz="2400" lang="en-US"/>
              <a:t>           </a:t>
            </a:r>
            <a:endParaRPr b="0"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66675" y="269430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884289" y="908240"/>
            <a:ext cx="3059310" cy="5361571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294237" y="883475"/>
            <a:ext cx="3059310" cy="5768932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755332" y="2016441"/>
            <a:ext cx="9683895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folio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tive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technical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edge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JavaScript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ional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ents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ncer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ity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ility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tunities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GitHub 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k</a:t>
            </a:r>
            <a:endParaRPr lang="en-US"/>
          </a:p>
        </p:txBody>
      </p:sp>
      <p:sp>
        <p:nvSpPr>
          <p:cNvPr id="1048708" name=""/>
          <p:cNvSpPr>
            <a:spLocks noGrp="1"/>
          </p:cNvSpPr>
          <p:nvPr>
            <p:ph type="body" idx="1"/>
          </p:nvPr>
        </p:nvSpPr>
        <p:spPr>
          <a:xfrm>
            <a:off x="295620" y="2199029"/>
            <a:ext cx="11896380" cy="266700"/>
          </a:xfrm>
        </p:spPr>
        <p:txBody>
          <a:bodyPr/>
          <a:p>
            <a:r>
              <a:rPr lang="en-US"/>
              <a:t>https://deepika200607.github.io/KJ-Deepi-/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447675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ortfolio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CRIPT</a:t>
            </a:r>
            <a:r>
              <a:rPr dirty="0" sz="29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lang="en-US" spc="25"/>
              <a:t>T</a:t>
            </a:r>
            <a:r>
              <a:rPr dirty="0" sz="4250" lang="en-US" spc="25"/>
              <a:t>I</a:t>
            </a:r>
            <a:r>
              <a:rPr dirty="0" sz="4250" lang="en-US" spc="25"/>
              <a:t>T</a:t>
            </a:r>
            <a:r>
              <a:rPr dirty="0" sz="4250" lang="en-US" spc="25"/>
              <a:t>L</a:t>
            </a:r>
            <a:r>
              <a:rPr dirty="0" sz="4250" lang="en-US" spc="25"/>
              <a:t>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914400" y="-447675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447674" y="628650"/>
            <a:ext cx="2357120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</a:t>
            </a:r>
            <a:r>
              <a:rPr dirty="0" lang="en-US"/>
              <a:t>A</a:t>
            </a:r>
            <a:endParaRPr altLang="en-US" lang="zh-CN"/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516742" y="1346835"/>
            <a:ext cx="9294007" cy="42824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Traditional</a:t>
            </a:r>
            <a:r>
              <a:rPr sz="2800" lang="en-US">
                <a:solidFill>
                  <a:srgbClr val="000000"/>
                </a:solidFill>
              </a:rPr>
              <a:t> resume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don't</a:t>
            </a:r>
            <a:r>
              <a:rPr sz="2800" lang="en-US">
                <a:solidFill>
                  <a:srgbClr val="000000"/>
                </a:solidFill>
              </a:rPr>
              <a:t> show</a:t>
            </a:r>
            <a:r>
              <a:rPr sz="2800" lang="en-US">
                <a:solidFill>
                  <a:srgbClr val="000000"/>
                </a:solidFill>
              </a:rPr>
              <a:t> practical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clearly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ents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erent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pres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ional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platform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achievemen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lio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this by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ty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676275" y="1764030"/>
            <a:ext cx="9496557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Developed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ect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act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technical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achievement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Cont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699451" y="2262313"/>
            <a:ext cx="9052967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ents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ase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&amp;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ncer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Attract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ional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onal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lity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ere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2819400" y="2019300"/>
            <a:ext cx="7589234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nolog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CRIPT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ty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/</a:t>
            </a:r>
            <a:r>
              <a:rPr sz="2800" lang="en-US">
                <a:solidFill>
                  <a:srgbClr val="000000"/>
                </a:solidFill>
              </a:rPr>
              <a:t>Code pen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Hosted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/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852914" y="1881027"/>
            <a:ext cx="868161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an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design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tablets 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ption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click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/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755332" y="1596963"/>
            <a:ext cx="8924361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ling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design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ional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Mobile</a:t>
            </a:r>
            <a:r>
              <a:rPr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act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lio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LinkedIn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2025-09-08T04:58:49Z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3cf6d49d832b44cd8c66c3564b7707d4</vt:lpwstr>
  </property>
</Properties>
</file>