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6" r:id="rId6"/>
    <p:sldId id="258" r:id="rId7"/>
    <p:sldId id="262" r:id="rId8"/>
    <p:sldId id="268" r:id="rId9"/>
    <p:sldId id="265" r:id="rId10"/>
    <p:sldId id="269"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35" y="1122680"/>
            <a:ext cx="11730990" cy="2387600"/>
          </a:xfrm>
        </p:spPr>
        <p:txBody>
          <a:bodyPr>
            <a:normAutofit/>
          </a:bodyPr>
          <a:lstStyle/>
          <a:p>
            <a:r>
              <a:rPr lang="en-US" altLang="en-GB" sz="3200" dirty="0">
                <a:latin typeface="Times New Roman" panose="02020603050405020304" charset="0"/>
                <a:cs typeface="Times New Roman" panose="02020603050405020304" charset="0"/>
              </a:rPr>
              <a:t>DEPARTMENT OF ELECTRONICS AND COMMUNICATION ENGINEERING</a:t>
            </a:r>
            <a:br>
              <a:rPr lang="en-US" altLang="en-GB" sz="3200" dirty="0">
                <a:latin typeface="Times New Roman" panose="02020603050405020304" charset="0"/>
                <a:cs typeface="Times New Roman" panose="02020603050405020304" charset="0"/>
              </a:rPr>
            </a:br>
            <a:br>
              <a:rPr lang="en-US" altLang="en-GB" sz="3200" dirty="0">
                <a:latin typeface="Times New Roman" panose="02020603050405020304" charset="0"/>
                <a:cs typeface="Times New Roman" panose="02020603050405020304" charset="0"/>
              </a:rPr>
            </a:br>
            <a:r>
              <a:rPr lang="en-US" altLang="en-GB" sz="3200" dirty="0">
                <a:latin typeface="Times New Roman" panose="02020603050405020304" charset="0"/>
                <a:cs typeface="Times New Roman" panose="02020603050405020304" charset="0"/>
              </a:rPr>
              <a:t>Academic Year 2024-2025 (EVEN SEM)</a:t>
            </a:r>
            <a:endParaRPr lang="en-US" altLang="en-GB" sz="32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949960" y="3602355"/>
            <a:ext cx="9718040" cy="2156460"/>
          </a:xfrm>
        </p:spPr>
        <p:txBody>
          <a:bodyPr/>
          <a:lstStyle/>
          <a:p>
            <a:endParaRPr lang="en-US" altLang="en-GB" sz="3200" dirty="0">
              <a:latin typeface="Times New Roman" panose="02020603050405020304" charset="0"/>
              <a:cs typeface="Times New Roman" panose="02020603050405020304" charset="0"/>
            </a:endParaRPr>
          </a:p>
          <a:p>
            <a:r>
              <a:rPr lang="en-US" altLang="en-GB" sz="2800" dirty="0">
                <a:latin typeface="Times New Roman" panose="02020603050405020304" charset="0"/>
                <a:cs typeface="Times New Roman" panose="02020603050405020304" charset="0"/>
              </a:rPr>
              <a:t>ECB1223 – MICROCONTROLLERS AND INTERFACING</a:t>
            </a:r>
            <a:endParaRPr lang="en-US" altLang="en-GB" sz="2800"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507" y="500062"/>
            <a:ext cx="10515600" cy="1325563"/>
          </a:xfrm>
        </p:spPr>
        <p:txBody>
          <a:bodyPr/>
          <a:lstStyle/>
          <a:p>
            <a:pPr algn="ctr"/>
            <a:r>
              <a:rPr lang="en-US" altLang="en-GB" sz="3600" dirty="0">
                <a:latin typeface="Times New Roman" panose="02020603050405020304" charset="0"/>
                <a:cs typeface="Times New Roman" panose="02020603050405020304" charset="0"/>
              </a:rPr>
              <a:t>References</a:t>
            </a:r>
            <a:endParaRPr lang="en-US" altLang="en-GB" sz="36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algn="just">
              <a:lnSpc>
                <a:spcPct val="150000"/>
              </a:lnSpc>
            </a:pPr>
            <a:r>
              <a:rPr lang="en-IN" sz="2200" dirty="0">
                <a:latin typeface="Times New Roman" panose="02020603050405020304" charset="0"/>
                <a:cs typeface="Times New Roman" panose="02020603050405020304" charset="0"/>
              </a:rPr>
              <a:t>K Sai Kumar, </a:t>
            </a:r>
            <a:r>
              <a:rPr lang="en-IN" sz="2200" dirty="0" err="1">
                <a:latin typeface="Times New Roman" panose="02020603050405020304" charset="0"/>
                <a:cs typeface="Times New Roman" panose="02020603050405020304" charset="0"/>
              </a:rPr>
              <a:t>Sirolla</a:t>
            </a:r>
            <a:r>
              <a:rPr lang="en-IN" sz="2200" dirty="0">
                <a:latin typeface="Times New Roman" panose="02020603050405020304" charset="0"/>
                <a:cs typeface="Times New Roman" panose="02020603050405020304" charset="0"/>
              </a:rPr>
              <a:t> Rajasekhar, Shaik Haseeb Tanveer, S Venkata Prasad, Reddy, </a:t>
            </a:r>
            <a:r>
              <a:rPr lang="en-IN" sz="2200" dirty="0" err="1">
                <a:latin typeface="Times New Roman" panose="02020603050405020304" charset="0"/>
                <a:cs typeface="Times New Roman" panose="02020603050405020304" charset="0"/>
              </a:rPr>
              <a:t>Valthati</a:t>
            </a:r>
            <a:r>
              <a:rPr lang="en-IN" sz="2200" dirty="0">
                <a:latin typeface="Times New Roman" panose="02020603050405020304" charset="0"/>
                <a:cs typeface="Times New Roman" panose="02020603050405020304" charset="0"/>
              </a:rPr>
              <a:t> </a:t>
            </a:r>
            <a:r>
              <a:rPr lang="en-IN" sz="2200" dirty="0" err="1">
                <a:latin typeface="Times New Roman" panose="02020603050405020304" charset="0"/>
                <a:cs typeface="Times New Roman" panose="02020603050405020304" charset="0"/>
              </a:rPr>
              <a:t>Allababu</a:t>
            </a:r>
            <a:r>
              <a:rPr lang="en-IN" sz="2200" dirty="0">
                <a:latin typeface="Times New Roman" panose="02020603050405020304" charset="0"/>
                <a:cs typeface="Times New Roman" panose="02020603050405020304" charset="0"/>
              </a:rPr>
              <a:t>, K A Rahman. AUTOMATIC TEMPERATURE BASED FAN CONTROLLER. Journal of Engineering Sciences. Vol 14 Issue 05,2023</a:t>
            </a:r>
            <a:endParaRPr lang="en-IN" sz="2200" dirty="0">
              <a:latin typeface="Times New Roman" panose="02020603050405020304" charset="0"/>
              <a:cs typeface="Times New Roman" panose="02020603050405020304" charset="0"/>
            </a:endParaRPr>
          </a:p>
          <a:p>
            <a:pPr algn="just">
              <a:lnSpc>
                <a:spcPct val="150000"/>
              </a:lnSpc>
            </a:pPr>
            <a:r>
              <a:rPr lang="en-IN" sz="2200" dirty="0">
                <a:latin typeface="Times New Roman" panose="02020603050405020304" charset="0"/>
                <a:cs typeface="Times New Roman" panose="02020603050405020304" charset="0"/>
              </a:rPr>
              <a:t>M. A. A. Mashud, Dilruba Yasmin, M. A. Razzaque and M. H. Uddin. AUTOMATIC ROOM TEMPERATURE CONTROLLED FAN SPEED CONTROLLER USING PT-100. International Journal of Scientific &amp; Engineering Research, Volume 6, Issue 8, August-2015. ISSN 2229-5518</a:t>
            </a:r>
            <a:endParaRPr lang="en-GB" altLang="en-US" sz="22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3853"/>
            <a:ext cx="10515600" cy="5673110"/>
          </a:xfrm>
        </p:spPr>
        <p:txBody>
          <a:bodyPr/>
          <a:lstStyle/>
          <a:p>
            <a:endParaRPr lang="en-US" altLang="en-GB" dirty="0"/>
          </a:p>
          <a:p>
            <a:pPr marL="0" indent="0" algn="ctr">
              <a:buNone/>
            </a:pPr>
            <a:r>
              <a:rPr lang="en-US" altLang="en-GB" dirty="0">
                <a:latin typeface="Times New Roman" panose="02020603050405020304" charset="0"/>
                <a:cs typeface="Times New Roman" panose="02020603050405020304" charset="0"/>
              </a:rPr>
              <a:t>TEMPERATURE TUNED FANS</a:t>
            </a:r>
            <a:endParaRPr lang="en-US" altLang="en-GB" dirty="0">
              <a:latin typeface="Times New Roman" panose="02020603050405020304" charset="0"/>
              <a:cs typeface="Times New Roman" panose="02020603050405020304" charset="0"/>
            </a:endParaRPr>
          </a:p>
          <a:p>
            <a:endParaRPr lang="en-US" altLang="en-GB" dirty="0"/>
          </a:p>
          <a:p>
            <a:endParaRPr lang="en-US" altLang="en-GB" dirty="0"/>
          </a:p>
          <a:p>
            <a:r>
              <a:rPr lang="en-US" altLang="en-GB" dirty="0">
                <a:latin typeface="Times New Roman" panose="02020603050405020304" charset="0"/>
                <a:cs typeface="Times New Roman" panose="02020603050405020304" charset="0"/>
              </a:rPr>
              <a:t>Team members</a:t>
            </a:r>
            <a:r>
              <a:rPr lang="en-US" altLang="en-GB" dirty="0"/>
              <a:t>                                                             </a:t>
            </a:r>
            <a:r>
              <a:rPr lang="en-US" altLang="en-GB" dirty="0">
                <a:latin typeface="Times New Roman" panose="02020603050405020304" charset="0"/>
                <a:cs typeface="Times New Roman" panose="02020603050405020304" charset="0"/>
              </a:rPr>
              <a:t>Guide Name</a:t>
            </a:r>
            <a:endParaRPr lang="en-US" altLang="en-GB" dirty="0">
              <a:latin typeface="Times New Roman" panose="02020603050405020304" charset="0"/>
              <a:cs typeface="Times New Roman" panose="02020603050405020304" charset="0"/>
            </a:endParaRPr>
          </a:p>
          <a:p>
            <a:r>
              <a:rPr lang="en-US" altLang="en-GB" sz="2400" dirty="0">
                <a:latin typeface="Times New Roman" panose="02020603050405020304" charset="0"/>
                <a:cs typeface="Times New Roman" panose="02020603050405020304" charset="0"/>
              </a:rPr>
              <a:t>AKSHAYA N S (927623BEC006</a:t>
            </a:r>
            <a:r>
              <a:rPr lang="en-US" altLang="en-GB" dirty="0"/>
              <a:t>)                                </a:t>
            </a:r>
            <a:r>
              <a:rPr lang="en-US" altLang="en-GB" dirty="0" err="1">
                <a:latin typeface="Times New Roman" panose="02020603050405020304" charset="0"/>
                <a:cs typeface="Times New Roman" panose="02020603050405020304" charset="0"/>
              </a:rPr>
              <a:t>Dr.K.Karthikeyan</a:t>
            </a:r>
            <a:endParaRPr lang="en-US" altLang="en-GB" dirty="0">
              <a:latin typeface="Times New Roman" panose="02020603050405020304" charset="0"/>
              <a:cs typeface="Times New Roman" panose="02020603050405020304" charset="0"/>
            </a:endParaRPr>
          </a:p>
          <a:p>
            <a:r>
              <a:rPr lang="en-US" altLang="en-GB" sz="2400" dirty="0">
                <a:latin typeface="Times New Roman" panose="02020603050405020304" charset="0"/>
                <a:cs typeface="Times New Roman" panose="02020603050405020304" charset="0"/>
              </a:rPr>
              <a:t>CHANDIKA K (927623BEC020)</a:t>
            </a:r>
            <a:endParaRPr lang="en-US" altLang="en-GB" sz="2400" dirty="0">
              <a:latin typeface="Times New Roman" panose="02020603050405020304" charset="0"/>
              <a:cs typeface="Times New Roman" panose="02020603050405020304" charset="0"/>
            </a:endParaRPr>
          </a:p>
          <a:p>
            <a:r>
              <a:rPr lang="en-US" altLang="en-GB" sz="2400" dirty="0">
                <a:latin typeface="Times New Roman" panose="02020603050405020304" charset="0"/>
                <a:cs typeface="Times New Roman" panose="02020603050405020304" charset="0"/>
              </a:rPr>
              <a:t>DEEPIKA S     (927623BEC023)</a:t>
            </a:r>
            <a:endParaRPr lang="en-US" altLang="en-GB" sz="2400" dirty="0">
              <a:latin typeface="Times New Roman" panose="02020603050405020304" charset="0"/>
              <a:cs typeface="Times New Roman" panose="02020603050405020304" charset="0"/>
            </a:endParaRPr>
          </a:p>
          <a:p>
            <a:r>
              <a:rPr lang="en-US" altLang="en-GB" sz="2400" dirty="0">
                <a:latin typeface="Times New Roman" panose="02020603050405020304" charset="0"/>
                <a:cs typeface="Times New Roman" panose="02020603050405020304" charset="0"/>
              </a:rPr>
              <a:t>DHARANI S   (927623BEC029)</a:t>
            </a:r>
            <a:endParaRPr lang="en-US" altLang="en-GB" sz="2400" dirty="0">
              <a:latin typeface="Times New Roman" panose="02020603050405020304" charset="0"/>
              <a:cs typeface="Times New Roman" panose="02020603050405020304" charset="0"/>
            </a:endParaRPr>
          </a:p>
          <a:p>
            <a:pPr marL="0" indent="0">
              <a:buNone/>
            </a:pPr>
            <a:endParaRPr lang="en-US" altLang="en-GB" sz="24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GB" sz="3600" dirty="0">
                <a:latin typeface="Times New Roman" panose="02020603050405020304" charset="0"/>
                <a:cs typeface="Times New Roman" panose="02020603050405020304" charset="0"/>
              </a:rPr>
              <a:t>Objective</a:t>
            </a:r>
            <a:endParaRPr lang="en-US" altLang="en-GB" sz="36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algn="just">
              <a:lnSpc>
                <a:spcPct val="150000"/>
              </a:lnSpc>
            </a:pPr>
            <a:r>
              <a:rPr lang="en-US" altLang="en-US" sz="2200" dirty="0">
                <a:latin typeface="Times New Roman" panose="02020603050405020304" charset="0"/>
                <a:cs typeface="Times New Roman" panose="02020603050405020304" charset="0"/>
              </a:rPr>
              <a:t>The objective of this project is to design a temperature-tuned fan using a microcontroller for automatic speed control. The system will read real-time temperature data using a sensor and adjust the fan speed accordingly. This will improve user comfort by maintaining an optimal room temperature without manual adjustments. It will also help reduce energy consumption by running the fan only as needed. The goal is to create an efficient, cost-effective, and user-friendly fan control system.</a:t>
            </a:r>
            <a:endParaRPr lang="en-GB" altLang="en-US" sz="22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latin typeface="Times New Roman" panose="02020603050405020304" charset="0"/>
                <a:cs typeface="Times New Roman" panose="02020603050405020304" charset="0"/>
              </a:rPr>
              <a:t>LITERATURE SURVEY</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35330" y="1367155"/>
            <a:ext cx="10515600" cy="4351338"/>
          </a:xfrm>
        </p:spPr>
        <p:txBody>
          <a:bodyPr>
            <a:noAutofit/>
          </a:bodyPr>
          <a:p>
            <a:pPr algn="just">
              <a:lnSpc>
                <a:spcPct val="160000"/>
              </a:lnSpc>
            </a:pPr>
            <a:r>
              <a:rPr lang="en-US" sz="2100" dirty="0">
                <a:latin typeface="Times New Roman" panose="02020603050405020304" charset="0"/>
                <a:cs typeface="Times New Roman" panose="02020603050405020304" charset="0"/>
                <a:sym typeface="+mn-ea"/>
              </a:rPr>
              <a:t>Numerous studies and projects have explored temperature-based fan control systems to enhance energy efficiency and automation. Traditional systems use thermistors or analog sensors to regulate fan speed, but they lack remote monitoring and adaptability. </a:t>
            </a:r>
            <a:endParaRPr lang="en-US" sz="2100" dirty="0">
              <a:latin typeface="Times New Roman" panose="02020603050405020304" charset="0"/>
              <a:cs typeface="Times New Roman" panose="02020603050405020304" charset="0"/>
            </a:endParaRPr>
          </a:p>
          <a:p>
            <a:pPr algn="just">
              <a:lnSpc>
                <a:spcPct val="160000"/>
              </a:lnSpc>
            </a:pPr>
            <a:r>
              <a:rPr lang="en-US" sz="2100" dirty="0">
                <a:latin typeface="Times New Roman" panose="02020603050405020304" charset="0"/>
                <a:cs typeface="Times New Roman" panose="02020603050405020304" charset="0"/>
                <a:sym typeface="+mn-ea"/>
              </a:rPr>
              <a:t>Recent advancements in IoT have introduced modules like ESP8266 and ESP32, enabling real-time data collection and control over Wi-Fi. Research shows that integrating temperature sensors such as DHT11 or LM35 with IoT platforms allows for precise environmental monitoring and dynamic fan control. </a:t>
            </a:r>
            <a:endParaRPr lang="en-US" sz="2100" dirty="0">
              <a:latin typeface="Times New Roman" panose="02020603050405020304" charset="0"/>
              <a:cs typeface="Times New Roman" panose="02020603050405020304" charset="0"/>
            </a:endParaRPr>
          </a:p>
          <a:p>
            <a:pPr algn="just">
              <a:lnSpc>
                <a:spcPct val="160000"/>
              </a:lnSpc>
            </a:pPr>
            <a:r>
              <a:rPr lang="en-US" sz="2100" dirty="0">
                <a:latin typeface="Times New Roman" panose="02020603050405020304" charset="0"/>
                <a:cs typeface="Times New Roman" panose="02020603050405020304" charset="0"/>
                <a:sym typeface="+mn-ea"/>
              </a:rPr>
              <a:t>Projects using platforms like Blynk, </a:t>
            </a:r>
            <a:r>
              <a:rPr lang="en-US" sz="2100" dirty="0" err="1">
                <a:latin typeface="Times New Roman" panose="02020603050405020304" charset="0"/>
                <a:cs typeface="Times New Roman" panose="02020603050405020304" charset="0"/>
                <a:sym typeface="+mn-ea"/>
              </a:rPr>
              <a:t>ThingSpeak</a:t>
            </a:r>
            <a:r>
              <a:rPr lang="en-US" sz="2100" dirty="0">
                <a:latin typeface="Times New Roman" panose="02020603050405020304" charset="0"/>
                <a:cs typeface="Times New Roman" panose="02020603050405020304" charset="0"/>
                <a:sym typeface="+mn-ea"/>
              </a:rPr>
              <a:t>, and Firebase have demonstrated the effectiveness of cloud-based interfaces for remote access. Studies also highlight the potential of threshold-based automation, reducing energy consumption and improving user convenience.</a:t>
            </a:r>
            <a:endParaRPr lang="en-US" sz="2100" dirty="0">
              <a:latin typeface="Times New Roman" panose="02020603050405020304" charset="0"/>
              <a:cs typeface="Times New Roman" panose="02020603050405020304" charset="0"/>
            </a:endParaRPr>
          </a:p>
          <a:p>
            <a:endParaRPr lang="en-US" sz="12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GB" sz="3600" dirty="0">
                <a:latin typeface="Times New Roman" panose="02020603050405020304" charset="0"/>
                <a:cs typeface="Times New Roman" panose="02020603050405020304" charset="0"/>
              </a:rPr>
              <a:t>Problem Analysis</a:t>
            </a:r>
            <a:endParaRPr lang="en-US" altLang="en-GB" sz="36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algn="just">
              <a:lnSpc>
                <a:spcPct val="150000"/>
              </a:lnSpc>
            </a:pPr>
            <a:r>
              <a:rPr lang="en-US" sz="2200" dirty="0">
                <a:latin typeface="Times New Roman" panose="02020603050405020304" charset="0"/>
                <a:cs typeface="Times New Roman" panose="02020603050405020304" charset="0"/>
                <a:sym typeface="+mn-ea"/>
              </a:rPr>
              <a:t>Conventional fan systems lack automation, real-time monitoring, leading to inefficient energy use and inconsistent cooling. Manual control is impractical in fluctuating environments, especially in large  areas. This results in higher electricity costs, reduced device lifespan, and poor thermal comfort. A temperature-based, IoT-enabled system can address these issues by offering smart, responsive control, improving energy efficiency and convenience.</a:t>
            </a:r>
            <a:endParaRPr lang="en-IN" sz="2200" b="1" dirty="0">
              <a:latin typeface="Times New Roman" panose="02020603050405020304" charset="0"/>
              <a:cs typeface="Times New Roman" panose="02020603050405020304" charset="0"/>
            </a:endParaRPr>
          </a:p>
          <a:p>
            <a:pPr algn="just">
              <a:lnSpc>
                <a:spcPct val="150000"/>
              </a:lnSpc>
            </a:pPr>
            <a:endParaRPr lang="en-GB" altLang="en-US" sz="22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GB" sz="3600" dirty="0">
                <a:latin typeface="Times New Roman" panose="02020603050405020304" charset="0"/>
                <a:cs typeface="Times New Roman" panose="02020603050405020304" charset="0"/>
              </a:rPr>
              <a:t>Solution</a:t>
            </a:r>
            <a:endParaRPr lang="en-US" altLang="en-GB" sz="36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20000"/>
          </a:bodyPr>
          <a:lstStyle/>
          <a:p>
            <a:pPr algn="just">
              <a:lnSpc>
                <a:spcPct val="150000"/>
              </a:lnSpc>
            </a:pPr>
            <a:r>
              <a:rPr lang="en-US" altLang="en-US" sz="2590" dirty="0">
                <a:latin typeface="Times New Roman" panose="02020603050405020304" charset="0"/>
                <a:cs typeface="Times New Roman" panose="02020603050405020304" charset="0"/>
              </a:rPr>
              <a:t>The proposed method uses an Arduino-based automatic fan control system that adjusts speed based on real-time temperature readings from a sensor (DHT11). The Arduino processes the data and generates a PWM signal to control the fan speed via a motor driver (MOSFET). The fan runs at different speeds based on temperature thresholds, ensuring energy efficiency and automatic cooling. An LCD display shows temperature and fan status, and IoT integration (optional) allows remote monitoring. This system is cost-effective, scalable, and suitable for smart home automation.</a:t>
            </a:r>
            <a:endParaRPr lang="en-GB" altLang="en-US" sz="259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latin typeface="Times New Roman" panose="02020603050405020304" charset="0"/>
                <a:cs typeface="Times New Roman" panose="02020603050405020304" charset="0"/>
              </a:rPr>
              <a:t>Technology Adopted</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lnSpc>
                <a:spcPct val="150000"/>
              </a:lnSpc>
            </a:pPr>
            <a:r>
              <a:rPr lang="en-IN" dirty="0">
                <a:latin typeface="Times New Roman" panose="02020603050405020304" charset="0"/>
                <a:cs typeface="Times New Roman" panose="02020603050405020304" charset="0"/>
                <a:sym typeface="+mn-ea"/>
              </a:rPr>
              <a:t>Microcontroller (ESP32 / Arduino):Core controller used for processing sensor data and controlling fan speed.</a:t>
            </a:r>
            <a:endParaRPr lang="en-IN" dirty="0">
              <a:latin typeface="Times New Roman" panose="02020603050405020304" charset="0"/>
              <a:cs typeface="Times New Roman" panose="02020603050405020304" charset="0"/>
            </a:endParaRPr>
          </a:p>
          <a:p>
            <a:pPr algn="just">
              <a:lnSpc>
                <a:spcPct val="150000"/>
              </a:lnSpc>
            </a:pPr>
            <a:r>
              <a:rPr lang="en-IN" dirty="0">
                <a:latin typeface="Times New Roman" panose="02020603050405020304" charset="0"/>
                <a:cs typeface="Times New Roman" panose="02020603050405020304" charset="0"/>
                <a:sym typeface="+mn-ea"/>
              </a:rPr>
              <a:t>Temperature Sensor (DHT11 / LM35):Measures ambient temperature and sends data to the microcontroller. </a:t>
            </a:r>
            <a:endParaRPr lang="en-IN" dirty="0">
              <a:latin typeface="Times New Roman" panose="02020603050405020304" charset="0"/>
              <a:cs typeface="Times New Roman" panose="02020603050405020304" charset="0"/>
            </a:endParaRPr>
          </a:p>
          <a:p>
            <a:pPr algn="just">
              <a:lnSpc>
                <a:spcPct val="150000"/>
              </a:lnSpc>
            </a:pPr>
            <a:r>
              <a:rPr lang="en-IN" dirty="0">
                <a:latin typeface="Times New Roman" panose="02020603050405020304" charset="0"/>
                <a:cs typeface="Times New Roman" panose="02020603050405020304" charset="0"/>
                <a:sym typeface="+mn-ea"/>
              </a:rPr>
              <a:t>PWM (Pulse Width Modulation):Technique used to control fan speed based on temperature readings.</a:t>
            </a:r>
            <a:endParaRPr lang="en-IN" dirty="0">
              <a:latin typeface="Times New Roman" panose="02020603050405020304" charset="0"/>
              <a:cs typeface="Times New Roman" panose="02020603050405020304" charset="0"/>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t>Connection Diagram</a:t>
            </a:r>
            <a:endParaRPr lang="en-US" altLang="en-GB"/>
          </a:p>
        </p:txBody>
      </p:sp>
      <p:pic>
        <p:nvPicPr>
          <p:cNvPr id="4" name="Content Placeholder 3"/>
          <p:cNvPicPr>
            <a:picLocks noChangeAspect="1"/>
          </p:cNvPicPr>
          <p:nvPr>
            <p:ph idx="1"/>
          </p:nvPr>
        </p:nvPicPr>
        <p:blipFill>
          <a:blip r:embed="rId1"/>
          <a:stretch>
            <a:fillRect/>
          </a:stretch>
        </p:blipFill>
        <p:spPr>
          <a:xfrm>
            <a:off x="1623695" y="1488440"/>
            <a:ext cx="7960995" cy="4688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latin typeface="Times New Roman" panose="02020603050405020304" charset="0"/>
                <a:cs typeface="Times New Roman" panose="02020603050405020304" charset="0"/>
              </a:rPr>
              <a:t>Conclusion</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881505"/>
            <a:ext cx="10515600" cy="4351338"/>
          </a:xfrm>
        </p:spPr>
        <p:txBody>
          <a:bodyPr/>
          <a:p>
            <a:pPr algn="just">
              <a:lnSpc>
                <a:spcPct val="150000"/>
              </a:lnSpc>
            </a:pPr>
            <a:r>
              <a:rPr lang="en-US" dirty="0">
                <a:latin typeface="Times New Roman" panose="02020603050405020304" charset="0"/>
                <a:cs typeface="Times New Roman" panose="02020603050405020304" charset="0"/>
                <a:sym typeface="+mn-ea"/>
              </a:rPr>
              <a:t>The project successfully demonstrates an automatic fan control system using a microcontroller and IoT. It adjusts fan speed based on temperature and allows monitoring, making it energy-efficient and user-friendly for smart home applications.</a:t>
            </a:r>
            <a:endParaRPr lang="en-US" dirty="0">
              <a:latin typeface="Times New Roman" panose="02020603050405020304" charset="0"/>
              <a:cs typeface="Times New Roman" panose="02020603050405020304" charset="0"/>
            </a:endParaRPr>
          </a:p>
          <a:p>
            <a:pPr algn="just">
              <a:lnSpc>
                <a:spcPct val="150000"/>
              </a:lnSpc>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3827</Words>
  <Application>WPS Presentation</Application>
  <PresentationFormat>Widescreen</PresentationFormat>
  <Paragraphs>53</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Times New Roman</vt:lpstr>
      <vt:lpstr>Microsoft YaHei</vt:lpstr>
      <vt:lpstr>Arial Unicode MS</vt:lpstr>
      <vt:lpstr>Calibri Light</vt:lpstr>
      <vt:lpstr>Calibri</vt:lpstr>
      <vt:lpstr>Office Theme</vt:lpstr>
      <vt:lpstr>DEPARTMENT OF ELECTRONICS AND COMMUNICATION ENGINEERING  Academic Year 2024-2025 (EVEN SEM)</vt:lpstr>
      <vt:lpstr>PowerPoint 演示文稿</vt:lpstr>
      <vt:lpstr>Objective</vt:lpstr>
      <vt:lpstr>LITERATURE SURVEY</vt:lpstr>
      <vt:lpstr>Problem Analysis</vt:lpstr>
      <vt:lpstr>Solution</vt:lpstr>
      <vt:lpstr>Technology Adopted</vt:lpstr>
      <vt:lpstr>Connection Diagram</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  Academic Year 2024-2025 (EVEN SEM)</dc:title>
  <dc:creator/>
  <cp:lastModifiedBy>Deepika sekar</cp:lastModifiedBy>
  <cp:revision>11</cp:revision>
  <dcterms:created xsi:type="dcterms:W3CDTF">2025-01-31T04:50:00Z</dcterms:created>
  <dcterms:modified xsi:type="dcterms:W3CDTF">2025-10-08T16:09:21Z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9A7BD5591D6A4BBC92BDD0BF48D8D320_13</vt:lpwstr>
  </property>
  <property fmtid="{D5CDD505-2E9C-101B-9397-08002B2CF9AE}" pid="3" name="KSOProductBuildVer">
    <vt:lpwstr>1033-12.2.0.22549</vt:lpwstr>
  </property>
</Properties>
</file>