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A79-8C49-9898-1A4B183F1BA3}"/>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A79-8C49-9898-1A4B183F1BA3}"/>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A79-8C49-9898-1A4B183F1BA3}"/>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A79-8C49-9898-1A4B183F1BA3}"/>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IN" sz="2400" dirty="0"/>
              <a:t>ST</a:t>
            </a:r>
            <a:r>
              <a:rPr lang="en-US" sz="2400" dirty="0"/>
              <a:t>UDENT NAME:</a:t>
            </a:r>
            <a:r>
              <a:rPr lang="en-US" altLang="en-GB" sz="2400" dirty="0"/>
              <a:t> </a:t>
            </a:r>
            <a:r>
              <a:rPr lang="en-IN" altLang="en-GB" sz="2400" dirty="0" err="1"/>
              <a:t>Deepika</a:t>
            </a:r>
            <a:r>
              <a:rPr lang="en-IN" altLang="en-GB" sz="2400" dirty="0"/>
              <a:t>. S</a:t>
            </a:r>
            <a:endParaRPr lang="en-US" sz="2800" dirty="0"/>
          </a:p>
          <a:p>
            <a:r>
              <a:rPr lang="en-US" sz="2400" dirty="0"/>
              <a:t>REGISTER </a:t>
            </a:r>
            <a:r>
              <a:rPr lang="en-IN" sz="2400" dirty="0"/>
              <a:t>NO:122202988</a:t>
            </a:r>
            <a:endParaRPr sz="2800" dirty="0"/>
          </a:p>
          <a:p>
            <a:r>
              <a:rPr lang="en-US" sz="2400" dirty="0"/>
              <a:t>DEPARTMENT:</a:t>
            </a:r>
            <a:r>
              <a:rPr lang="en-IN" sz="2400" dirty="0"/>
              <a:t> (B.COM SECRETARYSHIP) </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Anusree. R</cp:lastModifiedBy>
  <cp:revision>1</cp:revision>
  <dcterms:created xsi:type="dcterms:W3CDTF">2024-03-29T04:07:22Z</dcterms:created>
  <dcterms:modified xsi:type="dcterms:W3CDTF">2024-09-09T04:00:18Z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