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5/31/2024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5/31/2024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B002BB-6484-8E33-8F01-3346B73F3201}"/>
              </a:ext>
            </a:extLst>
          </p:cNvPr>
          <p:cNvSpPr/>
          <p:nvPr/>
        </p:nvSpPr>
        <p:spPr>
          <a:xfrm>
            <a:off x="1430147" y="2967335"/>
            <a:ext cx="9331722" cy="1908215"/>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Cost of living analysis (Power Bi)</a:t>
            </a:r>
          </a:p>
          <a:p>
            <a:pPr algn="ctr"/>
            <a:r>
              <a:rPr lang="en-US" sz="3200" b="0" cap="none" spc="0" dirty="0" err="1">
                <a:ln w="0"/>
                <a:solidFill>
                  <a:schemeClr val="tx1"/>
                </a:solidFill>
                <a:effectLst>
                  <a:outerShdw blurRad="38100" dist="19050" dir="2700000" algn="tl" rotWithShape="0">
                    <a:schemeClr val="dk1">
                      <a:alpha val="40000"/>
                    </a:schemeClr>
                  </a:outerShdw>
                </a:effectLst>
              </a:rPr>
              <a:t>Mentorness</a:t>
            </a:r>
            <a:endParaRPr lang="en-US" sz="3200" b="0" cap="none" spc="0" dirty="0">
              <a:ln w="0"/>
              <a:solidFill>
                <a:schemeClr val="tx1"/>
              </a:solidFill>
              <a:effectLst>
                <a:outerShdw blurRad="38100" dist="19050" dir="2700000" algn="tl" rotWithShape="0">
                  <a:schemeClr val="dk1">
                    <a:alpha val="40000"/>
                  </a:schemeClr>
                </a:outerShdw>
              </a:effectLst>
            </a:endParaRPr>
          </a:p>
          <a:p>
            <a:pPr algn="ctr"/>
            <a:r>
              <a:rPr lang="en-US" sz="3200" dirty="0">
                <a:ln w="0"/>
                <a:effectLst>
                  <a:outerShdw blurRad="38100" dist="19050" dir="2700000" algn="tl" rotWithShape="0">
                    <a:schemeClr val="dk1">
                      <a:alpha val="40000"/>
                    </a:schemeClr>
                  </a:outerShdw>
                </a:effectLst>
              </a:rPr>
              <a:t>Deepika G</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75893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35CC-AC96-1CDB-C321-18CE6C19DCE9}"/>
              </a:ext>
            </a:extLst>
          </p:cNvPr>
          <p:cNvSpPr>
            <a:spLocks noGrp="1"/>
          </p:cNvSpPr>
          <p:nvPr>
            <p:ph type="title"/>
          </p:nvPr>
        </p:nvSpPr>
        <p:spPr/>
        <p:txBody>
          <a:bodyPr/>
          <a:lstStyle/>
          <a:p>
            <a:r>
              <a:rPr lang="en-IN" dirty="0"/>
              <a:t>Abstract</a:t>
            </a:r>
          </a:p>
        </p:txBody>
      </p:sp>
      <p:sp>
        <p:nvSpPr>
          <p:cNvPr id="4" name="TextBox 3">
            <a:extLst>
              <a:ext uri="{FF2B5EF4-FFF2-40B4-BE49-F238E27FC236}">
                <a16:creationId xmlns:a16="http://schemas.microsoft.com/office/drawing/2014/main" id="{DF7BE89E-F81B-E0FA-13C0-70D807B3372F}"/>
              </a:ext>
            </a:extLst>
          </p:cNvPr>
          <p:cNvSpPr txBox="1"/>
          <p:nvPr/>
        </p:nvSpPr>
        <p:spPr>
          <a:xfrm>
            <a:off x="1571363" y="2181346"/>
            <a:ext cx="9049273" cy="2031325"/>
          </a:xfrm>
          <a:prstGeom prst="rect">
            <a:avLst/>
          </a:prstGeom>
          <a:noFill/>
        </p:spPr>
        <p:txBody>
          <a:bodyPr wrap="square">
            <a:spAutoFit/>
          </a:bodyPr>
          <a:lstStyle/>
          <a:p>
            <a:r>
              <a:rPr lang="en-US" dirty="0"/>
              <a:t>This project revolves around the analysis of the cost of living in various cities and countries across the globe. The dataset used for this analysis encompasses a wide range of economic indicators, from the price of basic commodities to the cost of housing, transportation, and even entertainment. By harnessing the power of Power BI, we aim to gain valuable insights into the economic disparities between different regions and understand the factors that contribute to the varying costs of living. This project serves as an exercise in data visualization, analysis, and interpretation, offering a comprehensive view of the world's economic landscape.</a:t>
            </a:r>
            <a:endParaRPr lang="en-IN" dirty="0"/>
          </a:p>
        </p:txBody>
      </p:sp>
    </p:spTree>
    <p:extLst>
      <p:ext uri="{BB962C8B-B14F-4D97-AF65-F5344CB8AC3E}">
        <p14:creationId xmlns:p14="http://schemas.microsoft.com/office/powerpoint/2010/main" val="376935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084C-DAB2-6B06-1E39-D9D4B43A3A6C}"/>
              </a:ext>
            </a:extLst>
          </p:cNvPr>
          <p:cNvSpPr>
            <a:spLocks noGrp="1"/>
          </p:cNvSpPr>
          <p:nvPr>
            <p:ph type="title"/>
          </p:nvPr>
        </p:nvSpPr>
        <p:spPr/>
        <p:txBody>
          <a:bodyPr/>
          <a:lstStyle/>
          <a:p>
            <a:r>
              <a:rPr lang="en-IN" dirty="0"/>
              <a:t>PROBLEM STATEMENT</a:t>
            </a:r>
          </a:p>
        </p:txBody>
      </p:sp>
      <p:sp>
        <p:nvSpPr>
          <p:cNvPr id="4" name="TextBox 3">
            <a:extLst>
              <a:ext uri="{FF2B5EF4-FFF2-40B4-BE49-F238E27FC236}">
                <a16:creationId xmlns:a16="http://schemas.microsoft.com/office/drawing/2014/main" id="{A6D606C6-708F-9EF0-2FDB-D2A7016DFED2}"/>
              </a:ext>
            </a:extLst>
          </p:cNvPr>
          <p:cNvSpPr txBox="1"/>
          <p:nvPr/>
        </p:nvSpPr>
        <p:spPr>
          <a:xfrm>
            <a:off x="1451579" y="2136338"/>
            <a:ext cx="8197645" cy="3139321"/>
          </a:xfrm>
          <a:prstGeom prst="rect">
            <a:avLst/>
          </a:prstGeom>
          <a:noFill/>
        </p:spPr>
        <p:txBody>
          <a:bodyPr wrap="square">
            <a:spAutoFit/>
          </a:bodyPr>
          <a:lstStyle/>
          <a:p>
            <a:r>
              <a:rPr lang="en-US" dirty="0"/>
              <a:t>The cost of living is a crucial metric that impacts individuals and businesses alike. Understanding the cost of living in different cities and countries is vital for making informed decisions regarding relocation, investment, or business expansion. This project aims to address several key questions: </a:t>
            </a:r>
          </a:p>
          <a:p>
            <a:r>
              <a:rPr lang="en-US" dirty="0"/>
              <a:t>• What are the cities and countries with the highest and lowest costs of living? </a:t>
            </a:r>
          </a:p>
          <a:p>
            <a:r>
              <a:rPr lang="en-US" dirty="0"/>
              <a:t>• What are the major cost components contributing to the overall cost of living in a region?</a:t>
            </a:r>
          </a:p>
          <a:p>
            <a:r>
              <a:rPr lang="en-US" dirty="0"/>
              <a:t> • How do factors like average salary, housing costs, and transportation expenses correlate with the cost of living? </a:t>
            </a:r>
          </a:p>
          <a:p>
            <a:r>
              <a:rPr lang="en-US" dirty="0"/>
              <a:t>• Are there any trends or patterns in the data that can help individuals and organizations make strategic decisions? </a:t>
            </a:r>
            <a:endParaRPr lang="en-IN" dirty="0"/>
          </a:p>
        </p:txBody>
      </p:sp>
    </p:spTree>
    <p:extLst>
      <p:ext uri="{BB962C8B-B14F-4D97-AF65-F5344CB8AC3E}">
        <p14:creationId xmlns:p14="http://schemas.microsoft.com/office/powerpoint/2010/main" val="478732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337FD7-5253-7CCE-9C6A-44CDA8EB840D}"/>
              </a:ext>
            </a:extLst>
          </p:cNvPr>
          <p:cNvPicPr>
            <a:picLocks noChangeAspect="1"/>
          </p:cNvPicPr>
          <p:nvPr/>
        </p:nvPicPr>
        <p:blipFill>
          <a:blip r:embed="rId2"/>
          <a:stretch>
            <a:fillRect/>
          </a:stretch>
        </p:blipFill>
        <p:spPr>
          <a:xfrm>
            <a:off x="1512918" y="1215785"/>
            <a:ext cx="8969517" cy="5075360"/>
          </a:xfrm>
          <a:prstGeom prst="rect">
            <a:avLst/>
          </a:prstGeom>
        </p:spPr>
      </p:pic>
    </p:spTree>
    <p:extLst>
      <p:ext uri="{BB962C8B-B14F-4D97-AF65-F5344CB8AC3E}">
        <p14:creationId xmlns:p14="http://schemas.microsoft.com/office/powerpoint/2010/main" val="190772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5B0F-3AD3-EEA6-4688-F01B11B0C3F2}"/>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475945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6</TotalTime>
  <Words>252</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Gallery</vt:lpstr>
      <vt:lpstr>PowerPoint Presentation</vt:lpstr>
      <vt:lpstr>Abstract</vt:lpstr>
      <vt:lpstr>PROBLEM STATEMENT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Deepika G</dc:creator>
  <cp:lastModifiedBy>Deepika G</cp:lastModifiedBy>
  <cp:revision>1</cp:revision>
  <dcterms:created xsi:type="dcterms:W3CDTF">2024-05-31T13:06:47Z</dcterms:created>
  <dcterms:modified xsi:type="dcterms:W3CDTF">2024-05-31T13:12:52Z</dcterms:modified>
</cp:coreProperties>
</file>