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69" r:id="rId4"/>
    <p:sldId id="370" r:id="rId5"/>
    <p:sldId id="372" r:id="rId6"/>
    <p:sldId id="368" r:id="rId7"/>
    <p:sldId id="373" r:id="rId8"/>
    <p:sldId id="374" r:id="rId9"/>
    <p:sldId id="376" r:id="rId10"/>
    <p:sldId id="378" r:id="rId11"/>
    <p:sldId id="380" r:id="rId12"/>
    <p:sldId id="381" r:id="rId13"/>
    <p:sldId id="379" r:id="rId14"/>
    <p:sldId id="377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C6CCB-B187-476C-B6EA-D13EFAF73989}" v="15" dt="2024-11-17T05:26:01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manikandan45@outlook.com" userId="5045e48c06dd5541" providerId="LiveId" clId="{629C6CCB-B187-476C-B6EA-D13EFAF73989}"/>
    <pc:docChg chg="undo custSel addSld delSld modSld">
      <pc:chgData name="deepikamanikandan45@outlook.com" userId="5045e48c06dd5541" providerId="LiveId" clId="{629C6CCB-B187-476C-B6EA-D13EFAF73989}" dt="2024-11-17T05:27:57.329" v="306" actId="255"/>
      <pc:docMkLst>
        <pc:docMk/>
      </pc:docMkLst>
      <pc:sldChg chg="modSp mod">
        <pc:chgData name="deepikamanikandan45@outlook.com" userId="5045e48c06dd5541" providerId="LiveId" clId="{629C6CCB-B187-476C-B6EA-D13EFAF73989}" dt="2024-11-17T04:38:31.870" v="30" actId="1076"/>
        <pc:sldMkLst>
          <pc:docMk/>
          <pc:sldMk cId="4233139276" sldId="256"/>
        </pc:sldMkLst>
        <pc:spChg chg="mod">
          <ac:chgData name="deepikamanikandan45@outlook.com" userId="5045e48c06dd5541" providerId="LiveId" clId="{629C6CCB-B187-476C-B6EA-D13EFAF73989}" dt="2024-11-17T04:28:19.799" v="5" actId="1076"/>
          <ac:spMkLst>
            <pc:docMk/>
            <pc:sldMk cId="4233139276" sldId="256"/>
            <ac:spMk id="9" creationId="{D41A2FBB-F55B-9BAA-4EBD-7D6AD7B1D9C0}"/>
          </ac:spMkLst>
        </pc:spChg>
        <pc:spChg chg="mod">
          <ac:chgData name="deepikamanikandan45@outlook.com" userId="5045e48c06dd5541" providerId="LiveId" clId="{629C6CCB-B187-476C-B6EA-D13EFAF73989}" dt="2024-11-17T04:38:31.870" v="30" actId="1076"/>
          <ac:spMkLst>
            <pc:docMk/>
            <pc:sldMk cId="4233139276" sldId="256"/>
            <ac:spMk id="10" creationId="{2D19DAE3-8F95-230C-D485-225341D07DA1}"/>
          </ac:spMkLst>
        </pc:spChg>
      </pc:sldChg>
      <pc:sldChg chg="modSp mod">
        <pc:chgData name="deepikamanikandan45@outlook.com" userId="5045e48c06dd5541" providerId="LiveId" clId="{629C6CCB-B187-476C-B6EA-D13EFAF73989}" dt="2024-11-17T05:27:57.329" v="306" actId="255"/>
        <pc:sldMkLst>
          <pc:docMk/>
          <pc:sldMk cId="1658386993" sldId="257"/>
        </pc:sldMkLst>
        <pc:spChg chg="mod">
          <ac:chgData name="deepikamanikandan45@outlook.com" userId="5045e48c06dd5541" providerId="LiveId" clId="{629C6CCB-B187-476C-B6EA-D13EFAF73989}" dt="2024-11-17T04:52:40.406" v="72" actId="113"/>
          <ac:spMkLst>
            <pc:docMk/>
            <pc:sldMk cId="1658386993" sldId="257"/>
            <ac:spMk id="2" creationId="{C48E018A-016D-CA20-9228-A14BE7D00458}"/>
          </ac:spMkLst>
        </pc:spChg>
        <pc:spChg chg="mod">
          <ac:chgData name="deepikamanikandan45@outlook.com" userId="5045e48c06dd5541" providerId="LiveId" clId="{629C6CCB-B187-476C-B6EA-D13EFAF73989}" dt="2024-11-17T05:27:57.329" v="306" actId="255"/>
          <ac:spMkLst>
            <pc:docMk/>
            <pc:sldMk cId="1658386993" sldId="257"/>
            <ac:spMk id="3" creationId="{01F36FF0-FD4A-EE78-6CA2-4ADCB6BA1B65}"/>
          </ac:spMkLst>
        </pc:spChg>
      </pc:sldChg>
      <pc:sldChg chg="modSp mod">
        <pc:chgData name="deepikamanikandan45@outlook.com" userId="5045e48c06dd5541" providerId="LiveId" clId="{629C6CCB-B187-476C-B6EA-D13EFAF73989}" dt="2024-11-17T05:13:59.633" v="221" actId="255"/>
        <pc:sldMkLst>
          <pc:docMk/>
          <pc:sldMk cId="563971378" sldId="368"/>
        </pc:sldMkLst>
        <pc:spChg chg="mod">
          <ac:chgData name="deepikamanikandan45@outlook.com" userId="5045e48c06dd5541" providerId="LiveId" clId="{629C6CCB-B187-476C-B6EA-D13EFAF73989}" dt="2024-11-17T05:13:59.633" v="221" actId="255"/>
          <ac:spMkLst>
            <pc:docMk/>
            <pc:sldMk cId="563971378" sldId="368"/>
            <ac:spMk id="2" creationId="{C48E018A-016D-CA20-9228-A14BE7D00458}"/>
          </ac:spMkLst>
        </pc:spChg>
        <pc:spChg chg="mod">
          <ac:chgData name="deepikamanikandan45@outlook.com" userId="5045e48c06dd5541" providerId="LiveId" clId="{629C6CCB-B187-476C-B6EA-D13EFAF73989}" dt="2024-11-17T05:00:49.066" v="124" actId="113"/>
          <ac:spMkLst>
            <pc:docMk/>
            <pc:sldMk cId="563971378" sldId="368"/>
            <ac:spMk id="3" creationId="{01F36FF0-FD4A-EE78-6CA2-4ADCB6BA1B65}"/>
          </ac:spMkLst>
        </pc:spChg>
      </pc:sldChg>
      <pc:sldChg chg="modSp mod">
        <pc:chgData name="deepikamanikandan45@outlook.com" userId="5045e48c06dd5541" providerId="LiveId" clId="{629C6CCB-B187-476C-B6EA-D13EFAF73989}" dt="2024-11-17T04:53:31.684" v="75" actId="113"/>
        <pc:sldMkLst>
          <pc:docMk/>
          <pc:sldMk cId="3339313605" sldId="369"/>
        </pc:sldMkLst>
        <pc:spChg chg="mod">
          <ac:chgData name="deepikamanikandan45@outlook.com" userId="5045e48c06dd5541" providerId="LiveId" clId="{629C6CCB-B187-476C-B6EA-D13EFAF73989}" dt="2024-11-17T04:53:31.684" v="75" actId="113"/>
          <ac:spMkLst>
            <pc:docMk/>
            <pc:sldMk cId="3339313605" sldId="369"/>
            <ac:spMk id="2" creationId="{C48E018A-016D-CA20-9228-A14BE7D00458}"/>
          </ac:spMkLst>
        </pc:spChg>
      </pc:sldChg>
      <pc:sldChg chg="addSp delSp modSp mod chgLayout">
        <pc:chgData name="deepikamanikandan45@outlook.com" userId="5045e48c06dd5541" providerId="LiveId" clId="{629C6CCB-B187-476C-B6EA-D13EFAF73989}" dt="2024-11-17T04:54:53.003" v="86"/>
        <pc:sldMkLst>
          <pc:docMk/>
          <pc:sldMk cId="3534483171" sldId="370"/>
        </pc:sldMkLst>
        <pc:spChg chg="mod ord">
          <ac:chgData name="deepikamanikandan45@outlook.com" userId="5045e48c06dd5541" providerId="LiveId" clId="{629C6CCB-B187-476C-B6EA-D13EFAF73989}" dt="2024-11-17T04:51:16.319" v="62" actId="6264"/>
          <ac:spMkLst>
            <pc:docMk/>
            <pc:sldMk cId="3534483171" sldId="370"/>
            <ac:spMk id="2" creationId="{C48E018A-016D-CA20-9228-A14BE7D00458}"/>
          </ac:spMkLst>
        </pc:spChg>
        <pc:spChg chg="mod ord">
          <ac:chgData name="deepikamanikandan45@outlook.com" userId="5045e48c06dd5541" providerId="LiveId" clId="{629C6CCB-B187-476C-B6EA-D13EFAF73989}" dt="2024-11-17T04:54:53.003" v="86"/>
          <ac:spMkLst>
            <pc:docMk/>
            <pc:sldMk cId="3534483171" sldId="370"/>
            <ac:spMk id="3" creationId="{01F36FF0-FD4A-EE78-6CA2-4ADCB6BA1B65}"/>
          </ac:spMkLst>
        </pc:spChg>
        <pc:spChg chg="mod ord">
          <ac:chgData name="deepikamanikandan45@outlook.com" userId="5045e48c06dd5541" providerId="LiveId" clId="{629C6CCB-B187-476C-B6EA-D13EFAF73989}" dt="2024-11-17T04:51:16.319" v="62" actId="6264"/>
          <ac:spMkLst>
            <pc:docMk/>
            <pc:sldMk cId="3534483171" sldId="370"/>
            <ac:spMk id="4" creationId="{CC6BF262-39B7-44AE-AD50-07784ABF600F}"/>
          </ac:spMkLst>
        </pc:spChg>
        <pc:spChg chg="mod ord">
          <ac:chgData name="deepikamanikandan45@outlook.com" userId="5045e48c06dd5541" providerId="LiveId" clId="{629C6CCB-B187-476C-B6EA-D13EFAF73989}" dt="2024-11-17T04:51:16.319" v="62" actId="6264"/>
          <ac:spMkLst>
            <pc:docMk/>
            <pc:sldMk cId="3534483171" sldId="370"/>
            <ac:spMk id="5" creationId="{406900E8-40F4-FD2C-418F-4B63A92D4A7F}"/>
          </ac:spMkLst>
        </pc:spChg>
        <pc:spChg chg="mod ord">
          <ac:chgData name="deepikamanikandan45@outlook.com" userId="5045e48c06dd5541" providerId="LiveId" clId="{629C6CCB-B187-476C-B6EA-D13EFAF73989}" dt="2024-11-17T04:51:16.319" v="62" actId="6264"/>
          <ac:spMkLst>
            <pc:docMk/>
            <pc:sldMk cId="3534483171" sldId="370"/>
            <ac:spMk id="6" creationId="{C5DE7F8E-147A-1C48-B5E0-51437A1B86AF}"/>
          </ac:spMkLst>
        </pc:spChg>
        <pc:spChg chg="add del mod">
          <ac:chgData name="deepikamanikandan45@outlook.com" userId="5045e48c06dd5541" providerId="LiveId" clId="{629C6CCB-B187-476C-B6EA-D13EFAF73989}" dt="2024-11-17T04:42:11.217" v="35"/>
          <ac:spMkLst>
            <pc:docMk/>
            <pc:sldMk cId="3534483171" sldId="370"/>
            <ac:spMk id="7" creationId="{F8524817-4515-9F77-5283-5C602CE0CE35}"/>
          </ac:spMkLst>
        </pc:spChg>
        <pc:spChg chg="add del mod">
          <ac:chgData name="deepikamanikandan45@outlook.com" userId="5045e48c06dd5541" providerId="LiveId" clId="{629C6CCB-B187-476C-B6EA-D13EFAF73989}" dt="2024-11-17T04:43:16.906" v="40"/>
          <ac:spMkLst>
            <pc:docMk/>
            <pc:sldMk cId="3534483171" sldId="370"/>
            <ac:spMk id="8" creationId="{62414244-9128-8FD5-220C-DCC892E26742}"/>
          </ac:spMkLst>
        </pc:spChg>
        <pc:spChg chg="add del mod">
          <ac:chgData name="deepikamanikandan45@outlook.com" userId="5045e48c06dd5541" providerId="LiveId" clId="{629C6CCB-B187-476C-B6EA-D13EFAF73989}" dt="2024-11-17T04:46:50.064" v="55" actId="478"/>
          <ac:spMkLst>
            <pc:docMk/>
            <pc:sldMk cId="3534483171" sldId="370"/>
            <ac:spMk id="9" creationId="{9C943DE8-E961-DFB6-421D-4386F43AE6C6}"/>
          </ac:spMkLst>
        </pc:spChg>
        <pc:spChg chg="add del mod">
          <ac:chgData name="deepikamanikandan45@outlook.com" userId="5045e48c06dd5541" providerId="LiveId" clId="{629C6CCB-B187-476C-B6EA-D13EFAF73989}" dt="2024-11-17T04:50:11.761" v="58"/>
          <ac:spMkLst>
            <pc:docMk/>
            <pc:sldMk cId="3534483171" sldId="370"/>
            <ac:spMk id="10" creationId="{476D71A7-4809-F1A5-7279-0ACA6F070D20}"/>
          </ac:spMkLst>
        </pc:spChg>
        <pc:spChg chg="add del mod">
          <ac:chgData name="deepikamanikandan45@outlook.com" userId="5045e48c06dd5541" providerId="LiveId" clId="{629C6CCB-B187-476C-B6EA-D13EFAF73989}" dt="2024-11-17T04:51:18.763" v="64"/>
          <ac:spMkLst>
            <pc:docMk/>
            <pc:sldMk cId="3534483171" sldId="370"/>
            <ac:spMk id="11" creationId="{21A76B5B-5697-F1F6-EB07-0C303701A94C}"/>
          </ac:spMkLst>
        </pc:spChg>
        <pc:spChg chg="add del mod">
          <ac:chgData name="deepikamanikandan45@outlook.com" userId="5045e48c06dd5541" providerId="LiveId" clId="{629C6CCB-B187-476C-B6EA-D13EFAF73989}" dt="2024-11-17T04:51:18.764" v="66"/>
          <ac:spMkLst>
            <pc:docMk/>
            <pc:sldMk cId="3534483171" sldId="370"/>
            <ac:spMk id="12" creationId="{13F8298E-3407-E7D8-3499-EE940BA2E4A3}"/>
          </ac:spMkLst>
        </pc:spChg>
        <pc:spChg chg="add del mod">
          <ac:chgData name="deepikamanikandan45@outlook.com" userId="5045e48c06dd5541" providerId="LiveId" clId="{629C6CCB-B187-476C-B6EA-D13EFAF73989}" dt="2024-11-17T04:51:16.319" v="62" actId="6264"/>
          <ac:spMkLst>
            <pc:docMk/>
            <pc:sldMk cId="3534483171" sldId="370"/>
            <ac:spMk id="13" creationId="{B98F33B9-E6D9-8F21-C894-45C657179461}"/>
          </ac:spMkLst>
        </pc:spChg>
        <pc:spChg chg="add del mod">
          <ac:chgData name="deepikamanikandan45@outlook.com" userId="5045e48c06dd5541" providerId="LiveId" clId="{629C6CCB-B187-476C-B6EA-D13EFAF73989}" dt="2024-11-17T04:51:16.319" v="62" actId="6264"/>
          <ac:spMkLst>
            <pc:docMk/>
            <pc:sldMk cId="3534483171" sldId="370"/>
            <ac:spMk id="14" creationId="{708E854C-2028-7CEC-2B5A-FF60B0F4F959}"/>
          </ac:spMkLst>
        </pc:spChg>
        <pc:spChg chg="add del mod">
          <ac:chgData name="deepikamanikandan45@outlook.com" userId="5045e48c06dd5541" providerId="LiveId" clId="{629C6CCB-B187-476C-B6EA-D13EFAF73989}" dt="2024-11-17T04:51:16.319" v="62" actId="6264"/>
          <ac:spMkLst>
            <pc:docMk/>
            <pc:sldMk cId="3534483171" sldId="370"/>
            <ac:spMk id="15" creationId="{540FF373-06A4-9D08-5EBC-DDB18CC4B380}"/>
          </ac:spMkLst>
        </pc:spChg>
        <pc:spChg chg="add del mod">
          <ac:chgData name="deepikamanikandan45@outlook.com" userId="5045e48c06dd5541" providerId="LiveId" clId="{629C6CCB-B187-476C-B6EA-D13EFAF73989}" dt="2024-11-17T04:51:16.319" v="62" actId="6264"/>
          <ac:spMkLst>
            <pc:docMk/>
            <pc:sldMk cId="3534483171" sldId="370"/>
            <ac:spMk id="16" creationId="{8D596281-DF8A-9F50-D724-170AAFD49DE5}"/>
          </ac:spMkLst>
        </pc:spChg>
        <pc:spChg chg="add del mod">
          <ac:chgData name="deepikamanikandan45@outlook.com" userId="5045e48c06dd5541" providerId="LiveId" clId="{629C6CCB-B187-476C-B6EA-D13EFAF73989}" dt="2024-11-17T04:51:16.319" v="62" actId="6264"/>
          <ac:spMkLst>
            <pc:docMk/>
            <pc:sldMk cId="3534483171" sldId="370"/>
            <ac:spMk id="17" creationId="{AF97B007-8F92-C6C9-21F3-47C45DE67182}"/>
          </ac:spMkLst>
        </pc:spChg>
      </pc:sldChg>
      <pc:sldChg chg="modSp mod">
        <pc:chgData name="deepikamanikandan45@outlook.com" userId="5045e48c06dd5541" providerId="LiveId" clId="{629C6CCB-B187-476C-B6EA-D13EFAF73989}" dt="2024-11-17T04:55:10.683" v="87" actId="20577"/>
        <pc:sldMkLst>
          <pc:docMk/>
          <pc:sldMk cId="1000487155" sldId="372"/>
        </pc:sldMkLst>
        <pc:spChg chg="mod">
          <ac:chgData name="deepikamanikandan45@outlook.com" userId="5045e48c06dd5541" providerId="LiveId" clId="{629C6CCB-B187-476C-B6EA-D13EFAF73989}" dt="2024-11-17T04:55:10.683" v="87" actId="20577"/>
          <ac:spMkLst>
            <pc:docMk/>
            <pc:sldMk cId="1000487155" sldId="372"/>
            <ac:spMk id="2" creationId="{00000000-0000-0000-0000-000000000000}"/>
          </ac:spMkLst>
        </pc:spChg>
      </pc:sldChg>
      <pc:sldChg chg="modSp mod">
        <pc:chgData name="deepikamanikandan45@outlook.com" userId="5045e48c06dd5541" providerId="LiveId" clId="{629C6CCB-B187-476C-B6EA-D13EFAF73989}" dt="2024-11-17T05:01:41.509" v="131" actId="113"/>
        <pc:sldMkLst>
          <pc:docMk/>
          <pc:sldMk cId="1201099161" sldId="373"/>
        </pc:sldMkLst>
        <pc:spChg chg="mod">
          <ac:chgData name="deepikamanikandan45@outlook.com" userId="5045e48c06dd5541" providerId="LiveId" clId="{629C6CCB-B187-476C-B6EA-D13EFAF73989}" dt="2024-11-17T05:01:18.963" v="128" actId="113"/>
          <ac:spMkLst>
            <pc:docMk/>
            <pc:sldMk cId="1201099161" sldId="373"/>
            <ac:spMk id="2" creationId="{00000000-0000-0000-0000-000000000000}"/>
          </ac:spMkLst>
        </pc:spChg>
        <pc:spChg chg="mod">
          <ac:chgData name="deepikamanikandan45@outlook.com" userId="5045e48c06dd5541" providerId="LiveId" clId="{629C6CCB-B187-476C-B6EA-D13EFAF73989}" dt="2024-11-17T05:01:41.509" v="131" actId="113"/>
          <ac:spMkLst>
            <pc:docMk/>
            <pc:sldMk cId="1201099161" sldId="373"/>
            <ac:spMk id="3" creationId="{00000000-0000-0000-0000-000000000000}"/>
          </ac:spMkLst>
        </pc:spChg>
      </pc:sldChg>
      <pc:sldChg chg="modSp mod">
        <pc:chgData name="deepikamanikandan45@outlook.com" userId="5045e48c06dd5541" providerId="LiveId" clId="{629C6CCB-B187-476C-B6EA-D13EFAF73989}" dt="2024-11-17T04:59:49.405" v="116"/>
        <pc:sldMkLst>
          <pc:docMk/>
          <pc:sldMk cId="2916690106" sldId="374"/>
        </pc:sldMkLst>
        <pc:spChg chg="mod">
          <ac:chgData name="deepikamanikandan45@outlook.com" userId="5045e48c06dd5541" providerId="LiveId" clId="{629C6CCB-B187-476C-B6EA-D13EFAF73989}" dt="2024-11-17T04:59:49.405" v="116"/>
          <ac:spMkLst>
            <pc:docMk/>
            <pc:sldMk cId="2916690106" sldId="374"/>
            <ac:spMk id="3" creationId="{00000000-0000-0000-0000-000000000000}"/>
          </ac:spMkLst>
        </pc:spChg>
      </pc:sldChg>
      <pc:sldChg chg="del">
        <pc:chgData name="deepikamanikandan45@outlook.com" userId="5045e48c06dd5541" providerId="LiveId" clId="{629C6CCB-B187-476C-B6EA-D13EFAF73989}" dt="2024-11-17T04:35:21.706" v="21" actId="2696"/>
        <pc:sldMkLst>
          <pc:docMk/>
          <pc:sldMk cId="1970350187" sldId="375"/>
        </pc:sldMkLst>
      </pc:sldChg>
      <pc:sldChg chg="addSp delSp modSp">
        <pc:chgData name="deepikamanikandan45@outlook.com" userId="5045e48c06dd5541" providerId="LiveId" clId="{629C6CCB-B187-476C-B6EA-D13EFAF73989}" dt="2024-11-17T05:03:20.434" v="157" actId="14100"/>
        <pc:sldMkLst>
          <pc:docMk/>
          <pc:sldMk cId="1252071360" sldId="376"/>
        </pc:sldMkLst>
        <pc:spChg chg="add del mod">
          <ac:chgData name="deepikamanikandan45@outlook.com" userId="5045e48c06dd5541" providerId="LiveId" clId="{629C6CCB-B187-476C-B6EA-D13EFAF73989}" dt="2024-11-17T05:03:14.459" v="156"/>
          <ac:spMkLst>
            <pc:docMk/>
            <pc:sldMk cId="1252071360" sldId="376"/>
            <ac:spMk id="3" creationId="{E5F9D389-046C-2B16-0996-79ECDDF4308B}"/>
          </ac:spMkLst>
        </pc:spChg>
        <pc:picChg chg="del">
          <ac:chgData name="deepikamanikandan45@outlook.com" userId="5045e48c06dd5541" providerId="LiveId" clId="{629C6CCB-B187-476C-B6EA-D13EFAF73989}" dt="2024-11-17T04:40:04.546" v="31" actId="478"/>
          <ac:picMkLst>
            <pc:docMk/>
            <pc:sldMk cId="1252071360" sldId="376"/>
            <ac:picMk id="8" creationId="{78308532-FBDF-D25F-84B8-780D0D985513}"/>
          </ac:picMkLst>
        </pc:picChg>
        <pc:picChg chg="add mod">
          <ac:chgData name="deepikamanikandan45@outlook.com" userId="5045e48c06dd5541" providerId="LiveId" clId="{629C6CCB-B187-476C-B6EA-D13EFAF73989}" dt="2024-11-17T05:03:20.434" v="157" actId="14100"/>
          <ac:picMkLst>
            <pc:docMk/>
            <pc:sldMk cId="1252071360" sldId="376"/>
            <ac:picMk id="9" creationId="{7ABF5EBD-26FF-24E8-8E5D-802E00F4E452}"/>
          </ac:picMkLst>
        </pc:picChg>
      </pc:sldChg>
      <pc:sldChg chg="modSp mod">
        <pc:chgData name="deepikamanikandan45@outlook.com" userId="5045e48c06dd5541" providerId="LiveId" clId="{629C6CCB-B187-476C-B6EA-D13EFAF73989}" dt="2024-11-17T05:16:03.100" v="243" actId="255"/>
        <pc:sldMkLst>
          <pc:docMk/>
          <pc:sldMk cId="2997193402" sldId="378"/>
        </pc:sldMkLst>
        <pc:spChg chg="mod">
          <ac:chgData name="deepikamanikandan45@outlook.com" userId="5045e48c06dd5541" providerId="LiveId" clId="{629C6CCB-B187-476C-B6EA-D13EFAF73989}" dt="2024-11-17T05:16:03.100" v="243" actId="255"/>
          <ac:spMkLst>
            <pc:docMk/>
            <pc:sldMk cId="2997193402" sldId="378"/>
            <ac:spMk id="3" creationId="{00000000-0000-0000-0000-000000000000}"/>
          </ac:spMkLst>
        </pc:spChg>
      </pc:sldChg>
      <pc:sldChg chg="addSp delSp modSp mod chgLayout">
        <pc:chgData name="deepikamanikandan45@outlook.com" userId="5045e48c06dd5541" providerId="LiveId" clId="{629C6CCB-B187-476C-B6EA-D13EFAF73989}" dt="2024-11-17T05:25:35.698" v="254"/>
        <pc:sldMkLst>
          <pc:docMk/>
          <pc:sldMk cId="4137293253" sldId="379"/>
        </pc:sldMkLst>
        <pc:spChg chg="mod ord">
          <ac:chgData name="deepikamanikandan45@outlook.com" userId="5045e48c06dd5541" providerId="LiveId" clId="{629C6CCB-B187-476C-B6EA-D13EFAF73989}" dt="2024-11-17T05:24:48.847" v="245" actId="6264"/>
          <ac:spMkLst>
            <pc:docMk/>
            <pc:sldMk cId="4137293253" sldId="379"/>
            <ac:spMk id="2" creationId="{00000000-0000-0000-0000-000000000000}"/>
          </ac:spMkLst>
        </pc:spChg>
        <pc:spChg chg="del mod">
          <ac:chgData name="deepikamanikandan45@outlook.com" userId="5045e48c06dd5541" providerId="LiveId" clId="{629C6CCB-B187-476C-B6EA-D13EFAF73989}" dt="2024-11-17T05:24:48.847" v="245" actId="6264"/>
          <ac:spMkLst>
            <pc:docMk/>
            <pc:sldMk cId="4137293253" sldId="379"/>
            <ac:spMk id="3" creationId="{00000000-0000-0000-0000-000000000000}"/>
          </ac:spMkLst>
        </pc:spChg>
        <pc:spChg chg="mod ord">
          <ac:chgData name="deepikamanikandan45@outlook.com" userId="5045e48c06dd5541" providerId="LiveId" clId="{629C6CCB-B187-476C-B6EA-D13EFAF73989}" dt="2024-11-17T05:24:48.847" v="245" actId="6264"/>
          <ac:spMkLst>
            <pc:docMk/>
            <pc:sldMk cId="4137293253" sldId="379"/>
            <ac:spMk id="4" creationId="{00000000-0000-0000-0000-000000000000}"/>
          </ac:spMkLst>
        </pc:spChg>
        <pc:spChg chg="mod ord">
          <ac:chgData name="deepikamanikandan45@outlook.com" userId="5045e48c06dd5541" providerId="LiveId" clId="{629C6CCB-B187-476C-B6EA-D13EFAF73989}" dt="2024-11-17T05:24:48.847" v="245" actId="6264"/>
          <ac:spMkLst>
            <pc:docMk/>
            <pc:sldMk cId="4137293253" sldId="379"/>
            <ac:spMk id="5" creationId="{00000000-0000-0000-0000-000000000000}"/>
          </ac:spMkLst>
        </pc:spChg>
        <pc:spChg chg="mod ord">
          <ac:chgData name="deepikamanikandan45@outlook.com" userId="5045e48c06dd5541" providerId="LiveId" clId="{629C6CCB-B187-476C-B6EA-D13EFAF73989}" dt="2024-11-17T05:24:48.847" v="245" actId="6264"/>
          <ac:spMkLst>
            <pc:docMk/>
            <pc:sldMk cId="4137293253" sldId="379"/>
            <ac:spMk id="6" creationId="{00000000-0000-0000-0000-000000000000}"/>
          </ac:spMkLst>
        </pc:spChg>
        <pc:spChg chg="add del mod">
          <ac:chgData name="deepikamanikandan45@outlook.com" userId="5045e48c06dd5541" providerId="LiveId" clId="{629C6CCB-B187-476C-B6EA-D13EFAF73989}" dt="2024-11-17T05:24:48.847" v="245" actId="6264"/>
          <ac:spMkLst>
            <pc:docMk/>
            <pc:sldMk cId="4137293253" sldId="379"/>
            <ac:spMk id="7" creationId="{65BC880E-5E0F-0993-0120-3148A665D13C}"/>
          </ac:spMkLst>
        </pc:spChg>
        <pc:spChg chg="add del mod">
          <ac:chgData name="deepikamanikandan45@outlook.com" userId="5045e48c06dd5541" providerId="LiveId" clId="{629C6CCB-B187-476C-B6EA-D13EFAF73989}" dt="2024-11-17T05:24:48.847" v="245" actId="6264"/>
          <ac:spMkLst>
            <pc:docMk/>
            <pc:sldMk cId="4137293253" sldId="379"/>
            <ac:spMk id="8" creationId="{2DF5D36F-9C3E-AE3F-BDAF-9491BE24BE67}"/>
          </ac:spMkLst>
        </pc:spChg>
        <pc:spChg chg="add del mod">
          <ac:chgData name="deepikamanikandan45@outlook.com" userId="5045e48c06dd5541" providerId="LiveId" clId="{629C6CCB-B187-476C-B6EA-D13EFAF73989}" dt="2024-11-17T05:24:48.847" v="245" actId="6264"/>
          <ac:spMkLst>
            <pc:docMk/>
            <pc:sldMk cId="4137293253" sldId="379"/>
            <ac:spMk id="9" creationId="{1D95ED1C-7DF5-FD2D-C9AA-70FB14688FE5}"/>
          </ac:spMkLst>
        </pc:spChg>
        <pc:spChg chg="add del mod">
          <ac:chgData name="deepikamanikandan45@outlook.com" userId="5045e48c06dd5541" providerId="LiveId" clId="{629C6CCB-B187-476C-B6EA-D13EFAF73989}" dt="2024-11-17T05:24:48.847" v="245" actId="6264"/>
          <ac:spMkLst>
            <pc:docMk/>
            <pc:sldMk cId="4137293253" sldId="379"/>
            <ac:spMk id="10" creationId="{38C7FB7E-DD10-D9C2-968F-C250CCAA757C}"/>
          </ac:spMkLst>
        </pc:spChg>
        <pc:spChg chg="add mod ord">
          <ac:chgData name="deepikamanikandan45@outlook.com" userId="5045e48c06dd5541" providerId="LiveId" clId="{629C6CCB-B187-476C-B6EA-D13EFAF73989}" dt="2024-11-17T05:25:35.698" v="254"/>
          <ac:spMkLst>
            <pc:docMk/>
            <pc:sldMk cId="4137293253" sldId="379"/>
            <ac:spMk id="11" creationId="{189F8D9F-C3AD-DE20-B5A6-16C77AD70ECB}"/>
          </ac:spMkLst>
        </pc:spChg>
      </pc:sldChg>
      <pc:sldChg chg="modSp mod">
        <pc:chgData name="deepikamanikandan45@outlook.com" userId="5045e48c06dd5541" providerId="LiveId" clId="{629C6CCB-B187-476C-B6EA-D13EFAF73989}" dt="2024-11-17T05:10:18.382" v="188"/>
        <pc:sldMkLst>
          <pc:docMk/>
          <pc:sldMk cId="2469420532" sldId="380"/>
        </pc:sldMkLst>
        <pc:spChg chg="mod">
          <ac:chgData name="deepikamanikandan45@outlook.com" userId="5045e48c06dd5541" providerId="LiveId" clId="{629C6CCB-B187-476C-B6EA-D13EFAF73989}" dt="2024-11-17T05:09:14.179" v="179"/>
          <ac:spMkLst>
            <pc:docMk/>
            <pc:sldMk cId="2469420532" sldId="380"/>
            <ac:spMk id="2" creationId="{00000000-0000-0000-0000-000000000000}"/>
          </ac:spMkLst>
        </pc:spChg>
        <pc:spChg chg="mod">
          <ac:chgData name="deepikamanikandan45@outlook.com" userId="5045e48c06dd5541" providerId="LiveId" clId="{629C6CCB-B187-476C-B6EA-D13EFAF73989}" dt="2024-11-17T05:10:18.382" v="188"/>
          <ac:spMkLst>
            <pc:docMk/>
            <pc:sldMk cId="2469420532" sldId="380"/>
            <ac:spMk id="3" creationId="{00000000-0000-0000-0000-000000000000}"/>
          </ac:spMkLst>
        </pc:spChg>
      </pc:sldChg>
      <pc:sldChg chg="modSp new mod">
        <pc:chgData name="deepikamanikandan45@outlook.com" userId="5045e48c06dd5541" providerId="LiveId" clId="{629C6CCB-B187-476C-B6EA-D13EFAF73989}" dt="2024-11-17T05:13:15.699" v="220"/>
        <pc:sldMkLst>
          <pc:docMk/>
          <pc:sldMk cId="777023193" sldId="381"/>
        </pc:sldMkLst>
        <pc:spChg chg="mod">
          <ac:chgData name="deepikamanikandan45@outlook.com" userId="5045e48c06dd5541" providerId="LiveId" clId="{629C6CCB-B187-476C-B6EA-D13EFAF73989}" dt="2024-11-17T05:12:13.740" v="209"/>
          <ac:spMkLst>
            <pc:docMk/>
            <pc:sldMk cId="777023193" sldId="381"/>
            <ac:spMk id="2" creationId="{261BA38F-AFA0-0BA3-2639-DE42CFF87E20}"/>
          </ac:spMkLst>
        </pc:spChg>
        <pc:spChg chg="mod">
          <ac:chgData name="deepikamanikandan45@outlook.com" userId="5045e48c06dd5541" providerId="LiveId" clId="{629C6CCB-B187-476C-B6EA-D13EFAF73989}" dt="2024-11-17T05:13:15.699" v="220"/>
          <ac:spMkLst>
            <pc:docMk/>
            <pc:sldMk cId="777023193" sldId="381"/>
            <ac:spMk id="3" creationId="{8B1ADA92-9899-3C15-DCC3-B57910B90D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748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838200" y="29229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000" b="1" i="0" dirty="0">
              <a:solidFill>
                <a:srgbClr val="7030A0"/>
              </a:solidFill>
              <a:effectLst/>
            </a:endParaRPr>
          </a:p>
          <a:p>
            <a:r>
              <a:rPr lang="en-IN" sz="4000" b="1" i="0" dirty="0">
                <a:solidFill>
                  <a:srgbClr val="7030A0"/>
                </a:solidFill>
                <a:effectLst/>
              </a:rPr>
              <a:t>Review-Driven Customer Satisfaction Prediction</a:t>
            </a:r>
            <a:endParaRPr lang="en-IN" sz="4000" b="1" dirty="0">
              <a:solidFill>
                <a:srgbClr val="7030A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32" y="5183198"/>
            <a:ext cx="44631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 err="1">
                <a:solidFill>
                  <a:srgbClr val="FF0000"/>
                </a:solidFill>
              </a:rPr>
              <a:t>Dr.P.Indira</a:t>
            </a:r>
            <a:r>
              <a:rPr lang="en-IN" altLang="en-US" sz="2400" b="1" dirty="0">
                <a:solidFill>
                  <a:srgbClr val="FF0000"/>
                </a:solidFill>
              </a:rPr>
              <a:t> </a:t>
            </a:r>
            <a:r>
              <a:rPr lang="en-IN" altLang="en-US" sz="2400" b="1" dirty="0" err="1">
                <a:solidFill>
                  <a:srgbClr val="FF0000"/>
                </a:solidFill>
              </a:rPr>
              <a:t>Priya,Prof</a:t>
            </a:r>
            <a:endParaRPr lang="en-I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986" y="5183902"/>
            <a:ext cx="49856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ARCHANA R M(231801011)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DEEPIKA M(231801028)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Artificial Intelligence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predict customer satisfaction levels based on hotel reviews through a series of modules. These include Data Collection and Preprocessing and Model Development, Training, and Evaluation. Each module plays a crucial role in gathering, analyzing, and utilizing customer feedback to enhance service quality and improve the overall customer experience, providing an efficient end-to-end solution for hospitality management.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modules in the proposed system: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                                             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Development, Training, and Evaluation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19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1-Data Collection and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Data: Gather positive and negative customer reviews along with satisfaction ratings (target variable).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Cleaning: Remove irrelevant characters, convert text to lowercase, and eliminate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 Split text into smaller units (words or sub-words) for feature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extraction.Text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Vectorization: Convert tokens into numerical embeddings using methods like Word2Vec or Sentence-BERT.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Data: Impute or discard missing values in reviews and satisfaction ratings.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42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A38F-AFA0-0BA3-2639-DE42CFF8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2-Model Development, Training, and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DA92-9899-3C15-DCC3-B57910B9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Choice: Use Logistic Regression for its simplicity and suitability for binary/multi-class classification.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Identify important features (embeddings) that contribute most to predicting satisfaction.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Train the model using review embeddings and satisfaction ratings, with cross-validation and hyperparameter tuning.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Assess model performance using accuracy, precision, recall, F1-score, and ROC-AUC.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Improvement: Fine-tune the model based on evaluation results, and deploy for real-time predictions if performance is satisfactory.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5D34-F76D-A25D-F5EC-ECC5CD5C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B2A-750C-30FF-C2D6-5C06E753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5C25-07E7-211C-62A3-32940D82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02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9F8D9F-C3AD-DE20-B5A6-16C77AD7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Logistic Regression model to predict customer satisfaction from review text, achieving high accuracy.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actionable insights for businesses to improve customer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experience.Faced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with ambiguous or mixed reviews, revealing limitations in handling nuanced feedback.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opportunities for improvement through advanced NLP techniques and more diverse datasets.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future enhancements including deep learning integration, real-time prediction, and ethical safeguards for a scalable, robust 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/>
          <a:p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fld id="{BDC2143B-610F-499C-A392-DFFBE135A7B2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729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Jankins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M., &amp;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Walts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E. (1968). Principles of Machine Learning Algorithms. McGraw-Hill, New York.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Shin, H. J., et al. (1984). "A Study on Mechanical Manipulators." Journal of Robotic Systems, 10(5), 765-779.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Shin, H. J., &amp; Choi, H. (1984a). "Limitations in Robotic Manipulation Techniques." Journal of Robotic Systems, 11(2), 98-102.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Tsuchiya, K. (1980). "Improved Algorithm for Signal Processing." International Journal of Signal Processing, 22(3), 345-358.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63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</a:rPr>
              <a:t>Problem</a:t>
            </a:r>
            <a:r>
              <a:rPr lang="en-IN" altLang="en-US" b="1" dirty="0">
                <a:solidFill>
                  <a:schemeClr val="tx1"/>
                </a:solidFill>
              </a:rPr>
              <a:t> </a:t>
            </a:r>
            <a:r>
              <a:rPr lang="en-IN" altLang="en-US" dirty="0">
                <a:solidFill>
                  <a:schemeClr val="tx1"/>
                </a:solidFill>
              </a:rPr>
              <a:t>Statement</a:t>
            </a:r>
            <a:r>
              <a:rPr lang="en-IN" altLang="en-US" b="1" dirty="0">
                <a:solidFill>
                  <a:schemeClr val="tx1"/>
                </a:solidFill>
              </a:rPr>
              <a:t> </a:t>
            </a:r>
            <a:r>
              <a:rPr lang="en-IN" altLang="en-US" dirty="0">
                <a:solidFill>
                  <a:schemeClr val="tx1"/>
                </a:solidFill>
              </a:rPr>
              <a:t>and</a:t>
            </a:r>
            <a:r>
              <a:rPr lang="en-IN" altLang="en-US" b="1" dirty="0">
                <a:solidFill>
                  <a:schemeClr val="tx1"/>
                </a:solidFill>
              </a:rPr>
              <a:t> </a:t>
            </a:r>
            <a:r>
              <a:rPr lang="en-IN" altLang="en-US" dirty="0">
                <a:solidFill>
                  <a:schemeClr val="tx1"/>
                </a:solidFill>
              </a:rPr>
              <a:t>Motivation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33" y="1825625"/>
            <a:ext cx="10668000" cy="4267200"/>
          </a:xfrm>
        </p:spPr>
        <p:txBody>
          <a:bodyPr/>
          <a:lstStyle/>
          <a:p>
            <a:pPr>
              <a:buClr>
                <a:srgbClr val="CC0000"/>
              </a:buClr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438150" lvl="1" indent="0">
              <a:buClr>
                <a:srgbClr val="CC0000"/>
              </a:buClr>
              <a:buNone/>
              <a:defRPr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a dataset containing customer reviews, build a model that can predict the         satisfaction rating based on the content of the review.</a:t>
            </a:r>
          </a:p>
          <a:p>
            <a:pPr>
              <a:buClr>
                <a:srgbClr val="CC0000"/>
              </a:buClr>
              <a:defRPr/>
            </a:pPr>
            <a:r>
              <a:rPr kumimoji="0" lang="en-US" altLang="en-US" sz="2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MOTIVATION:</a:t>
            </a:r>
          </a:p>
          <a:p>
            <a:pPr marL="438150" lvl="1" indent="0">
              <a:buClr>
                <a:srgbClr val="CC0000"/>
              </a:buClr>
              <a:buNone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Predicting satisfaction ratings from customer reviews helps businesses quickly understand customer sentiment at scale, enabling proactive improvements and enhancing customer experience.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First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Artificial Intelligence and Machine Learning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</a:rPr>
              <a:t>Objectives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predictive model to forecast customer satisfaction ratings based on review content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key factors such as sentiment, keywords, and review length.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experience and feedback analysis for businesses.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proactive measures to address dissatisfaction and enhance service quality.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Zeroth</a:t>
            </a:r>
            <a:r>
              <a:rPr lang="en-US" dirty="0"/>
              <a:t>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Artificial Intelligence and Data Science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IN" alt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builds a predictive model to analyze customer satisfaction using hotel review data.</a:t>
            </a:r>
          </a:p>
          <a:p>
            <a:pPr lvl="0"/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textual reviews are preprocessed and converted into numerical embeddings.</a:t>
            </a:r>
          </a:p>
          <a:p>
            <a:pPr lvl="0"/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used for classification due to its interpretability and </a:t>
            </a:r>
            <a:r>
              <a:rPr lang="en-US" altLang="en-US" sz="2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simplicity.Customer</a:t>
            </a: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satisfaction scores are categorized into binary classes for model compatibility.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aids in understanding review patterns and </a:t>
            </a:r>
            <a:r>
              <a:rPr lang="en-US" altLang="en-US" sz="2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correlations.The</a:t>
            </a: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provides actionable insights to enhance customer experience and business outcomes.</a:t>
            </a:r>
            <a:br>
              <a:rPr lang="en-I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/>
          <a:p>
            <a:r>
              <a:rPr lang="en-US"/>
              <a:t>First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Department of Artificial Intelligence and Machine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fld id="{5AB9ECBD-B4DD-40D5-8D24-9ECCDBB1583E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Overview of the Project.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satisfaction from review content is vital for businesses to improve services and meet customer needs.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text data, we can identify trends and sentiments influencing satisfaction ratings.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develop a model that learns from historical reviews and their associated ratings, enabling it to predict satisfaction levels for new reviews.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offers valuable insights for businesses to enhance customer experiences and make informed decisions.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04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</a:rPr>
              <a:t>Existing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Traditional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&amp; SVM: Effective with TF-IDF or bag-of-words features.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Deep Learning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RNNs / LSTMs: Capture text context, improving accuracy for sentiment prediction.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CNNs: Extract spatial features from text data.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Transformer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and Similar: State-of-the-art, high accuracy by understanding sentence context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First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Intelligence and Machine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Traditional Models (Logistic Regression,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understanding of context in reviews.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effective with complex language patterns.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Deep Learning Models (RNNs, LSTMs, CNNs)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large datasets and high computational power.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 with long-term dependencies and context.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Transformer Models (BERT and similar)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resource demands (memory, processing power).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fine-tuning, especially with limited data.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09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Utilize customer feedback in the form of positive and negative reviews, along with satisfaction scores.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Clean text data, tokenize reviews, convert them into numerical embeddings, and prepare satisfaction scores for binary or multi-class classification.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Choice: Use Logistic Regression for its simplicity and interpretability, with feature embeddings derived from textual reviews.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Assess the model using accuracy, precision, recall, F1-score, and ROC-AUC metrics.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Assess the model using accuracy, precision, recall, F1-score, and ROC-AUC metrics.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69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System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BF5EBD-26FF-24E8-8E5D-802E00F4E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28" y="1752600"/>
            <a:ext cx="7831101" cy="4267200"/>
          </a:xfrm>
        </p:spPr>
      </p:pic>
    </p:spTree>
    <p:extLst>
      <p:ext uri="{BB962C8B-B14F-4D97-AF65-F5344CB8AC3E}">
        <p14:creationId xmlns:p14="http://schemas.microsoft.com/office/powerpoint/2010/main" val="1252071360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1168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Profile</vt:lpstr>
      <vt:lpstr>PowerPoint Presentation</vt:lpstr>
      <vt:lpstr>Problem Statement and Motivation</vt:lpstr>
      <vt:lpstr>Objectives</vt:lpstr>
      <vt:lpstr>Abstract</vt:lpstr>
      <vt:lpstr>Introduction and Overview of the Project.</vt:lpstr>
      <vt:lpstr>Existing System</vt:lpstr>
      <vt:lpstr>Drawback of Existing System</vt:lpstr>
      <vt:lpstr>Proposed System</vt:lpstr>
      <vt:lpstr> System Architecture</vt:lpstr>
      <vt:lpstr>Modules</vt:lpstr>
      <vt:lpstr>Module 1-Data Collection and Preprocessing</vt:lpstr>
      <vt:lpstr>Module 2-Model Development, Training, and Evaluation</vt:lpstr>
      <vt:lpstr>Conclusion</vt:lpstr>
      <vt:lpstr>References.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deepikamanikandan45@outlook.com</cp:lastModifiedBy>
  <cp:revision>10</cp:revision>
  <dcterms:created xsi:type="dcterms:W3CDTF">2023-08-03T04:32:32Z</dcterms:created>
  <dcterms:modified xsi:type="dcterms:W3CDTF">2024-11-17T05:28:02Z</dcterms:modified>
</cp:coreProperties>
</file>