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0" r:id="rId11"/>
    <p:sldId id="267" r:id="rId12"/>
    <p:sldId id="261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D70A8-D878-4444-9105-F3842D21079E}" v="66" dt="2025-10-15T13:29:37.25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manikandan45@outlook.com" userId="5045e48c06dd5541" providerId="LiveId" clId="{81568104-A633-4A08-AEFA-ABC7DF34E9F2}"/>
    <pc:docChg chg="undo custSel addSld delSld modSld sldOrd">
      <pc:chgData name="deepikamanikandan45@outlook.com" userId="5045e48c06dd5541" providerId="LiveId" clId="{81568104-A633-4A08-AEFA-ABC7DF34E9F2}" dt="2025-10-15T16:22:39.332" v="1107" actId="20577"/>
      <pc:docMkLst>
        <pc:docMk/>
      </pc:docMkLst>
      <pc:sldChg chg="modSp mod">
        <pc:chgData name="deepikamanikandan45@outlook.com" userId="5045e48c06dd5541" providerId="LiveId" clId="{81568104-A633-4A08-AEFA-ABC7DF34E9F2}" dt="2025-10-15T16:22:39.332" v="1107" actId="20577"/>
        <pc:sldMkLst>
          <pc:docMk/>
          <pc:sldMk cId="0" sldId="256"/>
        </pc:sldMkLst>
        <pc:spChg chg="mod">
          <ac:chgData name="deepikamanikandan45@outlook.com" userId="5045e48c06dd5541" providerId="LiveId" clId="{81568104-A633-4A08-AEFA-ABC7DF34E9F2}" dt="2025-10-15T16:22:39.332" v="1107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del mod">
        <pc:chgData name="deepikamanikandan45@outlook.com" userId="5045e48c06dd5541" providerId="LiveId" clId="{81568104-A633-4A08-AEFA-ABC7DF34E9F2}" dt="2025-10-15T13:06:23.355" v="788" actId="2696"/>
        <pc:sldMkLst>
          <pc:docMk/>
          <pc:sldMk cId="0" sldId="257"/>
        </pc:sldMkLst>
        <pc:spChg chg="mod">
          <ac:chgData name="deepikamanikandan45@outlook.com" userId="5045e48c06dd5541" providerId="LiveId" clId="{81568104-A633-4A08-AEFA-ABC7DF34E9F2}" dt="2025-10-15T13:03:41.979" v="763" actId="1076"/>
          <ac:spMkLst>
            <pc:docMk/>
            <pc:sldMk cId="0" sldId="257"/>
            <ac:spMk id="3" creationId="{00000000-0000-0000-0000-000000000000}"/>
          </ac:spMkLst>
        </pc:spChg>
      </pc:sldChg>
      <pc:sldChg chg="delSp modSp mod">
        <pc:chgData name="deepikamanikandan45@outlook.com" userId="5045e48c06dd5541" providerId="LiveId" clId="{81568104-A633-4A08-AEFA-ABC7DF34E9F2}" dt="2025-10-15T13:21:23.534" v="1069" actId="478"/>
        <pc:sldMkLst>
          <pc:docMk/>
          <pc:sldMk cId="0" sldId="258"/>
        </pc:sldMkLst>
        <pc:spChg chg="mod">
          <ac:chgData name="deepikamanikandan45@outlook.com" userId="5045e48c06dd5541" providerId="LiveId" clId="{81568104-A633-4A08-AEFA-ABC7DF34E9F2}" dt="2025-10-15T13:15:47.520" v="911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deepikamanikandan45@outlook.com" userId="5045e48c06dd5541" providerId="LiveId" clId="{81568104-A633-4A08-AEFA-ABC7DF34E9F2}" dt="2025-10-15T13:21:23.534" v="1069" actId="478"/>
          <ac:spMkLst>
            <pc:docMk/>
            <pc:sldMk cId="0" sldId="258"/>
            <ac:spMk id="4" creationId="{00000000-0000-0000-0000-000000000000}"/>
          </ac:spMkLst>
        </pc:spChg>
      </pc:sldChg>
      <pc:sldChg chg="addSp delSp modSp mod">
        <pc:chgData name="deepikamanikandan45@outlook.com" userId="5045e48c06dd5541" providerId="LiveId" clId="{81568104-A633-4A08-AEFA-ABC7DF34E9F2}" dt="2025-10-15T13:28:03.359" v="1079" actId="1076"/>
        <pc:sldMkLst>
          <pc:docMk/>
          <pc:sldMk cId="0" sldId="259"/>
        </pc:sldMkLst>
        <pc:spChg chg="del mod">
          <ac:chgData name="deepikamanikandan45@outlook.com" userId="5045e48c06dd5541" providerId="LiveId" clId="{81568104-A633-4A08-AEFA-ABC7DF34E9F2}" dt="2025-10-15T13:21:20.228" v="1068" actId="478"/>
          <ac:spMkLst>
            <pc:docMk/>
            <pc:sldMk cId="0" sldId="259"/>
            <ac:spMk id="4" creationId="{00000000-0000-0000-0000-000000000000}"/>
          </ac:spMkLst>
        </pc:spChg>
        <pc:picChg chg="add mod">
          <ac:chgData name="deepikamanikandan45@outlook.com" userId="5045e48c06dd5541" providerId="LiveId" clId="{81568104-A633-4A08-AEFA-ABC7DF34E9F2}" dt="2025-10-15T13:28:03.359" v="1079" actId="1076"/>
          <ac:picMkLst>
            <pc:docMk/>
            <pc:sldMk cId="0" sldId="259"/>
            <ac:picMk id="4" creationId="{4BD46F80-7E7A-8997-61CA-C045A66A2DCB}"/>
          </ac:picMkLst>
        </pc:picChg>
      </pc:sldChg>
      <pc:sldChg chg="delSp modSp mod">
        <pc:chgData name="deepikamanikandan45@outlook.com" userId="5045e48c06dd5541" providerId="LiveId" clId="{81568104-A633-4A08-AEFA-ABC7DF34E9F2}" dt="2025-10-15T13:21:17.103" v="1067" actId="478"/>
        <pc:sldMkLst>
          <pc:docMk/>
          <pc:sldMk cId="0" sldId="260"/>
        </pc:sldMkLst>
        <pc:spChg chg="del mod">
          <ac:chgData name="deepikamanikandan45@outlook.com" userId="5045e48c06dd5541" providerId="LiveId" clId="{81568104-A633-4A08-AEFA-ABC7DF34E9F2}" dt="2025-10-15T13:21:17.103" v="1067" actId="478"/>
          <ac:spMkLst>
            <pc:docMk/>
            <pc:sldMk cId="0" sldId="260"/>
            <ac:spMk id="4" creationId="{00000000-0000-0000-0000-000000000000}"/>
          </ac:spMkLst>
        </pc:spChg>
      </pc:sldChg>
      <pc:sldChg chg="delSp modSp mod">
        <pc:chgData name="deepikamanikandan45@outlook.com" userId="5045e48c06dd5541" providerId="LiveId" clId="{81568104-A633-4A08-AEFA-ABC7DF34E9F2}" dt="2025-10-15T15:17:26.247" v="1095" actId="14100"/>
        <pc:sldMkLst>
          <pc:docMk/>
          <pc:sldMk cId="0" sldId="261"/>
        </pc:sldMkLst>
        <pc:spChg chg="del mod">
          <ac:chgData name="deepikamanikandan45@outlook.com" userId="5045e48c06dd5541" providerId="LiveId" clId="{81568104-A633-4A08-AEFA-ABC7DF34E9F2}" dt="2025-10-15T13:20:50.144" v="1061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deepikamanikandan45@outlook.com" userId="5045e48c06dd5541" providerId="LiveId" clId="{81568104-A633-4A08-AEFA-ABC7DF34E9F2}" dt="2025-10-15T15:17:26.247" v="1095" actId="14100"/>
          <ac:spMkLst>
            <pc:docMk/>
            <pc:sldMk cId="0" sldId="261"/>
            <ac:spMk id="5" creationId="{00000000-0000-0000-0000-000000000000}"/>
          </ac:spMkLst>
        </pc:spChg>
      </pc:sldChg>
      <pc:sldChg chg="delSp modSp mod">
        <pc:chgData name="deepikamanikandan45@outlook.com" userId="5045e48c06dd5541" providerId="LiveId" clId="{81568104-A633-4A08-AEFA-ABC7DF34E9F2}" dt="2025-10-15T13:21:13.741" v="1066" actId="478"/>
        <pc:sldMkLst>
          <pc:docMk/>
          <pc:sldMk cId="1404352588" sldId="262"/>
        </pc:sldMkLst>
        <pc:spChg chg="del mod">
          <ac:chgData name="deepikamanikandan45@outlook.com" userId="5045e48c06dd5541" providerId="LiveId" clId="{81568104-A633-4A08-AEFA-ABC7DF34E9F2}" dt="2025-10-15T13:21:13.741" v="1066" actId="478"/>
          <ac:spMkLst>
            <pc:docMk/>
            <pc:sldMk cId="1404352588" sldId="262"/>
            <ac:spMk id="4" creationId="{59E623EE-43D7-FFB3-2040-9A3713A23784}"/>
          </ac:spMkLst>
        </pc:spChg>
      </pc:sldChg>
      <pc:sldChg chg="delSp modSp mod ord">
        <pc:chgData name="deepikamanikandan45@outlook.com" userId="5045e48c06dd5541" providerId="LiveId" clId="{81568104-A633-4A08-AEFA-ABC7DF34E9F2}" dt="2025-10-15T13:21:10.759" v="1065" actId="478"/>
        <pc:sldMkLst>
          <pc:docMk/>
          <pc:sldMk cId="143164190" sldId="263"/>
        </pc:sldMkLst>
        <pc:spChg chg="mod">
          <ac:chgData name="deepikamanikandan45@outlook.com" userId="5045e48c06dd5541" providerId="LiveId" clId="{81568104-A633-4A08-AEFA-ABC7DF34E9F2}" dt="2025-10-15T12:44:33.074" v="46"/>
          <ac:spMkLst>
            <pc:docMk/>
            <pc:sldMk cId="143164190" sldId="263"/>
            <ac:spMk id="3" creationId="{3A88D014-3422-A24A-F291-B64ECC752EF7}"/>
          </ac:spMkLst>
        </pc:spChg>
        <pc:spChg chg="del mod">
          <ac:chgData name="deepikamanikandan45@outlook.com" userId="5045e48c06dd5541" providerId="LiveId" clId="{81568104-A633-4A08-AEFA-ABC7DF34E9F2}" dt="2025-10-15T13:21:10.759" v="1065" actId="478"/>
          <ac:spMkLst>
            <pc:docMk/>
            <pc:sldMk cId="143164190" sldId="263"/>
            <ac:spMk id="4" creationId="{D2AE2139-9B18-ECB8-5404-BC10F049DDB9}"/>
          </ac:spMkLst>
        </pc:spChg>
      </pc:sldChg>
      <pc:sldChg chg="addSp delSp modSp add mod">
        <pc:chgData name="deepikamanikandan45@outlook.com" userId="5045e48c06dd5541" providerId="LiveId" clId="{81568104-A633-4A08-AEFA-ABC7DF34E9F2}" dt="2025-10-15T13:30:20.692" v="1089" actId="1076"/>
        <pc:sldMkLst>
          <pc:docMk/>
          <pc:sldMk cId="2374268101" sldId="264"/>
        </pc:sldMkLst>
        <pc:spChg chg="mod">
          <ac:chgData name="deepikamanikandan45@outlook.com" userId="5045e48c06dd5541" providerId="LiveId" clId="{81568104-A633-4A08-AEFA-ABC7DF34E9F2}" dt="2025-10-15T12:45:28.911" v="48"/>
          <ac:spMkLst>
            <pc:docMk/>
            <pc:sldMk cId="2374268101" sldId="264"/>
            <ac:spMk id="2" creationId="{F60FFC00-7C22-89A8-C657-1342C4BB4CA6}"/>
          </ac:spMkLst>
        </pc:spChg>
        <pc:spChg chg="del mod">
          <ac:chgData name="deepikamanikandan45@outlook.com" userId="5045e48c06dd5541" providerId="LiveId" clId="{81568104-A633-4A08-AEFA-ABC7DF34E9F2}" dt="2025-10-15T12:45:48.052" v="270"/>
          <ac:spMkLst>
            <pc:docMk/>
            <pc:sldMk cId="2374268101" sldId="264"/>
            <ac:spMk id="3" creationId="{561252D3-AFDD-4BDE-DAEC-D1174FD52BBF}"/>
          </ac:spMkLst>
        </pc:spChg>
        <pc:spChg chg="del mod">
          <ac:chgData name="deepikamanikandan45@outlook.com" userId="5045e48c06dd5541" providerId="LiveId" clId="{81568104-A633-4A08-AEFA-ABC7DF34E9F2}" dt="2025-10-15T13:21:06.623" v="1064" actId="478"/>
          <ac:spMkLst>
            <pc:docMk/>
            <pc:sldMk cId="2374268101" sldId="264"/>
            <ac:spMk id="4" creationId="{D03D10E8-548E-4A88-EA2B-0AB2722A7284}"/>
          </ac:spMkLst>
        </pc:spChg>
        <pc:picChg chg="add mod">
          <ac:chgData name="deepikamanikandan45@outlook.com" userId="5045e48c06dd5541" providerId="LiveId" clId="{81568104-A633-4A08-AEFA-ABC7DF34E9F2}" dt="2025-10-15T13:30:20.692" v="1089" actId="1076"/>
          <ac:picMkLst>
            <pc:docMk/>
            <pc:sldMk cId="2374268101" sldId="264"/>
            <ac:picMk id="4" creationId="{AEECE1C0-CAEC-6A33-DFBE-24458200868C}"/>
          </ac:picMkLst>
        </pc:picChg>
      </pc:sldChg>
      <pc:sldChg chg="modSp add del mod ord">
        <pc:chgData name="deepikamanikandan45@outlook.com" userId="5045e48c06dd5541" providerId="LiveId" clId="{81568104-A633-4A08-AEFA-ABC7DF34E9F2}" dt="2025-10-15T13:11:59.895" v="855" actId="2696"/>
        <pc:sldMkLst>
          <pc:docMk/>
          <pc:sldMk cId="2122610217" sldId="265"/>
        </pc:sldMkLst>
        <pc:spChg chg="mod">
          <ac:chgData name="deepikamanikandan45@outlook.com" userId="5045e48c06dd5541" providerId="LiveId" clId="{81568104-A633-4A08-AEFA-ABC7DF34E9F2}" dt="2025-10-15T12:46:11.640" v="276"/>
          <ac:spMkLst>
            <pc:docMk/>
            <pc:sldMk cId="2122610217" sldId="265"/>
            <ac:spMk id="2" creationId="{81CEA6A8-B72F-0E53-BC23-B0DDF0590C88}"/>
          </ac:spMkLst>
        </pc:spChg>
        <pc:spChg chg="mod">
          <ac:chgData name="deepikamanikandan45@outlook.com" userId="5045e48c06dd5541" providerId="LiveId" clId="{81568104-A633-4A08-AEFA-ABC7DF34E9F2}" dt="2025-10-15T13:09:50.336" v="796" actId="1076"/>
          <ac:spMkLst>
            <pc:docMk/>
            <pc:sldMk cId="2122610217" sldId="265"/>
            <ac:spMk id="3" creationId="{5FD7DC4C-9D34-6C13-3705-B65340BA3E20}"/>
          </ac:spMkLst>
        </pc:spChg>
      </pc:sldChg>
      <pc:sldChg chg="modSp add del mod">
        <pc:chgData name="deepikamanikandan45@outlook.com" userId="5045e48c06dd5541" providerId="LiveId" clId="{81568104-A633-4A08-AEFA-ABC7DF34E9F2}" dt="2025-10-15T12:51:18.155" v="551" actId="2696"/>
        <pc:sldMkLst>
          <pc:docMk/>
          <pc:sldMk cId="1307798464" sldId="266"/>
        </pc:sldMkLst>
        <pc:spChg chg="mod">
          <ac:chgData name="deepikamanikandan45@outlook.com" userId="5045e48c06dd5541" providerId="LiveId" clId="{81568104-A633-4A08-AEFA-ABC7DF34E9F2}" dt="2025-10-15T12:50:22.876" v="540"/>
          <ac:spMkLst>
            <pc:docMk/>
            <pc:sldMk cId="1307798464" sldId="266"/>
            <ac:spMk id="2" creationId="{C1718F39-4E61-E5EF-88EE-329A321FF790}"/>
          </ac:spMkLst>
        </pc:spChg>
        <pc:spChg chg="mod">
          <ac:chgData name="deepikamanikandan45@outlook.com" userId="5045e48c06dd5541" providerId="LiveId" clId="{81568104-A633-4A08-AEFA-ABC7DF34E9F2}" dt="2025-10-15T12:51:09.792" v="550" actId="20577"/>
          <ac:spMkLst>
            <pc:docMk/>
            <pc:sldMk cId="1307798464" sldId="266"/>
            <ac:spMk id="3" creationId="{89BC1918-0E30-9301-B441-7B81DED1F80A}"/>
          </ac:spMkLst>
        </pc:spChg>
      </pc:sldChg>
      <pc:sldChg chg="delSp modSp add mod ord">
        <pc:chgData name="deepikamanikandan45@outlook.com" userId="5045e48c06dd5541" providerId="LiveId" clId="{81568104-A633-4A08-AEFA-ABC7DF34E9F2}" dt="2025-10-15T13:21:02.840" v="1063" actId="478"/>
        <pc:sldMkLst>
          <pc:docMk/>
          <pc:sldMk cId="1687462173" sldId="266"/>
        </pc:sldMkLst>
        <pc:spChg chg="mod">
          <ac:chgData name="deepikamanikandan45@outlook.com" userId="5045e48c06dd5541" providerId="LiveId" clId="{81568104-A633-4A08-AEFA-ABC7DF34E9F2}" dt="2025-10-15T13:10:34.245" v="801"/>
          <ac:spMkLst>
            <pc:docMk/>
            <pc:sldMk cId="1687462173" sldId="266"/>
            <ac:spMk id="2" creationId="{676221BA-3D25-05FC-DE41-5F510BC17B80}"/>
          </ac:spMkLst>
        </pc:spChg>
        <pc:spChg chg="mod">
          <ac:chgData name="deepikamanikandan45@outlook.com" userId="5045e48c06dd5541" providerId="LiveId" clId="{81568104-A633-4A08-AEFA-ABC7DF34E9F2}" dt="2025-10-15T13:11:53.856" v="854" actId="1076"/>
          <ac:spMkLst>
            <pc:docMk/>
            <pc:sldMk cId="1687462173" sldId="266"/>
            <ac:spMk id="3" creationId="{35D0ECEA-BCB1-C547-1B86-86009840F46E}"/>
          </ac:spMkLst>
        </pc:spChg>
        <pc:spChg chg="del mod">
          <ac:chgData name="deepikamanikandan45@outlook.com" userId="5045e48c06dd5541" providerId="LiveId" clId="{81568104-A633-4A08-AEFA-ABC7DF34E9F2}" dt="2025-10-15T13:21:02.840" v="1063" actId="478"/>
          <ac:spMkLst>
            <pc:docMk/>
            <pc:sldMk cId="1687462173" sldId="266"/>
            <ac:spMk id="4" creationId="{C4DB59CC-2567-1995-4B4B-6C20B010AC84}"/>
          </ac:spMkLst>
        </pc:spChg>
      </pc:sldChg>
      <pc:sldChg chg="delSp modSp add mod ord">
        <pc:chgData name="deepikamanikandan45@outlook.com" userId="5045e48c06dd5541" providerId="LiveId" clId="{81568104-A633-4A08-AEFA-ABC7DF34E9F2}" dt="2025-10-15T15:17:11.523" v="1094" actId="14100"/>
        <pc:sldMkLst>
          <pc:docMk/>
          <pc:sldMk cId="2198402351" sldId="267"/>
        </pc:sldMkLst>
        <pc:spChg chg="mod">
          <ac:chgData name="deepikamanikandan45@outlook.com" userId="5045e48c06dd5541" providerId="LiveId" clId="{81568104-A633-4A08-AEFA-ABC7DF34E9F2}" dt="2025-10-15T12:55:33.789" v="624"/>
          <ac:spMkLst>
            <pc:docMk/>
            <pc:sldMk cId="2198402351" sldId="267"/>
            <ac:spMk id="2" creationId="{E282B96D-8447-1105-FD61-EDC77F32D1CE}"/>
          </ac:spMkLst>
        </pc:spChg>
        <pc:spChg chg="mod">
          <ac:chgData name="deepikamanikandan45@outlook.com" userId="5045e48c06dd5541" providerId="LiveId" clId="{81568104-A633-4A08-AEFA-ABC7DF34E9F2}" dt="2025-10-15T12:57:20.975" v="652" actId="20577"/>
          <ac:spMkLst>
            <pc:docMk/>
            <pc:sldMk cId="2198402351" sldId="267"/>
            <ac:spMk id="3" creationId="{02608193-36B3-0BD2-B492-7670F081E6DC}"/>
          </ac:spMkLst>
        </pc:spChg>
        <pc:spChg chg="del">
          <ac:chgData name="deepikamanikandan45@outlook.com" userId="5045e48c06dd5541" providerId="LiveId" clId="{81568104-A633-4A08-AEFA-ABC7DF34E9F2}" dt="2025-10-15T13:20:28.433" v="1047" actId="478"/>
          <ac:spMkLst>
            <pc:docMk/>
            <pc:sldMk cId="2198402351" sldId="267"/>
            <ac:spMk id="4" creationId="{A50EDB7C-EA05-95DA-5A88-8A05A248BDDB}"/>
          </ac:spMkLst>
        </pc:spChg>
        <pc:spChg chg="mod">
          <ac:chgData name="deepikamanikandan45@outlook.com" userId="5045e48c06dd5541" providerId="LiveId" clId="{81568104-A633-4A08-AEFA-ABC7DF34E9F2}" dt="2025-10-15T15:17:11.523" v="1094" actId="14100"/>
          <ac:spMkLst>
            <pc:docMk/>
            <pc:sldMk cId="2198402351" sldId="267"/>
            <ac:spMk id="6" creationId="{D3841076-41B6-DE46-2E95-F681B19D829E}"/>
          </ac:spMkLst>
        </pc:spChg>
      </pc:sldChg>
      <pc:sldChg chg="delSp modSp add del mod">
        <pc:chgData name="deepikamanikandan45@outlook.com" userId="5045e48c06dd5541" providerId="LiveId" clId="{81568104-A633-4A08-AEFA-ABC7DF34E9F2}" dt="2025-10-15T13:16:43.307" v="912" actId="2696"/>
        <pc:sldMkLst>
          <pc:docMk/>
          <pc:sldMk cId="1584410891" sldId="268"/>
        </pc:sldMkLst>
        <pc:spChg chg="mod">
          <ac:chgData name="deepikamanikandan45@outlook.com" userId="5045e48c06dd5541" providerId="LiveId" clId="{81568104-A633-4A08-AEFA-ABC7DF34E9F2}" dt="2025-10-15T12:58:04.515" v="658" actId="14100"/>
          <ac:spMkLst>
            <pc:docMk/>
            <pc:sldMk cId="1584410891" sldId="268"/>
            <ac:spMk id="2" creationId="{F922AAEE-EEC2-AFBC-1C5B-7736343DE512}"/>
          </ac:spMkLst>
        </pc:spChg>
        <pc:spChg chg="del mod">
          <ac:chgData name="deepikamanikandan45@outlook.com" userId="5045e48c06dd5541" providerId="LiveId" clId="{81568104-A633-4A08-AEFA-ABC7DF34E9F2}" dt="2025-10-15T12:58:13.938" v="662"/>
          <ac:spMkLst>
            <pc:docMk/>
            <pc:sldMk cId="1584410891" sldId="268"/>
            <ac:spMk id="3" creationId="{129620DD-950D-3F16-0F1E-996FB89166EA}"/>
          </ac:spMkLst>
        </pc:spChg>
      </pc:sldChg>
      <pc:sldChg chg="delSp modSp add mod ord">
        <pc:chgData name="deepikamanikandan45@outlook.com" userId="5045e48c06dd5541" providerId="LiveId" clId="{81568104-A633-4A08-AEFA-ABC7DF34E9F2}" dt="2025-10-15T13:21:27.121" v="1070" actId="478"/>
        <pc:sldMkLst>
          <pc:docMk/>
          <pc:sldMk cId="1131935707" sldId="269"/>
        </pc:sldMkLst>
        <pc:spChg chg="mod">
          <ac:chgData name="deepikamanikandan45@outlook.com" userId="5045e48c06dd5541" providerId="LiveId" clId="{81568104-A633-4A08-AEFA-ABC7DF34E9F2}" dt="2025-10-15T13:04:12.887" v="767"/>
          <ac:spMkLst>
            <pc:docMk/>
            <pc:sldMk cId="1131935707" sldId="269"/>
            <ac:spMk id="2" creationId="{BCE79E90-5308-5BDE-DB1B-2E8624221B0B}"/>
          </ac:spMkLst>
        </pc:spChg>
        <pc:spChg chg="mod">
          <ac:chgData name="deepikamanikandan45@outlook.com" userId="5045e48c06dd5541" providerId="LiveId" clId="{81568104-A633-4A08-AEFA-ABC7DF34E9F2}" dt="2025-10-15T13:06:17.027" v="787" actId="1076"/>
          <ac:spMkLst>
            <pc:docMk/>
            <pc:sldMk cId="1131935707" sldId="269"/>
            <ac:spMk id="3" creationId="{176A96B2-3064-F903-D39F-08021F62B082}"/>
          </ac:spMkLst>
        </pc:spChg>
        <pc:spChg chg="del mod">
          <ac:chgData name="deepikamanikandan45@outlook.com" userId="5045e48c06dd5541" providerId="LiveId" clId="{81568104-A633-4A08-AEFA-ABC7DF34E9F2}" dt="2025-10-15T13:21:27.121" v="1070" actId="478"/>
          <ac:spMkLst>
            <pc:docMk/>
            <pc:sldMk cId="1131935707" sldId="269"/>
            <ac:spMk id="4" creationId="{893ED854-E8C1-1826-EEDF-A2DB9285BDDC}"/>
          </ac:spMkLst>
        </pc:spChg>
      </pc:sldChg>
      <pc:sldChg chg="add del">
        <pc:chgData name="deepikamanikandan45@outlook.com" userId="5045e48c06dd5541" providerId="LiveId" clId="{81568104-A633-4A08-AEFA-ABC7DF34E9F2}" dt="2025-10-15T13:10:22.560" v="799" actId="2890"/>
        <pc:sldMkLst>
          <pc:docMk/>
          <pc:sldMk cId="774296846" sldId="270"/>
        </pc:sldMkLst>
      </pc:sldChg>
      <pc:sldChg chg="delSp modSp add mod">
        <pc:chgData name="deepikamanikandan45@outlook.com" userId="5045e48c06dd5541" providerId="LiveId" clId="{81568104-A633-4A08-AEFA-ABC7DF34E9F2}" dt="2025-10-15T15:17:00.481" v="1093" actId="14100"/>
        <pc:sldMkLst>
          <pc:docMk/>
          <pc:sldMk cId="2315645071" sldId="270"/>
        </pc:sldMkLst>
        <pc:spChg chg="del mod">
          <ac:chgData name="deepikamanikandan45@outlook.com" userId="5045e48c06dd5541" providerId="LiveId" clId="{81568104-A633-4A08-AEFA-ABC7DF34E9F2}" dt="2025-10-15T13:20:57.252" v="1062" actId="478"/>
          <ac:spMkLst>
            <pc:docMk/>
            <pc:sldMk cId="2315645071" sldId="270"/>
            <ac:spMk id="4" creationId="{CF2A5C20-1CEF-4B03-24B9-43E34F45EF49}"/>
          </ac:spMkLst>
        </pc:spChg>
        <pc:spChg chg="mod">
          <ac:chgData name="deepikamanikandan45@outlook.com" userId="5045e48c06dd5541" providerId="LiveId" clId="{81568104-A633-4A08-AEFA-ABC7DF34E9F2}" dt="2025-10-15T15:17:00.481" v="1093" actId="14100"/>
          <ac:spMkLst>
            <pc:docMk/>
            <pc:sldMk cId="2315645071" sldId="270"/>
            <ac:spMk id="6" creationId="{09915480-F19E-9DFB-7C58-67851F7278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F51AA-93D5-41BB-87EF-58AA3FF1713E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9D8A0-B812-41E8-B948-D9A4738DC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5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8A0-B812-41E8-B948-D9A4738DC73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0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6A97-47E4-C9C6-F515-101FF113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DF659-FA86-6E81-FDC0-D2D705147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FDDFF-1A80-F64C-5B31-C55654A0C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2773-C458-D6D2-00BE-FBBDF5AD6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8A0-B812-41E8-B948-D9A4738DC73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4387" y="1576450"/>
            <a:ext cx="6207760" cy="104775"/>
          </a:xfrm>
          <a:custGeom>
            <a:avLst/>
            <a:gdLst/>
            <a:ahLst/>
            <a:cxnLst/>
            <a:rect l="l" t="t" r="r" b="b"/>
            <a:pathLst>
              <a:path w="6207759" h="104775">
                <a:moveTo>
                  <a:pt x="6207379" y="0"/>
                </a:moveTo>
                <a:lnTo>
                  <a:pt x="0" y="0"/>
                </a:lnTo>
                <a:lnTo>
                  <a:pt x="0" y="104775"/>
                </a:lnTo>
                <a:lnTo>
                  <a:pt x="6207379" y="104775"/>
                </a:lnTo>
                <a:lnTo>
                  <a:pt x="62073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387" y="1576450"/>
            <a:ext cx="10611485" cy="0"/>
          </a:xfrm>
          <a:custGeom>
            <a:avLst/>
            <a:gdLst/>
            <a:ahLst/>
            <a:cxnLst/>
            <a:rect l="l" t="t" r="r" b="b"/>
            <a:pathLst>
              <a:path w="10611485">
                <a:moveTo>
                  <a:pt x="0" y="0"/>
                </a:moveTo>
                <a:lnTo>
                  <a:pt x="10610913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387" y="6176962"/>
            <a:ext cx="10573385" cy="0"/>
          </a:xfrm>
          <a:custGeom>
            <a:avLst/>
            <a:gdLst/>
            <a:ahLst/>
            <a:cxnLst/>
            <a:rect l="l" t="t" r="r" b="b"/>
            <a:pathLst>
              <a:path w="10573385">
                <a:moveTo>
                  <a:pt x="0" y="0"/>
                </a:moveTo>
                <a:lnTo>
                  <a:pt x="10572813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502" y="966469"/>
            <a:ext cx="80003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3653" y="6285997"/>
            <a:ext cx="3522979" cy="39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2175" y="6285997"/>
            <a:ext cx="11214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0125" y="6285997"/>
            <a:ext cx="18605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visualization.github.io/folium/" TargetMode="External"/><Relationship Id="rId2" Type="http://schemas.openxmlformats.org/officeDocument/2006/relationships/hyperlink" Target="https://cwiki.apache.org/confluence/display/Hive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artjs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9162" y="2390838"/>
            <a:ext cx="10363835" cy="119380"/>
            <a:chOff x="919162" y="2390838"/>
            <a:chExt cx="10363835" cy="119380"/>
          </a:xfrm>
        </p:grpSpPr>
        <p:sp>
          <p:nvSpPr>
            <p:cNvPr id="4" name="object 4"/>
            <p:cNvSpPr/>
            <p:nvPr/>
          </p:nvSpPr>
          <p:spPr>
            <a:xfrm>
              <a:off x="919162" y="2395601"/>
              <a:ext cx="6404610" cy="114300"/>
            </a:xfrm>
            <a:custGeom>
              <a:avLst/>
              <a:gdLst/>
              <a:ahLst/>
              <a:cxnLst/>
              <a:rect l="l" t="t" r="r" b="b"/>
              <a:pathLst>
                <a:path w="6404609" h="114300">
                  <a:moveTo>
                    <a:pt x="640448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4483" y="114300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9162" y="2395601"/>
              <a:ext cx="10363835" cy="0"/>
            </a:xfrm>
            <a:custGeom>
              <a:avLst/>
              <a:gdLst/>
              <a:ahLst/>
              <a:cxnLst/>
              <a:rect l="l" t="t" r="r" b="b"/>
              <a:pathLst>
                <a:path w="10363835">
                  <a:moveTo>
                    <a:pt x="0" y="0"/>
                  </a:moveTo>
                  <a:lnTo>
                    <a:pt x="10363263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19400" y="2906011"/>
            <a:ext cx="709993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lvl="3" algn="ctr">
              <a:spcBef>
                <a:spcPts val="130"/>
              </a:spcBef>
            </a:pPr>
            <a:r>
              <a:rPr lang="en-IN" sz="3950" b="1" dirty="0">
                <a:solidFill>
                  <a:srgbClr val="6F2F9F"/>
                </a:solidFill>
                <a:latin typeface="Verdana"/>
                <a:cs typeface="Verdana"/>
              </a:rPr>
              <a:t>Crime Hotspot Prediction</a:t>
            </a:r>
            <a:endParaRPr sz="39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376" y="5109590"/>
            <a:ext cx="3682048" cy="3561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Dr. Suresh Kumar S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7632" y="5105400"/>
            <a:ext cx="4383406" cy="1125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Archana RM(231801011)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Deepika M(231801028)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Suhirtha MP(231801175)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346" y="1141412"/>
            <a:ext cx="9187180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38575" marR="5080" indent="-3826510">
              <a:lnSpc>
                <a:spcPts val="3000"/>
              </a:lnSpc>
              <a:spcBef>
                <a:spcPts val="475"/>
              </a:spcBef>
            </a:pPr>
            <a:r>
              <a:rPr sz="2750" dirty="0">
                <a:solidFill>
                  <a:srgbClr val="001F5F"/>
                </a:solidFill>
              </a:rPr>
              <a:t>Department</a:t>
            </a:r>
            <a:r>
              <a:rPr sz="2750" spc="110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of</a:t>
            </a:r>
            <a:r>
              <a:rPr sz="2750" spc="24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Artificial</a:t>
            </a:r>
            <a:r>
              <a:rPr sz="2750" spc="21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Intelligence</a:t>
            </a:r>
            <a:r>
              <a:rPr sz="2750" spc="13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and</a:t>
            </a:r>
            <a:r>
              <a:rPr sz="2750" spc="190" dirty="0">
                <a:solidFill>
                  <a:srgbClr val="001F5F"/>
                </a:solidFill>
              </a:rPr>
              <a:t> </a:t>
            </a:r>
            <a:r>
              <a:rPr sz="2750" spc="-20" dirty="0">
                <a:solidFill>
                  <a:srgbClr val="001F5F"/>
                </a:solidFill>
              </a:rPr>
              <a:t>Data </a:t>
            </a:r>
            <a:r>
              <a:rPr sz="2750" spc="-10" dirty="0">
                <a:solidFill>
                  <a:srgbClr val="001F5F"/>
                </a:solidFill>
              </a:rPr>
              <a:t>Science</a:t>
            </a:r>
            <a:endParaRPr sz="275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717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7BFF3-0733-E1BB-7425-D9D9F59C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3F5FFA-C1DF-384E-7F31-AB7C80D34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Conclusion &amp; Future Scope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721550-9124-3324-B6F6-FD268402FC9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9915480-F19E-9DFB-7C58-67851F7278A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60125" y="6285997"/>
            <a:ext cx="353264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pc="-50" dirty="0"/>
              <a:t>10</a:t>
            </a:r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C1D670-16DE-A787-1AE7-7DB1954F6FCB}"/>
              </a:ext>
            </a:extLst>
          </p:cNvPr>
          <p:cNvSpPr txBox="1"/>
          <p:nvPr/>
        </p:nvSpPr>
        <p:spPr>
          <a:xfrm>
            <a:off x="842627" y="1828800"/>
            <a:ext cx="10670762" cy="3902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Conclusion:</a:t>
            </a:r>
            <a:r>
              <a:rPr lang="en-IN" sz="2400" b="1" dirty="0"/>
              <a:t>         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System provides a </a:t>
            </a:r>
            <a:r>
              <a:rPr lang="en-US" sz="2400" b="1" dirty="0"/>
              <a:t>simple, efficient way</a:t>
            </a:r>
            <a:r>
              <a:rPr lang="en-US" sz="2400" dirty="0"/>
              <a:t> to visualize crime hotspots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Integrates </a:t>
            </a:r>
            <a:r>
              <a:rPr lang="en-US" sz="2400" b="1" dirty="0"/>
              <a:t>data collection, analysis, and visualization</a:t>
            </a:r>
            <a:r>
              <a:rPr lang="en-US" sz="2400" dirty="0"/>
              <a:t> in one dashboard</a:t>
            </a:r>
          </a:p>
          <a:p>
            <a:pPr marL="127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Future Enhancements: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Predictive analytics for </a:t>
            </a:r>
            <a:r>
              <a:rPr lang="en-US" sz="2400" b="1" dirty="0"/>
              <a:t>forecasting crime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Real-time dashboard integration with police data feeds</a:t>
            </a:r>
            <a:endParaRPr lang="en-US" sz="2400" b="1" dirty="0"/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Expansion to more cities and types of crimes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56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7A607-EF6B-44CB-DC54-4C3F8884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82B96D-8447-1105-FD61-EDC77F32D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References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20C235D-74A8-B7EC-AE7A-0BF84D403D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3841076-41B6-DE46-2E95-F681B19D82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60125" y="6285996"/>
            <a:ext cx="436604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608193-36B3-0BD2-B492-7670F081E6DC}"/>
              </a:ext>
            </a:extLst>
          </p:cNvPr>
          <p:cNvSpPr txBox="1"/>
          <p:nvPr/>
        </p:nvSpPr>
        <p:spPr>
          <a:xfrm>
            <a:off x="838200" y="1685504"/>
            <a:ext cx="10758529" cy="3889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dirty="0"/>
              <a:t>Apache Hive Documentation: </a:t>
            </a:r>
            <a:r>
              <a:rPr lang="en-IN" sz="2400" dirty="0">
                <a:hlinkClick r:id="rId2"/>
              </a:rPr>
              <a:t>https://cwiki.apache.org/confluence/display/Hive/Home</a:t>
            </a:r>
            <a:endParaRPr lang="en-IN" sz="2400" dirty="0"/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Folium Python Library: </a:t>
            </a:r>
            <a:r>
              <a:rPr lang="en-US" sz="2400" dirty="0">
                <a:hlinkClick r:id="rId3"/>
              </a:rPr>
              <a:t>https://python-visualization.github.io/folium/</a:t>
            </a:r>
            <a:endParaRPr lang="en-IN" sz="2400" dirty="0"/>
          </a:p>
          <a:p>
            <a:pPr marL="482600" lvl="8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fr-FR" sz="2400" dirty="0"/>
              <a:t>Chart.js Documentation: </a:t>
            </a:r>
            <a:r>
              <a:rPr lang="fr-FR" sz="2400" dirty="0">
                <a:hlinkClick r:id="rId4"/>
              </a:rPr>
              <a:t>https://www.chartjs.org/</a:t>
            </a:r>
            <a:endParaRPr lang="fr-FR" sz="2400" dirty="0"/>
          </a:p>
          <a:p>
            <a:pPr marL="482600" lvl="8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ResearchGate – Crime Pattern Analysis using Big Data</a:t>
            </a:r>
          </a:p>
          <a:p>
            <a:pPr marL="482600" lvl="8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IEEE Access – Predictive Crime Mapping</a:t>
            </a:r>
          </a:p>
          <a:p>
            <a:pPr marL="482600" lvl="8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dirty="0"/>
              <a:t>Government Crime Data Portals</a:t>
            </a:r>
          </a:p>
        </p:txBody>
      </p:sp>
    </p:spTree>
    <p:extLst>
      <p:ext uri="{BB962C8B-B14F-4D97-AF65-F5344CB8AC3E}">
        <p14:creationId xmlns:p14="http://schemas.microsoft.com/office/powerpoint/2010/main" val="219840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978" y="3463671"/>
            <a:ext cx="30346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Thank</a:t>
            </a:r>
            <a:r>
              <a:rPr sz="3950" spc="90" dirty="0"/>
              <a:t> </a:t>
            </a:r>
            <a:r>
              <a:rPr sz="3950" spc="-25" dirty="0"/>
              <a:t>You</a:t>
            </a:r>
            <a:endParaRPr sz="395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60124" y="6285996"/>
            <a:ext cx="34607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49FA2-1B20-E94B-7CF1-2BBE26B6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E79E90-5308-5BDE-DB1B-2E8624221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045662"/>
            <a:ext cx="8000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Introduction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57498AD-99B6-F937-7BD4-339C63955BB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2AC0E63-AB98-1C80-A0EC-A7FB803095D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76A96B2-3064-F903-D39F-08021F62B082}"/>
              </a:ext>
            </a:extLst>
          </p:cNvPr>
          <p:cNvSpPr txBox="1"/>
          <p:nvPr/>
        </p:nvSpPr>
        <p:spPr>
          <a:xfrm>
            <a:off x="849702" y="1828800"/>
            <a:ext cx="11128376" cy="4087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Need for Crime Analytics:</a:t>
            </a:r>
            <a:endParaRPr lang="en-IN" sz="2400" dirty="0">
              <a:latin typeface="Times New Roman"/>
              <a:cs typeface="Times New Roman"/>
            </a:endParaRP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Rising urban crime rates require systematic monitoring</a:t>
            </a:r>
            <a:r>
              <a:rPr lang="en-US" sz="3200" dirty="0"/>
              <a:t>.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Traditional reporting methods are slow and fragmented.</a:t>
            </a:r>
          </a:p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Project Motivation &amp; Objectives:</a:t>
            </a:r>
            <a:endParaRPr lang="en-IN" sz="2400" dirty="0">
              <a:latin typeface="Times New Roman"/>
              <a:cs typeface="Times New Roman"/>
            </a:endParaRP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Identify high-crime areas (“hotspots”) for timely intervention.</a:t>
            </a:r>
            <a:endParaRPr lang="en-IN" sz="2400" dirty="0"/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Provide authorities with a visual, interactive dashboard.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dirty="0"/>
              <a:t>Enable </a:t>
            </a:r>
            <a:r>
              <a:rPr lang="en-IN" sz="2400" b="1" dirty="0"/>
              <a:t>data-driven decision making</a:t>
            </a:r>
            <a:r>
              <a:rPr lang="en-I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93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45662"/>
            <a:ext cx="8000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Abstract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60712" y="1675098"/>
            <a:ext cx="11128376" cy="3904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Problem Overview: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Crime data scattered across cities and departments.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Manual hotspot detection is slow and error-prone.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Hard for authorities to track and respond to emerging patterns.</a:t>
            </a:r>
          </a:p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Proposed Solution: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A data-driven </a:t>
            </a:r>
            <a:r>
              <a:rPr lang="en-US" sz="2400" b="1" dirty="0"/>
              <a:t>Crime Hotspot Analysis Dashboard</a:t>
            </a:r>
            <a:r>
              <a:rPr lang="en-US" sz="2400" dirty="0"/>
              <a:t>.</a:t>
            </a:r>
            <a:endParaRPr lang="en-IN" sz="2400" dirty="0"/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Automatically analyzes and visualizes city-level crime data.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-10" dirty="0"/>
              <a:t>Architecture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46F80-7E7A-8997-61CA-C045A66A2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3" y="2286000"/>
            <a:ext cx="1118795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Modules Overview</a:t>
            </a:r>
            <a:br>
              <a:rPr lang="en-IN" dirty="0"/>
            </a:b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09123" y="1958646"/>
            <a:ext cx="10758529" cy="33245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b="1" dirty="0"/>
              <a:t>Data Collection:</a:t>
            </a:r>
            <a:r>
              <a:rPr lang="en-US" sz="2400" dirty="0"/>
              <a:t> Crime data from police databases &amp; open sources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b="1" dirty="0"/>
              <a:t>Preprocessing:</a:t>
            </a:r>
            <a:r>
              <a:rPr lang="en-US" sz="2400" dirty="0"/>
              <a:t> Clean missing values, format addresses, geocode coordinates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b="1" dirty="0"/>
              <a:t>Hive Analysis:</a:t>
            </a:r>
            <a:r>
              <a:rPr lang="en-US" sz="2400" dirty="0"/>
              <a:t> Query crime frequency, rank hotspots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b="1" dirty="0"/>
              <a:t>Visualization:</a:t>
            </a:r>
            <a:r>
              <a:rPr lang="en-IN" sz="2400" dirty="0"/>
              <a:t> Map plots, pie charts, bar graphs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b="1" dirty="0"/>
              <a:t>Dashboard:</a:t>
            </a:r>
            <a:r>
              <a:rPr lang="en-US" sz="2400" dirty="0"/>
              <a:t> Web interface to explore crime hotspots interactively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0B18-6B12-F9A9-E828-5BA2046A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B1F31D-EA9C-BE8D-6A78-00ACD76CA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Tools Used</a:t>
            </a:r>
            <a:br>
              <a:rPr lang="en-IN" dirty="0"/>
            </a:b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F5344E-3CEE-125A-5B3F-36310D6469D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0B6FE82-B9A0-BF25-3413-88CB39A88F5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D0D46E-0ED6-B7F0-1ED0-868C50C981E7}"/>
              </a:ext>
            </a:extLst>
          </p:cNvPr>
          <p:cNvSpPr txBox="1"/>
          <p:nvPr/>
        </p:nvSpPr>
        <p:spPr>
          <a:xfrm>
            <a:off x="809123" y="1958646"/>
            <a:ext cx="10758529" cy="3902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it-IT" sz="2400" b="1" dirty="0"/>
              <a:t>Hive:</a:t>
            </a:r>
            <a:r>
              <a:rPr lang="it-IT" sz="2400" dirty="0"/>
              <a:t> Data storage &amp; SQL-style queries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b="1" dirty="0"/>
              <a:t>Hadoop:</a:t>
            </a:r>
            <a:r>
              <a:rPr lang="en-IN" sz="2400" dirty="0"/>
              <a:t> Distributed storage &amp; processing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dirty="0"/>
              <a:t>Python Libraries:</a:t>
            </a:r>
          </a:p>
          <a:p>
            <a:pPr marL="482600" lvl="8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b="1" dirty="0"/>
              <a:t>Folium</a:t>
            </a:r>
            <a:r>
              <a:rPr lang="en-IN" sz="2400" dirty="0"/>
              <a:t> – Interactive maps</a:t>
            </a:r>
          </a:p>
          <a:p>
            <a:pPr marL="482600" lvl="8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b="1" dirty="0"/>
              <a:t>Chart.js</a:t>
            </a:r>
            <a:r>
              <a:rPr lang="en-US" sz="2400" dirty="0"/>
              <a:t> – Pie/bar charts for crime distribution</a:t>
            </a:r>
            <a:r>
              <a:rPr lang="en-IN" sz="2400" dirty="0"/>
              <a:t>                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b="1" dirty="0"/>
              <a:t>Frontend:</a:t>
            </a:r>
            <a:r>
              <a:rPr lang="en-US" sz="2400" dirty="0"/>
              <a:t> HTML, CSS for dashboard interface</a:t>
            </a:r>
          </a:p>
          <a:p>
            <a:pPr marL="482600" indent="-4699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b="1" dirty="0"/>
              <a:t>VMware Ubuntu:</a:t>
            </a:r>
            <a:r>
              <a:rPr lang="en-IN" sz="2400" dirty="0"/>
              <a:t>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4043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F49C1-BC21-9FAF-F058-02C92BC0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965E19-D0A3-E71C-2C35-F96323F1C3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Implementation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857030C-6DCD-3028-11F7-F1105753C66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2480D53-8529-B38A-03F8-0FB6ECBAC2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88D014-3422-A24A-F291-B64ECC752EF7}"/>
              </a:ext>
            </a:extLst>
          </p:cNvPr>
          <p:cNvSpPr txBox="1"/>
          <p:nvPr/>
        </p:nvSpPr>
        <p:spPr>
          <a:xfrm>
            <a:off x="809123" y="1958646"/>
            <a:ext cx="10758529" cy="3902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b="1" dirty="0"/>
              <a:t>Steps:         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Hive table creation for city-wise crime data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Execute queries for top hotspots and crime counts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Export results to CSV/JSON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dirty="0"/>
              <a:t>Generate </a:t>
            </a:r>
            <a:r>
              <a:rPr lang="en-IN" sz="2400" b="1" dirty="0"/>
              <a:t>Folium maps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Build </a:t>
            </a:r>
            <a:r>
              <a:rPr lang="en-US" sz="2400" b="1" dirty="0"/>
              <a:t>Chart.js pie charts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IN" sz="2400" dirty="0"/>
              <a:t>Integrate into HTML dashboard</a:t>
            </a:r>
          </a:p>
        </p:txBody>
      </p:sp>
    </p:spTree>
    <p:extLst>
      <p:ext uri="{BB962C8B-B14F-4D97-AF65-F5344CB8AC3E}">
        <p14:creationId xmlns:p14="http://schemas.microsoft.com/office/powerpoint/2010/main" val="1431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69F8-D849-27B6-7EBC-F571BD2E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0FFC00-7C22-89A8-C657-1342C4BB4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Dashboard Visualization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F66CCD-2FB3-2D83-2BF5-37DEA8305C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09879FB-36DC-2548-4532-BFC6765125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E1C0-CAEC-6A33-DFBE-24458200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9906000" cy="43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3B0F-AF69-BB76-EBC3-CDD36144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6221BA-3D25-05FC-DE41-5F510BC17B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Results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5D5566A-5726-BC61-50D6-8230A3FA7A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58A028A-72D4-2901-D623-CC9F3B4DFF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D0ECEA-BCB1-C547-1B86-86009840F46E}"/>
              </a:ext>
            </a:extLst>
          </p:cNvPr>
          <p:cNvSpPr txBox="1"/>
          <p:nvPr/>
        </p:nvSpPr>
        <p:spPr>
          <a:xfrm>
            <a:off x="769761" y="1752600"/>
            <a:ext cx="10670762" cy="44436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Major Hotspots Identified:</a:t>
            </a:r>
            <a:r>
              <a:rPr lang="en-IN" sz="2400" b="1" dirty="0"/>
              <a:t>         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The analysis revealed </a:t>
            </a:r>
            <a:r>
              <a:rPr lang="en-US" sz="2400" b="1" dirty="0"/>
              <a:t>Bengaluru </a:t>
            </a:r>
            <a:r>
              <a:rPr lang="en-US" sz="2400" dirty="0"/>
              <a:t>as the top city with the </a:t>
            </a:r>
            <a:r>
              <a:rPr lang="en-US" sz="2400" b="1" dirty="0"/>
              <a:t>highest crime density</a:t>
            </a:r>
            <a:r>
              <a:rPr lang="en-US" sz="2400" dirty="0"/>
              <a:t>.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Specific zones within these cities—like </a:t>
            </a:r>
            <a:r>
              <a:rPr lang="en-US" sz="2400" b="1" dirty="0"/>
              <a:t>central Chennai</a:t>
            </a:r>
            <a:r>
              <a:rPr lang="en-US" sz="2400" dirty="0"/>
              <a:t> and </a:t>
            </a:r>
            <a:r>
              <a:rPr lang="en-US" sz="2400" b="1" dirty="0"/>
              <a:t>South Delhi</a:t>
            </a:r>
            <a:r>
              <a:rPr lang="en-US" sz="2400" dirty="0"/>
              <a:t>—exhibit repeated crime occurrences.</a:t>
            </a:r>
          </a:p>
          <a:p>
            <a:pPr marL="127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dirty="0"/>
              <a:t>Insights: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Visualization allows authorities to </a:t>
            </a:r>
            <a:r>
              <a:rPr lang="en-US" sz="2400" b="1" dirty="0"/>
              <a:t>allocate resources effectively</a:t>
            </a: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lang="en-US" sz="2400" dirty="0"/>
              <a:t>Quick identification of </a:t>
            </a:r>
            <a:r>
              <a:rPr lang="en-US" sz="2400" b="1" dirty="0"/>
              <a:t>emerging crime clusters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746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530</Words>
  <Application>Microsoft Office PowerPoint</Application>
  <PresentationFormat>Widescreen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Verdana</vt:lpstr>
      <vt:lpstr>Wingdings</vt:lpstr>
      <vt:lpstr>Office Theme</vt:lpstr>
      <vt:lpstr>Department of Artificial Intelligence and Data Science</vt:lpstr>
      <vt:lpstr>Introduction</vt:lpstr>
      <vt:lpstr>Abstract</vt:lpstr>
      <vt:lpstr>Architecture</vt:lpstr>
      <vt:lpstr>Modules Overview </vt:lpstr>
      <vt:lpstr>Tools Used </vt:lpstr>
      <vt:lpstr>Implementation</vt:lpstr>
      <vt:lpstr>Dashboard Visualization</vt:lpstr>
      <vt:lpstr>Results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archanarm2005@gmail.com</cp:lastModifiedBy>
  <cp:revision>3</cp:revision>
  <dcterms:created xsi:type="dcterms:W3CDTF">2025-10-15T06:30:54Z</dcterms:created>
  <dcterms:modified xsi:type="dcterms:W3CDTF">2025-10-29T11:32:45Z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2025-10-09T00:00:00Z</vt:filetime>
  </property>
  <property fmtid="{D5CDD505-2E9C-101B-9397-08002B2CF9AE}" pid="3" name="LastSaved">
    <vt:filetime>2025-10-15T00:00:00Z</vt:filetime>
  </property>
</Properties>
</file>