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DF500-3E36-46F8-BA12-E9C1DB243E43}" v="1258" dt="2025-06-26T10:34:20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Bellamkonda" userId="a8e5c133a36682ab" providerId="LiveId" clId="{090DF500-3E36-46F8-BA12-E9C1DB243E43}"/>
    <pc:docChg chg="undo custSel addSld delSld modSld sldOrd">
      <pc:chgData name="Deepika Bellamkonda" userId="a8e5c133a36682ab" providerId="LiveId" clId="{090DF500-3E36-46F8-BA12-E9C1DB243E43}" dt="2025-06-26T10:48:53.396" v="2928" actId="20577"/>
      <pc:docMkLst>
        <pc:docMk/>
      </pc:docMkLst>
      <pc:sldChg chg="modSp mod">
        <pc:chgData name="Deepika Bellamkonda" userId="a8e5c133a36682ab" providerId="LiveId" clId="{090DF500-3E36-46F8-BA12-E9C1DB243E43}" dt="2025-06-26T10:03:39.012" v="1686" actId="255"/>
        <pc:sldMkLst>
          <pc:docMk/>
          <pc:sldMk cId="2101404073" sldId="257"/>
        </pc:sldMkLst>
        <pc:spChg chg="mod">
          <ac:chgData name="Deepika Bellamkonda" userId="a8e5c133a36682ab" providerId="LiveId" clId="{090DF500-3E36-46F8-BA12-E9C1DB243E43}" dt="2025-06-26T10:03:39.012" v="1686" actId="255"/>
          <ac:spMkLst>
            <pc:docMk/>
            <pc:sldMk cId="2101404073" sldId="257"/>
            <ac:spMk id="3" creationId="{A72AA428-6028-E92B-B9C2-866CF124BCB6}"/>
          </ac:spMkLst>
        </pc:spChg>
      </pc:sldChg>
      <pc:sldChg chg="new del">
        <pc:chgData name="Deepika Bellamkonda" userId="a8e5c133a36682ab" providerId="LiveId" clId="{090DF500-3E36-46F8-BA12-E9C1DB243E43}" dt="2025-06-26T08:20:37.724" v="5" actId="47"/>
        <pc:sldMkLst>
          <pc:docMk/>
          <pc:sldMk cId="1336121850" sldId="259"/>
        </pc:sldMkLst>
      </pc:sldChg>
      <pc:sldChg chg="del">
        <pc:chgData name="Deepika Bellamkonda" userId="a8e5c133a36682ab" providerId="LiveId" clId="{090DF500-3E36-46F8-BA12-E9C1DB243E43}" dt="2025-06-26T08:20:05.691" v="2" actId="47"/>
        <pc:sldMkLst>
          <pc:docMk/>
          <pc:sldMk cId="1946459978" sldId="259"/>
        </pc:sldMkLst>
      </pc:sldChg>
      <pc:sldChg chg="addSp delSp modSp new mod ord">
        <pc:chgData name="Deepika Bellamkonda" userId="a8e5c133a36682ab" providerId="LiveId" clId="{090DF500-3E36-46F8-BA12-E9C1DB243E43}" dt="2025-06-26T10:03:12.168" v="1685"/>
        <pc:sldMkLst>
          <pc:docMk/>
          <pc:sldMk cId="4105767528" sldId="259"/>
        </pc:sldMkLst>
        <pc:spChg chg="mod">
          <ac:chgData name="Deepika Bellamkonda" userId="a8e5c133a36682ab" providerId="LiveId" clId="{090DF500-3E36-46F8-BA12-E9C1DB243E43}" dt="2025-06-26T10:02:08.516" v="1681" actId="1076"/>
          <ac:spMkLst>
            <pc:docMk/>
            <pc:sldMk cId="4105767528" sldId="259"/>
            <ac:spMk id="2" creationId="{1FE3C080-538B-6783-8A03-3CF44A87FF2E}"/>
          </ac:spMkLst>
        </pc:spChg>
        <pc:spChg chg="del">
          <ac:chgData name="Deepika Bellamkonda" userId="a8e5c133a36682ab" providerId="LiveId" clId="{090DF500-3E36-46F8-BA12-E9C1DB243E43}" dt="2025-06-26T10:01:24.712" v="1676" actId="478"/>
          <ac:spMkLst>
            <pc:docMk/>
            <pc:sldMk cId="4105767528" sldId="259"/>
            <ac:spMk id="3" creationId="{FC1547D7-85D9-2B30-7850-CF58D3C7A0D5}"/>
          </ac:spMkLst>
        </pc:spChg>
        <pc:picChg chg="add del mod">
          <ac:chgData name="Deepika Bellamkonda" userId="a8e5c133a36682ab" providerId="LiveId" clId="{090DF500-3E36-46F8-BA12-E9C1DB243E43}" dt="2025-06-26T08:21:13.437" v="9" actId="478"/>
          <ac:picMkLst>
            <pc:docMk/>
            <pc:sldMk cId="4105767528" sldId="259"/>
            <ac:picMk id="5" creationId="{399B68DE-F6DD-3625-8EAD-734E2DEE2E59}"/>
          </ac:picMkLst>
        </pc:picChg>
        <pc:picChg chg="add del mod">
          <ac:chgData name="Deepika Bellamkonda" userId="a8e5c133a36682ab" providerId="LiveId" clId="{090DF500-3E36-46F8-BA12-E9C1DB243E43}" dt="2025-06-26T08:27:45.991" v="15" actId="478"/>
          <ac:picMkLst>
            <pc:docMk/>
            <pc:sldMk cId="4105767528" sldId="259"/>
            <ac:picMk id="7" creationId="{D186D1CC-D25B-7103-8C32-D31CBF54AFDD}"/>
          </ac:picMkLst>
        </pc:picChg>
        <pc:picChg chg="add del mod">
          <ac:chgData name="Deepika Bellamkonda" userId="a8e5c133a36682ab" providerId="LiveId" clId="{090DF500-3E36-46F8-BA12-E9C1DB243E43}" dt="2025-06-26T10:00:54.692" v="1659" actId="478"/>
          <ac:picMkLst>
            <pc:docMk/>
            <pc:sldMk cId="4105767528" sldId="259"/>
            <ac:picMk id="9" creationId="{DB4BB3D4-3A0C-9A57-A64D-817EBC9A25EB}"/>
          </ac:picMkLst>
        </pc:picChg>
        <pc:picChg chg="add mod">
          <ac:chgData name="Deepika Bellamkonda" userId="a8e5c133a36682ab" providerId="LiveId" clId="{090DF500-3E36-46F8-BA12-E9C1DB243E43}" dt="2025-06-26T10:01:57.265" v="1680" actId="1076"/>
          <ac:picMkLst>
            <pc:docMk/>
            <pc:sldMk cId="4105767528" sldId="259"/>
            <ac:picMk id="11" creationId="{C7AAC355-A797-5BB6-F2CA-D65EDC346C21}"/>
          </ac:picMkLst>
        </pc:picChg>
      </pc:sldChg>
      <pc:sldChg chg="new del">
        <pc:chgData name="Deepika Bellamkonda" userId="a8e5c133a36682ab" providerId="LiveId" clId="{090DF500-3E36-46F8-BA12-E9C1DB243E43}" dt="2025-06-26T08:20:03.425" v="1" actId="47"/>
        <pc:sldMkLst>
          <pc:docMk/>
          <pc:sldMk cId="746182969" sldId="260"/>
        </pc:sldMkLst>
      </pc:sldChg>
      <pc:sldChg chg="addSp delSp modSp new mod">
        <pc:chgData name="Deepika Bellamkonda" userId="a8e5c133a36682ab" providerId="LiveId" clId="{090DF500-3E36-46F8-BA12-E9C1DB243E43}" dt="2025-06-26T10:21:02.069" v="1983" actId="255"/>
        <pc:sldMkLst>
          <pc:docMk/>
          <pc:sldMk cId="3045822089" sldId="260"/>
        </pc:sldMkLst>
        <pc:spChg chg="mod">
          <ac:chgData name="Deepika Bellamkonda" userId="a8e5c133a36682ab" providerId="LiveId" clId="{090DF500-3E36-46F8-BA12-E9C1DB243E43}" dt="2025-06-26T10:11:33.435" v="1724" actId="255"/>
          <ac:spMkLst>
            <pc:docMk/>
            <pc:sldMk cId="3045822089" sldId="260"/>
            <ac:spMk id="2" creationId="{C0DF844C-4B39-BEA9-692E-D3E05E830B0B}"/>
          </ac:spMkLst>
        </pc:spChg>
        <pc:spChg chg="del mod">
          <ac:chgData name="Deepika Bellamkonda" userId="a8e5c133a36682ab" providerId="LiveId" clId="{090DF500-3E36-46F8-BA12-E9C1DB243E43}" dt="2025-06-26T09:15:13.365" v="1612" actId="478"/>
          <ac:spMkLst>
            <pc:docMk/>
            <pc:sldMk cId="3045822089" sldId="260"/>
            <ac:spMk id="3" creationId="{A31CF3E1-E157-57FB-A4D9-787F285F2947}"/>
          </ac:spMkLst>
        </pc:spChg>
        <pc:graphicFrameChg chg="add del mod modGraphic">
          <ac:chgData name="Deepika Bellamkonda" userId="a8e5c133a36682ab" providerId="LiveId" clId="{090DF500-3E36-46F8-BA12-E9C1DB243E43}" dt="2025-06-26T08:55:53.945" v="140" actId="478"/>
          <ac:graphicFrameMkLst>
            <pc:docMk/>
            <pc:sldMk cId="3045822089" sldId="260"/>
            <ac:graphicFrameMk id="4" creationId="{27659C4C-D382-2084-F3CA-9E94ECE0B7D7}"/>
          </ac:graphicFrameMkLst>
        </pc:graphicFrameChg>
        <pc:graphicFrameChg chg="add del mod modGraphic">
          <ac:chgData name="Deepika Bellamkonda" userId="a8e5c133a36682ab" providerId="LiveId" clId="{090DF500-3E36-46F8-BA12-E9C1DB243E43}" dt="2025-06-26T09:15:06.338" v="1611" actId="478"/>
          <ac:graphicFrameMkLst>
            <pc:docMk/>
            <pc:sldMk cId="3045822089" sldId="260"/>
            <ac:graphicFrameMk id="5" creationId="{AA19BA1A-991F-4FB8-2A40-5EE98D7FDF2C}"/>
          </ac:graphicFrameMkLst>
        </pc:graphicFrameChg>
        <pc:graphicFrameChg chg="add mod modGraphic">
          <ac:chgData name="Deepika Bellamkonda" userId="a8e5c133a36682ab" providerId="LiveId" clId="{090DF500-3E36-46F8-BA12-E9C1DB243E43}" dt="2025-06-26T10:21:02.069" v="1983" actId="255"/>
          <ac:graphicFrameMkLst>
            <pc:docMk/>
            <pc:sldMk cId="3045822089" sldId="260"/>
            <ac:graphicFrameMk id="6" creationId="{AAC385FC-074A-3810-22FF-64D6BCA1EE38}"/>
          </ac:graphicFrameMkLst>
        </pc:graphicFrameChg>
      </pc:sldChg>
      <pc:sldChg chg="new del">
        <pc:chgData name="Deepika Bellamkonda" userId="a8e5c133a36682ab" providerId="LiveId" clId="{090DF500-3E36-46F8-BA12-E9C1DB243E43}" dt="2025-06-26T08:20:39.356" v="6" actId="47"/>
        <pc:sldMkLst>
          <pc:docMk/>
          <pc:sldMk cId="3640915258" sldId="260"/>
        </pc:sldMkLst>
      </pc:sldChg>
      <pc:sldChg chg="modSp new mod ord">
        <pc:chgData name="Deepika Bellamkonda" userId="a8e5c133a36682ab" providerId="LiveId" clId="{090DF500-3E36-46F8-BA12-E9C1DB243E43}" dt="2025-06-26T09:17:59.589" v="1627" actId="12"/>
        <pc:sldMkLst>
          <pc:docMk/>
          <pc:sldMk cId="2834896137" sldId="261"/>
        </pc:sldMkLst>
        <pc:spChg chg="mod">
          <ac:chgData name="Deepika Bellamkonda" userId="a8e5c133a36682ab" providerId="LiveId" clId="{090DF500-3E36-46F8-BA12-E9C1DB243E43}" dt="2025-06-26T08:59:04.972" v="198" actId="14100"/>
          <ac:spMkLst>
            <pc:docMk/>
            <pc:sldMk cId="2834896137" sldId="261"/>
            <ac:spMk id="2" creationId="{0172CC2A-F8D6-7A25-B78C-AC902AED4F5E}"/>
          </ac:spMkLst>
        </pc:spChg>
        <pc:spChg chg="mod">
          <ac:chgData name="Deepika Bellamkonda" userId="a8e5c133a36682ab" providerId="LiveId" clId="{090DF500-3E36-46F8-BA12-E9C1DB243E43}" dt="2025-06-26T09:17:59.589" v="1627" actId="12"/>
          <ac:spMkLst>
            <pc:docMk/>
            <pc:sldMk cId="2834896137" sldId="261"/>
            <ac:spMk id="3" creationId="{ABE7FE13-123A-1C93-9EFB-E764387A9090}"/>
          </ac:spMkLst>
        </pc:spChg>
      </pc:sldChg>
      <pc:sldChg chg="delSp modSp new mod ord">
        <pc:chgData name="Deepika Bellamkonda" userId="a8e5c133a36682ab" providerId="LiveId" clId="{090DF500-3E36-46F8-BA12-E9C1DB243E43}" dt="2025-06-26T09:18:25.749" v="1637" actId="12"/>
        <pc:sldMkLst>
          <pc:docMk/>
          <pc:sldMk cId="2263926900" sldId="262"/>
        </pc:sldMkLst>
        <pc:spChg chg="del">
          <ac:chgData name="Deepika Bellamkonda" userId="a8e5c133a36682ab" providerId="LiveId" clId="{090DF500-3E36-46F8-BA12-E9C1DB243E43}" dt="2025-06-26T09:05:48.547" v="1303" actId="478"/>
          <ac:spMkLst>
            <pc:docMk/>
            <pc:sldMk cId="2263926900" sldId="262"/>
            <ac:spMk id="2" creationId="{247366DC-E7B9-D540-6B92-C2D923C19EB0}"/>
          </ac:spMkLst>
        </pc:spChg>
        <pc:spChg chg="mod">
          <ac:chgData name="Deepika Bellamkonda" userId="a8e5c133a36682ab" providerId="LiveId" clId="{090DF500-3E36-46F8-BA12-E9C1DB243E43}" dt="2025-06-26T09:18:25.749" v="1637" actId="12"/>
          <ac:spMkLst>
            <pc:docMk/>
            <pc:sldMk cId="2263926900" sldId="262"/>
            <ac:spMk id="3" creationId="{000103FB-4E16-FBD0-ADCE-D05A984B0DDD}"/>
          </ac:spMkLst>
        </pc:spChg>
      </pc:sldChg>
      <pc:sldChg chg="addSp delSp modSp new mod ord">
        <pc:chgData name="Deepika Bellamkonda" userId="a8e5c133a36682ab" providerId="LiveId" clId="{090DF500-3E36-46F8-BA12-E9C1DB243E43}" dt="2025-06-26T10:03:08.601" v="1683"/>
        <pc:sldMkLst>
          <pc:docMk/>
          <pc:sldMk cId="710078882" sldId="263"/>
        </pc:sldMkLst>
        <pc:spChg chg="mod">
          <ac:chgData name="Deepika Bellamkonda" userId="a8e5c133a36682ab" providerId="LiveId" clId="{090DF500-3E36-46F8-BA12-E9C1DB243E43}" dt="2025-06-26T09:58:32.025" v="1652" actId="27636"/>
          <ac:spMkLst>
            <pc:docMk/>
            <pc:sldMk cId="710078882" sldId="263"/>
            <ac:spMk id="2" creationId="{E1EC66FF-D836-9369-DF52-041BFB4B335E}"/>
          </ac:spMkLst>
        </pc:spChg>
        <pc:spChg chg="del">
          <ac:chgData name="Deepika Bellamkonda" userId="a8e5c133a36682ab" providerId="LiveId" clId="{090DF500-3E36-46F8-BA12-E9C1DB243E43}" dt="2025-06-26T09:58:44.580" v="1653" actId="478"/>
          <ac:spMkLst>
            <pc:docMk/>
            <pc:sldMk cId="710078882" sldId="263"/>
            <ac:spMk id="3" creationId="{547CBB63-D853-D434-BC85-F1F496D9BEB4}"/>
          </ac:spMkLst>
        </pc:spChg>
        <pc:picChg chg="add mod">
          <ac:chgData name="Deepika Bellamkonda" userId="a8e5c133a36682ab" providerId="LiveId" clId="{090DF500-3E36-46F8-BA12-E9C1DB243E43}" dt="2025-06-26T09:59:17.874" v="1657" actId="14100"/>
          <ac:picMkLst>
            <pc:docMk/>
            <pc:sldMk cId="710078882" sldId="263"/>
            <ac:picMk id="5" creationId="{B61E58AE-EC38-43F2-861C-BFE348C40040}"/>
          </ac:picMkLst>
        </pc:picChg>
      </pc:sldChg>
      <pc:sldChg chg="modSp new mod">
        <pc:chgData name="Deepika Bellamkonda" userId="a8e5c133a36682ab" providerId="LiveId" clId="{090DF500-3E36-46F8-BA12-E9C1DB243E43}" dt="2025-06-26T10:48:53.396" v="2928" actId="20577"/>
        <pc:sldMkLst>
          <pc:docMk/>
          <pc:sldMk cId="2860303810" sldId="264"/>
        </pc:sldMkLst>
        <pc:spChg chg="mod">
          <ac:chgData name="Deepika Bellamkonda" userId="a8e5c133a36682ab" providerId="LiveId" clId="{090DF500-3E36-46F8-BA12-E9C1DB243E43}" dt="2025-06-26T10:22:45.475" v="2009" actId="27636"/>
          <ac:spMkLst>
            <pc:docMk/>
            <pc:sldMk cId="2860303810" sldId="264"/>
            <ac:spMk id="2" creationId="{CC91D37E-78F8-2ACE-EACC-430CB894056F}"/>
          </ac:spMkLst>
        </pc:spChg>
        <pc:spChg chg="mod">
          <ac:chgData name="Deepika Bellamkonda" userId="a8e5c133a36682ab" providerId="LiveId" clId="{090DF500-3E36-46F8-BA12-E9C1DB243E43}" dt="2025-06-26T10:48:53.396" v="2928" actId="20577"/>
          <ac:spMkLst>
            <pc:docMk/>
            <pc:sldMk cId="2860303810" sldId="264"/>
            <ac:spMk id="3" creationId="{0F6FF5CC-038F-2EDE-168F-18B47547AB85}"/>
          </ac:spMkLst>
        </pc:spChg>
      </pc:sldChg>
      <pc:sldChg chg="modSp new mod">
        <pc:chgData name="Deepika Bellamkonda" userId="a8e5c133a36682ab" providerId="LiveId" clId="{090DF500-3E36-46F8-BA12-E9C1DB243E43}" dt="2025-06-26T10:40:51.045" v="2926" actId="113"/>
        <pc:sldMkLst>
          <pc:docMk/>
          <pc:sldMk cId="269360150" sldId="265"/>
        </pc:sldMkLst>
        <pc:spChg chg="mod">
          <ac:chgData name="Deepika Bellamkonda" userId="a8e5c133a36682ab" providerId="LiveId" clId="{090DF500-3E36-46F8-BA12-E9C1DB243E43}" dt="2025-06-26T10:34:31.866" v="2269" actId="115"/>
          <ac:spMkLst>
            <pc:docMk/>
            <pc:sldMk cId="269360150" sldId="265"/>
            <ac:spMk id="2" creationId="{5E905EF5-7828-FAD0-71B7-E5DEE2672B71}"/>
          </ac:spMkLst>
        </pc:spChg>
        <pc:spChg chg="mod">
          <ac:chgData name="Deepika Bellamkonda" userId="a8e5c133a36682ab" providerId="LiveId" clId="{090DF500-3E36-46F8-BA12-E9C1DB243E43}" dt="2025-06-26T10:40:51.045" v="2926" actId="113"/>
          <ac:spMkLst>
            <pc:docMk/>
            <pc:sldMk cId="269360150" sldId="265"/>
            <ac:spMk id="3" creationId="{AA39B613-D560-1971-D16D-0329EDDF78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663F-297E-347B-71E4-31536B75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2692397" y="2427514"/>
            <a:ext cx="6712859" cy="1001485"/>
          </a:xfrm>
        </p:spPr>
        <p:txBody>
          <a:bodyPr/>
          <a:lstStyle/>
          <a:p>
            <a:r>
              <a:rPr lang="en-IN" sz="4800" dirty="0"/>
              <a:t>Hexa-Hive Modular Pods</a:t>
            </a:r>
          </a:p>
        </p:txBody>
      </p:sp>
    </p:spTree>
    <p:extLst>
      <p:ext uri="{BB962C8B-B14F-4D97-AF65-F5344CB8AC3E}">
        <p14:creationId xmlns:p14="http://schemas.microsoft.com/office/powerpoint/2010/main" val="314470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5EF5-7828-FAD0-71B7-E5DEE267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03514"/>
            <a:ext cx="9609668" cy="674915"/>
          </a:xfrm>
        </p:spPr>
        <p:txBody>
          <a:bodyPr/>
          <a:lstStyle/>
          <a:p>
            <a:r>
              <a:rPr lang="en-IN" b="1" u="sng" dirty="0"/>
              <a:t>Conclusion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9B613-D560-1971-D16D-0329EDDF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752600"/>
            <a:ext cx="9609668" cy="3885181"/>
          </a:xfrm>
        </p:spPr>
        <p:txBody>
          <a:bodyPr/>
          <a:lstStyle/>
          <a:p>
            <a:r>
              <a:rPr lang="en-US" sz="2400" dirty="0"/>
              <a:t>“The Hexa- Modular Pod offers a smart, adaptable, and space-efficient design</a:t>
            </a:r>
          </a:p>
          <a:p>
            <a:r>
              <a:rPr lang="en-US" sz="2400" dirty="0"/>
              <a:t> — combining strength, scalability, and seamless connectivity. It redefines</a:t>
            </a:r>
          </a:p>
          <a:p>
            <a:r>
              <a:rPr lang="en-US" sz="2400" dirty="0"/>
              <a:t> modular spaces for modern living and working, making it an ideal solution</a:t>
            </a:r>
          </a:p>
          <a:p>
            <a:r>
              <a:rPr lang="en-US" sz="2400" dirty="0"/>
              <a:t> for a sustainable and flexible future</a:t>
            </a:r>
            <a:r>
              <a:rPr lang="en-US" dirty="0"/>
              <a:t>.”                                        </a:t>
            </a:r>
          </a:p>
          <a:p>
            <a:r>
              <a:rPr lang="en-US" b="1" dirty="0"/>
              <a:t>                                               Thank you………..</a:t>
            </a:r>
          </a:p>
          <a:p>
            <a:r>
              <a:rPr lang="en-US" dirty="0"/>
              <a:t>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</a:t>
            </a:r>
            <a:r>
              <a:rPr lang="en-US" b="1" dirty="0"/>
              <a:t>Presented by :</a:t>
            </a:r>
          </a:p>
          <a:p>
            <a:r>
              <a:rPr lang="en-US" dirty="0"/>
              <a:t>                                                                                                     </a:t>
            </a:r>
            <a:r>
              <a:rPr lang="en-US" b="1" dirty="0"/>
              <a:t>Bellamkonda Deepika                                                                                                                                                                                                    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3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D436-57E2-CA39-9DE6-538E6E83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5543"/>
            <a:ext cx="9609668" cy="696686"/>
          </a:xfrm>
        </p:spPr>
        <p:txBody>
          <a:bodyPr>
            <a:normAutofit/>
          </a:bodyPr>
          <a:lstStyle/>
          <a:p>
            <a:r>
              <a:rPr lang="en-IN" b="1" u="sng" dirty="0"/>
              <a:t>Motivation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A428-6028-E92B-B9C2-866CF124B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013857"/>
            <a:ext cx="9609668" cy="36239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Spaces need to be flexible, modular, and adaptable to suit evolving needs.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Hexa‑Hive Modular Pods draw inspiration from nature’s hexagonal design for strength and efficiency.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Enables easy reconfiguration, expansion, and customization for labs, workspaces, or habitats.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Aims to optimize space usage while fostering collaboration, innovation,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210140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CC2A-F8D6-7A25-B78C-AC902AED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7315"/>
            <a:ext cx="9609668" cy="598714"/>
          </a:xfrm>
        </p:spPr>
        <p:txBody>
          <a:bodyPr/>
          <a:lstStyle/>
          <a:p>
            <a:r>
              <a:rPr lang="en-IN" b="1" u="sng" dirty="0"/>
              <a:t>Key Features of Hexa-Hive modular pods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FE13-123A-1C93-9EFB-E764387A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524000"/>
            <a:ext cx="9609668" cy="411378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Hexagonal Modular Design</a:t>
            </a:r>
            <a:r>
              <a:rPr lang="en-US" sz="2400" dirty="0"/>
              <a:t>:   Each unit has a hexagonal shape, allowing them to fit together like a honeycomb (hence the name "Hexa-Hive").   This supports tight, space-efficient arrangements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Modular and Expandable</a:t>
            </a:r>
            <a:r>
              <a:rPr lang="en-US" sz="2400" dirty="0"/>
              <a:t>:   The pods are designed to be connected to each other seamlessly.  You can add or remove modules depending on the application. They connect via both magnetic and mechanical connectors, ensuring a firm yet flexible attachment.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Swappable Front Face </a:t>
            </a:r>
            <a:r>
              <a:rPr lang="en-US" sz="2400" dirty="0"/>
              <a:t>:  The front face of each module can be swapped out, allowing for different functionalities or designs. Could be useful for changing sensors, input/output devices, or other hardware interfaces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8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103FB-4E16-FBD0-ADCE-D05A984B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1" y="1295400"/>
            <a:ext cx="9609668" cy="478869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Top Slot for Label/OLED  </a:t>
            </a:r>
            <a:r>
              <a:rPr lang="en-US" sz="2400" dirty="0"/>
              <a:t>:    Each pod has a slot on the top surface for adding a label or an OLED display, making it easy to identify or monitor pod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Queen Node  </a:t>
            </a:r>
            <a:r>
              <a:rPr lang="en-US" sz="2400" dirty="0"/>
              <a:t>:   A special labeled module, called the "Queen Node", possibly acts as a central control or master unit.    It may contain the main processing or power distribution logic.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 </a:t>
            </a:r>
            <a:r>
              <a:rPr lang="en-US" sz="2400" b="1" dirty="0"/>
              <a:t>Magnetic + Mechanical Connectors </a:t>
            </a:r>
            <a:r>
              <a:rPr lang="en-US" sz="2400" dirty="0"/>
              <a:t>:   Uses both magnetic attraction (for easy alignment and connection) and mechanical latching (for stability).    Facilitates fast reconfiguration and secure modular builds.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392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66FF-D836-9369-DF52-041BFB4B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3914"/>
            <a:ext cx="9609668" cy="293915"/>
          </a:xfrm>
        </p:spPr>
        <p:txBody>
          <a:bodyPr>
            <a:normAutofit fontScale="90000"/>
          </a:bodyPr>
          <a:lstStyle/>
          <a:p>
            <a:r>
              <a:rPr lang="en-IN" dirty="0"/>
              <a:t>2D DRAWING: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E58AE-EC38-43F2-861C-BFE348C4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787429"/>
            <a:ext cx="11297864" cy="573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C080-538B-6783-8A03-3CF44A87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5" y="0"/>
            <a:ext cx="9609668" cy="544286"/>
          </a:xfrm>
        </p:spPr>
        <p:txBody>
          <a:bodyPr>
            <a:normAutofit fontScale="90000"/>
          </a:bodyPr>
          <a:lstStyle/>
          <a:p>
            <a:r>
              <a:rPr lang="en-IN" dirty="0"/>
              <a:t>3D CAD MODEL: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AAC355-A797-5BB6-F2CA-D65EDC34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7" y="664029"/>
            <a:ext cx="11316005" cy="59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7B66-D8BE-381C-A766-CCE1561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12371"/>
            <a:ext cx="9609668" cy="57694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Applications 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9B7B-1EE6-222C-8957-026C398B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66" y="2035629"/>
            <a:ext cx="9609668" cy="395049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Research Labs </a:t>
            </a:r>
            <a:r>
              <a:rPr lang="en-IN" sz="2400" dirty="0"/>
              <a:t>: Modular spaces for experiments and equipment.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Office Spaces</a:t>
            </a:r>
            <a:r>
              <a:rPr lang="en-IN" sz="2400" dirty="0"/>
              <a:t> : Flexible workstations that can be added or reconfigured.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b="1" dirty="0"/>
              <a:t>Living Units </a:t>
            </a:r>
            <a:r>
              <a:rPr lang="en-IN" sz="2400" dirty="0"/>
              <a:t>: Compact, adaptable pods for urban housing.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Vertical Farming </a:t>
            </a:r>
            <a:r>
              <a:rPr lang="en-IN" sz="2400" dirty="0"/>
              <a:t>: Stackable pods for agriculture and planting.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b="1" dirty="0"/>
              <a:t>Space Habitats </a:t>
            </a:r>
            <a:r>
              <a:rPr lang="en-IN" sz="2400" dirty="0"/>
              <a:t>: Modular units for space stations and lunar habitats.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b="1" dirty="0"/>
              <a:t>Industrial Use </a:t>
            </a:r>
            <a:r>
              <a:rPr lang="en-IN" sz="2400" dirty="0"/>
              <a:t>: Modular storage and assembly areas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76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844C-4B39-BEA9-692E-D3E05E83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957944"/>
            <a:ext cx="9274627" cy="892628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u="sng" dirty="0"/>
              <a:t>Material selection and Manufacturing Plan </a:t>
            </a:r>
            <a:r>
              <a:rPr lang="en-IN" sz="3600" b="1" dirty="0"/>
              <a:t>:</a:t>
            </a:r>
            <a:br>
              <a:rPr lang="en-IN" sz="3600" b="1" dirty="0"/>
            </a:br>
            <a:r>
              <a:rPr lang="en-IN" sz="3600" b="1" u="sng" dirty="0"/>
              <a:t>Material choices</a:t>
            </a:r>
            <a:r>
              <a:rPr lang="en-IN" b="1" dirty="0"/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C385FC-074A-3810-22FF-64D6BCA1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05733"/>
              </p:ext>
            </p:extLst>
          </p:nvPr>
        </p:nvGraphicFramePr>
        <p:xfrm>
          <a:off x="1099457" y="2090058"/>
          <a:ext cx="10091055" cy="349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457">
                  <a:extLst>
                    <a:ext uri="{9D8B030D-6E8A-4147-A177-3AD203B41FA5}">
                      <a16:colId xmlns:a16="http://schemas.microsoft.com/office/drawing/2014/main" val="3900576375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1210282034"/>
                    </a:ext>
                  </a:extLst>
                </a:gridCol>
                <a:gridCol w="5290455">
                  <a:extLst>
                    <a:ext uri="{9D8B030D-6E8A-4147-A177-3AD203B41FA5}">
                      <a16:colId xmlns:a16="http://schemas.microsoft.com/office/drawing/2014/main" val="596831679"/>
                    </a:ext>
                  </a:extLst>
                </a:gridCol>
              </a:tblGrid>
              <a:tr h="698862">
                <a:tc>
                  <a:txBody>
                    <a:bodyPr/>
                    <a:lstStyle/>
                    <a:p>
                      <a:r>
                        <a:rPr lang="en-IN" sz="2400" dirty="0"/>
                        <a:t>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  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0709"/>
                  </a:ext>
                </a:extLst>
              </a:tr>
              <a:tr h="698862">
                <a:tc>
                  <a:txBody>
                    <a:bodyPr/>
                    <a:lstStyle/>
                    <a:p>
                      <a:r>
                        <a:rPr lang="en-IN" sz="2400" dirty="0"/>
                        <a:t> Pod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PLA/ABS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Easy to 3D print , durable, cost 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54709"/>
                  </a:ext>
                </a:extLst>
              </a:tr>
              <a:tr h="698862">
                <a:tc>
                  <a:txBody>
                    <a:bodyPr/>
                    <a:lstStyle/>
                    <a:p>
                      <a:r>
                        <a:rPr lang="en-IN" sz="2400" dirty="0"/>
                        <a:t> Face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Acrylic/PLA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Visibility + customization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25101"/>
                  </a:ext>
                </a:extLst>
              </a:tr>
              <a:tr h="701042">
                <a:tc>
                  <a:txBody>
                    <a:bodyPr/>
                    <a:lstStyle/>
                    <a:p>
                      <a:r>
                        <a:rPr lang="en-IN" sz="2400" dirty="0"/>
                        <a:t> Magnets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Neodymium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Strong , compact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729062"/>
                  </a:ext>
                </a:extLst>
              </a:tr>
              <a:tr h="698862">
                <a:tc>
                  <a:txBody>
                    <a:bodyPr/>
                    <a:lstStyle/>
                    <a:p>
                      <a:r>
                        <a:rPr lang="en-IN" sz="2400" dirty="0"/>
                        <a:t> Inserts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Brass 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For reusability and strength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9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82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D37E-78F8-2ACE-EACC-430CB894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1114"/>
            <a:ext cx="9609668" cy="56605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Manufacturing plan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F5CC-038F-2EDE-168F-18B47547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426029"/>
            <a:ext cx="9609668" cy="421175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b="1" dirty="0"/>
              <a:t>Method </a:t>
            </a:r>
            <a:r>
              <a:rPr lang="en-IN" sz="2400" dirty="0"/>
              <a:t>:  3D printing(FDM)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b="1" dirty="0"/>
              <a:t>Settings </a:t>
            </a:r>
            <a:r>
              <a:rPr lang="en-IN" sz="2400" dirty="0"/>
              <a:t>:   layer height:0.2mm ,                 </a:t>
            </a:r>
          </a:p>
          <a:p>
            <a:r>
              <a:rPr lang="en-IN" sz="2400" dirty="0"/>
              <a:t>                        Infill:20-30% ,</a:t>
            </a:r>
          </a:p>
          <a:p>
            <a:r>
              <a:rPr lang="en-IN" sz="2400" dirty="0"/>
              <a:t>                        Supports: enabled for overhangs;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b="1" dirty="0"/>
              <a:t>Assembly :</a:t>
            </a:r>
            <a:r>
              <a:rPr lang="en-IN" sz="2400" dirty="0"/>
              <a:t>  Snap-in magnets,</a:t>
            </a:r>
          </a:p>
          <a:p>
            <a:r>
              <a:rPr lang="en-IN" sz="2400" dirty="0"/>
              <a:t>                          Head set inserts for faceplate screws,</a:t>
            </a:r>
          </a:p>
          <a:p>
            <a:r>
              <a:rPr lang="en-IN" sz="2400" dirty="0"/>
              <a:t>                          Optional silicone grommets for wire passthroughs 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2400" b="1" dirty="0"/>
              <a:t>Finish </a:t>
            </a:r>
            <a:r>
              <a:rPr lang="en-IN" sz="2400" dirty="0"/>
              <a:t>:   Light sanding+ matte spray point,</a:t>
            </a:r>
          </a:p>
          <a:p>
            <a:r>
              <a:rPr lang="en-IN" sz="2400" dirty="0"/>
              <a:t>                      Label stickers for pod names.</a:t>
            </a:r>
          </a:p>
        </p:txBody>
      </p:sp>
    </p:spTree>
    <p:extLst>
      <p:ext uri="{BB962C8B-B14F-4D97-AF65-F5344CB8AC3E}">
        <p14:creationId xmlns:p14="http://schemas.microsoft.com/office/powerpoint/2010/main" val="286030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562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Hexa-Hive Modular Pods</vt:lpstr>
      <vt:lpstr>Motivation :</vt:lpstr>
      <vt:lpstr>Key Features of Hexa-Hive modular pods:</vt:lpstr>
      <vt:lpstr>PowerPoint Presentation</vt:lpstr>
      <vt:lpstr>2D DRAWING:</vt:lpstr>
      <vt:lpstr>3D CAD MODEL:</vt:lpstr>
      <vt:lpstr>Applications :</vt:lpstr>
      <vt:lpstr>Material selection and Manufacturing Plan : Material choices:</vt:lpstr>
      <vt:lpstr>Manufacturing plan: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Bellamkonda</dc:creator>
  <cp:lastModifiedBy>Deepika Bellamkonda</cp:lastModifiedBy>
  <cp:revision>1</cp:revision>
  <dcterms:created xsi:type="dcterms:W3CDTF">2025-06-26T07:04:16Z</dcterms:created>
  <dcterms:modified xsi:type="dcterms:W3CDTF">2025-06-26T10:49:02Z</dcterms:modified>
</cp:coreProperties>
</file>