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8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0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1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C9F3-26AC-47A3-B51F-D561BF015B6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E221-6D4F-4F54-BA93-28BF2310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gnan's Foundation for Science, Technology &amp; Research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91" y="339634"/>
            <a:ext cx="7589520" cy="178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0503" y="2390506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AI-AGENT TRAFFIC SMART CONTROLLER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0342" y="3718679"/>
            <a:ext cx="10489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                                                    </a:t>
            </a:r>
            <a:r>
              <a:rPr lang="en-US" u="sng" dirty="0" smtClean="0">
                <a:solidFill>
                  <a:srgbClr val="FF0000"/>
                </a:solidFill>
              </a:rPr>
              <a:t>TRAINER</a:t>
            </a:r>
          </a:p>
          <a:p>
            <a:r>
              <a:rPr lang="en-US" dirty="0" smtClean="0"/>
              <a:t>						                        KALKESEETHARAMA</a:t>
            </a:r>
          </a:p>
          <a:p>
            <a:r>
              <a:rPr lang="en-US" dirty="0" smtClean="0"/>
              <a:t>								                                                                               	       </a:t>
            </a:r>
            <a:r>
              <a:rPr lang="en-US" u="sng" dirty="0" smtClean="0">
                <a:solidFill>
                  <a:srgbClr val="FF0000"/>
                </a:solidFill>
              </a:rPr>
              <a:t>GROUP MEMBERS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 smtClean="0"/>
          </a:p>
          <a:p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	CH.SHANKARI    231FA04055			                     </a:t>
            </a:r>
            <a:r>
              <a:rPr lang="en-US" u="sng" dirty="0" smtClean="0">
                <a:solidFill>
                  <a:srgbClr val="FF0000"/>
                </a:solidFill>
                <a:cs typeface="Arial" panose="020B0604020202020204" pitchFamily="34" charset="0"/>
              </a:rPr>
              <a:t>PROGRAM CO-ORDINATOR</a:t>
            </a:r>
          </a:p>
          <a:p>
            <a:r>
              <a:rPr lang="en-US" dirty="0" smtClean="0">
                <a:cs typeface="Arial" panose="020B0604020202020204" pitchFamily="34" charset="0"/>
              </a:rPr>
              <a:t>	N.TEJA   	           231FA04485                                                                      RAKESH REDDY</a:t>
            </a:r>
          </a:p>
          <a:p>
            <a:r>
              <a:rPr lang="en-US" dirty="0" smtClean="0">
                <a:cs typeface="Arial" panose="020B0604020202020204" pitchFamily="34" charset="0"/>
              </a:rPr>
              <a:t>	K.DEEPIKA          231FA04C69</a:t>
            </a:r>
          </a:p>
          <a:p>
            <a:r>
              <a:rPr lang="en-US" dirty="0" smtClean="0">
                <a:cs typeface="Arial" panose="020B0604020202020204" pitchFamily="34" charset="0"/>
              </a:rPr>
              <a:t>	SK.SADIYA           231FA04G17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2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56754"/>
            <a:ext cx="11207931" cy="60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5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" y="574767"/>
            <a:ext cx="10424160" cy="53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3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731520"/>
            <a:ext cx="11495314" cy="53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6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287383"/>
            <a:ext cx="11273246" cy="63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6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" y="1566602"/>
            <a:ext cx="11038115" cy="437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5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8" y="365759"/>
            <a:ext cx="11207931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1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82879"/>
            <a:ext cx="11011989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7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2" y="836023"/>
            <a:ext cx="9588137" cy="5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0"/>
            <a:ext cx="11848011" cy="66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5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431074"/>
            <a:ext cx="11939450" cy="62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2767526"/>
            <a:ext cx="10516511" cy="1322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6" y="156754"/>
            <a:ext cx="11887200" cy="65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7" y="496388"/>
            <a:ext cx="11430000" cy="57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9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862149"/>
            <a:ext cx="10894423" cy="54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" y="757645"/>
            <a:ext cx="9640389" cy="54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2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" y="248194"/>
            <a:ext cx="11416937" cy="660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9" y="561702"/>
            <a:ext cx="11599817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0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4</Words>
  <Application>Microsoft Office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2025-05-27T04:04:04Z</dcterms:created>
  <dcterms:modified xsi:type="dcterms:W3CDTF">2025-05-27T07:01:29Z</dcterms:modified>
</cp:coreProperties>
</file>