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02" r:id="rId1"/>
  </p:sldMasterIdLst>
  <p:notesMasterIdLst>
    <p:notesMasterId r:id="rId2"/>
  </p:notesMasterIdLst>
  <p:sldIdLst>
    <p:sldId id="302" r:id="rId3"/>
    <p:sldId id="303" r:id="rId4"/>
    <p:sldId id="304" r:id="rId5"/>
    <p:sldId id="305" r:id="rId6"/>
    <p:sldId id="306" r:id="rId7"/>
    <p:sldId id="307" r:id="rId8"/>
    <p:sldId id="308" r:id="rId9"/>
    <p:sldId id="309" r:id="rId10"/>
    <p:sldId id="310" r:id="rId11"/>
    <p:sldId id="311" r:id="rId12"/>
    <p:sldId id="313" r:id="rId13"/>
    <p:sldId id="314" r:id="rId14"/>
    <p:sldId id="31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1920240"/>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en-GB" b="1" dirty="0" sz="2400" lang="en-US" smtClean="0"/>
              <a:t>D</a:t>
            </a:r>
            <a:r>
              <a:rPr altLang="en-GB" b="1" dirty="0" sz="2400" lang="en-US" smtClean="0"/>
              <a:t>E</a:t>
            </a:r>
            <a:r>
              <a:rPr altLang="en-GB" b="1" dirty="0" sz="2400" lang="en-US" smtClean="0"/>
              <a:t>E</a:t>
            </a:r>
            <a:r>
              <a:rPr altLang="en-GB" b="1" dirty="0" sz="2400" lang="en-US" smtClean="0"/>
              <a:t>P</a:t>
            </a:r>
            <a:r>
              <a:rPr altLang="en-GB" b="1" dirty="0" sz="2400" lang="en-US" smtClean="0"/>
              <a:t>I</a:t>
            </a:r>
            <a:r>
              <a:rPr altLang="en-GB" b="1" dirty="0" sz="2400" lang="en-US" smtClean="0"/>
              <a:t>K</a:t>
            </a:r>
            <a:r>
              <a:rPr altLang="en-GB" b="1" dirty="0" sz="2400" lang="en-US" smtClean="0"/>
              <a:t>A</a:t>
            </a:r>
            <a:r>
              <a:rPr altLang="en-GB" b="1" dirty="0" sz="2400" lang="en-US" smtClean="0"/>
              <a:t>.</a:t>
            </a:r>
            <a:r>
              <a:rPr altLang="en-GB" b="1" dirty="0" sz="2400" lang="en-US" smtClean="0"/>
              <a:t>S</a:t>
            </a:r>
            <a:endParaRPr b="1" dirty="0" sz="2400" lang="en-US"/>
          </a:p>
          <a:p>
            <a:r>
              <a:rPr b="1" dirty="0" sz="2400" lang="en-US"/>
              <a:t>REGISTER NO</a:t>
            </a:r>
            <a:r>
              <a:rPr b="1" dirty="0" sz="2400" lang="en-US" smtClean="0"/>
              <a:t>: </a:t>
            </a:r>
            <a:r>
              <a:rPr altLang="en-IN" b="1" dirty="0" sz="2400" lang="en-US" smtClean="0"/>
              <a:t>3</a:t>
            </a:r>
            <a:r>
              <a:rPr altLang="en-IN" b="1" dirty="0" sz="2400" lang="en-US" smtClean="0"/>
              <a:t>1</a:t>
            </a:r>
            <a:r>
              <a:rPr altLang="en-IN" b="1" dirty="0" sz="2400" lang="en-US" smtClean="0"/>
              <a:t>2</a:t>
            </a:r>
            <a:r>
              <a:rPr altLang="en-IN" b="1" dirty="0" sz="2400" lang="en-US" smtClean="0"/>
              <a:t>2</a:t>
            </a:r>
            <a:r>
              <a:rPr altLang="en-IN" b="1" dirty="0" sz="2400" lang="en-US" smtClean="0"/>
              <a:t>1</a:t>
            </a:r>
            <a:r>
              <a:rPr altLang="en-IN" b="1" dirty="0" sz="2400" lang="en-US" smtClean="0"/>
              <a:t>2</a:t>
            </a:r>
            <a:r>
              <a:rPr altLang="en-IN" b="1" dirty="0" sz="2400" lang="en-US" smtClean="0"/>
              <a:t>5</a:t>
            </a:r>
            <a:r>
              <a:rPr altLang="en-GB" b="1" dirty="0" sz="2400" lang="en-US" smtClean="0"/>
              <a:t>5</a:t>
            </a:r>
            <a:r>
              <a:rPr altLang="en-GB" b="1" dirty="0" sz="2400" lang="en-US" smtClean="0"/>
              <a:t>4</a:t>
            </a:r>
            <a:endParaRPr altLang="en-US" lang="zh-CN"/>
          </a:p>
          <a:p>
            <a:r>
              <a:rPr b="1" dirty="0" sz="2400" lang="en-US" smtClean="0"/>
              <a:t>USER ID: </a:t>
            </a:r>
            <a:r>
              <a:rPr b="1" dirty="0" sz="2400" lang="en-US" smtClean="0"/>
              <a:t>1441312212554</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1836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35839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1077218"/>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36474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769441"/>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752129"/>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2186940"/>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637540"/>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25298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586740"/>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72173"/>
            <a:ext cx="5636895" cy="537210"/>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15138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57899"/>
            <a:ext cx="5263515" cy="5372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7010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1869440"/>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89007"/>
            <a:ext cx="7315200" cy="511810"/>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225041"/>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37325"/>
            <a:ext cx="9763125" cy="567463"/>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22250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3749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13526"/>
            <a:ext cx="8001000" cy="6388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5806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2024-03-27T08:07:22Z</dcterms:created>
  <dcterms:modified xsi:type="dcterms:W3CDTF">2024-09-12T05:24:06Z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2653596a6bc14e679727a25296214cd9</vt:lpwstr>
  </property>
</Properties>
</file>