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drawingml.chartshapes+xml" PartName="/ppt/drawings/drawing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QgDYYyU8hM0TPTvSPfnmq8U85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C:\Users\Lenovo\OneDrive\employee%20performance%20analysis.xlsx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analysis.xlsx]employee performance analysis!PivotTable4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95966263915287"/>
          <c:y val="0.14454121806202808"/>
          <c:w val="0.66348512685914263"/>
          <c:h val="0.72415099154272378"/>
        </c:manualLayout>
      </c:layout>
      <c:barChart>
        <c:barDir val="col"/>
        <c:grouping val="clustered"/>
        <c:ser>
          <c:idx val="0"/>
          <c:order val="0"/>
          <c:tx>
            <c:strRef>
              <c:f>'employee performance analysis'!$B$3:$B$4</c:f>
              <c:strCache>
                <c:ptCount val="1"/>
                <c:pt idx="0">
                  <c:v> VERY 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analysis'!$B$5:$B$15</c:f>
              <c:numCache>
                <c:formatCode>General</c:formatCode>
                <c:ptCount val="10"/>
                <c:pt idx="5">
                  <c:v>1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analysis'!$C$3:$C$4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analysis'!$C$5:$C$15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analysis'!$D$3:$D$4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analysis'!$D$5:$D$15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analysis'!$E$3:$E$4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analysis'!$E$5:$E$15</c:f>
              <c:numCache>
                <c:formatCode>General</c:formatCode>
                <c:ptCount val="10"/>
                <c:pt idx="0">
                  <c:v>84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analysis'!$F$3:$F$4</c:f>
              <c:strCache>
                <c:ptCount val="1"/>
                <c:pt idx="0">
                  <c:v>VERY  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analysis'!$F$5:$F$15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5"/>
          <c:order val="5"/>
          <c:tx>
            <c:strRef>
              <c:f>'employee performance analysis'!$G$3:$G$4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'employee performance analysis'!$A$5:$A$15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analysis'!$G$5:$G$15</c:f>
              <c:numCache>
                <c:formatCode>General</c:formatCode>
                <c:ptCount val="10"/>
                <c:pt idx="0">
                  <c:v>14</c:v>
                </c:pt>
                <c:pt idx="1">
                  <c:v>13</c:v>
                </c:pt>
                <c:pt idx="2">
                  <c:v>12</c:v>
                </c:pt>
                <c:pt idx="3">
                  <c:v>7</c:v>
                </c:pt>
                <c:pt idx="4">
                  <c:v>14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12</c:v>
                </c:pt>
                <c:pt idx="9">
                  <c:v>11</c:v>
                </c:pt>
              </c:numCache>
            </c:numRef>
          </c:val>
        </c:ser>
        <c:axId val="88556288"/>
        <c:axId val="92055808"/>
      </c:barChart>
      <c:catAx>
        <c:axId val="88556288"/>
        <c:scaling>
          <c:orientation val="minMax"/>
        </c:scaling>
        <c:axPos val="b"/>
        <c:tickLblPos val="nextTo"/>
        <c:crossAx val="92055808"/>
        <c:crosses val="autoZero"/>
        <c:auto val="1"/>
        <c:lblAlgn val="ctr"/>
        <c:lblOffset val="100"/>
      </c:catAx>
      <c:valAx>
        <c:axId val="92055808"/>
        <c:scaling>
          <c:orientation val="minMax"/>
        </c:scaling>
        <c:axPos val="l"/>
        <c:majorGridlines/>
        <c:numFmt formatCode="General" sourceLinked="1"/>
        <c:tickLblPos val="nextTo"/>
        <c:crossAx val="88556288"/>
        <c:crosses val="autoZero"/>
        <c:crossBetween val="between"/>
      </c:valAx>
    </c:plotArea>
    <c:legend>
      <c:legendPos val="r"/>
      <c:layout/>
    </c:legend>
    <c:plotVisOnly val="1"/>
  </c:chart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0.1444</cdr:x>
      <cdr:y>0.0551</cdr:y>
    </cdr:from>
    <cdr:to>
      <cdr:x>0.29957</cdr:x>
      <cdr:y>0.34898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850900" y="1714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/>
            <a:t>Employee</a:t>
          </a:r>
          <a:r>
            <a:rPr lang="en-US" sz="1100" baseline="0"/>
            <a:t> performance analysis</a:t>
          </a:r>
          <a:endParaRPr lang="en-US" sz="1100"/>
        </a:p>
      </cdr:txBody>
    </cdr:sp>
  </cdr:relSizeAnchor>
  <cdr:relSizeAnchor xmlns:cdr="http://schemas.openxmlformats.org/drawingml/2006/chartDrawing">
    <cdr:from>
      <cdr:x>0.29526</cdr:x>
      <cdr:y>0.03265</cdr:y>
    </cdr:from>
    <cdr:to>
      <cdr:x>0.45043</cdr:x>
      <cdr:y>0.32653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739900" y="1016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0.80172</cdr:x>
      <cdr:y>0.70612</cdr:y>
    </cdr:from>
    <cdr:to>
      <cdr:x>0.9569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4724400" y="292735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0.84483</cdr:x>
      <cdr:y>0.70612</cdr:y>
    </cdr:from>
    <cdr:to>
      <cdr:x>1</cdr:x>
      <cdr:y>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5022850" y="25781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</cdr:x>
      <cdr:y>0.92449</cdr:y>
    </cdr:from>
    <cdr:to>
      <cdr:x>0.22091</cdr:x>
      <cdr:y>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0" y="2876550"/>
          <a:ext cx="1301750" cy="2349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en-US" sz="1100"/>
            <a:t>Business</a:t>
          </a:r>
          <a:r>
            <a:rPr lang="en-US" sz="1100" baseline="0"/>
            <a:t> unit</a:t>
          </a:r>
          <a:endParaRPr lang="en-US" sz="1100"/>
        </a:p>
      </cdr:txBody>
    </cdr:sp>
  </cdr:relSizeAnchor>
</c:userShape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NAME:V:DEEPIKA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NO:222553/4E6DCECB8082A3A502447868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DEPARTMENT:B.com(corporate secretaryship)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COLLEGE:Agurchand Manmull Jain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595274" y="1500175"/>
            <a:ext cx="8548726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 flow automation: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 performance review cycles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 data collection and analysis     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2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using employee data set in edunet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the performance of employee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Objectives 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 employee engagement and growth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data from various source    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 startAt="4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clean the employee exit date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7" name="Google Shape;207;p11"/>
          <p:cNvGraphicFramePr/>
          <p:nvPr/>
        </p:nvGraphicFramePr>
        <p:xfrm>
          <a:off x="1809720" y="1571612"/>
          <a:ext cx="6750056" cy="346869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0" y="1500174"/>
            <a:ext cx="1173960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implementing this solution, organizations can create a culture of continuous improvement, innovation, and growth, ultimately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Increased employee satisfaction and retention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 productivity and efficiency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Enhanced competitiveness and business success 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 performance review cycles    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Gain actionable insights for development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comprehensive view of employee performance                                 </a:t>
            </a:r>
            <a:r>
              <a:rPr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881026" y="1714488"/>
            <a:ext cx="592935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visibility into employee performance level and inadequate identification and recognition of high-performance employees and overview of all female and male performance level.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GB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809588" y="1643050"/>
            <a:ext cx="771530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and analyse employee performance data from various source.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performance metrics framework and scoring system .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dashboard for visualisation and tracking of employee performance.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comprehensive framework for  employee performance analysis.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ARE THE END USERS?</a:t>
            </a:r>
            <a:endParaRPr sz="3200"/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809588" y="1714488"/>
            <a:ext cx="757242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Managers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Supervisior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Executives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heads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OUR SOLUTION AND ITS VALUE PROPOSITION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2881290" y="1714488"/>
            <a:ext cx="7573837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Conditional formating-missing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Filter-remove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Formula-performance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Pivot-summary</a:t>
            </a:r>
            <a:endParaRPr/>
          </a:p>
          <a:p>
            <a:pPr indent="-279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Graph-data visulization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523836" y="214290"/>
            <a:ext cx="10912831" cy="929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Description</a:t>
            </a: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452398" y="1214422"/>
            <a:ext cx="684431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set-kaggle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26-features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9-feature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id number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Name-text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 type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level</a:t>
            </a:r>
            <a:endParaRPr/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Gender-male,female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rating-number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THE "WOW" IN OUR SOLUTION</a:t>
            </a:r>
            <a:endParaRPr sz="425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023902" y="1571612"/>
            <a:ext cx="10501386" cy="14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cleaning data set i use formul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=IFS(Z8&gt;=5,”VERY HIGH”,Z8&gt;=4,”HIGH”,Z8&gt;3,”MID”,TRUE,”LOW”)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