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smtClean="0"/>
              <a:t>deepika</a:t>
            </a:r>
            <a:r>
              <a:rPr lang="en-US" sz="2400" dirty="0" smtClean="0"/>
              <a:t> </a:t>
            </a:r>
            <a:r>
              <a:rPr lang="en-US" sz="2400" dirty="0" err="1" smtClean="0"/>
              <a:t>devi.m</a:t>
            </a:r>
            <a:endParaRPr lang="zh-CN" altLang="en-US" dirty="0"/>
          </a:p>
          <a:p>
            <a:r>
              <a:rPr lang="en-US" sz="2400" dirty="0"/>
              <a:t>REGISTER NO</a:t>
            </a:r>
            <a:r>
              <a:rPr lang="en-US" sz="2400"/>
              <a:t>:         </a:t>
            </a:r>
            <a:r>
              <a:rPr lang="en-US" sz="2400" smtClean="0"/>
              <a:t>22</a:t>
            </a:r>
            <a:r>
              <a:rPr lang="en-US" altLang="en-IN" sz="2400" smtClean="0"/>
              <a:t>337</a:t>
            </a:r>
          </a:p>
          <a:p>
            <a:r>
              <a:rPr lang="zh-CN" altLang="en-US"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1334</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1</cp:revision>
  <dcterms:created xsi:type="dcterms:W3CDTF">2024-03-29T04:07:22Z</dcterms:created>
  <dcterms:modified xsi:type="dcterms:W3CDTF">2024-09-30T15:19:27Z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