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F10C0-9A48-47AB-B0A6-6586E239D837}"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70EEF-4427-4A4A-B16B-60F4131D265B}" type="slidenum">
              <a:rPr lang="en-IN" smtClean="0"/>
              <a:t>‹#›</a:t>
            </a:fld>
            <a:endParaRPr lang="en-IN"/>
          </a:p>
        </p:txBody>
      </p:sp>
    </p:spTree>
    <p:extLst>
      <p:ext uri="{BB962C8B-B14F-4D97-AF65-F5344CB8AC3E}">
        <p14:creationId xmlns:p14="http://schemas.microsoft.com/office/powerpoint/2010/main" val="123065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0170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9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6932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0974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15697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14705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8097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61975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6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36204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6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7175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53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FF2F8B-EA14-44EF-9227-F9D1EA23E1F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54095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F2F8B-EA14-44EF-9227-F9D1EA23E1F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367785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F2F8B-EA14-44EF-9227-F9D1EA23E1F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11346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53583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0899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56974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195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4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3009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5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3691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6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3076517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7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9535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F2F8B-EA14-44EF-9227-F9D1EA23E1F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3733575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8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737548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9_自定义版式">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461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F2F8B-EA14-44EF-9227-F9D1EA23E1FF}"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94504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FF2F8B-EA14-44EF-9227-F9D1EA23E1FF}"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2159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FF2F8B-EA14-44EF-9227-F9D1EA23E1FF}"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50891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FF2F8B-EA14-44EF-9227-F9D1EA23E1FF}"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0598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F2F8B-EA14-44EF-9227-F9D1EA23E1FF}"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363509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F2F8B-EA14-44EF-9227-F9D1EA23E1FF}"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7224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F2F8B-EA14-44EF-9227-F9D1EA23E1FF}"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90179-D39D-410B-8E4E-F7FBF81628D3}" type="slidenum">
              <a:rPr lang="en-IN" smtClean="0"/>
              <a:t>‹#›</a:t>
            </a:fld>
            <a:endParaRPr lang="en-IN"/>
          </a:p>
        </p:txBody>
      </p:sp>
    </p:spTree>
    <p:extLst>
      <p:ext uri="{BB962C8B-B14F-4D97-AF65-F5344CB8AC3E}">
        <p14:creationId xmlns:p14="http://schemas.microsoft.com/office/powerpoint/2010/main" val="103160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F2F8B-EA14-44EF-9227-F9D1EA23E1FF}" type="datetimeFigureOut">
              <a:rPr lang="en-IN" smtClean="0"/>
              <a:t>31-08-2024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90179-D39D-410B-8E4E-F7FBF81628D3}" type="slidenum">
              <a:rPr lang="en-IN" smtClean="0"/>
              <a:t>‹#›</a:t>
            </a:fld>
            <a:endParaRPr lang="en-IN"/>
          </a:p>
        </p:txBody>
      </p:sp>
    </p:spTree>
    <p:extLst>
      <p:ext uri="{BB962C8B-B14F-4D97-AF65-F5344CB8AC3E}">
        <p14:creationId xmlns:p14="http://schemas.microsoft.com/office/powerpoint/2010/main" val="116932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6" name="矩形"/>
          <p:cNvSpPr>
            <a:spLocks/>
          </p:cNvSpPr>
          <p:nvPr/>
        </p:nvSpPr>
        <p:spPr>
          <a:xfrm>
            <a:off x="2554541" y="3314150"/>
            <a:ext cx="8610599" cy="236988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800" dirty="0" smtClean="0">
                <a:latin typeface="Calibri" charset="0"/>
                <a:cs typeface="Calibri" charset="0"/>
              </a:rPr>
              <a:t>DEEPIKA.G</a:t>
            </a:r>
            <a:r>
              <a:rPr lang="en-US" altLang="zh-CN" sz="2400" b="0" i="0" u="none" strike="noStrike" kern="1200" cap="none" spc="0" baseline="0" dirty="0" smtClean="0">
                <a:solidFill>
                  <a:schemeClr val="tx1"/>
                </a:solidFill>
                <a:latin typeface="Calibri" charset="0"/>
                <a:ea typeface="宋体" charset="0"/>
                <a:cs typeface="Calibri" charset="0"/>
              </a:rPr>
              <a:t> </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 </a:t>
            </a:r>
            <a:r>
              <a:rPr lang="en-US" altLang="zh-CN" sz="2400" dirty="0" smtClean="0">
                <a:latin typeface="Calibri" charset="0"/>
                <a:cs typeface="Calibri" charset="0"/>
              </a:rPr>
              <a:t>312209969</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Email id </a:t>
            </a:r>
            <a:r>
              <a:rPr lang="en-US" altLang="zh-CN" sz="2400" b="0" i="0" u="none" strike="noStrike" kern="1200" cap="none" spc="0" baseline="0" dirty="0" smtClean="0">
                <a:solidFill>
                  <a:schemeClr val="tx1"/>
                </a:solidFill>
                <a:latin typeface="Calibri" charset="0"/>
                <a:ea typeface="宋体" charset="0"/>
                <a:cs typeface="Calibri" charset="0"/>
              </a:rPr>
              <a:t>:deepikag162004@gmail.com</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B.COM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VALLIAMMAL COLLEGE FOR WOMEN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909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9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9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9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94" name="文本框"/>
          <p:cNvSpPr>
            <a:spLocks noGrp="1"/>
          </p:cNvSpPr>
          <p:nvPr>
            <p:ph type="title"/>
          </p:nvPr>
        </p:nvSpPr>
        <p:spPr>
          <a:xfrm>
            <a:off x="755332" y="385444"/>
            <a:ext cx="2437130"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9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96" name="图片"/>
          <p:cNvPicPr>
            <a:picLocks noChangeAspect="1"/>
          </p:cNvPicPr>
          <p:nvPr/>
        </p:nvPicPr>
        <p:blipFill>
          <a:blip r:embed="rId4" cstate="print"/>
          <a:stretch>
            <a:fillRect/>
          </a:stretch>
        </p:blipFill>
        <p:spPr>
          <a:xfrm>
            <a:off x="3514671" y="1900208"/>
            <a:ext cx="5162469" cy="3057478"/>
          </a:xfrm>
          <a:prstGeom prst="rect">
            <a:avLst/>
          </a:prstGeom>
          <a:noFill/>
          <a:ln w="12700" cap="flat" cmpd="sng">
            <a:noFill/>
            <a:prstDash val="solid"/>
            <a:miter/>
          </a:ln>
        </p:spPr>
      </p:pic>
    </p:spTree>
    <p:extLst>
      <p:ext uri="{BB962C8B-B14F-4D97-AF65-F5344CB8AC3E}">
        <p14:creationId xmlns:p14="http://schemas.microsoft.com/office/powerpoint/2010/main" val="373403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482608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43848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8" name="矩形"/>
          <p:cNvSpPr>
            <a:spLocks/>
          </p:cNvSpPr>
          <p:nvPr/>
        </p:nvSpPr>
        <p:spPr>
          <a:xfrm>
            <a:off x="5193505" y="2523529"/>
            <a:ext cx="1828800" cy="1828800"/>
          </a:xfrm>
          <a:prstGeom prst="rect">
            <a:avLst/>
          </a:prstGeom>
          <a:noFill/>
          <a:ln w="12700" cap="flat" cmpd="sng">
            <a:noFill/>
            <a:prstDash val="solid"/>
            <a:miter/>
          </a:ln>
        </p:spPr>
      </p:sp>
      <p:sp>
        <p:nvSpPr>
          <p:cNvPr id="119" name="矩形"/>
          <p:cNvSpPr>
            <a:spLocks/>
          </p:cNvSpPr>
          <p:nvPr/>
        </p:nvSpPr>
        <p:spPr>
          <a:xfrm>
            <a:off x="676275" y="1695450"/>
            <a:ext cx="6739666" cy="3253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173768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1" name="矩形"/>
          <p:cNvSpPr>
            <a:spLocks/>
          </p:cNvSpPr>
          <p:nvPr/>
        </p:nvSpPr>
        <p:spPr>
          <a:xfrm>
            <a:off x="676275" y="1725483"/>
            <a:ext cx="7924799" cy="443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4273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40" name="矩形"/>
          <p:cNvSpPr>
            <a:spLocks/>
          </p:cNvSpPr>
          <p:nvPr/>
        </p:nvSpPr>
        <p:spPr>
          <a:xfrm>
            <a:off x="5193505" y="2523529"/>
            <a:ext cx="1828800" cy="1828800"/>
          </a:xfrm>
          <a:prstGeom prst="rect">
            <a:avLst/>
          </a:prstGeom>
          <a:noFill/>
          <a:ln w="12700" cap="flat" cmpd="sng">
            <a:noFill/>
            <a:prstDash val="solid"/>
            <a:miter/>
          </a:ln>
        </p:spPr>
      </p:sp>
      <p:grpSp>
        <p:nvGrpSpPr>
          <p:cNvPr id="144" name="组合"/>
          <p:cNvGrpSpPr>
            <a:grpSpLocks/>
          </p:cNvGrpSpPr>
          <p:nvPr/>
        </p:nvGrpSpPr>
        <p:grpSpPr>
          <a:xfrm>
            <a:off x="7991475" y="2933700"/>
            <a:ext cx="2762249" cy="3257550"/>
            <a:chOff x="7991475" y="2933700"/>
            <a:chExt cx="2762249" cy="3257550"/>
          </a:xfrm>
        </p:grpSpPr>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3" name="图片"/>
            <p:cNvPicPr>
              <a:picLocks/>
            </p:cNvPicPr>
            <p:nvPr/>
          </p:nvPicPr>
          <p:blipFill>
            <a:blip r:embed="rId4" cstate="print"/>
            <a:stretch>
              <a:fillRect/>
            </a:stretch>
          </p:blipFill>
          <p:spPr>
            <a:xfrm>
              <a:off x="7991475" y="2933700"/>
              <a:ext cx="2762249" cy="3257550"/>
            </a:xfrm>
            <a:prstGeom prst="rect">
              <a:avLst/>
            </a:prstGeom>
            <a:noFill/>
            <a:ln w="12700" cap="flat" cmpd="sng">
              <a:noFill/>
              <a:prstDash val="solid"/>
              <a:miter/>
            </a:ln>
          </p:spPr>
        </p:pic>
      </p:grpSp>
      <p:grpSp>
        <p:nvGrpSpPr>
          <p:cNvPr id="148" name="组合"/>
          <p:cNvGrpSpPr>
            <a:grpSpLocks/>
          </p:cNvGrpSpPr>
          <p:nvPr/>
        </p:nvGrpSpPr>
        <p:grpSpPr>
          <a:xfrm>
            <a:off x="8143874" y="3086100"/>
            <a:ext cx="2762247" cy="3257550"/>
            <a:chOff x="8143874" y="3086100"/>
            <a:chExt cx="2762247" cy="3257550"/>
          </a:xfrm>
        </p:grpSpPr>
        <p:sp>
          <p:nvSpPr>
            <p:cNvPr id="145" name="曲线"/>
            <p:cNvSpPr>
              <a:spLocks/>
            </p:cNvSpPr>
            <p:nvPr/>
          </p:nvSpPr>
          <p:spPr>
            <a:xfrm>
              <a:off x="9505950" y="5514974"/>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9505950" y="60483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4" cstate="print"/>
            <a:stretch>
              <a:fillRect/>
            </a:stretch>
          </p:blipFill>
          <p:spPr>
            <a:xfrm>
              <a:off x="8143874" y="3086100"/>
              <a:ext cx="2762247" cy="3257550"/>
            </a:xfrm>
            <a:prstGeom prst="rect">
              <a:avLst/>
            </a:prstGeom>
            <a:noFill/>
            <a:ln w="12700" cap="flat" cmpd="sng">
              <a:noFill/>
              <a:prstDash val="solid"/>
              <a:miter/>
            </a:ln>
          </p:spPr>
        </p:pic>
      </p:grpSp>
      <p:sp>
        <p:nvSpPr>
          <p:cNvPr id="149" name="矩形"/>
          <p:cNvSpPr>
            <a:spLocks/>
          </p:cNvSpPr>
          <p:nvPr/>
        </p:nvSpPr>
        <p:spPr>
          <a:xfrm>
            <a:off x="5193505" y="2523529"/>
            <a:ext cx="1828800" cy="1828800"/>
          </a:xfrm>
          <a:prstGeom prst="rect">
            <a:avLst/>
          </a:prstGeom>
          <a:noFill/>
          <a:ln w="12700" cap="flat" cmpd="sng">
            <a:noFill/>
            <a:prstDash val="solid"/>
            <a:miter/>
          </a:ln>
        </p:spPr>
      </p:sp>
      <p:pic>
        <p:nvPicPr>
          <p:cNvPr id="150" name="图片"/>
          <p:cNvPicPr>
            <a:picLocks noChangeAspect="1"/>
          </p:cNvPicPr>
          <p:nvPr/>
        </p:nvPicPr>
        <p:blipFill>
          <a:blip r:embed="rId5" cstate="print"/>
          <a:stretch>
            <a:fillRect/>
          </a:stretch>
        </p:blipFill>
        <p:spPr>
          <a:xfrm>
            <a:off x="2019300" y="3132877"/>
            <a:ext cx="4676775" cy="2686897"/>
          </a:xfrm>
          <a:prstGeom prst="rect">
            <a:avLst/>
          </a:prstGeom>
          <a:noFill/>
          <a:ln w="12700" cap="flat" cmpd="sng">
            <a:noFill/>
            <a:prstDash val="solid"/>
            <a:miter/>
          </a:ln>
        </p:spPr>
      </p:pic>
      <p:sp>
        <p:nvSpPr>
          <p:cNvPr id="151" name="矩形"/>
          <p:cNvSpPr>
            <a:spLocks/>
          </p:cNvSpPr>
          <p:nvPr/>
        </p:nvSpPr>
        <p:spPr>
          <a:xfrm>
            <a:off x="5193505" y="2523529"/>
            <a:ext cx="1828800" cy="1828800"/>
          </a:xfrm>
          <a:prstGeom prst="rect">
            <a:avLst/>
          </a:prstGeom>
          <a:noFill/>
          <a:ln w="12700" cap="flat" cmpd="sng">
            <a:noFill/>
            <a:prstDash val="solid"/>
            <a:miter/>
          </a:ln>
        </p:spPr>
      </p:sp>
      <p:sp>
        <p:nvSpPr>
          <p:cNvPr id="152" name="矩形"/>
          <p:cNvSpPr>
            <a:spLocks/>
          </p:cNvSpPr>
          <p:nvPr/>
        </p:nvSpPr>
        <p:spPr>
          <a:xfrm>
            <a:off x="517922" y="1643575"/>
            <a:ext cx="6093618" cy="1177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981407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9" name="文本框"/>
          <p:cNvSpPr>
            <a:spLocks noGrp="1"/>
          </p:cNvSpPr>
          <p:nvPr>
            <p:ph type="title"/>
          </p:nvPr>
        </p:nvSpPr>
        <p:spPr>
          <a:xfrm>
            <a:off x="558165" y="857885"/>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6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6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62" name="矩形"/>
          <p:cNvSpPr>
            <a:spLocks/>
          </p:cNvSpPr>
          <p:nvPr/>
        </p:nvSpPr>
        <p:spPr>
          <a:xfrm>
            <a:off x="3786188" y="2233424"/>
            <a:ext cx="5748337"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896888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pic>
        <p:nvPicPr>
          <p:cNvPr id="166" name="图片"/>
          <p:cNvPicPr>
            <a:picLocks/>
          </p:cNvPicPr>
          <p:nvPr/>
        </p:nvPicPr>
        <p:blipFill>
          <a:blip r:embed="rId3" cstate="print"/>
          <a:stretch>
            <a:fillRect/>
          </a:stretch>
        </p:blipFill>
        <p:spPr>
          <a:xfrm>
            <a:off x="7090172" y="2083593"/>
            <a:ext cx="2695574" cy="3248025"/>
          </a:xfrm>
          <a:prstGeom prst="rect">
            <a:avLst/>
          </a:prstGeom>
          <a:noFill/>
          <a:ln w="12700" cap="flat" cmpd="sng">
            <a:noFill/>
            <a:prstDash val="solid"/>
            <a:miter/>
          </a:ln>
          <a:effectLst>
            <a:outerShdw blurRad="50800" dist="38100" dir="5400000" algn="t" rotWithShape="0">
              <a:srgbClr val="000000">
                <a:alpha val="39607"/>
              </a:srgbClr>
            </a:outerShdw>
          </a:effectLst>
        </p:spPr>
      </p:pic>
      <p:sp>
        <p:nvSpPr>
          <p:cNvPr id="167" name="矩形"/>
          <p:cNvSpPr>
            <a:spLocks/>
          </p:cNvSpPr>
          <p:nvPr/>
        </p:nvSpPr>
        <p:spPr>
          <a:xfrm>
            <a:off x="1585912" y="2083594"/>
            <a:ext cx="67722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charset="0"/>
                <a:ea typeface="宋体" charset="0"/>
                <a:cs typeface="Calibri" charset="0"/>
              </a:rPr>
              <a:t>EMPLOYEE ID 
FIRST NAME
LAST NAME
BUSINESS UNIT 
EMPLOYEE TYPE
EMPLOYEE CLASSIFICATION TYPE
GENDER
PERFORMANCE SCORE
CURRENT EMPLOYEE RATE
PERFORMANCE LEVEL</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12943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3" cstate="print"/>
          <a:stretch>
            <a:fillRect/>
          </a:stretch>
        </p:blipFill>
        <p:spPr>
          <a:xfrm>
            <a:off x="7010209" y="2095500"/>
            <a:ext cx="2466974" cy="3419471"/>
          </a:xfrm>
          <a:prstGeom prst="rect">
            <a:avLst/>
          </a:prstGeom>
          <a:noFill/>
          <a:ln w="12700" cap="flat" cmpd="sng">
            <a:noFill/>
            <a:prstDash val="solid"/>
            <a:miter/>
          </a:ln>
        </p:spPr>
      </p:pic>
      <p:sp>
        <p:nvSpPr>
          <p:cNvPr id="175"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7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7" name="矩形"/>
          <p:cNvSpPr>
            <a:spLocks/>
          </p:cNvSpPr>
          <p:nvPr/>
        </p:nvSpPr>
        <p:spPr>
          <a:xfrm>
            <a:off x="2707005" y="2354703"/>
            <a:ext cx="318658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8" name="矩形"/>
          <p:cNvSpPr>
            <a:spLocks/>
          </p:cNvSpPr>
          <p:nvPr/>
        </p:nvSpPr>
        <p:spPr>
          <a:xfrm>
            <a:off x="752474" y="3070926"/>
            <a:ext cx="5924167" cy="1167765"/>
          </a:xfrm>
          <a:prstGeom prst="rect">
            <a:avLst/>
          </a:prstGeom>
          <a:noFill/>
          <a:ln w="12700" cap="flat" cmpd="sng">
            <a:noFill/>
            <a:prstDash val="solid"/>
            <a:miter/>
          </a:ln>
        </p:spPr>
        <p:txBody>
          <a:bodyPr vert="horz" wrap="square" lIns="91440" tIns="45720" rIns="91440" bIns="45720" anchor="ctr" anchorCtr="0">
            <a:prstTxWarp prst="textNoShape">
              <a:avLst/>
            </a:prstTxWarp>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charset="0"/>
                <a:cs typeface="Calibri" charset="0"/>
              </a:rPr>
              <a:t>Performance level</a:t>
            </a:r>
            <a:r>
              <a:rPr lang="en-US" altLang="zh-CN" sz="1800" b="0" i="0" u="none" strike="noStrike" kern="1200" cap="none" spc="0" baseline="0">
                <a:solidFill>
                  <a:schemeClr val="tx1"/>
                </a:solidFill>
                <a:latin typeface="Calibri" charset="0"/>
                <a:ea typeface="宋体" charset="0"/>
                <a:cs typeface="Calibri" charset="0"/>
              </a:rPr>
              <a:t>
=IFS(Z9&gt;=5,”VERY HIGH”,Z9&gt;=4,”HIGH”,Z9&gt;=3,”MED”,TRUE,”LOW”)</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862623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167</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宋体</vt:lpstr>
      <vt:lpstr>Algerian</vt:lpstr>
      <vt:lpstr>Arial</vt:lpstr>
      <vt:lpstr>Calibri</vt:lpstr>
      <vt:lpstr>Calibri Light</vt:lpstr>
      <vt:lpstr>等线</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2024-08-31T14:44:10Z</dcterms:created>
  <dcterms:modified xsi:type="dcterms:W3CDTF">2024-08-31T14:52:34Z</dcterms:modified>
</cp:coreProperties>
</file>