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0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8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82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4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06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8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46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7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6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4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0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8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51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3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41F2-0DF0-43F4-83AA-16922FB75D1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0D0490-3596-4595-8BCD-34D6DD879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9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847" y="578224"/>
            <a:ext cx="107710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latin typeface="Algerian" panose="04020705040A02060702" pitchFamily="82" charset="0"/>
              </a:rPr>
              <a:t>BANK MANAGEMENT SYSTEM</a:t>
            </a:r>
          </a:p>
          <a:p>
            <a:pPr algn="ctr"/>
            <a:endParaRPr lang="en-IN" sz="6000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35" y="1942538"/>
            <a:ext cx="2837329" cy="25756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47212" y="3496236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 Rounded MT Bold" panose="020F0704030504030204" pitchFamily="34" charset="0"/>
              </a:rPr>
              <a:t>Presented By:</a:t>
            </a:r>
          </a:p>
          <a:p>
            <a:r>
              <a:rPr lang="en-IN" sz="2400" dirty="0" err="1" smtClean="0">
                <a:latin typeface="Arial Rounded MT Bold" panose="020F0704030504030204" pitchFamily="34" charset="0"/>
              </a:rPr>
              <a:t>P.Deepika</a:t>
            </a:r>
            <a:endParaRPr lang="en-IN" sz="2400" dirty="0" smtClean="0">
              <a:latin typeface="Arial Rounded MT Bold" panose="020F0704030504030204" pitchFamily="34" charset="0"/>
            </a:endParaRPr>
          </a:p>
          <a:p>
            <a:r>
              <a:rPr lang="en-IN" sz="2400" dirty="0" smtClean="0">
                <a:latin typeface="Arial Rounded MT Bold" panose="020F0704030504030204" pitchFamily="34" charset="0"/>
              </a:rPr>
              <a:t>Batch No:</a:t>
            </a:r>
          </a:p>
          <a:p>
            <a:r>
              <a:rPr lang="en-IN" sz="2400" dirty="0" smtClean="0">
                <a:latin typeface="Arial Rounded MT Bold" panose="020F0704030504030204" pitchFamily="34" charset="0"/>
              </a:rPr>
              <a:t>6258</a:t>
            </a:r>
          </a:p>
          <a:p>
            <a:r>
              <a:rPr lang="en-IN" sz="2400" dirty="0" smtClean="0">
                <a:latin typeface="Arial Rounded MT Bold" panose="020F0704030504030204" pitchFamily="34" charset="0"/>
              </a:rPr>
              <a:t>Enrolled No:</a:t>
            </a:r>
          </a:p>
          <a:p>
            <a:r>
              <a:rPr lang="en-IN" sz="2400" dirty="0" smtClean="0">
                <a:latin typeface="Arial Rounded MT Bold" panose="020F0704030504030204" pitchFamily="34" charset="0"/>
              </a:rPr>
              <a:t>EBEON1121433574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9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7741" y="632012"/>
            <a:ext cx="9453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Algerian" panose="04020705040A02060702" pitchFamily="82" charset="0"/>
              </a:rPr>
              <a:t>INTRODUCTION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129" y="2419643"/>
            <a:ext cx="84546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we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some (N) customers to the bank and then we can display all account details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search the bank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deposit money in particular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manager withdrawal 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exit from the program.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081" y="154081"/>
            <a:ext cx="1092013" cy="9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0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4126" t="26010" r="51806" b="48867"/>
          <a:stretch/>
        </p:blipFill>
        <p:spPr bwMode="auto">
          <a:xfrm>
            <a:off x="2084295" y="1949824"/>
            <a:ext cx="7449670" cy="3845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1494" y="605118"/>
            <a:ext cx="590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Algerian" panose="04020705040A02060702" pitchFamily="82" charset="0"/>
              </a:rPr>
              <a:t>Menu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081" y="154081"/>
            <a:ext cx="1092013" cy="9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3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r="46322" b="22857"/>
          <a:stretch/>
        </p:blipFill>
        <p:spPr bwMode="auto">
          <a:xfrm>
            <a:off x="2390266" y="1642197"/>
            <a:ext cx="7033846" cy="45579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2345" y="618978"/>
            <a:ext cx="496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Algerian" panose="04020705040A02060702" pitchFamily="82" charset="0"/>
              </a:rPr>
              <a:t>OUTPUT-1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081" y="154081"/>
            <a:ext cx="1092013" cy="9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1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8283" y="492369"/>
            <a:ext cx="641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Algerian" panose="04020705040A02060702" pitchFamily="82" charset="0"/>
              </a:rPr>
              <a:t>OUTPUT-2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1527" r="47984" b="5419"/>
          <a:stretch/>
        </p:blipFill>
        <p:spPr bwMode="auto">
          <a:xfrm>
            <a:off x="2998281" y="1670952"/>
            <a:ext cx="6724357" cy="4586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081" y="154081"/>
            <a:ext cx="1092013" cy="9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5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0741" y="510989"/>
            <a:ext cx="584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Algerian" panose="04020705040A02060702" pitchFamily="82" charset="0"/>
              </a:rPr>
              <a:t>OUTPUT-4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36059" r="42832"/>
          <a:stretch/>
        </p:blipFill>
        <p:spPr bwMode="auto">
          <a:xfrm>
            <a:off x="2353235" y="1707777"/>
            <a:ext cx="7301753" cy="45451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081" y="154081"/>
            <a:ext cx="1092013" cy="9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0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4" y="0"/>
            <a:ext cx="973567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081" y="154081"/>
            <a:ext cx="1092013" cy="9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90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45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Rounded MT Bold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Ratnam</dc:creator>
  <cp:lastModifiedBy>Mani Ratnam</cp:lastModifiedBy>
  <cp:revision>9</cp:revision>
  <dcterms:created xsi:type="dcterms:W3CDTF">2021-12-28T16:33:28Z</dcterms:created>
  <dcterms:modified xsi:type="dcterms:W3CDTF">2021-12-28T17:37:18Z</dcterms:modified>
</cp:coreProperties>
</file>