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9"/>
  </p:notesMasterIdLst>
  <p:handoutMasterIdLst>
    <p:handoutMasterId r:id="rId10"/>
  </p:handoutMasterIdLst>
  <p:sldIdLst>
    <p:sldId id="338" r:id="rId5"/>
    <p:sldId id="265" r:id="rId6"/>
    <p:sldId id="347" r:id="rId7"/>
    <p:sldId id="3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07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40015-D77E-4692-B9BA-23179A3F6E53}" type="doc">
      <dgm:prSet loTypeId="urn:microsoft.com/office/officeart/2008/layout/SquareAccent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300B09F5-8997-49FF-883C-B9BA908CAB29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0E189051-0E00-451F-9605-2E69312306B1}" type="parTrans" cxnId="{F0350535-F7D3-4537-A164-FDA5DBC1A85C}">
      <dgm:prSet/>
      <dgm:spPr/>
      <dgm:t>
        <a:bodyPr/>
        <a:lstStyle/>
        <a:p>
          <a:endParaRPr lang="en-US"/>
        </a:p>
      </dgm:t>
    </dgm:pt>
    <dgm:pt modelId="{905A71AB-B70D-4110-8671-A8B6B77655C7}" type="sibTrans" cxnId="{F0350535-F7D3-4537-A164-FDA5DBC1A85C}">
      <dgm:prSet/>
      <dgm:spPr/>
      <dgm:t>
        <a:bodyPr/>
        <a:lstStyle/>
        <a:p>
          <a:endParaRPr lang="en-US"/>
        </a:p>
      </dgm:t>
    </dgm:pt>
    <dgm:pt modelId="{8D2EE5B7-17B2-4FD7-BE3E-D93E4A7BC31B}">
      <dgm:prSet phldrT="[Text]"/>
      <dgm:spPr/>
      <dgm:t>
        <a:bodyPr/>
        <a:lstStyle/>
        <a:p>
          <a:r>
            <a:rPr lang="en-US" dirty="0"/>
            <a:t>AWS S3</a:t>
          </a:r>
        </a:p>
      </dgm:t>
    </dgm:pt>
    <dgm:pt modelId="{5C2BF94B-01D8-4DDD-81B9-B8C0051D9799}" type="parTrans" cxnId="{7E54A624-A42A-444A-A8EA-AEBCD26D83F5}">
      <dgm:prSet/>
      <dgm:spPr/>
      <dgm:t>
        <a:bodyPr/>
        <a:lstStyle/>
        <a:p>
          <a:endParaRPr lang="en-US"/>
        </a:p>
      </dgm:t>
    </dgm:pt>
    <dgm:pt modelId="{7A526AC8-DA19-43B0-A085-D94E43AED0A1}" type="sibTrans" cxnId="{7E54A624-A42A-444A-A8EA-AEBCD26D83F5}">
      <dgm:prSet/>
      <dgm:spPr/>
      <dgm:t>
        <a:bodyPr/>
        <a:lstStyle/>
        <a:p>
          <a:endParaRPr lang="en-US"/>
        </a:p>
      </dgm:t>
    </dgm:pt>
    <dgm:pt modelId="{1CF68C7F-B901-4DBA-BCA7-99112320B7F4}">
      <dgm:prSet phldrT="[Text]"/>
      <dgm:spPr/>
      <dgm:t>
        <a:bodyPr/>
        <a:lstStyle/>
        <a:p>
          <a:r>
            <a:rPr lang="en-US" dirty="0"/>
            <a:t>Scikit Learn</a:t>
          </a:r>
        </a:p>
      </dgm:t>
    </dgm:pt>
    <dgm:pt modelId="{8D08F31B-7B52-48D9-9A9F-91D1CE6F1486}" type="parTrans" cxnId="{7A5BE5DB-8453-4BA2-B324-C630A4BC9F36}">
      <dgm:prSet/>
      <dgm:spPr/>
      <dgm:t>
        <a:bodyPr/>
        <a:lstStyle/>
        <a:p>
          <a:endParaRPr lang="en-US"/>
        </a:p>
      </dgm:t>
    </dgm:pt>
    <dgm:pt modelId="{31C01418-6A6C-41EB-BC74-90A22F8BC189}" type="sibTrans" cxnId="{7A5BE5DB-8453-4BA2-B324-C630A4BC9F36}">
      <dgm:prSet/>
      <dgm:spPr/>
      <dgm:t>
        <a:bodyPr/>
        <a:lstStyle/>
        <a:p>
          <a:endParaRPr lang="en-US"/>
        </a:p>
      </dgm:t>
    </dgm:pt>
    <dgm:pt modelId="{82110BEE-C6B3-4056-8657-B08F54B72E8F}">
      <dgm:prSet phldrT="[Text]"/>
      <dgm:spPr/>
      <dgm:t>
        <a:bodyPr/>
        <a:lstStyle/>
        <a:p>
          <a:r>
            <a:rPr lang="en-US" dirty="0"/>
            <a:t>Applications</a:t>
          </a:r>
        </a:p>
      </dgm:t>
    </dgm:pt>
    <dgm:pt modelId="{A56F4B61-ADBF-4EDE-AB16-00C39791B9B2}" type="sibTrans" cxnId="{90EA70CA-E5DA-44A6-B62C-B3AD9A3DCB4B}">
      <dgm:prSet/>
      <dgm:spPr/>
      <dgm:t>
        <a:bodyPr/>
        <a:lstStyle/>
        <a:p>
          <a:endParaRPr lang="en-US"/>
        </a:p>
      </dgm:t>
    </dgm:pt>
    <dgm:pt modelId="{AC56F030-8486-431D-94B1-D1C6C18FA823}" type="parTrans" cxnId="{90EA70CA-E5DA-44A6-B62C-B3AD9A3DCB4B}">
      <dgm:prSet/>
      <dgm:spPr/>
      <dgm:t>
        <a:bodyPr/>
        <a:lstStyle/>
        <a:p>
          <a:endParaRPr lang="en-US"/>
        </a:p>
      </dgm:t>
    </dgm:pt>
    <dgm:pt modelId="{46E1C163-6D7B-4214-BD5F-73AE52A21754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93B9D891-783C-43D1-8113-B39082587FB2}" type="sibTrans" cxnId="{627002F0-61E5-4E27-B533-7C85C4028C0F}">
      <dgm:prSet/>
      <dgm:spPr/>
      <dgm:t>
        <a:bodyPr/>
        <a:lstStyle/>
        <a:p>
          <a:endParaRPr lang="en-US"/>
        </a:p>
      </dgm:t>
    </dgm:pt>
    <dgm:pt modelId="{FE0D04FF-FB7F-4CB5-93E2-0525B9D2263B}" type="parTrans" cxnId="{627002F0-61E5-4E27-B533-7C85C4028C0F}">
      <dgm:prSet/>
      <dgm:spPr/>
      <dgm:t>
        <a:bodyPr/>
        <a:lstStyle/>
        <a:p>
          <a:endParaRPr lang="en-US"/>
        </a:p>
      </dgm:t>
    </dgm:pt>
    <dgm:pt modelId="{F4B88C57-EC2F-494A-965A-28463ABE5C8F}">
      <dgm:prSet phldrT="[Text]"/>
      <dgm:spPr/>
      <dgm:t>
        <a:bodyPr/>
        <a:lstStyle/>
        <a:p>
          <a:r>
            <a:rPr lang="en-US" dirty="0"/>
            <a:t>Visualization</a:t>
          </a:r>
        </a:p>
      </dgm:t>
    </dgm:pt>
    <dgm:pt modelId="{FE359985-E1B7-4015-ACF9-75853D5A0F2C}" type="parTrans" cxnId="{3350F20D-1BAA-4460-8CA9-98776736AEC4}">
      <dgm:prSet/>
      <dgm:spPr/>
      <dgm:t>
        <a:bodyPr/>
        <a:lstStyle/>
        <a:p>
          <a:endParaRPr lang="en-US"/>
        </a:p>
      </dgm:t>
    </dgm:pt>
    <dgm:pt modelId="{B8C7B1E4-5CC4-4A82-A237-0DD0587711E7}" type="sibTrans" cxnId="{3350F20D-1BAA-4460-8CA9-98776736AEC4}">
      <dgm:prSet/>
      <dgm:spPr/>
      <dgm:t>
        <a:bodyPr/>
        <a:lstStyle/>
        <a:p>
          <a:endParaRPr lang="en-US"/>
        </a:p>
      </dgm:t>
    </dgm:pt>
    <dgm:pt modelId="{E22645E3-27F5-48FC-9DAE-80FF2418D141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69712895-54C5-4DEF-88BF-173A02F1B029}" type="parTrans" cxnId="{4A013C99-4D54-4734-9921-0D9B79D2F0DF}">
      <dgm:prSet/>
      <dgm:spPr/>
      <dgm:t>
        <a:bodyPr/>
        <a:lstStyle/>
        <a:p>
          <a:endParaRPr lang="en-US"/>
        </a:p>
      </dgm:t>
    </dgm:pt>
    <dgm:pt modelId="{B7CA0F70-54A9-499E-B038-70FFA1B5C42D}" type="sibTrans" cxnId="{4A013C99-4D54-4734-9921-0D9B79D2F0DF}">
      <dgm:prSet/>
      <dgm:spPr/>
      <dgm:t>
        <a:bodyPr/>
        <a:lstStyle/>
        <a:p>
          <a:endParaRPr lang="en-US"/>
        </a:p>
      </dgm:t>
    </dgm:pt>
    <dgm:pt modelId="{DDE425F6-EF4F-45C4-84E6-DB93E893609C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B5987700-C4E3-4E0F-BCB0-4E55842E3337}" type="parTrans" cxnId="{1B22EF96-AF7B-45C0-A51B-D8B5ECE022E5}">
      <dgm:prSet/>
      <dgm:spPr/>
      <dgm:t>
        <a:bodyPr/>
        <a:lstStyle/>
        <a:p>
          <a:endParaRPr lang="en-US"/>
        </a:p>
      </dgm:t>
    </dgm:pt>
    <dgm:pt modelId="{4DF691A4-80B8-4C1C-9E39-113FE2134AE1}" type="sibTrans" cxnId="{1B22EF96-AF7B-45C0-A51B-D8B5ECE022E5}">
      <dgm:prSet/>
      <dgm:spPr/>
      <dgm:t>
        <a:bodyPr/>
        <a:lstStyle/>
        <a:p>
          <a:endParaRPr lang="en-US"/>
        </a:p>
      </dgm:t>
    </dgm:pt>
    <dgm:pt modelId="{32D0D916-78FD-44CE-B92B-4AF4BFED5A0C}">
      <dgm:prSet phldrT="[Text]"/>
      <dgm:spPr/>
      <dgm:t>
        <a:bodyPr/>
        <a:lstStyle/>
        <a:p>
          <a:r>
            <a:rPr lang="en-US" dirty="0"/>
            <a:t>Java Script</a:t>
          </a:r>
        </a:p>
      </dgm:t>
    </dgm:pt>
    <dgm:pt modelId="{D04DE015-6633-4307-AFDA-58F947A9A654}" type="parTrans" cxnId="{9B387779-AB01-4227-BB93-E3F63A8DC424}">
      <dgm:prSet/>
      <dgm:spPr/>
      <dgm:t>
        <a:bodyPr/>
        <a:lstStyle/>
        <a:p>
          <a:endParaRPr lang="en-US"/>
        </a:p>
      </dgm:t>
    </dgm:pt>
    <dgm:pt modelId="{C4C3317C-2A80-456D-A7F3-3DA10CDCD9ED}" type="sibTrans" cxnId="{9B387779-AB01-4227-BB93-E3F63A8DC424}">
      <dgm:prSet/>
      <dgm:spPr/>
      <dgm:t>
        <a:bodyPr/>
        <a:lstStyle/>
        <a:p>
          <a:endParaRPr lang="en-US"/>
        </a:p>
      </dgm:t>
    </dgm:pt>
    <dgm:pt modelId="{38BE8D99-21C0-44E3-B7AB-3E355B7720C0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70650B29-22FD-42A4-96B0-5F9DF1730FD9}" type="parTrans" cxnId="{43251F09-4C12-40C3-9531-E53AA289B7D6}">
      <dgm:prSet/>
      <dgm:spPr/>
      <dgm:t>
        <a:bodyPr/>
        <a:lstStyle/>
        <a:p>
          <a:endParaRPr lang="en-US"/>
        </a:p>
      </dgm:t>
    </dgm:pt>
    <dgm:pt modelId="{5B741AA2-E9A8-4302-ADAE-FFE9960524A8}" type="sibTrans" cxnId="{43251F09-4C12-40C3-9531-E53AA289B7D6}">
      <dgm:prSet/>
      <dgm:spPr/>
      <dgm:t>
        <a:bodyPr/>
        <a:lstStyle/>
        <a:p>
          <a:endParaRPr lang="en-US"/>
        </a:p>
      </dgm:t>
    </dgm:pt>
    <dgm:pt modelId="{39E07AD6-1B4A-4D65-B8C2-FDFA7E98ADAE}">
      <dgm:prSet phldrT="[Text]"/>
      <dgm:spPr/>
      <dgm:t>
        <a:bodyPr/>
        <a:lstStyle/>
        <a:p>
          <a:r>
            <a:rPr lang="en-US" dirty="0"/>
            <a:t>TensorFlow</a:t>
          </a:r>
        </a:p>
      </dgm:t>
    </dgm:pt>
    <dgm:pt modelId="{6EC8BAC1-368B-4F77-88A5-FEFB8DC23AC3}" type="parTrans" cxnId="{1260EB4A-7526-4960-8D2E-2E32EFB71318}">
      <dgm:prSet/>
      <dgm:spPr/>
      <dgm:t>
        <a:bodyPr/>
        <a:lstStyle/>
        <a:p>
          <a:endParaRPr lang="en-US"/>
        </a:p>
      </dgm:t>
    </dgm:pt>
    <dgm:pt modelId="{884EA60F-C27F-402F-AC09-6A045F011321}" type="sibTrans" cxnId="{1260EB4A-7526-4960-8D2E-2E32EFB71318}">
      <dgm:prSet/>
      <dgm:spPr/>
      <dgm:t>
        <a:bodyPr/>
        <a:lstStyle/>
        <a:p>
          <a:endParaRPr lang="en-US"/>
        </a:p>
      </dgm:t>
    </dgm:pt>
    <dgm:pt modelId="{46BBCBFF-3995-492B-A1AA-D72B68D148D9}">
      <dgm:prSet phldrT="[Text]"/>
      <dgm:spPr/>
      <dgm:t>
        <a:bodyPr/>
        <a:lstStyle/>
        <a:p>
          <a:r>
            <a:rPr lang="en-US" dirty="0"/>
            <a:t>Flask</a:t>
          </a:r>
        </a:p>
      </dgm:t>
    </dgm:pt>
    <dgm:pt modelId="{83B83EC4-B034-4D6A-8301-DD75E5282B65}" type="parTrans" cxnId="{E0DC441C-6DE5-4C56-B922-EE7CA824C2EF}">
      <dgm:prSet/>
      <dgm:spPr/>
      <dgm:t>
        <a:bodyPr/>
        <a:lstStyle/>
        <a:p>
          <a:endParaRPr lang="en-US"/>
        </a:p>
      </dgm:t>
    </dgm:pt>
    <dgm:pt modelId="{A9D28D7B-DE72-4436-B471-710F48D1AF17}" type="sibTrans" cxnId="{E0DC441C-6DE5-4C56-B922-EE7CA824C2EF}">
      <dgm:prSet/>
      <dgm:spPr/>
      <dgm:t>
        <a:bodyPr/>
        <a:lstStyle/>
        <a:p>
          <a:endParaRPr lang="en-US"/>
        </a:p>
      </dgm:t>
    </dgm:pt>
    <dgm:pt modelId="{D16FE593-C7AC-4497-9B7E-471DD9E36F45}">
      <dgm:prSet phldrT="[Text]"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91ECA59A-D55D-42B2-9013-F1BC7BEAD70E}" type="parTrans" cxnId="{AB55E842-9DB4-464D-984D-746CCDA369E3}">
      <dgm:prSet/>
      <dgm:spPr/>
      <dgm:t>
        <a:bodyPr/>
        <a:lstStyle/>
        <a:p>
          <a:endParaRPr lang="en-US"/>
        </a:p>
      </dgm:t>
    </dgm:pt>
    <dgm:pt modelId="{12DAB7E4-6AC0-46AF-B21A-A24A56174EC1}" type="sibTrans" cxnId="{AB55E842-9DB4-464D-984D-746CCDA369E3}">
      <dgm:prSet/>
      <dgm:spPr/>
      <dgm:t>
        <a:bodyPr/>
        <a:lstStyle/>
        <a:p>
          <a:endParaRPr lang="en-US"/>
        </a:p>
      </dgm:t>
    </dgm:pt>
    <dgm:pt modelId="{66A78D4E-4998-475B-9DE2-9F5BD296CBE7}">
      <dgm:prSet phldrT="[Text]"/>
      <dgm:spPr/>
      <dgm:t>
        <a:bodyPr/>
        <a:lstStyle/>
        <a:p>
          <a:r>
            <a:rPr lang="en-US" b="0" i="0" dirty="0" err="1"/>
            <a:t>Lightgbm</a:t>
          </a:r>
          <a:endParaRPr lang="en-US" dirty="0"/>
        </a:p>
      </dgm:t>
    </dgm:pt>
    <dgm:pt modelId="{6DE1A0E7-CC19-472C-BD36-FD5A54DA7E1B}" type="parTrans" cxnId="{D21F31C6-08EC-4AF8-86C9-B55F8E2A7F17}">
      <dgm:prSet/>
      <dgm:spPr/>
      <dgm:t>
        <a:bodyPr/>
        <a:lstStyle/>
        <a:p>
          <a:endParaRPr lang="en-US"/>
        </a:p>
      </dgm:t>
    </dgm:pt>
    <dgm:pt modelId="{7D810B03-418E-42FB-B642-FD656DBEF832}" type="sibTrans" cxnId="{D21F31C6-08EC-4AF8-86C9-B55F8E2A7F17}">
      <dgm:prSet/>
      <dgm:spPr/>
      <dgm:t>
        <a:bodyPr/>
        <a:lstStyle/>
        <a:p>
          <a:endParaRPr lang="en-US"/>
        </a:p>
      </dgm:t>
    </dgm:pt>
    <dgm:pt modelId="{0E2C6D47-47A7-4986-ABCC-F3C56A3BA89F}">
      <dgm:prSet phldrT="[Text]"/>
      <dgm:spPr/>
      <dgm:t>
        <a:bodyPr/>
        <a:lstStyle/>
        <a:p>
          <a:r>
            <a:rPr lang="en-US" dirty="0"/>
            <a:t>Pickle</a:t>
          </a:r>
        </a:p>
      </dgm:t>
    </dgm:pt>
    <dgm:pt modelId="{B79F72C9-E020-4DC0-A47C-3E8148817CFB}" type="parTrans" cxnId="{745DE58C-ADA4-4218-BBD3-19BB595EE3D0}">
      <dgm:prSet/>
      <dgm:spPr/>
      <dgm:t>
        <a:bodyPr/>
        <a:lstStyle/>
        <a:p>
          <a:endParaRPr lang="en-US"/>
        </a:p>
      </dgm:t>
    </dgm:pt>
    <dgm:pt modelId="{627975F9-64DE-45D1-BC55-98649C14DC55}" type="sibTrans" cxnId="{745DE58C-ADA4-4218-BBD3-19BB595EE3D0}">
      <dgm:prSet/>
      <dgm:spPr/>
      <dgm:t>
        <a:bodyPr/>
        <a:lstStyle/>
        <a:p>
          <a:endParaRPr lang="en-US"/>
        </a:p>
      </dgm:t>
    </dgm:pt>
    <dgm:pt modelId="{0D726918-216B-4A06-9EE8-781C63957A96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744C38E6-D99A-4817-A927-7B4AF6600344}" type="parTrans" cxnId="{34CAE668-065C-413B-B26D-3DFA799D967A}">
      <dgm:prSet/>
      <dgm:spPr/>
      <dgm:t>
        <a:bodyPr/>
        <a:lstStyle/>
        <a:p>
          <a:endParaRPr lang="en-US"/>
        </a:p>
      </dgm:t>
    </dgm:pt>
    <dgm:pt modelId="{122350F4-C619-4775-A919-5A1A91646C49}" type="sibTrans" cxnId="{34CAE668-065C-413B-B26D-3DFA799D967A}">
      <dgm:prSet/>
      <dgm:spPr/>
      <dgm:t>
        <a:bodyPr/>
        <a:lstStyle/>
        <a:p>
          <a:endParaRPr lang="en-US"/>
        </a:p>
      </dgm:t>
    </dgm:pt>
    <dgm:pt modelId="{7544E48F-9C4F-4FF5-9BC7-E7B949401034}">
      <dgm:prSet phldrT="[Text]"/>
      <dgm:spPr/>
      <dgm:t>
        <a:bodyPr/>
        <a:lstStyle/>
        <a:p>
          <a:r>
            <a:rPr lang="en-US" dirty="0" err="1"/>
            <a:t>Hyperas</a:t>
          </a:r>
          <a:endParaRPr lang="en-US" dirty="0"/>
        </a:p>
      </dgm:t>
    </dgm:pt>
    <dgm:pt modelId="{5C67D420-065D-4263-BC5C-4B29649B9327}" type="parTrans" cxnId="{A80601FC-14B8-4E10-B3F7-0E352631A1D4}">
      <dgm:prSet/>
      <dgm:spPr/>
      <dgm:t>
        <a:bodyPr/>
        <a:lstStyle/>
        <a:p>
          <a:endParaRPr lang="en-US"/>
        </a:p>
      </dgm:t>
    </dgm:pt>
    <dgm:pt modelId="{AB109AC8-0968-4450-8676-18E29095279A}" type="sibTrans" cxnId="{A80601FC-14B8-4E10-B3F7-0E352631A1D4}">
      <dgm:prSet/>
      <dgm:spPr/>
      <dgm:t>
        <a:bodyPr/>
        <a:lstStyle/>
        <a:p>
          <a:endParaRPr lang="en-US"/>
        </a:p>
      </dgm:t>
    </dgm:pt>
    <dgm:pt modelId="{75032EC9-C56A-4F4A-B71A-DA93504699A4}">
      <dgm:prSet phldrT="[Text]"/>
      <dgm:spPr/>
      <dgm:t>
        <a:bodyPr/>
        <a:lstStyle/>
        <a:p>
          <a:r>
            <a:rPr lang="en-US" dirty="0" err="1"/>
            <a:t>GridSearchCV</a:t>
          </a:r>
          <a:endParaRPr lang="en-US" dirty="0"/>
        </a:p>
      </dgm:t>
    </dgm:pt>
    <dgm:pt modelId="{3D53BC12-A771-4B45-87D8-7A497BF97B15}" type="parTrans" cxnId="{88BAB27B-DAFF-4FBD-A32E-01BC7BD5704F}">
      <dgm:prSet/>
      <dgm:spPr/>
      <dgm:t>
        <a:bodyPr/>
        <a:lstStyle/>
        <a:p>
          <a:endParaRPr lang="en-US"/>
        </a:p>
      </dgm:t>
    </dgm:pt>
    <dgm:pt modelId="{F3E8DB33-2CA3-4076-85F4-8820EFEDF5E6}" type="sibTrans" cxnId="{88BAB27B-DAFF-4FBD-A32E-01BC7BD5704F}">
      <dgm:prSet/>
      <dgm:spPr/>
      <dgm:t>
        <a:bodyPr/>
        <a:lstStyle/>
        <a:p>
          <a:endParaRPr lang="en-US"/>
        </a:p>
      </dgm:t>
    </dgm:pt>
    <dgm:pt modelId="{6594509A-3C10-41E5-92E4-FE328B80FB7F}">
      <dgm:prSet phldrT="[Text]"/>
      <dgm:spPr/>
      <dgm:t>
        <a:bodyPr/>
        <a:lstStyle/>
        <a:p>
          <a:r>
            <a:rPr lang="en-US" dirty="0" err="1"/>
            <a:t>RandomizedSearchCV</a:t>
          </a:r>
          <a:endParaRPr lang="en-US" dirty="0"/>
        </a:p>
      </dgm:t>
    </dgm:pt>
    <dgm:pt modelId="{1F78B94D-072A-4979-95D2-B22A9F82481F}" type="parTrans" cxnId="{E3FAAD99-AFDF-4DD3-823B-2164D3182C1B}">
      <dgm:prSet/>
      <dgm:spPr/>
      <dgm:t>
        <a:bodyPr/>
        <a:lstStyle/>
        <a:p>
          <a:endParaRPr lang="en-US"/>
        </a:p>
      </dgm:t>
    </dgm:pt>
    <dgm:pt modelId="{F1D8FA80-5BFD-4936-8005-A6996E9FEC83}" type="sibTrans" cxnId="{E3FAAD99-AFDF-4DD3-823B-2164D3182C1B}">
      <dgm:prSet/>
      <dgm:spPr/>
      <dgm:t>
        <a:bodyPr/>
        <a:lstStyle/>
        <a:p>
          <a:endParaRPr lang="en-US"/>
        </a:p>
      </dgm:t>
    </dgm:pt>
    <dgm:pt modelId="{15C0BABF-20E6-43C1-84EE-B13FEE9F6239}">
      <dgm:prSet phldrT="[Text]"/>
      <dgm:spPr/>
      <dgm:t>
        <a:bodyPr/>
        <a:lstStyle/>
        <a:p>
          <a:r>
            <a:rPr lang="en-US" dirty="0"/>
            <a:t>Cloud Environment</a:t>
          </a:r>
        </a:p>
      </dgm:t>
    </dgm:pt>
    <dgm:pt modelId="{3193BF20-867F-46B0-9537-717FC1B0D068}" type="parTrans" cxnId="{540EB08E-B151-4F7E-BBF6-A94E18F15FCA}">
      <dgm:prSet/>
      <dgm:spPr/>
      <dgm:t>
        <a:bodyPr/>
        <a:lstStyle/>
        <a:p>
          <a:endParaRPr lang="en-US"/>
        </a:p>
      </dgm:t>
    </dgm:pt>
    <dgm:pt modelId="{8DF205A7-2EB2-455E-92BA-19FA3B3B0F72}" type="sibTrans" cxnId="{540EB08E-B151-4F7E-BBF6-A94E18F15FCA}">
      <dgm:prSet/>
      <dgm:spPr/>
      <dgm:t>
        <a:bodyPr/>
        <a:lstStyle/>
        <a:p>
          <a:endParaRPr lang="en-US"/>
        </a:p>
      </dgm:t>
    </dgm:pt>
    <dgm:pt modelId="{B2D18F17-4B9B-4014-B6B7-80DC1AD7D835}" type="pres">
      <dgm:prSet presAssocID="{79140015-D77E-4692-B9BA-23179A3F6E53}" presName="layout" presStyleCnt="0">
        <dgm:presLayoutVars>
          <dgm:chMax/>
          <dgm:chPref/>
          <dgm:dir/>
          <dgm:resizeHandles/>
        </dgm:presLayoutVars>
      </dgm:prSet>
      <dgm:spPr/>
    </dgm:pt>
    <dgm:pt modelId="{5455DEF6-3AFD-43BB-92E4-6A227280E0FD}" type="pres">
      <dgm:prSet presAssocID="{300B09F5-8997-49FF-883C-B9BA908CAB29}" presName="root" presStyleCnt="0">
        <dgm:presLayoutVars>
          <dgm:chMax/>
          <dgm:chPref/>
        </dgm:presLayoutVars>
      </dgm:prSet>
      <dgm:spPr/>
    </dgm:pt>
    <dgm:pt modelId="{34AF25D3-B910-48FF-952E-6B3672F087C0}" type="pres">
      <dgm:prSet presAssocID="{300B09F5-8997-49FF-883C-B9BA908CAB29}" presName="rootComposite" presStyleCnt="0">
        <dgm:presLayoutVars/>
      </dgm:prSet>
      <dgm:spPr/>
    </dgm:pt>
    <dgm:pt modelId="{F1476C27-EC72-4FFD-98E7-EE65E18C7AD8}" type="pres">
      <dgm:prSet presAssocID="{300B09F5-8997-49FF-883C-B9BA908CAB29}" presName="ParentAccent" presStyleLbl="alignNode1" presStyleIdx="0" presStyleCnt="4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7E92E14C-7437-4DC2-BDC3-8BDF9EAE8377}" type="pres">
      <dgm:prSet presAssocID="{300B09F5-8997-49FF-883C-B9BA908CAB29}" presName="ParentSmallAccent" presStyleLbl="fgAcc1" presStyleIdx="0" presStyleCnt="4"/>
      <dgm:spPr/>
    </dgm:pt>
    <dgm:pt modelId="{1F0CDAF0-EC1A-4503-94BE-8E1D67D9D348}" type="pres">
      <dgm:prSet presAssocID="{300B09F5-8997-49FF-883C-B9BA908CAB29}" presName="Parent" presStyleLbl="revTx" presStyleIdx="0" presStyleCnt="20">
        <dgm:presLayoutVars>
          <dgm:chMax/>
          <dgm:chPref val="4"/>
          <dgm:bulletEnabled val="1"/>
        </dgm:presLayoutVars>
      </dgm:prSet>
      <dgm:spPr/>
    </dgm:pt>
    <dgm:pt modelId="{CE20C26A-0C5C-4C83-85F5-987472ABE9DA}" type="pres">
      <dgm:prSet presAssocID="{300B09F5-8997-49FF-883C-B9BA908CAB29}" presName="childShape" presStyleCnt="0">
        <dgm:presLayoutVars>
          <dgm:chMax val="0"/>
          <dgm:chPref val="0"/>
        </dgm:presLayoutVars>
      </dgm:prSet>
      <dgm:spPr/>
    </dgm:pt>
    <dgm:pt modelId="{9D4A49E6-42D4-4B4A-AAC3-590DE585FA22}" type="pres">
      <dgm:prSet presAssocID="{8D2EE5B7-17B2-4FD7-BE3E-D93E4A7BC31B}" presName="childComposite" presStyleCnt="0">
        <dgm:presLayoutVars>
          <dgm:chMax val="0"/>
          <dgm:chPref val="0"/>
        </dgm:presLayoutVars>
      </dgm:prSet>
      <dgm:spPr/>
    </dgm:pt>
    <dgm:pt modelId="{ED31A185-742E-493F-B44C-A9831298D5A2}" type="pres">
      <dgm:prSet presAssocID="{8D2EE5B7-17B2-4FD7-BE3E-D93E4A7BC31B}" presName="ChildAccent" presStyleLbl="solidFgAcc1" presStyleIdx="0" presStyleCnt="16"/>
      <dgm:spPr/>
    </dgm:pt>
    <dgm:pt modelId="{D9A97087-82DA-4767-B283-CB9EFF08D1CD}" type="pres">
      <dgm:prSet presAssocID="{8D2EE5B7-17B2-4FD7-BE3E-D93E4A7BC31B}" presName="Child" presStyleLbl="revTx" presStyleIdx="1" presStyleCnt="20">
        <dgm:presLayoutVars>
          <dgm:chMax val="0"/>
          <dgm:chPref val="0"/>
          <dgm:bulletEnabled val="1"/>
        </dgm:presLayoutVars>
      </dgm:prSet>
      <dgm:spPr/>
    </dgm:pt>
    <dgm:pt modelId="{3D0C4AA9-8F0B-45E6-8257-8A0174BE2C00}" type="pres">
      <dgm:prSet presAssocID="{82110BEE-C6B3-4056-8657-B08F54B72E8F}" presName="root" presStyleCnt="0">
        <dgm:presLayoutVars>
          <dgm:chMax/>
          <dgm:chPref/>
        </dgm:presLayoutVars>
      </dgm:prSet>
      <dgm:spPr/>
    </dgm:pt>
    <dgm:pt modelId="{7C66004E-98A8-4AD8-9E57-CDE7E28D90B1}" type="pres">
      <dgm:prSet presAssocID="{82110BEE-C6B3-4056-8657-B08F54B72E8F}" presName="rootComposite" presStyleCnt="0">
        <dgm:presLayoutVars/>
      </dgm:prSet>
      <dgm:spPr/>
    </dgm:pt>
    <dgm:pt modelId="{5EE7EC4A-3029-4F06-B872-061100871D68}" type="pres">
      <dgm:prSet presAssocID="{82110BEE-C6B3-4056-8657-B08F54B72E8F}" presName="ParentAccent" presStyleLbl="alignNode1" presStyleIdx="1" presStyleCnt="4"/>
      <dgm:spPr/>
    </dgm:pt>
    <dgm:pt modelId="{7E74A947-0CDB-46A3-B53A-84C8E0FA9DA0}" type="pres">
      <dgm:prSet presAssocID="{82110BEE-C6B3-4056-8657-B08F54B72E8F}" presName="ParentSmallAccent" presStyleLbl="fgAcc1" presStyleIdx="1" presStyleCnt="4"/>
      <dgm:spPr/>
    </dgm:pt>
    <dgm:pt modelId="{FAE22C20-742F-4169-BA44-F1D374C96E53}" type="pres">
      <dgm:prSet presAssocID="{82110BEE-C6B3-4056-8657-B08F54B72E8F}" presName="Parent" presStyleLbl="revTx" presStyleIdx="2" presStyleCnt="20">
        <dgm:presLayoutVars>
          <dgm:chMax/>
          <dgm:chPref val="4"/>
          <dgm:bulletEnabled val="1"/>
        </dgm:presLayoutVars>
      </dgm:prSet>
      <dgm:spPr/>
    </dgm:pt>
    <dgm:pt modelId="{C00BC1B2-6B1D-4479-97B2-B3F463485C83}" type="pres">
      <dgm:prSet presAssocID="{82110BEE-C6B3-4056-8657-B08F54B72E8F}" presName="childShape" presStyleCnt="0">
        <dgm:presLayoutVars>
          <dgm:chMax val="0"/>
          <dgm:chPref val="0"/>
        </dgm:presLayoutVars>
      </dgm:prSet>
      <dgm:spPr/>
    </dgm:pt>
    <dgm:pt modelId="{B2D2CBD6-3B63-4B63-982C-BAEC1B712661}" type="pres">
      <dgm:prSet presAssocID="{46E1C163-6D7B-4214-BD5F-73AE52A21754}" presName="childComposite" presStyleCnt="0">
        <dgm:presLayoutVars>
          <dgm:chMax val="0"/>
          <dgm:chPref val="0"/>
        </dgm:presLayoutVars>
      </dgm:prSet>
      <dgm:spPr/>
    </dgm:pt>
    <dgm:pt modelId="{C9494BFF-7382-4968-9B41-58E5D216C8BD}" type="pres">
      <dgm:prSet presAssocID="{46E1C163-6D7B-4214-BD5F-73AE52A21754}" presName="ChildAccent" presStyleLbl="solidFgAcc1" presStyleIdx="1" presStyleCnt="16"/>
      <dgm:spPr/>
    </dgm:pt>
    <dgm:pt modelId="{57D4500D-93B8-4786-9360-A52F46B31CFB}" type="pres">
      <dgm:prSet presAssocID="{46E1C163-6D7B-4214-BD5F-73AE52A21754}" presName="Child" presStyleLbl="revTx" presStyleIdx="3" presStyleCnt="20">
        <dgm:presLayoutVars>
          <dgm:chMax val="0"/>
          <dgm:chPref val="0"/>
          <dgm:bulletEnabled val="1"/>
        </dgm:presLayoutVars>
      </dgm:prSet>
      <dgm:spPr/>
    </dgm:pt>
    <dgm:pt modelId="{7842A442-F469-4E11-83CA-46548BAA95DA}" type="pres">
      <dgm:prSet presAssocID="{0D726918-216B-4A06-9EE8-781C63957A96}" presName="childComposite" presStyleCnt="0">
        <dgm:presLayoutVars>
          <dgm:chMax val="0"/>
          <dgm:chPref val="0"/>
        </dgm:presLayoutVars>
      </dgm:prSet>
      <dgm:spPr/>
    </dgm:pt>
    <dgm:pt modelId="{35F298CB-5C4F-4251-9CF7-6A49F34B0155}" type="pres">
      <dgm:prSet presAssocID="{0D726918-216B-4A06-9EE8-781C63957A96}" presName="ChildAccent" presStyleLbl="solidFgAcc1" presStyleIdx="2" presStyleCnt="16"/>
      <dgm:spPr/>
    </dgm:pt>
    <dgm:pt modelId="{4E702590-BBA5-47F3-928F-2BD50D0E0FA1}" type="pres">
      <dgm:prSet presAssocID="{0D726918-216B-4A06-9EE8-781C63957A96}" presName="Child" presStyleLbl="revTx" presStyleIdx="4" presStyleCnt="20">
        <dgm:presLayoutVars>
          <dgm:chMax val="0"/>
          <dgm:chPref val="0"/>
          <dgm:bulletEnabled val="1"/>
        </dgm:presLayoutVars>
      </dgm:prSet>
      <dgm:spPr/>
    </dgm:pt>
    <dgm:pt modelId="{7838E026-08D7-4501-8C77-A0D4C8B53DEE}" type="pres">
      <dgm:prSet presAssocID="{1CF68C7F-B901-4DBA-BCA7-99112320B7F4}" presName="childComposite" presStyleCnt="0">
        <dgm:presLayoutVars>
          <dgm:chMax val="0"/>
          <dgm:chPref val="0"/>
        </dgm:presLayoutVars>
      </dgm:prSet>
      <dgm:spPr/>
    </dgm:pt>
    <dgm:pt modelId="{A41AC3C3-A98B-4274-BA99-39288F79B00F}" type="pres">
      <dgm:prSet presAssocID="{1CF68C7F-B901-4DBA-BCA7-99112320B7F4}" presName="ChildAccent" presStyleLbl="solidFgAcc1" presStyleIdx="3" presStyleCnt="16"/>
      <dgm:spPr/>
    </dgm:pt>
    <dgm:pt modelId="{92E428EE-2122-4D38-8EEF-9BF5E3F95AA8}" type="pres">
      <dgm:prSet presAssocID="{1CF68C7F-B901-4DBA-BCA7-99112320B7F4}" presName="Child" presStyleLbl="revTx" presStyleIdx="5" presStyleCnt="20">
        <dgm:presLayoutVars>
          <dgm:chMax val="0"/>
          <dgm:chPref val="0"/>
          <dgm:bulletEnabled val="1"/>
        </dgm:presLayoutVars>
      </dgm:prSet>
      <dgm:spPr/>
    </dgm:pt>
    <dgm:pt modelId="{5CD1579F-A6F2-4E63-A4BB-A6CD0BD28176}" type="pres">
      <dgm:prSet presAssocID="{39E07AD6-1B4A-4D65-B8C2-FDFA7E98ADAE}" presName="childComposite" presStyleCnt="0">
        <dgm:presLayoutVars>
          <dgm:chMax val="0"/>
          <dgm:chPref val="0"/>
        </dgm:presLayoutVars>
      </dgm:prSet>
      <dgm:spPr/>
    </dgm:pt>
    <dgm:pt modelId="{280EE2CD-0116-4AAC-990C-A75A885D387E}" type="pres">
      <dgm:prSet presAssocID="{39E07AD6-1B4A-4D65-B8C2-FDFA7E98ADAE}" presName="ChildAccent" presStyleLbl="solidFgAcc1" presStyleIdx="4" presStyleCnt="16"/>
      <dgm:spPr/>
    </dgm:pt>
    <dgm:pt modelId="{08C1E6D0-DF74-4D4F-B8C5-8B05DF05C571}" type="pres">
      <dgm:prSet presAssocID="{39E07AD6-1B4A-4D65-B8C2-FDFA7E98ADAE}" presName="Child" presStyleLbl="revTx" presStyleIdx="6" presStyleCnt="20">
        <dgm:presLayoutVars>
          <dgm:chMax val="0"/>
          <dgm:chPref val="0"/>
          <dgm:bulletEnabled val="1"/>
        </dgm:presLayoutVars>
      </dgm:prSet>
      <dgm:spPr/>
    </dgm:pt>
    <dgm:pt modelId="{213362E8-12E9-4114-8E39-2FDE795A39A0}" type="pres">
      <dgm:prSet presAssocID="{46BBCBFF-3995-492B-A1AA-D72B68D148D9}" presName="childComposite" presStyleCnt="0">
        <dgm:presLayoutVars>
          <dgm:chMax val="0"/>
          <dgm:chPref val="0"/>
        </dgm:presLayoutVars>
      </dgm:prSet>
      <dgm:spPr/>
    </dgm:pt>
    <dgm:pt modelId="{D345DC32-E912-4325-8461-FC68E52C98AB}" type="pres">
      <dgm:prSet presAssocID="{46BBCBFF-3995-492B-A1AA-D72B68D148D9}" presName="ChildAccent" presStyleLbl="solidFgAcc1" presStyleIdx="5" presStyleCnt="16"/>
      <dgm:spPr/>
    </dgm:pt>
    <dgm:pt modelId="{7E1C7EB2-1271-4D59-B1D6-348F99BC7EE9}" type="pres">
      <dgm:prSet presAssocID="{46BBCBFF-3995-492B-A1AA-D72B68D148D9}" presName="Child" presStyleLbl="revTx" presStyleIdx="7" presStyleCnt="20">
        <dgm:presLayoutVars>
          <dgm:chMax val="0"/>
          <dgm:chPref val="0"/>
          <dgm:bulletEnabled val="1"/>
        </dgm:presLayoutVars>
      </dgm:prSet>
      <dgm:spPr/>
    </dgm:pt>
    <dgm:pt modelId="{C2A0A190-A0A7-4472-BA5E-94714332FF9E}" type="pres">
      <dgm:prSet presAssocID="{D16FE593-C7AC-4497-9B7E-471DD9E36F45}" presName="childComposite" presStyleCnt="0">
        <dgm:presLayoutVars>
          <dgm:chMax val="0"/>
          <dgm:chPref val="0"/>
        </dgm:presLayoutVars>
      </dgm:prSet>
      <dgm:spPr/>
    </dgm:pt>
    <dgm:pt modelId="{55CAE2BF-E51D-4C64-B24F-B186155FD177}" type="pres">
      <dgm:prSet presAssocID="{D16FE593-C7AC-4497-9B7E-471DD9E36F45}" presName="ChildAccent" presStyleLbl="solidFgAcc1" presStyleIdx="6" presStyleCnt="16"/>
      <dgm:spPr/>
    </dgm:pt>
    <dgm:pt modelId="{BAFAC936-BD72-4033-ABF9-6C477B7FEE47}" type="pres">
      <dgm:prSet presAssocID="{D16FE593-C7AC-4497-9B7E-471DD9E36F45}" presName="Child" presStyleLbl="revTx" presStyleIdx="8" presStyleCnt="20">
        <dgm:presLayoutVars>
          <dgm:chMax val="0"/>
          <dgm:chPref val="0"/>
          <dgm:bulletEnabled val="1"/>
        </dgm:presLayoutVars>
      </dgm:prSet>
      <dgm:spPr/>
    </dgm:pt>
    <dgm:pt modelId="{D83F9636-64E5-4479-B319-BCA61BA6EAA9}" type="pres">
      <dgm:prSet presAssocID="{66A78D4E-4998-475B-9DE2-9F5BD296CBE7}" presName="childComposite" presStyleCnt="0">
        <dgm:presLayoutVars>
          <dgm:chMax val="0"/>
          <dgm:chPref val="0"/>
        </dgm:presLayoutVars>
      </dgm:prSet>
      <dgm:spPr/>
    </dgm:pt>
    <dgm:pt modelId="{8667982C-EAF8-4E01-832E-1A8A884E13E0}" type="pres">
      <dgm:prSet presAssocID="{66A78D4E-4998-475B-9DE2-9F5BD296CBE7}" presName="ChildAccent" presStyleLbl="solidFgAcc1" presStyleIdx="7" presStyleCnt="16"/>
      <dgm:spPr/>
    </dgm:pt>
    <dgm:pt modelId="{B2486779-116B-4C1F-801F-4EABC2426305}" type="pres">
      <dgm:prSet presAssocID="{66A78D4E-4998-475B-9DE2-9F5BD296CBE7}" presName="Child" presStyleLbl="revTx" presStyleIdx="9" presStyleCnt="20">
        <dgm:presLayoutVars>
          <dgm:chMax val="0"/>
          <dgm:chPref val="0"/>
          <dgm:bulletEnabled val="1"/>
        </dgm:presLayoutVars>
      </dgm:prSet>
      <dgm:spPr/>
    </dgm:pt>
    <dgm:pt modelId="{B7179EF1-DE0B-47BD-AC6D-054C8F85D2BB}" type="pres">
      <dgm:prSet presAssocID="{0E2C6D47-47A7-4986-ABCC-F3C56A3BA89F}" presName="childComposite" presStyleCnt="0">
        <dgm:presLayoutVars>
          <dgm:chMax val="0"/>
          <dgm:chPref val="0"/>
        </dgm:presLayoutVars>
      </dgm:prSet>
      <dgm:spPr/>
    </dgm:pt>
    <dgm:pt modelId="{79F3CD40-48F9-400B-8720-B24193D24508}" type="pres">
      <dgm:prSet presAssocID="{0E2C6D47-47A7-4986-ABCC-F3C56A3BA89F}" presName="ChildAccent" presStyleLbl="solidFgAcc1" presStyleIdx="8" presStyleCnt="16"/>
      <dgm:spPr/>
    </dgm:pt>
    <dgm:pt modelId="{045C25C0-7216-4560-9C35-8590300E4CAF}" type="pres">
      <dgm:prSet presAssocID="{0E2C6D47-47A7-4986-ABCC-F3C56A3BA89F}" presName="Child" presStyleLbl="revTx" presStyleIdx="10" presStyleCnt="20">
        <dgm:presLayoutVars>
          <dgm:chMax val="0"/>
          <dgm:chPref val="0"/>
          <dgm:bulletEnabled val="1"/>
        </dgm:presLayoutVars>
      </dgm:prSet>
      <dgm:spPr/>
    </dgm:pt>
    <dgm:pt modelId="{7EB68053-7CDD-4A43-AC8B-B72B60A3EE9C}" type="pres">
      <dgm:prSet presAssocID="{7544E48F-9C4F-4FF5-9BC7-E7B949401034}" presName="childComposite" presStyleCnt="0">
        <dgm:presLayoutVars>
          <dgm:chMax val="0"/>
          <dgm:chPref val="0"/>
        </dgm:presLayoutVars>
      </dgm:prSet>
      <dgm:spPr/>
    </dgm:pt>
    <dgm:pt modelId="{626C4BDC-C0F1-4D84-B0B2-FCC5FA6EB895}" type="pres">
      <dgm:prSet presAssocID="{7544E48F-9C4F-4FF5-9BC7-E7B949401034}" presName="ChildAccent" presStyleLbl="solidFgAcc1" presStyleIdx="9" presStyleCnt="16"/>
      <dgm:spPr/>
    </dgm:pt>
    <dgm:pt modelId="{A32F30CC-7F53-44B9-B874-C3CA936C7D03}" type="pres">
      <dgm:prSet presAssocID="{7544E48F-9C4F-4FF5-9BC7-E7B949401034}" presName="Child" presStyleLbl="revTx" presStyleIdx="11" presStyleCnt="20">
        <dgm:presLayoutVars>
          <dgm:chMax val="0"/>
          <dgm:chPref val="0"/>
          <dgm:bulletEnabled val="1"/>
        </dgm:presLayoutVars>
      </dgm:prSet>
      <dgm:spPr/>
    </dgm:pt>
    <dgm:pt modelId="{5044C4D8-AED8-447E-AD5D-FE151BDE0D3B}" type="pres">
      <dgm:prSet presAssocID="{75032EC9-C56A-4F4A-B71A-DA93504699A4}" presName="childComposite" presStyleCnt="0">
        <dgm:presLayoutVars>
          <dgm:chMax val="0"/>
          <dgm:chPref val="0"/>
        </dgm:presLayoutVars>
      </dgm:prSet>
      <dgm:spPr/>
    </dgm:pt>
    <dgm:pt modelId="{8CA2EC57-6975-42F7-AD47-AF790CA0EE6F}" type="pres">
      <dgm:prSet presAssocID="{75032EC9-C56A-4F4A-B71A-DA93504699A4}" presName="ChildAccent" presStyleLbl="solidFgAcc1" presStyleIdx="10" presStyleCnt="16"/>
      <dgm:spPr/>
    </dgm:pt>
    <dgm:pt modelId="{F7C4245F-2DFC-4ABB-8508-0A1E634ACA5C}" type="pres">
      <dgm:prSet presAssocID="{75032EC9-C56A-4F4A-B71A-DA93504699A4}" presName="Child" presStyleLbl="revTx" presStyleIdx="12" presStyleCnt="20">
        <dgm:presLayoutVars>
          <dgm:chMax val="0"/>
          <dgm:chPref val="0"/>
          <dgm:bulletEnabled val="1"/>
        </dgm:presLayoutVars>
      </dgm:prSet>
      <dgm:spPr/>
    </dgm:pt>
    <dgm:pt modelId="{07D07710-2F81-496F-9F43-097197F538E4}" type="pres">
      <dgm:prSet presAssocID="{6594509A-3C10-41E5-92E4-FE328B80FB7F}" presName="childComposite" presStyleCnt="0">
        <dgm:presLayoutVars>
          <dgm:chMax val="0"/>
          <dgm:chPref val="0"/>
        </dgm:presLayoutVars>
      </dgm:prSet>
      <dgm:spPr/>
    </dgm:pt>
    <dgm:pt modelId="{F5216BB6-1F28-49F8-A419-DEEDCA2A88A6}" type="pres">
      <dgm:prSet presAssocID="{6594509A-3C10-41E5-92E4-FE328B80FB7F}" presName="ChildAccent" presStyleLbl="solidFgAcc1" presStyleIdx="11" presStyleCnt="16"/>
      <dgm:spPr/>
    </dgm:pt>
    <dgm:pt modelId="{AC1AB709-607B-41FC-995E-308184477C43}" type="pres">
      <dgm:prSet presAssocID="{6594509A-3C10-41E5-92E4-FE328B80FB7F}" presName="Child" presStyleLbl="revTx" presStyleIdx="13" presStyleCnt="20">
        <dgm:presLayoutVars>
          <dgm:chMax val="0"/>
          <dgm:chPref val="0"/>
          <dgm:bulletEnabled val="1"/>
        </dgm:presLayoutVars>
      </dgm:prSet>
      <dgm:spPr/>
    </dgm:pt>
    <dgm:pt modelId="{55CEFA1A-AD28-4BF9-8F82-9ADB123532E3}" type="pres">
      <dgm:prSet presAssocID="{F4B88C57-EC2F-494A-965A-28463ABE5C8F}" presName="root" presStyleCnt="0">
        <dgm:presLayoutVars>
          <dgm:chMax/>
          <dgm:chPref/>
        </dgm:presLayoutVars>
      </dgm:prSet>
      <dgm:spPr/>
    </dgm:pt>
    <dgm:pt modelId="{1FF7A433-E6C5-4DB5-A376-8B1522A9E0A2}" type="pres">
      <dgm:prSet presAssocID="{F4B88C57-EC2F-494A-965A-28463ABE5C8F}" presName="rootComposite" presStyleCnt="0">
        <dgm:presLayoutVars/>
      </dgm:prSet>
      <dgm:spPr/>
    </dgm:pt>
    <dgm:pt modelId="{D0BB9FCB-98D4-4DB2-A300-A86B6641516F}" type="pres">
      <dgm:prSet presAssocID="{F4B88C57-EC2F-494A-965A-28463ABE5C8F}" presName="ParentAccent" presStyleLbl="alignNode1" presStyleIdx="2" presStyleCnt="4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3C7DA583-0C90-4DF7-9FE2-D6DADC8500C1}" type="pres">
      <dgm:prSet presAssocID="{F4B88C57-EC2F-494A-965A-28463ABE5C8F}" presName="ParentSmallAccent" presStyleLbl="fgAcc1" presStyleIdx="2" presStyleCnt="4"/>
      <dgm:spPr/>
    </dgm:pt>
    <dgm:pt modelId="{B1EE0F4D-38E3-406A-8410-273FE8E92CCC}" type="pres">
      <dgm:prSet presAssocID="{F4B88C57-EC2F-494A-965A-28463ABE5C8F}" presName="Parent" presStyleLbl="revTx" presStyleIdx="14" presStyleCnt="20">
        <dgm:presLayoutVars>
          <dgm:chMax/>
          <dgm:chPref val="4"/>
          <dgm:bulletEnabled val="1"/>
        </dgm:presLayoutVars>
      </dgm:prSet>
      <dgm:spPr/>
    </dgm:pt>
    <dgm:pt modelId="{64FBDFE4-24C3-4DC6-A934-52308699A8C0}" type="pres">
      <dgm:prSet presAssocID="{F4B88C57-EC2F-494A-965A-28463ABE5C8F}" presName="childShape" presStyleCnt="0">
        <dgm:presLayoutVars>
          <dgm:chMax val="0"/>
          <dgm:chPref val="0"/>
        </dgm:presLayoutVars>
      </dgm:prSet>
      <dgm:spPr/>
    </dgm:pt>
    <dgm:pt modelId="{3FBDC9BB-0D7F-4A31-A80D-66C34427E949}" type="pres">
      <dgm:prSet presAssocID="{E22645E3-27F5-48FC-9DAE-80FF2418D141}" presName="childComposite" presStyleCnt="0">
        <dgm:presLayoutVars>
          <dgm:chMax val="0"/>
          <dgm:chPref val="0"/>
        </dgm:presLayoutVars>
      </dgm:prSet>
      <dgm:spPr/>
    </dgm:pt>
    <dgm:pt modelId="{06B00D72-6D7B-46D6-9B91-3F4471DE5775}" type="pres">
      <dgm:prSet presAssocID="{E22645E3-27F5-48FC-9DAE-80FF2418D141}" presName="ChildAccent" presStyleLbl="solidFgAcc1" presStyleIdx="12" presStyleCnt="16"/>
      <dgm:spPr/>
    </dgm:pt>
    <dgm:pt modelId="{5093F89D-00DE-4B5E-AF8C-0542DABD935D}" type="pres">
      <dgm:prSet presAssocID="{E22645E3-27F5-48FC-9DAE-80FF2418D141}" presName="Child" presStyleLbl="revTx" presStyleIdx="15" presStyleCnt="20">
        <dgm:presLayoutVars>
          <dgm:chMax val="0"/>
          <dgm:chPref val="0"/>
          <dgm:bulletEnabled val="1"/>
        </dgm:presLayoutVars>
      </dgm:prSet>
      <dgm:spPr/>
    </dgm:pt>
    <dgm:pt modelId="{D3225707-23F4-428D-9605-2F6E6A2398EF}" type="pres">
      <dgm:prSet presAssocID="{DDE425F6-EF4F-45C4-84E6-DB93E893609C}" presName="childComposite" presStyleCnt="0">
        <dgm:presLayoutVars>
          <dgm:chMax val="0"/>
          <dgm:chPref val="0"/>
        </dgm:presLayoutVars>
      </dgm:prSet>
      <dgm:spPr/>
    </dgm:pt>
    <dgm:pt modelId="{D54D4D8E-744F-42B0-8F65-1E5B838FD041}" type="pres">
      <dgm:prSet presAssocID="{DDE425F6-EF4F-45C4-84E6-DB93E893609C}" presName="ChildAccent" presStyleLbl="solidFgAcc1" presStyleIdx="13" presStyleCnt="16"/>
      <dgm:spPr/>
    </dgm:pt>
    <dgm:pt modelId="{3C4D3413-ACF8-49E9-BD2B-AAC360DC227B}" type="pres">
      <dgm:prSet presAssocID="{DDE425F6-EF4F-45C4-84E6-DB93E893609C}" presName="Child" presStyleLbl="revTx" presStyleIdx="16" presStyleCnt="20">
        <dgm:presLayoutVars>
          <dgm:chMax val="0"/>
          <dgm:chPref val="0"/>
          <dgm:bulletEnabled val="1"/>
        </dgm:presLayoutVars>
      </dgm:prSet>
      <dgm:spPr/>
    </dgm:pt>
    <dgm:pt modelId="{0E282E15-1583-4896-BF98-9477DA2AE990}" type="pres">
      <dgm:prSet presAssocID="{32D0D916-78FD-44CE-B92B-4AF4BFED5A0C}" presName="childComposite" presStyleCnt="0">
        <dgm:presLayoutVars>
          <dgm:chMax val="0"/>
          <dgm:chPref val="0"/>
        </dgm:presLayoutVars>
      </dgm:prSet>
      <dgm:spPr/>
    </dgm:pt>
    <dgm:pt modelId="{327760EB-0EF5-40F2-9A2F-4F0D953D30F0}" type="pres">
      <dgm:prSet presAssocID="{32D0D916-78FD-44CE-B92B-4AF4BFED5A0C}" presName="ChildAccent" presStyleLbl="solidFgAcc1" presStyleIdx="14" presStyleCnt="16"/>
      <dgm:spPr/>
    </dgm:pt>
    <dgm:pt modelId="{5E674CF0-778B-43B4-9532-F75FE25458B6}" type="pres">
      <dgm:prSet presAssocID="{32D0D916-78FD-44CE-B92B-4AF4BFED5A0C}" presName="Child" presStyleLbl="revTx" presStyleIdx="17" presStyleCnt="20">
        <dgm:presLayoutVars>
          <dgm:chMax val="0"/>
          <dgm:chPref val="0"/>
          <dgm:bulletEnabled val="1"/>
        </dgm:presLayoutVars>
      </dgm:prSet>
      <dgm:spPr/>
    </dgm:pt>
    <dgm:pt modelId="{0E5F9C6A-49CF-4A71-810C-2B73BFD3D6BB}" type="pres">
      <dgm:prSet presAssocID="{38BE8D99-21C0-44E3-B7AB-3E355B7720C0}" presName="childComposite" presStyleCnt="0">
        <dgm:presLayoutVars>
          <dgm:chMax val="0"/>
          <dgm:chPref val="0"/>
        </dgm:presLayoutVars>
      </dgm:prSet>
      <dgm:spPr/>
    </dgm:pt>
    <dgm:pt modelId="{6265DBBF-BAF3-479A-B5BB-B47CD7898819}" type="pres">
      <dgm:prSet presAssocID="{38BE8D99-21C0-44E3-B7AB-3E355B7720C0}" presName="ChildAccent" presStyleLbl="solidFgAcc1" presStyleIdx="15" presStyleCnt="16"/>
      <dgm:spPr/>
    </dgm:pt>
    <dgm:pt modelId="{D19A42DC-7981-43E8-A4D3-E83C88DE1308}" type="pres">
      <dgm:prSet presAssocID="{38BE8D99-21C0-44E3-B7AB-3E355B7720C0}" presName="Child" presStyleLbl="revTx" presStyleIdx="18" presStyleCnt="20">
        <dgm:presLayoutVars>
          <dgm:chMax val="0"/>
          <dgm:chPref val="0"/>
          <dgm:bulletEnabled val="1"/>
        </dgm:presLayoutVars>
      </dgm:prSet>
      <dgm:spPr/>
    </dgm:pt>
    <dgm:pt modelId="{7A2EBD3A-CD09-4566-9052-02E761CDB4BC}" type="pres">
      <dgm:prSet presAssocID="{15C0BABF-20E6-43C1-84EE-B13FEE9F6239}" presName="root" presStyleCnt="0">
        <dgm:presLayoutVars>
          <dgm:chMax/>
          <dgm:chPref/>
        </dgm:presLayoutVars>
      </dgm:prSet>
      <dgm:spPr/>
    </dgm:pt>
    <dgm:pt modelId="{9FCF7C81-3C73-4A3B-AC78-89BE1F9F8C34}" type="pres">
      <dgm:prSet presAssocID="{15C0BABF-20E6-43C1-84EE-B13FEE9F6239}" presName="rootComposite" presStyleCnt="0">
        <dgm:presLayoutVars/>
      </dgm:prSet>
      <dgm:spPr/>
    </dgm:pt>
    <dgm:pt modelId="{B0D3B182-6837-4A9E-938E-52C57DFFD03A}" type="pres">
      <dgm:prSet presAssocID="{15C0BABF-20E6-43C1-84EE-B13FEE9F6239}" presName="ParentAccent" presStyleLbl="alignNode1" presStyleIdx="3" presStyleCnt="4"/>
      <dgm:spPr/>
    </dgm:pt>
    <dgm:pt modelId="{FDE9547E-2177-4746-ACA2-EA14781691FC}" type="pres">
      <dgm:prSet presAssocID="{15C0BABF-20E6-43C1-84EE-B13FEE9F6239}" presName="ParentSmallAccent" presStyleLbl="fgAcc1" presStyleIdx="3" presStyleCnt="4"/>
      <dgm:spPr/>
    </dgm:pt>
    <dgm:pt modelId="{A5E01DA6-8CA8-49A3-B692-E71AFE7AEE33}" type="pres">
      <dgm:prSet presAssocID="{15C0BABF-20E6-43C1-84EE-B13FEE9F6239}" presName="Parent" presStyleLbl="revTx" presStyleIdx="19" presStyleCnt="20">
        <dgm:presLayoutVars>
          <dgm:chMax/>
          <dgm:chPref val="4"/>
          <dgm:bulletEnabled val="1"/>
        </dgm:presLayoutVars>
      </dgm:prSet>
      <dgm:spPr/>
    </dgm:pt>
    <dgm:pt modelId="{4D8CABFC-3A08-4F59-A200-522E87D91C1C}" type="pres">
      <dgm:prSet presAssocID="{15C0BABF-20E6-43C1-84EE-B13FEE9F6239}" presName="childShape" presStyleCnt="0">
        <dgm:presLayoutVars>
          <dgm:chMax val="0"/>
          <dgm:chPref val="0"/>
        </dgm:presLayoutVars>
      </dgm:prSet>
      <dgm:spPr/>
    </dgm:pt>
  </dgm:ptLst>
  <dgm:cxnLst>
    <dgm:cxn modelId="{43251F09-4C12-40C3-9531-E53AA289B7D6}" srcId="{F4B88C57-EC2F-494A-965A-28463ABE5C8F}" destId="{38BE8D99-21C0-44E3-B7AB-3E355B7720C0}" srcOrd="3" destOrd="0" parTransId="{70650B29-22FD-42A4-96B0-5F9DF1730FD9}" sibTransId="{5B741AA2-E9A8-4302-ADAE-FFE9960524A8}"/>
    <dgm:cxn modelId="{3350F20D-1BAA-4460-8CA9-98776736AEC4}" srcId="{79140015-D77E-4692-B9BA-23179A3F6E53}" destId="{F4B88C57-EC2F-494A-965A-28463ABE5C8F}" srcOrd="2" destOrd="0" parTransId="{FE359985-E1B7-4015-ACF9-75853D5A0F2C}" sibTransId="{B8C7B1E4-5CC4-4A82-A237-0DD0587711E7}"/>
    <dgm:cxn modelId="{09C91019-7758-4EA5-AA65-68AF93AA7274}" type="presOf" srcId="{DDE425F6-EF4F-45C4-84E6-DB93E893609C}" destId="{3C4D3413-ACF8-49E9-BD2B-AAC360DC227B}" srcOrd="0" destOrd="0" presId="urn:microsoft.com/office/officeart/2008/layout/SquareAccentList"/>
    <dgm:cxn modelId="{A74C2D19-823B-4AF1-89EA-473FC26EC049}" type="presOf" srcId="{32D0D916-78FD-44CE-B92B-4AF4BFED5A0C}" destId="{5E674CF0-778B-43B4-9532-F75FE25458B6}" srcOrd="0" destOrd="0" presId="urn:microsoft.com/office/officeart/2008/layout/SquareAccentList"/>
    <dgm:cxn modelId="{E0DC441C-6DE5-4C56-B922-EE7CA824C2EF}" srcId="{82110BEE-C6B3-4056-8657-B08F54B72E8F}" destId="{46BBCBFF-3995-492B-A1AA-D72B68D148D9}" srcOrd="4" destOrd="0" parTransId="{83B83EC4-B034-4D6A-8301-DD75E5282B65}" sibTransId="{A9D28D7B-DE72-4436-B471-710F48D1AF17}"/>
    <dgm:cxn modelId="{6D11701C-3A11-463E-B8C4-FC28FB6D7843}" type="presOf" srcId="{1CF68C7F-B901-4DBA-BCA7-99112320B7F4}" destId="{92E428EE-2122-4D38-8EEF-9BF5E3F95AA8}" srcOrd="0" destOrd="0" presId="urn:microsoft.com/office/officeart/2008/layout/SquareAccentList"/>
    <dgm:cxn modelId="{C863CF1D-DFE1-48D3-8D18-B31E2C7EFFEF}" type="presOf" srcId="{D16FE593-C7AC-4497-9B7E-471DD9E36F45}" destId="{BAFAC936-BD72-4033-ABF9-6C477B7FEE47}" srcOrd="0" destOrd="0" presId="urn:microsoft.com/office/officeart/2008/layout/SquareAccentList"/>
    <dgm:cxn modelId="{7E54A624-A42A-444A-A8EA-AEBCD26D83F5}" srcId="{300B09F5-8997-49FF-883C-B9BA908CAB29}" destId="{8D2EE5B7-17B2-4FD7-BE3E-D93E4A7BC31B}" srcOrd="0" destOrd="0" parTransId="{5C2BF94B-01D8-4DDD-81B9-B8C0051D9799}" sibTransId="{7A526AC8-DA19-43B0-A085-D94E43AED0A1}"/>
    <dgm:cxn modelId="{F0350535-F7D3-4537-A164-FDA5DBC1A85C}" srcId="{79140015-D77E-4692-B9BA-23179A3F6E53}" destId="{300B09F5-8997-49FF-883C-B9BA908CAB29}" srcOrd="0" destOrd="0" parTransId="{0E189051-0E00-451F-9605-2E69312306B1}" sibTransId="{905A71AB-B70D-4110-8671-A8B6B77655C7}"/>
    <dgm:cxn modelId="{78A6B042-BC8B-42C2-BDB5-0853A9F8526F}" type="presOf" srcId="{7544E48F-9C4F-4FF5-9BC7-E7B949401034}" destId="{A32F30CC-7F53-44B9-B874-C3CA936C7D03}" srcOrd="0" destOrd="0" presId="urn:microsoft.com/office/officeart/2008/layout/SquareAccentList"/>
    <dgm:cxn modelId="{AB55E842-9DB4-464D-984D-746CCDA369E3}" srcId="{82110BEE-C6B3-4056-8657-B08F54B72E8F}" destId="{D16FE593-C7AC-4497-9B7E-471DD9E36F45}" srcOrd="5" destOrd="0" parTransId="{91ECA59A-D55D-42B2-9013-F1BC7BEAD70E}" sibTransId="{12DAB7E4-6AC0-46AF-B21A-A24A56174EC1}"/>
    <dgm:cxn modelId="{34CAE668-065C-413B-B26D-3DFA799D967A}" srcId="{82110BEE-C6B3-4056-8657-B08F54B72E8F}" destId="{0D726918-216B-4A06-9EE8-781C63957A96}" srcOrd="1" destOrd="0" parTransId="{744C38E6-D99A-4817-A927-7B4AF6600344}" sibTransId="{122350F4-C619-4775-A919-5A1A91646C49}"/>
    <dgm:cxn modelId="{1260EB4A-7526-4960-8D2E-2E32EFB71318}" srcId="{82110BEE-C6B3-4056-8657-B08F54B72E8F}" destId="{39E07AD6-1B4A-4D65-B8C2-FDFA7E98ADAE}" srcOrd="3" destOrd="0" parTransId="{6EC8BAC1-368B-4F77-88A5-FEFB8DC23AC3}" sibTransId="{884EA60F-C27F-402F-AC09-6A045F011321}"/>
    <dgm:cxn modelId="{1E10F670-910A-43DE-9292-E770DA5E1CA2}" type="presOf" srcId="{39E07AD6-1B4A-4D65-B8C2-FDFA7E98ADAE}" destId="{08C1E6D0-DF74-4D4F-B8C5-8B05DF05C571}" srcOrd="0" destOrd="0" presId="urn:microsoft.com/office/officeart/2008/layout/SquareAccentList"/>
    <dgm:cxn modelId="{FED6AC75-5031-40A3-8A64-79BB4F2EBA99}" type="presOf" srcId="{300B09F5-8997-49FF-883C-B9BA908CAB29}" destId="{1F0CDAF0-EC1A-4503-94BE-8E1D67D9D348}" srcOrd="0" destOrd="0" presId="urn:microsoft.com/office/officeart/2008/layout/SquareAccentList"/>
    <dgm:cxn modelId="{28A4FC58-3E70-4084-BC87-8BCF6FC4ECD9}" type="presOf" srcId="{8D2EE5B7-17B2-4FD7-BE3E-D93E4A7BC31B}" destId="{D9A97087-82DA-4767-B283-CB9EFF08D1CD}" srcOrd="0" destOrd="0" presId="urn:microsoft.com/office/officeart/2008/layout/SquareAccentList"/>
    <dgm:cxn modelId="{9B387779-AB01-4227-BB93-E3F63A8DC424}" srcId="{F4B88C57-EC2F-494A-965A-28463ABE5C8F}" destId="{32D0D916-78FD-44CE-B92B-4AF4BFED5A0C}" srcOrd="2" destOrd="0" parTransId="{D04DE015-6633-4307-AFDA-58F947A9A654}" sibTransId="{C4C3317C-2A80-456D-A7F3-3DA10CDCD9ED}"/>
    <dgm:cxn modelId="{756B235A-C6C7-4394-8CD7-9BB8ABCC924B}" type="presOf" srcId="{75032EC9-C56A-4F4A-B71A-DA93504699A4}" destId="{F7C4245F-2DFC-4ABB-8508-0A1E634ACA5C}" srcOrd="0" destOrd="0" presId="urn:microsoft.com/office/officeart/2008/layout/SquareAccentList"/>
    <dgm:cxn modelId="{88BAB27B-DAFF-4FBD-A32E-01BC7BD5704F}" srcId="{82110BEE-C6B3-4056-8657-B08F54B72E8F}" destId="{75032EC9-C56A-4F4A-B71A-DA93504699A4}" srcOrd="9" destOrd="0" parTransId="{3D53BC12-A771-4B45-87D8-7A497BF97B15}" sibTransId="{F3E8DB33-2CA3-4076-85F4-8820EFEDF5E6}"/>
    <dgm:cxn modelId="{32CA3683-9D3F-42DA-B6F4-39D065665191}" type="presOf" srcId="{0E2C6D47-47A7-4986-ABCC-F3C56A3BA89F}" destId="{045C25C0-7216-4560-9C35-8590300E4CAF}" srcOrd="0" destOrd="0" presId="urn:microsoft.com/office/officeart/2008/layout/SquareAccentList"/>
    <dgm:cxn modelId="{FC6BA18B-4661-4B8A-8B44-81961CA23098}" type="presOf" srcId="{38BE8D99-21C0-44E3-B7AB-3E355B7720C0}" destId="{D19A42DC-7981-43E8-A4D3-E83C88DE1308}" srcOrd="0" destOrd="0" presId="urn:microsoft.com/office/officeart/2008/layout/SquareAccentList"/>
    <dgm:cxn modelId="{745DE58C-ADA4-4218-BBD3-19BB595EE3D0}" srcId="{82110BEE-C6B3-4056-8657-B08F54B72E8F}" destId="{0E2C6D47-47A7-4986-ABCC-F3C56A3BA89F}" srcOrd="7" destOrd="0" parTransId="{B79F72C9-E020-4DC0-A47C-3E8148817CFB}" sibTransId="{627975F9-64DE-45D1-BC55-98649C14DC55}"/>
    <dgm:cxn modelId="{FA896D8E-C963-403E-8AE4-61112E1E2558}" type="presOf" srcId="{E22645E3-27F5-48FC-9DAE-80FF2418D141}" destId="{5093F89D-00DE-4B5E-AF8C-0542DABD935D}" srcOrd="0" destOrd="0" presId="urn:microsoft.com/office/officeart/2008/layout/SquareAccentList"/>
    <dgm:cxn modelId="{540EB08E-B151-4F7E-BBF6-A94E18F15FCA}" srcId="{79140015-D77E-4692-B9BA-23179A3F6E53}" destId="{15C0BABF-20E6-43C1-84EE-B13FEE9F6239}" srcOrd="3" destOrd="0" parTransId="{3193BF20-867F-46B0-9537-717FC1B0D068}" sibTransId="{8DF205A7-2EB2-455E-92BA-19FA3B3B0F72}"/>
    <dgm:cxn modelId="{4B24E894-3421-4FF4-B7AF-C83DC80C34F1}" type="presOf" srcId="{15C0BABF-20E6-43C1-84EE-B13FEE9F6239}" destId="{A5E01DA6-8CA8-49A3-B692-E71AFE7AEE33}" srcOrd="0" destOrd="0" presId="urn:microsoft.com/office/officeart/2008/layout/SquareAccentList"/>
    <dgm:cxn modelId="{7E469295-44E4-47D0-9A87-A201AF53763C}" type="presOf" srcId="{46E1C163-6D7B-4214-BD5F-73AE52A21754}" destId="{57D4500D-93B8-4786-9360-A52F46B31CFB}" srcOrd="0" destOrd="0" presId="urn:microsoft.com/office/officeart/2008/layout/SquareAccentList"/>
    <dgm:cxn modelId="{1B22EF96-AF7B-45C0-A51B-D8B5ECE022E5}" srcId="{F4B88C57-EC2F-494A-965A-28463ABE5C8F}" destId="{DDE425F6-EF4F-45C4-84E6-DB93E893609C}" srcOrd="1" destOrd="0" parTransId="{B5987700-C4E3-4E0F-BCB0-4E55842E3337}" sibTransId="{4DF691A4-80B8-4C1C-9E39-113FE2134AE1}"/>
    <dgm:cxn modelId="{4A013C99-4D54-4734-9921-0D9B79D2F0DF}" srcId="{F4B88C57-EC2F-494A-965A-28463ABE5C8F}" destId="{E22645E3-27F5-48FC-9DAE-80FF2418D141}" srcOrd="0" destOrd="0" parTransId="{69712895-54C5-4DEF-88BF-173A02F1B029}" sibTransId="{B7CA0F70-54A9-499E-B038-70FFA1B5C42D}"/>
    <dgm:cxn modelId="{E3FAAD99-AFDF-4DD3-823B-2164D3182C1B}" srcId="{82110BEE-C6B3-4056-8657-B08F54B72E8F}" destId="{6594509A-3C10-41E5-92E4-FE328B80FB7F}" srcOrd="10" destOrd="0" parTransId="{1F78B94D-072A-4979-95D2-B22A9F82481F}" sibTransId="{F1D8FA80-5BFD-4936-8005-A6996E9FEC83}"/>
    <dgm:cxn modelId="{0B893AA2-9950-42E2-819B-21E4F71D56B6}" type="presOf" srcId="{66A78D4E-4998-475B-9DE2-9F5BD296CBE7}" destId="{B2486779-116B-4C1F-801F-4EABC2426305}" srcOrd="0" destOrd="0" presId="urn:microsoft.com/office/officeart/2008/layout/SquareAccentList"/>
    <dgm:cxn modelId="{2B10AFA4-7753-40A7-A966-68CD90AEF5F0}" type="presOf" srcId="{F4B88C57-EC2F-494A-965A-28463ABE5C8F}" destId="{B1EE0F4D-38E3-406A-8410-273FE8E92CCC}" srcOrd="0" destOrd="0" presId="urn:microsoft.com/office/officeart/2008/layout/SquareAccentList"/>
    <dgm:cxn modelId="{361E67A5-F7FC-4966-9AD1-631DC1202414}" type="presOf" srcId="{0D726918-216B-4A06-9EE8-781C63957A96}" destId="{4E702590-BBA5-47F3-928F-2BD50D0E0FA1}" srcOrd="0" destOrd="0" presId="urn:microsoft.com/office/officeart/2008/layout/SquareAccentList"/>
    <dgm:cxn modelId="{AFCDD4A7-DD62-476C-8614-0B195C554EE6}" type="presOf" srcId="{79140015-D77E-4692-B9BA-23179A3F6E53}" destId="{B2D18F17-4B9B-4014-B6B7-80DC1AD7D835}" srcOrd="0" destOrd="0" presId="urn:microsoft.com/office/officeart/2008/layout/SquareAccentList"/>
    <dgm:cxn modelId="{886DA1B6-865B-496B-9D2C-064C21ABBAFE}" type="presOf" srcId="{6594509A-3C10-41E5-92E4-FE328B80FB7F}" destId="{AC1AB709-607B-41FC-995E-308184477C43}" srcOrd="0" destOrd="0" presId="urn:microsoft.com/office/officeart/2008/layout/SquareAccentList"/>
    <dgm:cxn modelId="{D21F31C6-08EC-4AF8-86C9-B55F8E2A7F17}" srcId="{82110BEE-C6B3-4056-8657-B08F54B72E8F}" destId="{66A78D4E-4998-475B-9DE2-9F5BD296CBE7}" srcOrd="6" destOrd="0" parTransId="{6DE1A0E7-CC19-472C-BD36-FD5A54DA7E1B}" sibTransId="{7D810B03-418E-42FB-B642-FD656DBEF832}"/>
    <dgm:cxn modelId="{90EA70CA-E5DA-44A6-B62C-B3AD9A3DCB4B}" srcId="{79140015-D77E-4692-B9BA-23179A3F6E53}" destId="{82110BEE-C6B3-4056-8657-B08F54B72E8F}" srcOrd="1" destOrd="0" parTransId="{AC56F030-8486-431D-94B1-D1C6C18FA823}" sibTransId="{A56F4B61-ADBF-4EDE-AB16-00C39791B9B2}"/>
    <dgm:cxn modelId="{ED9288CC-5C62-4443-B22C-1BC89758C37D}" type="presOf" srcId="{46BBCBFF-3995-492B-A1AA-D72B68D148D9}" destId="{7E1C7EB2-1271-4D59-B1D6-348F99BC7EE9}" srcOrd="0" destOrd="0" presId="urn:microsoft.com/office/officeart/2008/layout/SquareAccentList"/>
    <dgm:cxn modelId="{7A5BE5DB-8453-4BA2-B324-C630A4BC9F36}" srcId="{82110BEE-C6B3-4056-8657-B08F54B72E8F}" destId="{1CF68C7F-B901-4DBA-BCA7-99112320B7F4}" srcOrd="2" destOrd="0" parTransId="{8D08F31B-7B52-48D9-9A9F-91D1CE6F1486}" sibTransId="{31C01418-6A6C-41EB-BC74-90A22F8BC189}"/>
    <dgm:cxn modelId="{A124C9DC-528A-4FCD-8501-E11E74B6297F}" type="presOf" srcId="{82110BEE-C6B3-4056-8657-B08F54B72E8F}" destId="{FAE22C20-742F-4169-BA44-F1D374C96E53}" srcOrd="0" destOrd="0" presId="urn:microsoft.com/office/officeart/2008/layout/SquareAccentList"/>
    <dgm:cxn modelId="{627002F0-61E5-4E27-B533-7C85C4028C0F}" srcId="{82110BEE-C6B3-4056-8657-B08F54B72E8F}" destId="{46E1C163-6D7B-4214-BD5F-73AE52A21754}" srcOrd="0" destOrd="0" parTransId="{FE0D04FF-FB7F-4CB5-93E2-0525B9D2263B}" sibTransId="{93B9D891-783C-43D1-8113-B39082587FB2}"/>
    <dgm:cxn modelId="{A80601FC-14B8-4E10-B3F7-0E352631A1D4}" srcId="{82110BEE-C6B3-4056-8657-B08F54B72E8F}" destId="{7544E48F-9C4F-4FF5-9BC7-E7B949401034}" srcOrd="8" destOrd="0" parTransId="{5C67D420-065D-4263-BC5C-4B29649B9327}" sibTransId="{AB109AC8-0968-4450-8676-18E29095279A}"/>
    <dgm:cxn modelId="{D45F67AA-0D5F-45C2-9CF1-9413C9131C71}" type="presParOf" srcId="{B2D18F17-4B9B-4014-B6B7-80DC1AD7D835}" destId="{5455DEF6-3AFD-43BB-92E4-6A227280E0FD}" srcOrd="0" destOrd="0" presId="urn:microsoft.com/office/officeart/2008/layout/SquareAccentList"/>
    <dgm:cxn modelId="{001F0863-F30C-4D2E-A3D4-5C2F0FA75114}" type="presParOf" srcId="{5455DEF6-3AFD-43BB-92E4-6A227280E0FD}" destId="{34AF25D3-B910-48FF-952E-6B3672F087C0}" srcOrd="0" destOrd="0" presId="urn:microsoft.com/office/officeart/2008/layout/SquareAccentList"/>
    <dgm:cxn modelId="{953938C7-2CF8-4057-AF1B-1B4228318CD5}" type="presParOf" srcId="{34AF25D3-B910-48FF-952E-6B3672F087C0}" destId="{F1476C27-EC72-4FFD-98E7-EE65E18C7AD8}" srcOrd="0" destOrd="0" presId="urn:microsoft.com/office/officeart/2008/layout/SquareAccentList"/>
    <dgm:cxn modelId="{FC5DF788-DB71-42F4-A819-C7075203DBF8}" type="presParOf" srcId="{34AF25D3-B910-48FF-952E-6B3672F087C0}" destId="{7E92E14C-7437-4DC2-BDC3-8BDF9EAE8377}" srcOrd="1" destOrd="0" presId="urn:microsoft.com/office/officeart/2008/layout/SquareAccentList"/>
    <dgm:cxn modelId="{858207D8-5A88-495B-A7DE-50015E868441}" type="presParOf" srcId="{34AF25D3-B910-48FF-952E-6B3672F087C0}" destId="{1F0CDAF0-EC1A-4503-94BE-8E1D67D9D348}" srcOrd="2" destOrd="0" presId="urn:microsoft.com/office/officeart/2008/layout/SquareAccentList"/>
    <dgm:cxn modelId="{4DD17675-55A7-447A-B720-6A6E32781297}" type="presParOf" srcId="{5455DEF6-3AFD-43BB-92E4-6A227280E0FD}" destId="{CE20C26A-0C5C-4C83-85F5-987472ABE9DA}" srcOrd="1" destOrd="0" presId="urn:microsoft.com/office/officeart/2008/layout/SquareAccentList"/>
    <dgm:cxn modelId="{CE630C0F-CF73-47C8-945D-0F529E8C443A}" type="presParOf" srcId="{CE20C26A-0C5C-4C83-85F5-987472ABE9DA}" destId="{9D4A49E6-42D4-4B4A-AAC3-590DE585FA22}" srcOrd="0" destOrd="0" presId="urn:microsoft.com/office/officeart/2008/layout/SquareAccentList"/>
    <dgm:cxn modelId="{1A70EBE5-47BD-4DE5-8E1E-23BE89AD5C0A}" type="presParOf" srcId="{9D4A49E6-42D4-4B4A-AAC3-590DE585FA22}" destId="{ED31A185-742E-493F-B44C-A9831298D5A2}" srcOrd="0" destOrd="0" presId="urn:microsoft.com/office/officeart/2008/layout/SquareAccentList"/>
    <dgm:cxn modelId="{9519DF0E-58B0-4C82-8EAF-20AA024D69A2}" type="presParOf" srcId="{9D4A49E6-42D4-4B4A-AAC3-590DE585FA22}" destId="{D9A97087-82DA-4767-B283-CB9EFF08D1CD}" srcOrd="1" destOrd="0" presId="urn:microsoft.com/office/officeart/2008/layout/SquareAccentList"/>
    <dgm:cxn modelId="{5A54D642-887C-4942-B7AF-D34D57C3D8F2}" type="presParOf" srcId="{B2D18F17-4B9B-4014-B6B7-80DC1AD7D835}" destId="{3D0C4AA9-8F0B-45E6-8257-8A0174BE2C00}" srcOrd="1" destOrd="0" presId="urn:microsoft.com/office/officeart/2008/layout/SquareAccentList"/>
    <dgm:cxn modelId="{449EF358-44D3-49EE-B6A3-1901026E9A0C}" type="presParOf" srcId="{3D0C4AA9-8F0B-45E6-8257-8A0174BE2C00}" destId="{7C66004E-98A8-4AD8-9E57-CDE7E28D90B1}" srcOrd="0" destOrd="0" presId="urn:microsoft.com/office/officeart/2008/layout/SquareAccentList"/>
    <dgm:cxn modelId="{4F27D44F-6423-404F-845E-F50F011D6401}" type="presParOf" srcId="{7C66004E-98A8-4AD8-9E57-CDE7E28D90B1}" destId="{5EE7EC4A-3029-4F06-B872-061100871D68}" srcOrd="0" destOrd="0" presId="urn:microsoft.com/office/officeart/2008/layout/SquareAccentList"/>
    <dgm:cxn modelId="{E1B465CB-2B8E-485A-B2F4-EC3E2C00CB73}" type="presParOf" srcId="{7C66004E-98A8-4AD8-9E57-CDE7E28D90B1}" destId="{7E74A947-0CDB-46A3-B53A-84C8E0FA9DA0}" srcOrd="1" destOrd="0" presId="urn:microsoft.com/office/officeart/2008/layout/SquareAccentList"/>
    <dgm:cxn modelId="{4B8AD070-F008-49E6-8503-B3CBC0853CFC}" type="presParOf" srcId="{7C66004E-98A8-4AD8-9E57-CDE7E28D90B1}" destId="{FAE22C20-742F-4169-BA44-F1D374C96E53}" srcOrd="2" destOrd="0" presId="urn:microsoft.com/office/officeart/2008/layout/SquareAccentList"/>
    <dgm:cxn modelId="{CB006DAB-43BF-463B-8CED-AE1CAE7DF740}" type="presParOf" srcId="{3D0C4AA9-8F0B-45E6-8257-8A0174BE2C00}" destId="{C00BC1B2-6B1D-4479-97B2-B3F463485C83}" srcOrd="1" destOrd="0" presId="urn:microsoft.com/office/officeart/2008/layout/SquareAccentList"/>
    <dgm:cxn modelId="{1762A3BB-7B95-4E77-A752-D589D1943D3E}" type="presParOf" srcId="{C00BC1B2-6B1D-4479-97B2-B3F463485C83}" destId="{B2D2CBD6-3B63-4B63-982C-BAEC1B712661}" srcOrd="0" destOrd="0" presId="urn:microsoft.com/office/officeart/2008/layout/SquareAccentList"/>
    <dgm:cxn modelId="{E04D566E-2C87-4C83-B1B9-375AC6CEF17B}" type="presParOf" srcId="{B2D2CBD6-3B63-4B63-982C-BAEC1B712661}" destId="{C9494BFF-7382-4968-9B41-58E5D216C8BD}" srcOrd="0" destOrd="0" presId="urn:microsoft.com/office/officeart/2008/layout/SquareAccentList"/>
    <dgm:cxn modelId="{09A0DA3F-6FE3-4175-AA16-E36CF23DA6E0}" type="presParOf" srcId="{B2D2CBD6-3B63-4B63-982C-BAEC1B712661}" destId="{57D4500D-93B8-4786-9360-A52F46B31CFB}" srcOrd="1" destOrd="0" presId="urn:microsoft.com/office/officeart/2008/layout/SquareAccentList"/>
    <dgm:cxn modelId="{57FC931D-5771-4DE3-B75C-740316314112}" type="presParOf" srcId="{C00BC1B2-6B1D-4479-97B2-B3F463485C83}" destId="{7842A442-F469-4E11-83CA-46548BAA95DA}" srcOrd="1" destOrd="0" presId="urn:microsoft.com/office/officeart/2008/layout/SquareAccentList"/>
    <dgm:cxn modelId="{059B7AD9-3E12-4C5E-870D-C17088AD71E3}" type="presParOf" srcId="{7842A442-F469-4E11-83CA-46548BAA95DA}" destId="{35F298CB-5C4F-4251-9CF7-6A49F34B0155}" srcOrd="0" destOrd="0" presId="urn:microsoft.com/office/officeart/2008/layout/SquareAccentList"/>
    <dgm:cxn modelId="{DBD5DFA4-ED99-4D97-A613-B3ACC27304F9}" type="presParOf" srcId="{7842A442-F469-4E11-83CA-46548BAA95DA}" destId="{4E702590-BBA5-47F3-928F-2BD50D0E0FA1}" srcOrd="1" destOrd="0" presId="urn:microsoft.com/office/officeart/2008/layout/SquareAccentList"/>
    <dgm:cxn modelId="{EDB7242D-9F5A-41EA-81CF-2C7C981AFA7A}" type="presParOf" srcId="{C00BC1B2-6B1D-4479-97B2-B3F463485C83}" destId="{7838E026-08D7-4501-8C77-A0D4C8B53DEE}" srcOrd="2" destOrd="0" presId="urn:microsoft.com/office/officeart/2008/layout/SquareAccentList"/>
    <dgm:cxn modelId="{C61720A8-A351-4383-9D72-27D9DB68BFE9}" type="presParOf" srcId="{7838E026-08D7-4501-8C77-A0D4C8B53DEE}" destId="{A41AC3C3-A98B-4274-BA99-39288F79B00F}" srcOrd="0" destOrd="0" presId="urn:microsoft.com/office/officeart/2008/layout/SquareAccentList"/>
    <dgm:cxn modelId="{4C0964BE-698F-4F92-AC69-362033977A62}" type="presParOf" srcId="{7838E026-08D7-4501-8C77-A0D4C8B53DEE}" destId="{92E428EE-2122-4D38-8EEF-9BF5E3F95AA8}" srcOrd="1" destOrd="0" presId="urn:microsoft.com/office/officeart/2008/layout/SquareAccentList"/>
    <dgm:cxn modelId="{56147E0D-8AB1-45EA-BD9E-3371CF9958B6}" type="presParOf" srcId="{C00BC1B2-6B1D-4479-97B2-B3F463485C83}" destId="{5CD1579F-A6F2-4E63-A4BB-A6CD0BD28176}" srcOrd="3" destOrd="0" presId="urn:microsoft.com/office/officeart/2008/layout/SquareAccentList"/>
    <dgm:cxn modelId="{4D462A36-BCD6-4744-ABE8-29FF3666952B}" type="presParOf" srcId="{5CD1579F-A6F2-4E63-A4BB-A6CD0BD28176}" destId="{280EE2CD-0116-4AAC-990C-A75A885D387E}" srcOrd="0" destOrd="0" presId="urn:microsoft.com/office/officeart/2008/layout/SquareAccentList"/>
    <dgm:cxn modelId="{7F5AD6C9-8C06-4768-BE47-F9CEAC722C56}" type="presParOf" srcId="{5CD1579F-A6F2-4E63-A4BB-A6CD0BD28176}" destId="{08C1E6D0-DF74-4D4F-B8C5-8B05DF05C571}" srcOrd="1" destOrd="0" presId="urn:microsoft.com/office/officeart/2008/layout/SquareAccentList"/>
    <dgm:cxn modelId="{9679686D-BFAF-4CD5-9ECD-0CBE71F1235F}" type="presParOf" srcId="{C00BC1B2-6B1D-4479-97B2-B3F463485C83}" destId="{213362E8-12E9-4114-8E39-2FDE795A39A0}" srcOrd="4" destOrd="0" presId="urn:microsoft.com/office/officeart/2008/layout/SquareAccentList"/>
    <dgm:cxn modelId="{095D07A0-103E-44B5-B9E2-CB8E64980D3C}" type="presParOf" srcId="{213362E8-12E9-4114-8E39-2FDE795A39A0}" destId="{D345DC32-E912-4325-8461-FC68E52C98AB}" srcOrd="0" destOrd="0" presId="urn:microsoft.com/office/officeart/2008/layout/SquareAccentList"/>
    <dgm:cxn modelId="{9C2F6697-5A84-43A7-89C6-3F13FCEDDAE9}" type="presParOf" srcId="{213362E8-12E9-4114-8E39-2FDE795A39A0}" destId="{7E1C7EB2-1271-4D59-B1D6-348F99BC7EE9}" srcOrd="1" destOrd="0" presId="urn:microsoft.com/office/officeart/2008/layout/SquareAccentList"/>
    <dgm:cxn modelId="{EEFBF5F6-ADDD-4C5D-B1E0-84C6324033E9}" type="presParOf" srcId="{C00BC1B2-6B1D-4479-97B2-B3F463485C83}" destId="{C2A0A190-A0A7-4472-BA5E-94714332FF9E}" srcOrd="5" destOrd="0" presId="urn:microsoft.com/office/officeart/2008/layout/SquareAccentList"/>
    <dgm:cxn modelId="{E55B7116-233A-4954-9A54-001CE83EF547}" type="presParOf" srcId="{C2A0A190-A0A7-4472-BA5E-94714332FF9E}" destId="{55CAE2BF-E51D-4C64-B24F-B186155FD177}" srcOrd="0" destOrd="0" presId="urn:microsoft.com/office/officeart/2008/layout/SquareAccentList"/>
    <dgm:cxn modelId="{AC3C05A8-694E-4B2E-9B83-FA1FE9828A2D}" type="presParOf" srcId="{C2A0A190-A0A7-4472-BA5E-94714332FF9E}" destId="{BAFAC936-BD72-4033-ABF9-6C477B7FEE47}" srcOrd="1" destOrd="0" presId="urn:microsoft.com/office/officeart/2008/layout/SquareAccentList"/>
    <dgm:cxn modelId="{820CC2B9-BE05-40AF-9B3A-D42BEA8FD113}" type="presParOf" srcId="{C00BC1B2-6B1D-4479-97B2-B3F463485C83}" destId="{D83F9636-64E5-4479-B319-BCA61BA6EAA9}" srcOrd="6" destOrd="0" presId="urn:microsoft.com/office/officeart/2008/layout/SquareAccentList"/>
    <dgm:cxn modelId="{92206220-2342-4526-92FF-D33840001421}" type="presParOf" srcId="{D83F9636-64E5-4479-B319-BCA61BA6EAA9}" destId="{8667982C-EAF8-4E01-832E-1A8A884E13E0}" srcOrd="0" destOrd="0" presId="urn:microsoft.com/office/officeart/2008/layout/SquareAccentList"/>
    <dgm:cxn modelId="{03FC8CCB-B98F-4D88-8BD8-16BE600D81AD}" type="presParOf" srcId="{D83F9636-64E5-4479-B319-BCA61BA6EAA9}" destId="{B2486779-116B-4C1F-801F-4EABC2426305}" srcOrd="1" destOrd="0" presId="urn:microsoft.com/office/officeart/2008/layout/SquareAccentList"/>
    <dgm:cxn modelId="{927154F8-C83D-4CA8-AAD3-F0DB98CB0ED4}" type="presParOf" srcId="{C00BC1B2-6B1D-4479-97B2-B3F463485C83}" destId="{B7179EF1-DE0B-47BD-AC6D-054C8F85D2BB}" srcOrd="7" destOrd="0" presId="urn:microsoft.com/office/officeart/2008/layout/SquareAccentList"/>
    <dgm:cxn modelId="{3208AD4D-26F4-47AE-B8D9-F97A2B5DAA1F}" type="presParOf" srcId="{B7179EF1-DE0B-47BD-AC6D-054C8F85D2BB}" destId="{79F3CD40-48F9-400B-8720-B24193D24508}" srcOrd="0" destOrd="0" presId="urn:microsoft.com/office/officeart/2008/layout/SquareAccentList"/>
    <dgm:cxn modelId="{A4745935-26D7-425F-90CE-5ECFE9142FD3}" type="presParOf" srcId="{B7179EF1-DE0B-47BD-AC6D-054C8F85D2BB}" destId="{045C25C0-7216-4560-9C35-8590300E4CAF}" srcOrd="1" destOrd="0" presId="urn:microsoft.com/office/officeart/2008/layout/SquareAccentList"/>
    <dgm:cxn modelId="{35B018AF-20E0-49AA-B519-A62D50E7964B}" type="presParOf" srcId="{C00BC1B2-6B1D-4479-97B2-B3F463485C83}" destId="{7EB68053-7CDD-4A43-AC8B-B72B60A3EE9C}" srcOrd="8" destOrd="0" presId="urn:microsoft.com/office/officeart/2008/layout/SquareAccentList"/>
    <dgm:cxn modelId="{C4E8C52B-8E65-4F96-8676-FF1DE683D6AC}" type="presParOf" srcId="{7EB68053-7CDD-4A43-AC8B-B72B60A3EE9C}" destId="{626C4BDC-C0F1-4D84-B0B2-FCC5FA6EB895}" srcOrd="0" destOrd="0" presId="urn:microsoft.com/office/officeart/2008/layout/SquareAccentList"/>
    <dgm:cxn modelId="{0EA6C7D1-5AB0-498F-8ED8-4B74A454F045}" type="presParOf" srcId="{7EB68053-7CDD-4A43-AC8B-B72B60A3EE9C}" destId="{A32F30CC-7F53-44B9-B874-C3CA936C7D03}" srcOrd="1" destOrd="0" presId="urn:microsoft.com/office/officeart/2008/layout/SquareAccentList"/>
    <dgm:cxn modelId="{38FA25C3-6558-4376-A06F-8AF8A00428AE}" type="presParOf" srcId="{C00BC1B2-6B1D-4479-97B2-B3F463485C83}" destId="{5044C4D8-AED8-447E-AD5D-FE151BDE0D3B}" srcOrd="9" destOrd="0" presId="urn:microsoft.com/office/officeart/2008/layout/SquareAccentList"/>
    <dgm:cxn modelId="{F953F877-B0AD-41A1-8E9E-040FBAA2CA0A}" type="presParOf" srcId="{5044C4D8-AED8-447E-AD5D-FE151BDE0D3B}" destId="{8CA2EC57-6975-42F7-AD47-AF790CA0EE6F}" srcOrd="0" destOrd="0" presId="urn:microsoft.com/office/officeart/2008/layout/SquareAccentList"/>
    <dgm:cxn modelId="{B6928101-5BA0-458F-8DFC-98D732539DE8}" type="presParOf" srcId="{5044C4D8-AED8-447E-AD5D-FE151BDE0D3B}" destId="{F7C4245F-2DFC-4ABB-8508-0A1E634ACA5C}" srcOrd="1" destOrd="0" presId="urn:microsoft.com/office/officeart/2008/layout/SquareAccentList"/>
    <dgm:cxn modelId="{1852DF8F-72FB-407F-9AC9-453BFF394D64}" type="presParOf" srcId="{C00BC1B2-6B1D-4479-97B2-B3F463485C83}" destId="{07D07710-2F81-496F-9F43-097197F538E4}" srcOrd="10" destOrd="0" presId="urn:microsoft.com/office/officeart/2008/layout/SquareAccentList"/>
    <dgm:cxn modelId="{6A86A620-DEF0-4C04-9715-74F22650EEF7}" type="presParOf" srcId="{07D07710-2F81-496F-9F43-097197F538E4}" destId="{F5216BB6-1F28-49F8-A419-DEEDCA2A88A6}" srcOrd="0" destOrd="0" presId="urn:microsoft.com/office/officeart/2008/layout/SquareAccentList"/>
    <dgm:cxn modelId="{AC743278-14CF-4FB9-924F-97E775F28812}" type="presParOf" srcId="{07D07710-2F81-496F-9F43-097197F538E4}" destId="{AC1AB709-607B-41FC-995E-308184477C43}" srcOrd="1" destOrd="0" presId="urn:microsoft.com/office/officeart/2008/layout/SquareAccentList"/>
    <dgm:cxn modelId="{37BF4AF2-4236-46BE-9CFE-A5B7086887F4}" type="presParOf" srcId="{B2D18F17-4B9B-4014-B6B7-80DC1AD7D835}" destId="{55CEFA1A-AD28-4BF9-8F82-9ADB123532E3}" srcOrd="2" destOrd="0" presId="urn:microsoft.com/office/officeart/2008/layout/SquareAccentList"/>
    <dgm:cxn modelId="{0A99F505-34CC-4139-B415-6632952429A6}" type="presParOf" srcId="{55CEFA1A-AD28-4BF9-8F82-9ADB123532E3}" destId="{1FF7A433-E6C5-4DB5-A376-8B1522A9E0A2}" srcOrd="0" destOrd="0" presId="urn:microsoft.com/office/officeart/2008/layout/SquareAccentList"/>
    <dgm:cxn modelId="{C21D9F86-59B4-44A6-B3D9-F89E10451FC3}" type="presParOf" srcId="{1FF7A433-E6C5-4DB5-A376-8B1522A9E0A2}" destId="{D0BB9FCB-98D4-4DB2-A300-A86B6641516F}" srcOrd="0" destOrd="0" presId="urn:microsoft.com/office/officeart/2008/layout/SquareAccentList"/>
    <dgm:cxn modelId="{B178B135-60CB-4B68-8C16-673FB5252E83}" type="presParOf" srcId="{1FF7A433-E6C5-4DB5-A376-8B1522A9E0A2}" destId="{3C7DA583-0C90-4DF7-9FE2-D6DADC8500C1}" srcOrd="1" destOrd="0" presId="urn:microsoft.com/office/officeart/2008/layout/SquareAccentList"/>
    <dgm:cxn modelId="{4C81711A-7B46-47E2-8DDA-A4C42B29FBBF}" type="presParOf" srcId="{1FF7A433-E6C5-4DB5-A376-8B1522A9E0A2}" destId="{B1EE0F4D-38E3-406A-8410-273FE8E92CCC}" srcOrd="2" destOrd="0" presId="urn:microsoft.com/office/officeart/2008/layout/SquareAccentList"/>
    <dgm:cxn modelId="{B843B426-7299-4895-8CB0-6A1A3DE13221}" type="presParOf" srcId="{55CEFA1A-AD28-4BF9-8F82-9ADB123532E3}" destId="{64FBDFE4-24C3-4DC6-A934-52308699A8C0}" srcOrd="1" destOrd="0" presId="urn:microsoft.com/office/officeart/2008/layout/SquareAccentList"/>
    <dgm:cxn modelId="{D6B7C7A4-6362-4122-83E8-0B0C54CD7AB6}" type="presParOf" srcId="{64FBDFE4-24C3-4DC6-A934-52308699A8C0}" destId="{3FBDC9BB-0D7F-4A31-A80D-66C34427E949}" srcOrd="0" destOrd="0" presId="urn:microsoft.com/office/officeart/2008/layout/SquareAccentList"/>
    <dgm:cxn modelId="{98415483-E5B3-4D44-93C2-F5E1199E5BE7}" type="presParOf" srcId="{3FBDC9BB-0D7F-4A31-A80D-66C34427E949}" destId="{06B00D72-6D7B-46D6-9B91-3F4471DE5775}" srcOrd="0" destOrd="0" presId="urn:microsoft.com/office/officeart/2008/layout/SquareAccentList"/>
    <dgm:cxn modelId="{F2613A2F-559F-4EC7-8FBF-96FCFB0AE2FF}" type="presParOf" srcId="{3FBDC9BB-0D7F-4A31-A80D-66C34427E949}" destId="{5093F89D-00DE-4B5E-AF8C-0542DABD935D}" srcOrd="1" destOrd="0" presId="urn:microsoft.com/office/officeart/2008/layout/SquareAccentList"/>
    <dgm:cxn modelId="{8567D083-22E1-4F60-8E57-15EFF111EB53}" type="presParOf" srcId="{64FBDFE4-24C3-4DC6-A934-52308699A8C0}" destId="{D3225707-23F4-428D-9605-2F6E6A2398EF}" srcOrd="1" destOrd="0" presId="urn:microsoft.com/office/officeart/2008/layout/SquareAccentList"/>
    <dgm:cxn modelId="{F18D5AAF-B4C8-4223-B882-33A3047AE138}" type="presParOf" srcId="{D3225707-23F4-428D-9605-2F6E6A2398EF}" destId="{D54D4D8E-744F-42B0-8F65-1E5B838FD041}" srcOrd="0" destOrd="0" presId="urn:microsoft.com/office/officeart/2008/layout/SquareAccentList"/>
    <dgm:cxn modelId="{3447BCDD-691C-42E6-B54D-5BC6F0428A7E}" type="presParOf" srcId="{D3225707-23F4-428D-9605-2F6E6A2398EF}" destId="{3C4D3413-ACF8-49E9-BD2B-AAC360DC227B}" srcOrd="1" destOrd="0" presId="urn:microsoft.com/office/officeart/2008/layout/SquareAccentList"/>
    <dgm:cxn modelId="{9490BD1F-197D-4AF2-A2D7-90CCC218B352}" type="presParOf" srcId="{64FBDFE4-24C3-4DC6-A934-52308699A8C0}" destId="{0E282E15-1583-4896-BF98-9477DA2AE990}" srcOrd="2" destOrd="0" presId="urn:microsoft.com/office/officeart/2008/layout/SquareAccentList"/>
    <dgm:cxn modelId="{73667B10-A411-4696-8080-3629579F7F66}" type="presParOf" srcId="{0E282E15-1583-4896-BF98-9477DA2AE990}" destId="{327760EB-0EF5-40F2-9A2F-4F0D953D30F0}" srcOrd="0" destOrd="0" presId="urn:microsoft.com/office/officeart/2008/layout/SquareAccentList"/>
    <dgm:cxn modelId="{CA26851B-1BE3-4037-B3CD-B2F53FEAD956}" type="presParOf" srcId="{0E282E15-1583-4896-BF98-9477DA2AE990}" destId="{5E674CF0-778B-43B4-9532-F75FE25458B6}" srcOrd="1" destOrd="0" presId="urn:microsoft.com/office/officeart/2008/layout/SquareAccentList"/>
    <dgm:cxn modelId="{BFA1D0D1-4BA0-4C44-8D27-73B74B9038C3}" type="presParOf" srcId="{64FBDFE4-24C3-4DC6-A934-52308699A8C0}" destId="{0E5F9C6A-49CF-4A71-810C-2B73BFD3D6BB}" srcOrd="3" destOrd="0" presId="urn:microsoft.com/office/officeart/2008/layout/SquareAccentList"/>
    <dgm:cxn modelId="{C34AD065-42F9-46BE-AD42-72DE7AB94E26}" type="presParOf" srcId="{0E5F9C6A-49CF-4A71-810C-2B73BFD3D6BB}" destId="{6265DBBF-BAF3-479A-B5BB-B47CD7898819}" srcOrd="0" destOrd="0" presId="urn:microsoft.com/office/officeart/2008/layout/SquareAccentList"/>
    <dgm:cxn modelId="{976AB71C-9494-4260-8076-AB241E9E20D9}" type="presParOf" srcId="{0E5F9C6A-49CF-4A71-810C-2B73BFD3D6BB}" destId="{D19A42DC-7981-43E8-A4D3-E83C88DE1308}" srcOrd="1" destOrd="0" presId="urn:microsoft.com/office/officeart/2008/layout/SquareAccentList"/>
    <dgm:cxn modelId="{9A9DF0F7-4D58-4A2D-AA2B-1F4BF565F3C3}" type="presParOf" srcId="{B2D18F17-4B9B-4014-B6B7-80DC1AD7D835}" destId="{7A2EBD3A-CD09-4566-9052-02E761CDB4BC}" srcOrd="3" destOrd="0" presId="urn:microsoft.com/office/officeart/2008/layout/SquareAccentList"/>
    <dgm:cxn modelId="{788C1D73-4A4F-448A-9023-1575BCB4D2C2}" type="presParOf" srcId="{7A2EBD3A-CD09-4566-9052-02E761CDB4BC}" destId="{9FCF7C81-3C73-4A3B-AC78-89BE1F9F8C34}" srcOrd="0" destOrd="0" presId="urn:microsoft.com/office/officeart/2008/layout/SquareAccentList"/>
    <dgm:cxn modelId="{1395AFA2-D554-4E2D-ADAF-422DE7254E63}" type="presParOf" srcId="{9FCF7C81-3C73-4A3B-AC78-89BE1F9F8C34}" destId="{B0D3B182-6837-4A9E-938E-52C57DFFD03A}" srcOrd="0" destOrd="0" presId="urn:microsoft.com/office/officeart/2008/layout/SquareAccentList"/>
    <dgm:cxn modelId="{3DF0DCFB-7563-44A0-8E82-ADCC24DD9CAE}" type="presParOf" srcId="{9FCF7C81-3C73-4A3B-AC78-89BE1F9F8C34}" destId="{FDE9547E-2177-4746-ACA2-EA14781691FC}" srcOrd="1" destOrd="0" presId="urn:microsoft.com/office/officeart/2008/layout/SquareAccentList"/>
    <dgm:cxn modelId="{4E560191-F99C-4198-A97D-4B9E6EF8AFF2}" type="presParOf" srcId="{9FCF7C81-3C73-4A3B-AC78-89BE1F9F8C34}" destId="{A5E01DA6-8CA8-49A3-B692-E71AFE7AEE33}" srcOrd="2" destOrd="0" presId="urn:microsoft.com/office/officeart/2008/layout/SquareAccentList"/>
    <dgm:cxn modelId="{DEFF0011-34BE-4BE9-BA20-57E57CE06745}" type="presParOf" srcId="{7A2EBD3A-CD09-4566-9052-02E761CDB4BC}" destId="{4D8CABFC-3A08-4F59-A200-522E87D91C1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76C27-EC72-4FFD-98E7-EE65E18C7AD8}">
      <dsp:nvSpPr>
        <dsp:cNvPr id="0" name=""/>
        <dsp:cNvSpPr/>
      </dsp:nvSpPr>
      <dsp:spPr>
        <a:xfrm>
          <a:off x="1077406" y="487030"/>
          <a:ext cx="2304447" cy="271111"/>
        </a:xfrm>
        <a:prstGeom prst="rect">
          <a:avLst/>
        </a:prstGeom>
        <a:gradFill rotWithShape="1">
          <a:gsLst>
            <a:gs pos="0">
              <a:schemeClr val="dk1">
                <a:tint val="68000"/>
                <a:alpha val="90000"/>
                <a:lumMod val="100000"/>
              </a:schemeClr>
            </a:gs>
            <a:gs pos="100000">
              <a:schemeClr val="dk1"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dk1">
              <a:lumMod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7E92E14C-7437-4DC2-BDC3-8BDF9EAE8377}">
      <dsp:nvSpPr>
        <dsp:cNvPr id="0" name=""/>
        <dsp:cNvSpPr/>
      </dsp:nvSpPr>
      <dsp:spPr>
        <a:xfrm>
          <a:off x="1077406" y="588848"/>
          <a:ext cx="169293" cy="1692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CDAF0-EC1A-4503-94BE-8E1D67D9D348}">
      <dsp:nvSpPr>
        <dsp:cNvPr id="0" name=""/>
        <dsp:cNvSpPr/>
      </dsp:nvSpPr>
      <dsp:spPr>
        <a:xfrm>
          <a:off x="1077406" y="0"/>
          <a:ext cx="2304447" cy="487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Storage</a:t>
          </a:r>
        </a:p>
      </dsp:txBody>
      <dsp:txXfrm>
        <a:off x="1077406" y="0"/>
        <a:ext cx="2304447" cy="487030"/>
      </dsp:txXfrm>
    </dsp:sp>
    <dsp:sp modelId="{ED31A185-742E-493F-B44C-A9831298D5A2}">
      <dsp:nvSpPr>
        <dsp:cNvPr id="0" name=""/>
        <dsp:cNvSpPr/>
      </dsp:nvSpPr>
      <dsp:spPr>
        <a:xfrm>
          <a:off x="1077406" y="983465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97087-82DA-4767-B283-CB9EFF08D1CD}">
      <dsp:nvSpPr>
        <dsp:cNvPr id="0" name=""/>
        <dsp:cNvSpPr/>
      </dsp:nvSpPr>
      <dsp:spPr>
        <a:xfrm>
          <a:off x="1238717" y="870803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AWS S3</a:t>
          </a:r>
        </a:p>
      </dsp:txBody>
      <dsp:txXfrm>
        <a:off x="1238717" y="870803"/>
        <a:ext cx="2143136" cy="394612"/>
      </dsp:txXfrm>
    </dsp:sp>
    <dsp:sp modelId="{5EE7EC4A-3029-4F06-B872-061100871D68}">
      <dsp:nvSpPr>
        <dsp:cNvPr id="0" name=""/>
        <dsp:cNvSpPr/>
      </dsp:nvSpPr>
      <dsp:spPr>
        <a:xfrm>
          <a:off x="3497076" y="487030"/>
          <a:ext cx="2304447" cy="271111"/>
        </a:xfrm>
        <a:prstGeom prst="rect">
          <a:avLst/>
        </a:prstGeom>
        <a:solidFill>
          <a:schemeClr val="accent5">
            <a:shade val="80000"/>
            <a:hueOff val="-50148"/>
            <a:satOff val="-3925"/>
            <a:lumOff val="9948"/>
            <a:alphaOff val="0"/>
          </a:schemeClr>
        </a:solidFill>
        <a:ln w="22225" cap="rnd" cmpd="sng" algn="ctr">
          <a:solidFill>
            <a:schemeClr val="accent5">
              <a:shade val="80000"/>
              <a:hueOff val="-50148"/>
              <a:satOff val="-3925"/>
              <a:lumOff val="99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4A947-0CDB-46A3-B53A-84C8E0FA9DA0}">
      <dsp:nvSpPr>
        <dsp:cNvPr id="0" name=""/>
        <dsp:cNvSpPr/>
      </dsp:nvSpPr>
      <dsp:spPr>
        <a:xfrm>
          <a:off x="3497076" y="588848"/>
          <a:ext cx="169293" cy="1692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50148"/>
              <a:satOff val="-3925"/>
              <a:lumOff val="99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22C20-742F-4169-BA44-F1D374C96E53}">
      <dsp:nvSpPr>
        <dsp:cNvPr id="0" name=""/>
        <dsp:cNvSpPr/>
      </dsp:nvSpPr>
      <dsp:spPr>
        <a:xfrm>
          <a:off x="3497076" y="0"/>
          <a:ext cx="2304447" cy="487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Applications</a:t>
          </a:r>
        </a:p>
      </dsp:txBody>
      <dsp:txXfrm>
        <a:off x="3497076" y="0"/>
        <a:ext cx="2304447" cy="487030"/>
      </dsp:txXfrm>
    </dsp:sp>
    <dsp:sp modelId="{C9494BFF-7382-4968-9B41-58E5D216C8BD}">
      <dsp:nvSpPr>
        <dsp:cNvPr id="0" name=""/>
        <dsp:cNvSpPr/>
      </dsp:nvSpPr>
      <dsp:spPr>
        <a:xfrm>
          <a:off x="3497076" y="983465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10030"/>
              <a:satOff val="-785"/>
              <a:lumOff val="19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4500D-93B8-4786-9360-A52F46B31CFB}">
      <dsp:nvSpPr>
        <dsp:cNvPr id="0" name=""/>
        <dsp:cNvSpPr/>
      </dsp:nvSpPr>
      <dsp:spPr>
        <a:xfrm>
          <a:off x="3658387" y="870803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</a:t>
          </a:r>
        </a:p>
      </dsp:txBody>
      <dsp:txXfrm>
        <a:off x="3658387" y="870803"/>
        <a:ext cx="2143136" cy="394612"/>
      </dsp:txXfrm>
    </dsp:sp>
    <dsp:sp modelId="{35F298CB-5C4F-4251-9CF7-6A49F34B0155}">
      <dsp:nvSpPr>
        <dsp:cNvPr id="0" name=""/>
        <dsp:cNvSpPr/>
      </dsp:nvSpPr>
      <dsp:spPr>
        <a:xfrm>
          <a:off x="3497076" y="1378078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20059"/>
              <a:satOff val="-1570"/>
              <a:lumOff val="39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02590-BBA5-47F3-928F-2BD50D0E0FA1}">
      <dsp:nvSpPr>
        <dsp:cNvPr id="0" name=""/>
        <dsp:cNvSpPr/>
      </dsp:nvSpPr>
      <dsp:spPr>
        <a:xfrm>
          <a:off x="3658387" y="1265416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Pandas</a:t>
          </a:r>
        </a:p>
      </dsp:txBody>
      <dsp:txXfrm>
        <a:off x="3658387" y="1265416"/>
        <a:ext cx="2143136" cy="394612"/>
      </dsp:txXfrm>
    </dsp:sp>
    <dsp:sp modelId="{A41AC3C3-A98B-4274-BA99-39288F79B00F}">
      <dsp:nvSpPr>
        <dsp:cNvPr id="0" name=""/>
        <dsp:cNvSpPr/>
      </dsp:nvSpPr>
      <dsp:spPr>
        <a:xfrm>
          <a:off x="3497076" y="1772691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30089"/>
              <a:satOff val="-2355"/>
              <a:lumOff val="5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428EE-2122-4D38-8EEF-9BF5E3F95AA8}">
      <dsp:nvSpPr>
        <dsp:cNvPr id="0" name=""/>
        <dsp:cNvSpPr/>
      </dsp:nvSpPr>
      <dsp:spPr>
        <a:xfrm>
          <a:off x="3658387" y="1660029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Scikit Learn</a:t>
          </a:r>
        </a:p>
      </dsp:txBody>
      <dsp:txXfrm>
        <a:off x="3658387" y="1660029"/>
        <a:ext cx="2143136" cy="394612"/>
      </dsp:txXfrm>
    </dsp:sp>
    <dsp:sp modelId="{280EE2CD-0116-4AAC-990C-A75A885D387E}">
      <dsp:nvSpPr>
        <dsp:cNvPr id="0" name=""/>
        <dsp:cNvSpPr/>
      </dsp:nvSpPr>
      <dsp:spPr>
        <a:xfrm>
          <a:off x="3497076" y="2167303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40118"/>
              <a:satOff val="-3140"/>
              <a:lumOff val="7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E6D0-DF74-4D4F-B8C5-8B05DF05C571}">
      <dsp:nvSpPr>
        <dsp:cNvPr id="0" name=""/>
        <dsp:cNvSpPr/>
      </dsp:nvSpPr>
      <dsp:spPr>
        <a:xfrm>
          <a:off x="3658387" y="2054641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TensorFlow</a:t>
          </a:r>
        </a:p>
      </dsp:txBody>
      <dsp:txXfrm>
        <a:off x="3658387" y="2054641"/>
        <a:ext cx="2143136" cy="394612"/>
      </dsp:txXfrm>
    </dsp:sp>
    <dsp:sp modelId="{D345DC32-E912-4325-8461-FC68E52C98AB}">
      <dsp:nvSpPr>
        <dsp:cNvPr id="0" name=""/>
        <dsp:cNvSpPr/>
      </dsp:nvSpPr>
      <dsp:spPr>
        <a:xfrm>
          <a:off x="3497076" y="2561916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50148"/>
              <a:satOff val="-3925"/>
              <a:lumOff val="99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C7EB2-1271-4D59-B1D6-348F99BC7EE9}">
      <dsp:nvSpPr>
        <dsp:cNvPr id="0" name=""/>
        <dsp:cNvSpPr/>
      </dsp:nvSpPr>
      <dsp:spPr>
        <a:xfrm>
          <a:off x="3658387" y="2449254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Flask</a:t>
          </a:r>
        </a:p>
      </dsp:txBody>
      <dsp:txXfrm>
        <a:off x="3658387" y="2449254"/>
        <a:ext cx="2143136" cy="394612"/>
      </dsp:txXfrm>
    </dsp:sp>
    <dsp:sp modelId="{55CAE2BF-E51D-4C64-B24F-B186155FD177}">
      <dsp:nvSpPr>
        <dsp:cNvPr id="0" name=""/>
        <dsp:cNvSpPr/>
      </dsp:nvSpPr>
      <dsp:spPr>
        <a:xfrm>
          <a:off x="3497076" y="2956529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60178"/>
              <a:satOff val="-4710"/>
              <a:lumOff val="1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AC936-BD72-4033-ABF9-6C477B7FEE47}">
      <dsp:nvSpPr>
        <dsp:cNvPr id="0" name=""/>
        <dsp:cNvSpPr/>
      </dsp:nvSpPr>
      <dsp:spPr>
        <a:xfrm>
          <a:off x="3658387" y="2843867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XGBoost</a:t>
          </a:r>
          <a:endParaRPr lang="en-US" sz="1400" kern="1200" dirty="0"/>
        </a:p>
      </dsp:txBody>
      <dsp:txXfrm>
        <a:off x="3658387" y="2843867"/>
        <a:ext cx="2143136" cy="394612"/>
      </dsp:txXfrm>
    </dsp:sp>
    <dsp:sp modelId="{8667982C-EAF8-4E01-832E-1A8A884E13E0}">
      <dsp:nvSpPr>
        <dsp:cNvPr id="0" name=""/>
        <dsp:cNvSpPr/>
      </dsp:nvSpPr>
      <dsp:spPr>
        <a:xfrm>
          <a:off x="3497076" y="3351142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70207"/>
              <a:satOff val="-5495"/>
              <a:lumOff val="139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86779-116B-4C1F-801F-4EABC2426305}">
      <dsp:nvSpPr>
        <dsp:cNvPr id="0" name=""/>
        <dsp:cNvSpPr/>
      </dsp:nvSpPr>
      <dsp:spPr>
        <a:xfrm>
          <a:off x="3658387" y="3238480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Lightgbm</a:t>
          </a:r>
          <a:endParaRPr lang="en-US" sz="1400" kern="1200" dirty="0"/>
        </a:p>
      </dsp:txBody>
      <dsp:txXfrm>
        <a:off x="3658387" y="3238480"/>
        <a:ext cx="2143136" cy="394612"/>
      </dsp:txXfrm>
    </dsp:sp>
    <dsp:sp modelId="{79F3CD40-48F9-400B-8720-B24193D24508}">
      <dsp:nvSpPr>
        <dsp:cNvPr id="0" name=""/>
        <dsp:cNvSpPr/>
      </dsp:nvSpPr>
      <dsp:spPr>
        <a:xfrm>
          <a:off x="3497076" y="3745754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80237"/>
              <a:satOff val="-6279"/>
              <a:lumOff val="159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C25C0-7216-4560-9C35-8590300E4CAF}">
      <dsp:nvSpPr>
        <dsp:cNvPr id="0" name=""/>
        <dsp:cNvSpPr/>
      </dsp:nvSpPr>
      <dsp:spPr>
        <a:xfrm>
          <a:off x="3658387" y="3633092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Pickle</a:t>
          </a:r>
        </a:p>
      </dsp:txBody>
      <dsp:txXfrm>
        <a:off x="3658387" y="3633092"/>
        <a:ext cx="2143136" cy="394612"/>
      </dsp:txXfrm>
    </dsp:sp>
    <dsp:sp modelId="{626C4BDC-C0F1-4D84-B0B2-FCC5FA6EB895}">
      <dsp:nvSpPr>
        <dsp:cNvPr id="0" name=""/>
        <dsp:cNvSpPr/>
      </dsp:nvSpPr>
      <dsp:spPr>
        <a:xfrm>
          <a:off x="3497076" y="4140367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90266"/>
              <a:satOff val="-7064"/>
              <a:lumOff val="179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F30CC-7F53-44B9-B874-C3CA936C7D03}">
      <dsp:nvSpPr>
        <dsp:cNvPr id="0" name=""/>
        <dsp:cNvSpPr/>
      </dsp:nvSpPr>
      <dsp:spPr>
        <a:xfrm>
          <a:off x="3658387" y="4027705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Hyperas</a:t>
          </a:r>
          <a:endParaRPr lang="en-US" sz="1400" kern="1200" dirty="0"/>
        </a:p>
      </dsp:txBody>
      <dsp:txXfrm>
        <a:off x="3658387" y="4027705"/>
        <a:ext cx="2143136" cy="394612"/>
      </dsp:txXfrm>
    </dsp:sp>
    <dsp:sp modelId="{8CA2EC57-6975-42F7-AD47-AF790CA0EE6F}">
      <dsp:nvSpPr>
        <dsp:cNvPr id="0" name=""/>
        <dsp:cNvSpPr/>
      </dsp:nvSpPr>
      <dsp:spPr>
        <a:xfrm>
          <a:off x="3497076" y="4534980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100296"/>
              <a:satOff val="-7849"/>
              <a:lumOff val="198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4245F-2DFC-4ABB-8508-0A1E634ACA5C}">
      <dsp:nvSpPr>
        <dsp:cNvPr id="0" name=""/>
        <dsp:cNvSpPr/>
      </dsp:nvSpPr>
      <dsp:spPr>
        <a:xfrm>
          <a:off x="3658387" y="4422318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GridSearchCV</a:t>
          </a:r>
          <a:endParaRPr lang="en-US" sz="1400" kern="1200" dirty="0"/>
        </a:p>
      </dsp:txBody>
      <dsp:txXfrm>
        <a:off x="3658387" y="4422318"/>
        <a:ext cx="2143136" cy="394612"/>
      </dsp:txXfrm>
    </dsp:sp>
    <dsp:sp modelId="{F5216BB6-1F28-49F8-A419-DEEDCA2A88A6}">
      <dsp:nvSpPr>
        <dsp:cNvPr id="0" name=""/>
        <dsp:cNvSpPr/>
      </dsp:nvSpPr>
      <dsp:spPr>
        <a:xfrm>
          <a:off x="3497076" y="4929593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110326"/>
              <a:satOff val="-8634"/>
              <a:lumOff val="218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AB709-607B-41FC-995E-308184477C43}">
      <dsp:nvSpPr>
        <dsp:cNvPr id="0" name=""/>
        <dsp:cNvSpPr/>
      </dsp:nvSpPr>
      <dsp:spPr>
        <a:xfrm>
          <a:off x="3658387" y="4816931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RandomizedSearchCV</a:t>
          </a:r>
          <a:endParaRPr lang="en-US" sz="1400" kern="1200" dirty="0"/>
        </a:p>
      </dsp:txBody>
      <dsp:txXfrm>
        <a:off x="3658387" y="4816931"/>
        <a:ext cx="2143136" cy="394612"/>
      </dsp:txXfrm>
    </dsp:sp>
    <dsp:sp modelId="{D0BB9FCB-98D4-4DB2-A300-A86B6641516F}">
      <dsp:nvSpPr>
        <dsp:cNvPr id="0" name=""/>
        <dsp:cNvSpPr/>
      </dsp:nvSpPr>
      <dsp:spPr>
        <a:xfrm>
          <a:off x="5916746" y="487030"/>
          <a:ext cx="2304447" cy="271111"/>
        </a:xfrm>
        <a:prstGeom prst="rect">
          <a:avLst/>
        </a:prstGeom>
        <a:gradFill rotWithShape="1">
          <a:gsLst>
            <a:gs pos="0">
              <a:schemeClr val="dk1">
                <a:tint val="68000"/>
                <a:alpha val="90000"/>
                <a:lumMod val="100000"/>
              </a:schemeClr>
            </a:gs>
            <a:gs pos="100000">
              <a:schemeClr val="dk1">
                <a:tint val="90000"/>
                <a:lumMod val="95000"/>
              </a:schemeClr>
            </a:gs>
          </a:gsLst>
          <a:lin ang="5400000" scaled="1"/>
        </a:gradFill>
        <a:ln w="12700" cap="rnd" cmpd="sng" algn="ctr">
          <a:solidFill>
            <a:schemeClr val="dk1">
              <a:lumMod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3C7DA583-0C90-4DF7-9FE2-D6DADC8500C1}">
      <dsp:nvSpPr>
        <dsp:cNvPr id="0" name=""/>
        <dsp:cNvSpPr/>
      </dsp:nvSpPr>
      <dsp:spPr>
        <a:xfrm>
          <a:off x="5916746" y="588848"/>
          <a:ext cx="169293" cy="1692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100296"/>
              <a:satOff val="-7849"/>
              <a:lumOff val="198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E0F4D-38E3-406A-8410-273FE8E92CCC}">
      <dsp:nvSpPr>
        <dsp:cNvPr id="0" name=""/>
        <dsp:cNvSpPr/>
      </dsp:nvSpPr>
      <dsp:spPr>
        <a:xfrm>
          <a:off x="5916746" y="0"/>
          <a:ext cx="2304447" cy="487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Visualization</a:t>
          </a:r>
        </a:p>
      </dsp:txBody>
      <dsp:txXfrm>
        <a:off x="5916746" y="0"/>
        <a:ext cx="2304447" cy="487030"/>
      </dsp:txXfrm>
    </dsp:sp>
    <dsp:sp modelId="{06B00D72-6D7B-46D6-9B91-3F4471DE5775}">
      <dsp:nvSpPr>
        <dsp:cNvPr id="0" name=""/>
        <dsp:cNvSpPr/>
      </dsp:nvSpPr>
      <dsp:spPr>
        <a:xfrm>
          <a:off x="5916746" y="983465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120355"/>
              <a:satOff val="-9419"/>
              <a:lumOff val="23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3F89D-00DE-4B5E-AF8C-0542DABD935D}">
      <dsp:nvSpPr>
        <dsp:cNvPr id="0" name=""/>
        <dsp:cNvSpPr/>
      </dsp:nvSpPr>
      <dsp:spPr>
        <a:xfrm>
          <a:off x="6078057" y="870803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HTML</a:t>
          </a:r>
        </a:p>
      </dsp:txBody>
      <dsp:txXfrm>
        <a:off x="6078057" y="870803"/>
        <a:ext cx="2143136" cy="394612"/>
      </dsp:txXfrm>
    </dsp:sp>
    <dsp:sp modelId="{D54D4D8E-744F-42B0-8F65-1E5B838FD041}">
      <dsp:nvSpPr>
        <dsp:cNvPr id="0" name=""/>
        <dsp:cNvSpPr/>
      </dsp:nvSpPr>
      <dsp:spPr>
        <a:xfrm>
          <a:off x="5916746" y="1378078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130385"/>
              <a:satOff val="-10204"/>
              <a:lumOff val="25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D3413-ACF8-49E9-BD2B-AAC360DC227B}">
      <dsp:nvSpPr>
        <dsp:cNvPr id="0" name=""/>
        <dsp:cNvSpPr/>
      </dsp:nvSpPr>
      <dsp:spPr>
        <a:xfrm>
          <a:off x="6078057" y="1265416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CSS</a:t>
          </a:r>
        </a:p>
      </dsp:txBody>
      <dsp:txXfrm>
        <a:off x="6078057" y="1265416"/>
        <a:ext cx="2143136" cy="394612"/>
      </dsp:txXfrm>
    </dsp:sp>
    <dsp:sp modelId="{327760EB-0EF5-40F2-9A2F-4F0D953D30F0}">
      <dsp:nvSpPr>
        <dsp:cNvPr id="0" name=""/>
        <dsp:cNvSpPr/>
      </dsp:nvSpPr>
      <dsp:spPr>
        <a:xfrm>
          <a:off x="5916746" y="1772691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140414"/>
              <a:satOff val="-10989"/>
              <a:lumOff val="27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74CF0-778B-43B4-9532-F75FE25458B6}">
      <dsp:nvSpPr>
        <dsp:cNvPr id="0" name=""/>
        <dsp:cNvSpPr/>
      </dsp:nvSpPr>
      <dsp:spPr>
        <a:xfrm>
          <a:off x="6078057" y="1660029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Java Script</a:t>
          </a:r>
        </a:p>
      </dsp:txBody>
      <dsp:txXfrm>
        <a:off x="6078057" y="1660029"/>
        <a:ext cx="2143136" cy="394612"/>
      </dsp:txXfrm>
    </dsp:sp>
    <dsp:sp modelId="{6265DBBF-BAF3-479A-B5BB-B47CD7898819}">
      <dsp:nvSpPr>
        <dsp:cNvPr id="0" name=""/>
        <dsp:cNvSpPr/>
      </dsp:nvSpPr>
      <dsp:spPr>
        <a:xfrm>
          <a:off x="5916746" y="2167303"/>
          <a:ext cx="169288" cy="169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150444"/>
              <a:satOff val="-11774"/>
              <a:lumOff val="29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A42DC-7981-43E8-A4D3-E83C88DE1308}">
      <dsp:nvSpPr>
        <dsp:cNvPr id="0" name=""/>
        <dsp:cNvSpPr/>
      </dsp:nvSpPr>
      <dsp:spPr>
        <a:xfrm>
          <a:off x="6078057" y="2054641"/>
          <a:ext cx="2143136" cy="39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Tableau</a:t>
          </a:r>
        </a:p>
      </dsp:txBody>
      <dsp:txXfrm>
        <a:off x="6078057" y="2054641"/>
        <a:ext cx="2143136" cy="394612"/>
      </dsp:txXfrm>
    </dsp:sp>
    <dsp:sp modelId="{B0D3B182-6837-4A9E-938E-52C57DFFD03A}">
      <dsp:nvSpPr>
        <dsp:cNvPr id="0" name=""/>
        <dsp:cNvSpPr/>
      </dsp:nvSpPr>
      <dsp:spPr>
        <a:xfrm>
          <a:off x="8336416" y="487030"/>
          <a:ext cx="2304447" cy="271111"/>
        </a:xfrm>
        <a:prstGeom prst="rect">
          <a:avLst/>
        </a:prstGeom>
        <a:solidFill>
          <a:schemeClr val="accent5">
            <a:shade val="80000"/>
            <a:hueOff val="-150444"/>
            <a:satOff val="-11774"/>
            <a:lumOff val="29843"/>
            <a:alphaOff val="0"/>
          </a:schemeClr>
        </a:solidFill>
        <a:ln w="22225" cap="rnd" cmpd="sng" algn="ctr">
          <a:solidFill>
            <a:schemeClr val="accent5">
              <a:shade val="80000"/>
              <a:hueOff val="-150444"/>
              <a:satOff val="-11774"/>
              <a:lumOff val="29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547E-2177-4746-ACA2-EA14781691FC}">
      <dsp:nvSpPr>
        <dsp:cNvPr id="0" name=""/>
        <dsp:cNvSpPr/>
      </dsp:nvSpPr>
      <dsp:spPr>
        <a:xfrm>
          <a:off x="8336416" y="588848"/>
          <a:ext cx="169293" cy="1692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-150444"/>
              <a:satOff val="-11774"/>
              <a:lumOff val="29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01DA6-8CA8-49A3-B692-E71AFE7AEE33}">
      <dsp:nvSpPr>
        <dsp:cNvPr id="0" name=""/>
        <dsp:cNvSpPr/>
      </dsp:nvSpPr>
      <dsp:spPr>
        <a:xfrm>
          <a:off x="8336416" y="0"/>
          <a:ext cx="2304447" cy="487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Cloud Environment</a:t>
          </a:r>
        </a:p>
      </dsp:txBody>
      <dsp:txXfrm>
        <a:off x="8336416" y="0"/>
        <a:ext cx="2304447" cy="487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10/17/2020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10/17/2020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10/17/2020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UK USED CAR SALES ESTIMATOR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Adriana </a:t>
            </a:r>
            <a:r>
              <a:rPr lang="en-US" dirty="0" err="1"/>
              <a:t>ovalle</a:t>
            </a:r>
            <a:r>
              <a:rPr lang="en-US" dirty="0"/>
              <a:t> | DEEPKA </a:t>
            </a:r>
            <a:r>
              <a:rPr lang="en-US" dirty="0" err="1"/>
              <a:t>awasthi</a:t>
            </a:r>
            <a:r>
              <a:rPr lang="en-US" dirty="0"/>
              <a:t> | Maria </a:t>
            </a:r>
            <a:r>
              <a:rPr lang="en-US" dirty="0" err="1"/>
              <a:t>lara</a:t>
            </a:r>
            <a:r>
              <a:rPr lang="en-US" dirty="0"/>
              <a:t>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6AA4604-801C-43B4-A94D-EA006B2C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1" y="3085766"/>
            <a:ext cx="5200650" cy="3343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09153-0D58-406B-8485-236A71441FDE}"/>
              </a:ext>
            </a:extLst>
          </p:cNvPr>
          <p:cNvSpPr txBox="1"/>
          <p:nvPr/>
        </p:nvSpPr>
        <p:spPr>
          <a:xfrm>
            <a:off x="7533186" y="4295905"/>
            <a:ext cx="234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OCTOBER 20, 2020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FAF66-7BD8-453C-8535-AA11BAE9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24" y="1620425"/>
            <a:ext cx="11029615" cy="93941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This application will help UK sellers of used cars to estimate a bestselling value for their cars based on:  make, model, transmission,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mileage, fuel type, miles per gallon (mpg), and engine size.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FE9D38-BDEE-4F41-94BE-7E5CA154CD9B}"/>
              </a:ext>
            </a:extLst>
          </p:cNvPr>
          <p:cNvSpPr txBox="1">
            <a:spLocks/>
          </p:cNvSpPr>
          <p:nvPr/>
        </p:nvSpPr>
        <p:spPr>
          <a:xfrm>
            <a:off x="672632" y="3058922"/>
            <a:ext cx="11029616" cy="740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source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E743F-D160-4382-BCB2-3A8AB757C40A}"/>
              </a:ext>
            </a:extLst>
          </p:cNvPr>
          <p:cNvSpPr/>
          <p:nvPr/>
        </p:nvSpPr>
        <p:spPr>
          <a:xfrm>
            <a:off x="0" y="3182759"/>
            <a:ext cx="435429" cy="361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C8EA6E0-A6CD-40FA-A930-AA8814007C1B}"/>
              </a:ext>
            </a:extLst>
          </p:cNvPr>
          <p:cNvSpPr txBox="1">
            <a:spLocks/>
          </p:cNvSpPr>
          <p:nvPr/>
        </p:nvSpPr>
        <p:spPr>
          <a:xfrm>
            <a:off x="672632" y="3949967"/>
            <a:ext cx="11029615" cy="93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Kaggle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47B1B4-32CF-4FD3-8BF0-E29A3A9F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74" y="4353783"/>
            <a:ext cx="10380618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AE31812-8556-4837-A1A7-5C021C1C8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833419"/>
              </p:ext>
            </p:extLst>
          </p:nvPr>
        </p:nvGraphicFramePr>
        <p:xfrm>
          <a:off x="231074" y="1442312"/>
          <a:ext cx="11718270" cy="5219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DBF5550-0842-481D-949C-F9F2BE347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28" y="2639998"/>
            <a:ext cx="2228295" cy="8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15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analyzed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D538710-38EE-49C4-B440-21576CFA6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61913"/>
              </p:ext>
            </p:extLst>
          </p:nvPr>
        </p:nvGraphicFramePr>
        <p:xfrm>
          <a:off x="882469" y="1442312"/>
          <a:ext cx="9550401" cy="5161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83467">
                  <a:extLst>
                    <a:ext uri="{9D8B030D-6E8A-4147-A177-3AD203B41FA5}">
                      <a16:colId xmlns:a16="http://schemas.microsoft.com/office/drawing/2014/main" val="558883204"/>
                    </a:ext>
                  </a:extLst>
                </a:gridCol>
                <a:gridCol w="3183467">
                  <a:extLst>
                    <a:ext uri="{9D8B030D-6E8A-4147-A177-3AD203B41FA5}">
                      <a16:colId xmlns:a16="http://schemas.microsoft.com/office/drawing/2014/main" val="3678366201"/>
                    </a:ext>
                  </a:extLst>
                </a:gridCol>
                <a:gridCol w="3183467">
                  <a:extLst>
                    <a:ext uri="{9D8B030D-6E8A-4147-A177-3AD203B41FA5}">
                      <a16:colId xmlns:a16="http://schemas.microsoft.com/office/drawing/2014/main" val="2160437298"/>
                    </a:ext>
                  </a:extLst>
                </a:gridCol>
              </a:tblGrid>
              <a:tr h="56520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04455"/>
                  </a:ext>
                </a:extLst>
              </a:tr>
              <a:tr h="565205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93859"/>
                  </a:ext>
                </a:extLst>
              </a:tr>
              <a:tr h="565205">
                <a:tc>
                  <a:txBody>
                    <a:bodyPr/>
                    <a:lstStyle/>
                    <a:p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47585"/>
                  </a:ext>
                </a:extLst>
              </a:tr>
              <a:tr h="565205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42409"/>
                  </a:ext>
                </a:extLst>
              </a:tr>
              <a:tr h="565205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95321"/>
                  </a:ext>
                </a:extLst>
              </a:tr>
              <a:tr h="5652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XGB Regressor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68120"/>
                  </a:ext>
                </a:extLst>
              </a:tr>
              <a:tr h="565205">
                <a:tc>
                  <a:txBody>
                    <a:bodyPr/>
                    <a:lstStyle/>
                    <a:p>
                      <a:r>
                        <a:rPr lang="en-US" dirty="0"/>
                        <a:t>LGBM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69464"/>
                  </a:ext>
                </a:extLst>
              </a:tr>
              <a:tr h="565205">
                <a:tc>
                  <a:txBody>
                    <a:bodyPr/>
                    <a:lstStyle/>
                    <a:p>
                      <a:r>
                        <a:rPr lang="en-US" dirty="0"/>
                        <a:t>Gradient Boosting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46723"/>
                  </a:ext>
                </a:extLst>
              </a:tr>
              <a:tr h="565205">
                <a:tc>
                  <a:txBody>
                    <a:bodyPr/>
                    <a:lstStyle/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890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D84F60E-E48A-4EEF-ADF8-B017C7F0AA59}"/>
              </a:ext>
            </a:extLst>
          </p:cNvPr>
          <p:cNvSpPr/>
          <p:nvPr/>
        </p:nvSpPr>
        <p:spPr>
          <a:xfrm>
            <a:off x="701336" y="4216893"/>
            <a:ext cx="9934113" cy="740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0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54</TotalTime>
  <Words>117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Helvetica Light</vt:lpstr>
      <vt:lpstr>Wingdings 2</vt:lpstr>
      <vt:lpstr>DividendVTI</vt:lpstr>
      <vt:lpstr>UK USED CAR SALES ESTIMATOR</vt:lpstr>
      <vt:lpstr>OBJECTIVE</vt:lpstr>
      <vt:lpstr>TECHNOLOGIES USED</vt:lpstr>
      <vt:lpstr>Models analyzed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Adriana Ovalle</dc:creator>
  <cp:lastModifiedBy>Adriana Ovalle</cp:lastModifiedBy>
  <cp:revision>15</cp:revision>
  <dcterms:created xsi:type="dcterms:W3CDTF">2020-10-17T23:48:30Z</dcterms:created>
  <dcterms:modified xsi:type="dcterms:W3CDTF">2020-10-18T00:43:14Z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