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574e10ec-c6b0-4352-8587-1679f03c79fe/com.whatsapp.provider.media/Employee_Dataset.xlsx%20dhanalakshmi%20g-1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574e10ec-c6b0-4352-8587-1679f03c79fe/com.whatsapp.provider.media/Employee_Dataset.xlsx%20dhanalakshmi%20g-1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 dhanalakshmi g.xlsx]Sheet4!PivotTable1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Sheet4!$B$5</c:f>
              <c:strCache>
                <c:ptCount val="1"/>
                <c:pt idx="0">
                  <c:v>No.of Emloyees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Sheet4!$B$6:$B$20</c:f>
              <c:numCache>
                <c:formatCode>General</c:formatCode>
                <c:ptCount val="15"/>
                <c:pt idx="0">
                  <c:v>19.0</c:v>
                </c:pt>
                <c:pt idx="1">
                  <c:v>21.0</c:v>
                </c:pt>
                <c:pt idx="2">
                  <c:v>13.0</c:v>
                </c:pt>
                <c:pt idx="3">
                  <c:v>10.0</c:v>
                </c:pt>
                <c:pt idx="4">
                  <c:v>17.0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16.0</c:v>
                </c:pt>
                <c:pt idx="12">
                  <c:v>18.0</c:v>
                </c:pt>
                <c:pt idx="14">
                  <c:v>190.0</c:v>
                </c:pt>
              </c:numCache>
            </c:numRef>
          </c:val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 Department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Sheet4!$C$6:$C$20</c:f>
              <c:numCache>
                <c:formatCode>General</c:formatCode>
                <c:ptCount val="15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4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9972464"/>
        <c:axId val="539976784"/>
        <c:axId val="0"/>
      </c:bar3DChart>
      <c:catAx>
        <c:axId val="5399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6784"/>
        <c:crosses val="autoZero"/>
        <c:auto val="1"/>
        <c:lblAlgn val="ctr"/>
        <c:lblOffset val="100"/>
        <c:noMultiLvlLbl val="0"/>
      </c:catAx>
      <c:valAx>
        <c:axId val="53997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7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[Employee_Dataset.xlsx dhanalakshmi g.xlsx]Sheet4!PivotTable1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EMPLOYEES</a:t>
            </a:r>
            <a:r>
              <a:rPr lang="en-US" sz="1000" baseline="0"/>
              <a:t> DEPARTMENT ANALYSIS </a:t>
            </a:r>
            <a:endParaRPr lang="en-US" sz="1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Sheet4!$B$5</c:f>
              <c:strCache>
                <c:ptCount val="1"/>
                <c:pt idx="0">
                  <c:v>No.of Emloyees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Sheet4!$B$6:$B$20</c:f>
              <c:numCache>
                <c:formatCode>General</c:formatCode>
                <c:ptCount val="15"/>
                <c:pt idx="0">
                  <c:v>19.0</c:v>
                </c:pt>
                <c:pt idx="1">
                  <c:v>21.0</c:v>
                </c:pt>
                <c:pt idx="2">
                  <c:v>13.0</c:v>
                </c:pt>
                <c:pt idx="3">
                  <c:v>10.0</c:v>
                </c:pt>
                <c:pt idx="4">
                  <c:v>17.0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16.0</c:v>
                </c:pt>
                <c:pt idx="12">
                  <c:v>18.0</c:v>
                </c:pt>
                <c:pt idx="14">
                  <c:v>190.0</c:v>
                </c:pt>
              </c:numCache>
            </c:numRef>
          </c:val>
        </c:ser>
        <c:ser>
          <c:idx val="1"/>
          <c:order val="1"/>
          <c:tx>
            <c:strRef>
              <c:f>Sheet4!$C$5</c:f>
              <c:strCache>
                <c:ptCount val="1"/>
                <c:pt idx="0">
                  <c:v> Department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Sheet4!$A$6:$A$20</c:f>
              <c:strCache>
                <c:ptCount val="15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  <c:pt idx="14">
                  <c:v>Grand Total</c:v>
                </c:pt>
              </c:strCache>
            </c:strRef>
          </c:cat>
          <c:val>
            <c:numRef>
              <c:f>Sheet4!$C$6:$C$20</c:f>
              <c:numCache>
                <c:formatCode>General</c:formatCode>
                <c:ptCount val="15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4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72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D</a:t>
            </a:r>
            <a:r>
              <a:rPr dirty="0" sz="2400" lang="en-US" smtClean="0"/>
              <a:t>e</a:t>
            </a:r>
            <a:r>
              <a:rPr dirty="0" sz="2400" lang="en-US" smtClean="0"/>
              <a:t>e</a:t>
            </a:r>
            <a:r>
              <a:rPr dirty="0" sz="2400" lang="en-US" smtClean="0"/>
              <a:t>p</a:t>
            </a:r>
            <a:r>
              <a:rPr dirty="0" sz="2400" lang="en-US" smtClean="0"/>
              <a:t>i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</a:t>
            </a:r>
            <a:r>
              <a:rPr sz="2400" lang="en-US" smtClean="0"/>
              <a:t>: 3122127</a:t>
            </a:r>
            <a:r>
              <a:rPr sz="2400" lang="en-US" smtClean="0"/>
              <a:t>7</a:t>
            </a:r>
            <a:r>
              <a:rPr sz="2400" lang="en-US" smtClean="0"/>
              <a:t>6</a:t>
            </a:r>
            <a:r>
              <a:rPr sz="2400" lang="en-US" smtClean="0"/>
              <a:t>(unm14512022g</a:t>
            </a:r>
            <a:r>
              <a:rPr sz="2400" lang="en-US" smtClean="0"/>
              <a:t>2</a:t>
            </a:r>
            <a:r>
              <a:rPr sz="2400" lang="en-US" smtClean="0"/>
              <a:t>7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533400" y="1371600"/>
            <a:ext cx="10287000" cy="3901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1"/>
          <p:cNvSpPr txBox="1"/>
          <p:nvPr/>
        </p:nvSpPr>
        <p:spPr>
          <a:xfrm>
            <a:off x="1143000" y="914400"/>
            <a:ext cx="8229600" cy="5171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77267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755332" y="1237212"/>
          <a:ext cx="8012584" cy="444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0" y="595950"/>
          <a:ext cx="9676354" cy="566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762000" y="1447800"/>
            <a:ext cx="9372600" cy="3139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714241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r>
              <a:rPr b="1" dirty="0" sz="2400" lang="en-US"/>
              <a:t>Analyzing Departmental Resource </a:t>
            </a:r>
            <a:r>
              <a:rPr b="1" dirty="0" sz="2400" lang="en-US" smtClean="0"/>
              <a:t>Allocation:</a:t>
            </a:r>
          </a:p>
          <a:p>
            <a:endParaRPr b="1" dirty="0" sz="2400" lang="en-US"/>
          </a:p>
          <a:p>
            <a:r>
              <a:rPr b="1" dirty="0" sz="2400" lang="en-US"/>
              <a:t>Objective:</a:t>
            </a:r>
            <a:r>
              <a:rPr dirty="0" sz="2400" lang="en-US"/>
              <a:t> Analyze resource allocation and identify areas for improvement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Scope:</a:t>
            </a:r>
            <a:r>
              <a:rPr dirty="0" sz="2400" lang="en-US"/>
              <a:t> Data analysis, departmental comparison, efficiency assessment, and recommendations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Expected Outcomes:</a:t>
            </a:r>
            <a:r>
              <a:rPr dirty="0" sz="2400" lang="en-US"/>
              <a:t> Understanding of resource allocation, identification of optimization areas, and actionable recommendations</a:t>
            </a:r>
            <a:r>
              <a:rPr dirty="0" sz="2400" lang="en-US" smtClean="0"/>
              <a:t>.</a:t>
            </a:r>
          </a:p>
          <a:p>
            <a:endParaRPr dirty="0" sz="2400" lang="en-US"/>
          </a:p>
          <a:p>
            <a:r>
              <a:rPr b="1" dirty="0" sz="2400" lang="en-US"/>
              <a:t>Deliverables:</a:t>
            </a:r>
            <a:r>
              <a:rPr dirty="0" sz="2400" lang="en-US"/>
              <a:t> Data analysis report, comparative analysis, efficiency assessment, recommendations, and 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457200" y="1524000"/>
            <a:ext cx="9282112" cy="4384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Analyzing </a:t>
            </a:r>
            <a:r>
              <a:rPr b="1" dirty="0" sz="2400" lang="en-US"/>
              <a:t>Departmental Resource </a:t>
            </a:r>
            <a:r>
              <a:rPr b="1" dirty="0" sz="2400" lang="en-US" smtClean="0"/>
              <a:t>Allocation:</a:t>
            </a:r>
            <a:endParaRPr b="1" dirty="0" sz="2400" lang="en-US"/>
          </a:p>
          <a:p>
            <a:endParaRPr b="1" dirty="0" sz="2400" lang="en-US" smtClean="0"/>
          </a:p>
          <a:p>
            <a:r>
              <a:rPr b="1" dirty="0" sz="2400" lang="en-US" smtClean="0"/>
              <a:t>Purpose</a:t>
            </a:r>
            <a:r>
              <a:rPr b="1" dirty="0" sz="2400" lang="en-US"/>
              <a:t>:</a:t>
            </a:r>
            <a:r>
              <a:rPr dirty="0" sz="2400" lang="en-US"/>
              <a:t> Optimize resource allocation for improved efficiency.</a:t>
            </a:r>
          </a:p>
          <a:p>
            <a:r>
              <a:rPr b="1" dirty="0" sz="2400" lang="en-US"/>
              <a:t>Goals:</a:t>
            </a:r>
            <a:r>
              <a:rPr dirty="0" sz="2400" lang="en-US"/>
              <a:t> Identify imbalances, assess efficiency, and develop recommendations.</a:t>
            </a:r>
          </a:p>
          <a:p>
            <a:r>
              <a:rPr b="1" dirty="0" sz="2400" lang="en-US"/>
              <a:t>Scope:</a:t>
            </a:r>
            <a:r>
              <a:rPr dirty="0" sz="2400" lang="en-US"/>
              <a:t> Data analysis, departmental comparison, efficiency assessment, and recommendations.</a:t>
            </a:r>
          </a:p>
          <a:p>
            <a:r>
              <a:rPr b="1" dirty="0" sz="2400" lang="en-US"/>
              <a:t>Methodology:</a:t>
            </a:r>
            <a:r>
              <a:rPr dirty="0" sz="2400" lang="en-US"/>
              <a:t> Data collection, analysis, comparison, assessment, and recommendation development</a:t>
            </a:r>
            <a:r>
              <a:rPr dirty="0" sz="2400" lang="en-US" smtClean="0"/>
              <a:t>.</a:t>
            </a:r>
            <a:endParaRPr dirty="0" sz="2400" lang="en-US"/>
          </a:p>
          <a:p>
            <a:r>
              <a:rPr b="1" dirty="0" sz="2400" lang="en-US"/>
              <a:t>Deliverables:</a:t>
            </a:r>
            <a:r>
              <a:rPr dirty="0" sz="2400" lang="en-US"/>
              <a:t> Data analysis report, comparative analysis, efficiency assessment, recommendations, and final report/presentation.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Rectangle 1"/>
          <p:cNvSpPr>
            <a:spLocks noChangeArrowheads="1"/>
          </p:cNvSpPr>
          <p:nvPr/>
        </p:nvSpPr>
        <p:spPr bwMode="auto">
          <a:xfrm>
            <a:off x="838200" y="1974057"/>
            <a:ext cx="6624637" cy="1742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3053542" y="1712587"/>
            <a:ext cx="6762750" cy="30632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Rectangle 2"/>
          <p:cNvSpPr/>
          <p:nvPr/>
        </p:nvSpPr>
        <p:spPr>
          <a:xfrm>
            <a:off x="914400" y="1447800"/>
            <a:ext cx="7696200" cy="2885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452619" y="1060192"/>
            <a:ext cx="8534018" cy="451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2024-08-30T05:14:35Z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fb45d1b8425649028dd4255092b47f5b</vt:lpwstr>
  </property>
</Properties>
</file>