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7" r:id="rId22"/>
    <p:sldId id="278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nalyticsindiamag.com/how-to-do-hierarchical-clustering-using-upgma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dbscan.readthedocs.io/en/latest/comparing_clustering_algorithms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057400"/>
            <a:ext cx="749808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AFFINITY PROPOGATION</a:t>
            </a:r>
          </a:p>
          <a:p>
            <a:r>
              <a:rPr lang="en-US" sz="2800" dirty="0" smtClean="0"/>
              <a:t>MEAN SHIFT</a:t>
            </a:r>
          </a:p>
          <a:p>
            <a:r>
              <a:rPr lang="en-US" sz="2800" dirty="0" smtClean="0"/>
              <a:t>SPECTRAL CLUSTERING</a:t>
            </a:r>
          </a:p>
          <a:p>
            <a:r>
              <a:rPr lang="en-US" sz="2800" dirty="0" smtClean="0"/>
              <a:t>DB SCAN CLUSTERING</a:t>
            </a:r>
          </a:p>
          <a:p>
            <a:r>
              <a:rPr lang="en-US" sz="2800" dirty="0" smtClean="0"/>
              <a:t>OPTICS CLUSTERING</a:t>
            </a:r>
          </a:p>
          <a:p>
            <a:r>
              <a:rPr lang="en-US" sz="2800" dirty="0" smtClean="0"/>
              <a:t>BIRCH CLUSTERING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04800"/>
            <a:ext cx="66103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 descr="Mean Shift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886200"/>
            <a:ext cx="609600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752600"/>
            <a:ext cx="6629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Spectral clustering is a powerful unsupervised machine learning algorithm that leverages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theory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algebra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group data points into clusters based on their similarities.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838200"/>
            <a:ext cx="4155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3.SPECTRAL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CLUSTERING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4267200"/>
            <a:ext cx="6019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Unlike traditional clustering methods like K-Means, spectral clustering can identify non-convex and irregularly shaped clusters, making it suitable for complex datasets.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3276600"/>
            <a:ext cx="662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Its looking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nodes in a graph with a small distance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between them.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4" descr="Spectral clustering example in Python #machinelearning #cluster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457200"/>
            <a:ext cx="2743200" cy="129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914400"/>
            <a:ext cx="6934200" cy="707886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SpectralClustering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n_clusters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=2,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assign_labels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='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discretize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',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random_state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=0).fit(X)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05000"/>
            <a:ext cx="6696075" cy="270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64770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 descr="Spectral clustering example in Python #machinelearning #cluster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3733800"/>
            <a:ext cx="5486400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85800"/>
            <a:ext cx="3951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4. DB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SCAN CLUSTERING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09800"/>
            <a:ext cx="76581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500374" y="3244334"/>
            <a:ext cx="4357625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DB=DBSCAN(</a:t>
            </a:r>
            <a:r>
              <a:rPr lang="en-US" dirty="0" err="1" smtClean="0"/>
              <a:t>eps</a:t>
            </a:r>
            <a:r>
              <a:rPr lang="en-US" dirty="0" smtClean="0"/>
              <a:t>=3,min_samples=2</a:t>
            </a:r>
            <a:r>
              <a:rPr lang="en-US" dirty="0" smtClean="0"/>
              <a:t>).</a:t>
            </a:r>
            <a:r>
              <a:rPr lang="en-US" dirty="0" smtClean="0"/>
              <a:t>fit(X)</a:t>
            </a:r>
            <a:endParaRPr lang="en-US" dirty="0"/>
          </a:p>
        </p:txBody>
      </p:sp>
      <p:pic>
        <p:nvPicPr>
          <p:cNvPr id="5" name="Picture 2" descr="DBSCAN DensityBased Clustering Essentials  Datanov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81000"/>
            <a:ext cx="2743200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143000"/>
            <a:ext cx="6629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DBSCAN is one of the many algorithms that is used for customer segmentation. You can use K-means or Hierarchical clustering to get even better results. The clustering algorithms are generally used for recommendation engines, market and customer segmentation, social network Analysis, and document analysis.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2" name="Picture 2" descr="DBSCAN DensityBased Clustering Essentials  Datanov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429000"/>
            <a:ext cx="6400800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609600"/>
            <a:ext cx="3095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5.OPTICS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CLUSTERING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2057400"/>
            <a:ext cx="6934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OPTICS (Ordering Points To Identify the Clustering Structure) is a density-based clustering algorithm that is used to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identify the structure of clusters in data.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is an improvement over the DBSCAN algorithm, as it can find clusters of varying density, which DBSCAN struggles with due to a fixed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eps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parameter.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4267200"/>
            <a:ext cx="6934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OPTICS is particularly useful for datasets where clusters have varying densities and sizes. The algorithm works by ordering points based on their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reachability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distance, allowing for the identification of clusters at multiple levels of density.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6" descr="OPTICS detecting the wrong outlier · Issue #11677 ·  scikit-learn/scikit-learn · GitHu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8600"/>
            <a:ext cx="3657600" cy="1752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3048000"/>
            <a:ext cx="6553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The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min_samples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parameter controls the minimum number of samples required to form a dense region, the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parameter controls the maximum distance between two samples to be considered as a neighborhood, and the </a:t>
            </a: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min_cluster_size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parameter controls the minimum size of a dense region to be considered as a cluster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7000" y="1905000"/>
            <a:ext cx="3605474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OP=OPTICS(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min_samples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=2).fit(X)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685800"/>
            <a:ext cx="65722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748" name="AutoShape 4" descr="OPTICS detecting the wrong outli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50" name="Picture 6" descr="OPTICS detecting the wrong outlier · Issue #11677 ·  scikit-learn/scikit-learn · GitHu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199" y="3505199"/>
            <a:ext cx="6934201" cy="2133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85800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6.BIRCH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CLUSTERING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600" y="1828800"/>
            <a:ext cx="64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BIRCH (Balanced Iterative Reducing and Clustering using Hierarchies) is a clustering algorithm used for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large datasets.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2895600"/>
            <a:ext cx="6324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first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generating a small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compact summary of the large dataset that retains as much information as possible. This smaller summary is then clustered instead of clustering the larger dataset.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4724400"/>
            <a:ext cx="6248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converts data to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tree data structure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centroids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being read off the leaf. And these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centroids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be the final cluster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centroid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or the input for other cluster algorithms like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AgglomerativeClustering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    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6" descr="Fully Explained BIRCH Clustering for Outliers with Python  by Amit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28600"/>
            <a:ext cx="3810000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1.AFFINITY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PROPOGATION CLUSTERING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14600"/>
            <a:ext cx="8382000" cy="45720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Affinity Propagation clustering is a method that autonomously determines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number of clusters without prior specification.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Does not require assumptions about cluster shape or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number of clusters as input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operates by iteratively exchanging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'responsibility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' and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'availability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' messages between data points to efficiently identify exemplars(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excellent model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and form clusters around them.</a:t>
            </a:r>
          </a:p>
        </p:txBody>
      </p:sp>
      <p:pic>
        <p:nvPicPr>
          <p:cNvPr id="4" name="Picture 2" descr="Affinity Propagation in ML | To find the number of clusters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457200"/>
            <a:ext cx="2667000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914400"/>
            <a:ext cx="7162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BIRCH is a scalable clustering method based on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  <a:hlinkClick r:id="rId2"/>
              </a:rPr>
              <a:t>hierarchy clustering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and only requires a one-time scan of the dataset, making it fast for working with large datasets. This algorithm is based on the CF (clustering features) tree. In addition, this algorithm uses a tree-structured summary to create clusters. The tree structure of the given data is built by the BIRCH algorithm called the Clustering feature tree(CF tree)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AutoShape 2" descr="Fully Explained BIRCH Clustering for Outliers with Python  by Amit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Fully Explained BIRCH Clustering for Outliers with Python  by Amit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Fully Explained BIRCH Clustering for Outliers with Python  by Amit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3352800"/>
            <a:ext cx="5257800" cy="2543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838200"/>
            <a:ext cx="7239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BIRCH algorithm has several advantages, including scalability, memory efficiency, and fast clustering, but it also has disadvantages, such as sensitivity to parameter settings and limited ability to handle non-spherical clusters and non-Euclidean distance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metrics.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2895600"/>
            <a:ext cx="708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tree cluster of data points as CF is represented by three numbers (N, LS, SS).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 = Number of items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subclusters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LS =  vector sum of the data points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SS = Sum of the squared data points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image below, we can easily understand the numbers.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9800" y="5334000"/>
            <a:ext cx="4724400" cy="40011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=Birch(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n_clusters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=None)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09600"/>
            <a:ext cx="7543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three parameters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BIRCH algorithm.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Threshold – The maximum number of data samples to be considered in a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subcluster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the leaf node in a CF tree.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Branching_factor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It is the factor that is used to specify the number of CF sub-clusters that can be made in a node.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N_clusters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number of clusters.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743200"/>
            <a:ext cx="67056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762000"/>
            <a:ext cx="662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 descr="BIRCH(Balanced Iterative Reducing and Clustering using Hierarchies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057400"/>
            <a:ext cx="5067300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09600"/>
            <a:ext cx="5334089" cy="4616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err="1" smtClean="0"/>
              <a:t>aff</a:t>
            </a:r>
            <a:r>
              <a:rPr lang="en-US" sz="2400" dirty="0" smtClean="0"/>
              <a:t>=</a:t>
            </a:r>
            <a:r>
              <a:rPr lang="en-US" sz="2400" dirty="0" err="1" smtClean="0"/>
              <a:t>AffinityPropagation</a:t>
            </a:r>
            <a:r>
              <a:rPr lang="en-US" sz="2400" dirty="0" smtClean="0"/>
              <a:t>(</a:t>
            </a:r>
            <a:r>
              <a:rPr lang="en-US" sz="2400" dirty="0" err="1" smtClean="0"/>
              <a:t>random_state</a:t>
            </a:r>
            <a:r>
              <a:rPr lang="en-US" sz="2400" dirty="0" smtClean="0"/>
              <a:t>=5)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38200" y="1295400"/>
            <a:ext cx="7315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serves to control the randomness involved in the model's initialization. Setting a specific random state ensures reproducibility of results, making the clustering process deterministic when the same random state is set.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3124200"/>
            <a:ext cx="74676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The advantages of using Affinity Propagation clustering.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Autonomous Determination of Clusters: Affinity Propagation autonomously determines the number of clusters without requiring the user to specify it beforehand, unlike algorithms like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K-Means that need the number of clusters as input.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143000"/>
            <a:ext cx="7391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Stability Over Runs: Affinity Propagation exhibits better stability over multiple runs compared to some other algorithms, providing consistent results across different executions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2551837"/>
            <a:ext cx="6781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Elimination of Specifying Number of Clusters: Unlike traditional clustering algorithms that require the number of clusters to be predefined, Affinity Propagation eliminates this need, making it more flexible and user-friendly.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4191000"/>
            <a:ext cx="678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Stability Over Runs: Affinity Propagation exhibits better stability over multiple runs compared to some other algorithms, providing consistent results across different executions.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Affinity Propagation in ML | To find the number of clusters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04800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62000"/>
            <a:ext cx="3827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2.Mean Shift Algorithm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2133600"/>
            <a:ext cx="670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     It is 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density-based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clustering method that focuses on finding the regions of high density and iteratively shifting data points towards the highest density of points, hence the name “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mean-shift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.”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4038600"/>
            <a:ext cx="6553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The algorithm does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require any prior information about the number of clusters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present in the data, making it particularly useful for exploratory data analysis.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4" descr="Mean Shift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381000"/>
            <a:ext cx="3429000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14600"/>
            <a:ext cx="76962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905000" y="1143000"/>
            <a:ext cx="5257800" cy="46166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MS=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MeanShift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(bandwidth=0.5).fit(X)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2013" y="1600200"/>
            <a:ext cx="7419975" cy="335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14400"/>
            <a:ext cx="7148513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744</TotalTime>
  <Words>646</Words>
  <Application>Microsoft Office PowerPoint</Application>
  <PresentationFormat>On-screen Show (4:3)</PresentationFormat>
  <Paragraphs>54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Solstice</vt:lpstr>
      <vt:lpstr>CLUSTERING ALGORITHMS</vt:lpstr>
      <vt:lpstr>1.AFFINITY PROPOGATION CLUSTERING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 Assignment</dc:title>
  <dc:creator>Lenovo</dc:creator>
  <cp:lastModifiedBy>Lenovo</cp:lastModifiedBy>
  <cp:revision>72</cp:revision>
  <dcterms:created xsi:type="dcterms:W3CDTF">2006-08-16T00:00:00Z</dcterms:created>
  <dcterms:modified xsi:type="dcterms:W3CDTF">2024-04-04T05:17:32Z</dcterms:modified>
</cp:coreProperties>
</file>