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1" d="100"/>
          <a:sy n="91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Lenovo\Documents\Sound%20recordings\Recording.m4a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79025"/>
            <a:ext cx="5943600" cy="257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990600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1.5?</a:t>
            </a:r>
            <a:endParaRPr lang="en-US" sz="2800" b="1" dirty="0"/>
          </a:p>
        </p:txBody>
      </p:sp>
      <p:pic>
        <p:nvPicPr>
          <p:cNvPr id="21" name="Recording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3352800"/>
            <a:ext cx="304800" cy="304800"/>
          </a:xfrm>
          <a:prstGeom prst="rect">
            <a:avLst/>
          </a:prstGeom>
        </p:spPr>
      </p:pic>
      <p:pic>
        <p:nvPicPr>
          <p:cNvPr id="22" name="Recording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4495800" y="9296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51499"/>
            <a:ext cx="5943600" cy="395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47738"/>
            <a:ext cx="79248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7724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3</Words>
  <Application>Microsoft Office PowerPoint</Application>
  <PresentationFormat>On-screen Show (4:3)</PresentationFormat>
  <Paragraphs>1</Paragraphs>
  <Slides>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15</cp:revision>
  <dcterms:created xsi:type="dcterms:W3CDTF">2006-08-16T00:00:00Z</dcterms:created>
  <dcterms:modified xsi:type="dcterms:W3CDTF">2024-04-11T08:50:06Z</dcterms:modified>
</cp:coreProperties>
</file>