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FACE </a:t>
            </a:r>
            <a:r>
              <a:rPr lang="en-US" b="1" dirty="0" smtClean="0">
                <a:latin typeface="Baskerville Old Face" pitchFamily="18" charset="0"/>
              </a:rPr>
              <a:t>RECOGNITION</a:t>
            </a:r>
            <a:br>
              <a:rPr lang="en-US" b="1" dirty="0" smtClean="0">
                <a:latin typeface="Baskerville Old Face" pitchFamily="18" charset="0"/>
              </a:rPr>
            </a:br>
            <a:r>
              <a:rPr lang="en-US" b="1" dirty="0" smtClean="0">
                <a:latin typeface="Baskerville Old Face" pitchFamily="18" charset="0"/>
              </a:rPr>
              <a:t>(With Mask or Without Mask)</a:t>
            </a:r>
            <a:endParaRPr lang="en-US" b="1" dirty="0">
              <a:latin typeface="Baskerville Old Face" pitchFamily="18" charset="0"/>
            </a:endParaRPr>
          </a:p>
        </p:txBody>
      </p:sp>
      <p:pic>
        <p:nvPicPr>
          <p:cNvPr id="1026" name="Picture 2" descr="E:\Hope\AI Course Tamil\Week11-Deep Learning Module\Facemask\dataset\with_mask\0_0_0 copy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1066800" cy="1266825"/>
          </a:xfrm>
          <a:prstGeom prst="rect">
            <a:avLst/>
          </a:prstGeom>
          <a:noFill/>
        </p:spPr>
      </p:pic>
      <p:pic>
        <p:nvPicPr>
          <p:cNvPr id="1027" name="Picture 3" descr="E:\Hope\AI Course Tamil\Week11-Deep Learning Module\Facemask\dataset\without_mask\0_0_chenyao_00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05200"/>
            <a:ext cx="11430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askerville Old Face" pitchFamily="18" charset="0"/>
              </a:rPr>
              <a:t>FACE RECOGNITION OVERVIEW</a:t>
            </a:r>
            <a:endParaRPr lang="en-US" sz="2400" b="1" dirty="0">
              <a:latin typeface="Baskerville Old Fac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8382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Photo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2672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2514600"/>
            <a:ext cx="2286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ready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25146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to our created Model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1295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the Face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2209800"/>
            <a:ext cx="1905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of Preprocessing(</a:t>
            </a:r>
            <a:r>
              <a:rPr lang="en-US" dirty="0" err="1" smtClean="0"/>
              <a:t>Pretrained</a:t>
            </a:r>
            <a:r>
              <a:rPr lang="en-US" dirty="0" smtClean="0"/>
              <a:t>) crop the image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762000"/>
            <a:ext cx="2438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with </a:t>
            </a:r>
            <a:r>
              <a:rPr lang="en-US" dirty="0" smtClean="0"/>
              <a:t>Background present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0" y="762000"/>
            <a:ext cx="1981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Brain Accepts only Face With Mask or Non Mask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514600" y="1143000"/>
            <a:ext cx="609600" cy="15240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562600" y="1219200"/>
            <a:ext cx="609600" cy="15240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086600" y="16002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5562600" y="2743200"/>
            <a:ext cx="685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590800" y="2743200"/>
            <a:ext cx="685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752600" y="3200400"/>
            <a:ext cx="152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362200" y="45720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askerville Old Face" pitchFamily="18" charset="0"/>
              </a:rPr>
              <a:t>TRAIN MASK </a:t>
            </a:r>
            <a:r>
              <a:rPr lang="en-US" sz="2000" b="1" dirty="0" smtClean="0">
                <a:latin typeface="Baskerville Old Face" pitchFamily="18" charset="0"/>
              </a:rPr>
              <a:t>DETECT(Coding Explain)</a:t>
            </a:r>
            <a:endParaRPr lang="en-US" sz="2000" b="1" dirty="0">
              <a:latin typeface="Baskerville Old Fac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 Image Path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6858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 the image</a:t>
            </a:r>
          </a:p>
          <a:p>
            <a:pPr algn="ctr"/>
            <a:r>
              <a:rPr lang="en-US" dirty="0" smtClean="0"/>
              <a:t>Data</a:t>
            </a:r>
            <a:r>
              <a:rPr lang="en-US" dirty="0" smtClean="0">
                <a:sym typeface="Wingdings" pitchFamily="2" charset="2"/>
              </a:rPr>
              <a:t> Input</a:t>
            </a:r>
          </a:p>
          <a:p>
            <a:pPr algn="ctr"/>
            <a:r>
              <a:rPr lang="en-US" dirty="0" err="1" smtClean="0">
                <a:sym typeface="Wingdings" pitchFamily="2" charset="2"/>
              </a:rPr>
              <a:t>LabelOutput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8382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and Label Changed to Numbers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38100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 and compile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22860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MobileNetv2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Pretrained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838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Train and Test 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400" y="2362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Weights</a:t>
            </a:r>
            <a:r>
              <a:rPr lang="en-US" dirty="0" smtClean="0"/>
              <a:t> of Best 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2362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Best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23622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Head Model </a:t>
            </a:r>
            <a:r>
              <a:rPr lang="en-US" dirty="0" smtClean="0"/>
              <a:t>run with weights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8100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Freeze the Train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62800" y="37338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 the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3810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basemodel,headmodel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5257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of Test set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48200" y="52578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report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71600" y="5257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and Loss Accuracy Graph Plot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981200" y="1143000"/>
            <a:ext cx="381000" cy="152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724400" y="114300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010400" y="1219200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077200" y="1600200"/>
            <a:ext cx="228600" cy="685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6096000" y="2667000"/>
            <a:ext cx="914400" cy="1524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191000" y="2667000"/>
            <a:ext cx="533400" cy="2286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2286000" y="2667000"/>
            <a:ext cx="533400" cy="2286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295400" y="3124200"/>
            <a:ext cx="228600" cy="685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flipV="1">
            <a:off x="2286000" y="4114800"/>
            <a:ext cx="7620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flipV="1">
            <a:off x="4419600" y="4114800"/>
            <a:ext cx="6096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flipV="1">
            <a:off x="6400800" y="4038600"/>
            <a:ext cx="7620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543800" y="4495800"/>
            <a:ext cx="228600" cy="762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6096000" y="5562600"/>
            <a:ext cx="609600" cy="2286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>
            <a:off x="3733800" y="5486400"/>
            <a:ext cx="914400" cy="3048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askerville Old Face" pitchFamily="18" charset="0"/>
              </a:rPr>
              <a:t>DETECT MASK(APPLICATION</a:t>
            </a:r>
            <a:r>
              <a:rPr lang="en-US" sz="2000" b="1" dirty="0" smtClean="0">
                <a:latin typeface="Baskerville Old Face" pitchFamily="18" charset="0"/>
              </a:rPr>
              <a:t>)(Coding </a:t>
            </a:r>
            <a:r>
              <a:rPr lang="en-US" sz="2000" b="1" dirty="0" smtClean="0">
                <a:latin typeface="Baskerville Old Face" pitchFamily="18" charset="0"/>
              </a:rPr>
              <a:t>E</a:t>
            </a:r>
            <a:r>
              <a:rPr lang="en-US" sz="2000" b="1" dirty="0" smtClean="0">
                <a:latin typeface="Baskerville Old Face" pitchFamily="18" charset="0"/>
              </a:rPr>
              <a:t>xplain)</a:t>
            </a:r>
            <a:endParaRPr lang="en-US" sz="2000" b="1" dirty="0">
              <a:latin typeface="Baskerville Old Fac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685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and Predict Mask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590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Detection(</a:t>
            </a:r>
            <a:r>
              <a:rPr lang="en-US" dirty="0" err="1" smtClean="0"/>
              <a:t>FaceNet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10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the 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Initialise</a:t>
            </a:r>
            <a:r>
              <a:rPr lang="en-US" dirty="0" smtClean="0"/>
              <a:t> (</a:t>
            </a:r>
            <a:r>
              <a:rPr lang="en-US" dirty="0" err="1" smtClean="0"/>
              <a:t>Face,Locs,Pred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057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Created </a:t>
            </a:r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295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Pretrained</a:t>
            </a:r>
            <a:r>
              <a:rPr lang="en-US" dirty="0" smtClean="0"/>
              <a:t>(</a:t>
            </a:r>
            <a:r>
              <a:rPr lang="en-US" dirty="0" err="1" smtClean="0"/>
              <a:t>caffeMOdel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213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MaskNet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00" y="1219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FaceNet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(Using of Blob) </a:t>
            </a:r>
            <a:r>
              <a:rPr lang="en-US" dirty="0" err="1" smtClean="0"/>
              <a:t>croped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609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Frame</a:t>
            </a:r>
          </a:p>
          <a:p>
            <a:pPr algn="ctr"/>
            <a:r>
              <a:rPr lang="en-US" dirty="0" smtClean="0"/>
              <a:t>(Photo On)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0800" y="838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9906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1143000"/>
            <a:ext cx="1600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00" y="160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14800" y="3581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</a:t>
            </a:r>
            <a:r>
              <a:rPr lang="en-US" dirty="0" err="1" smtClean="0"/>
              <a:t>numpy</a:t>
            </a:r>
            <a:r>
              <a:rPr lang="en-US" dirty="0" smtClean="0"/>
              <a:t> &amp; preprocess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14600" y="5105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stream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67000" y="3810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RGB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5029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face Detector </a:t>
            </a:r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400" y="5029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Video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43400" y="49530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Face mask or not mask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3810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Predicts face of </a:t>
            </a:r>
            <a:r>
              <a:rPr lang="en-US" dirty="0" err="1" smtClean="0"/>
              <a:t>locs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8" idx="1"/>
          </p:cNvCxnSpPr>
          <p:nvPr/>
        </p:nvCxnSpPr>
        <p:spPr>
          <a:xfrm>
            <a:off x="5334000" y="22860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rved Left Arrow 45"/>
          <p:cNvSpPr/>
          <p:nvPr/>
        </p:nvSpPr>
        <p:spPr>
          <a:xfrm>
            <a:off x="2209800" y="1905000"/>
            <a:ext cx="381000" cy="685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1752600" y="3505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</p:cNvCxnSpPr>
          <p:nvPr/>
        </p:nvCxnSpPr>
        <p:spPr>
          <a:xfrm rot="16200000" flipH="1">
            <a:off x="2343150" y="3028950"/>
            <a:ext cx="533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</p:cNvCxnSpPr>
          <p:nvPr/>
        </p:nvCxnSpPr>
        <p:spPr>
          <a:xfrm rot="16200000" flipH="1">
            <a:off x="2952750" y="2419350"/>
            <a:ext cx="3810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362200" y="3200400"/>
            <a:ext cx="472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>
            <a:off x="1295400" y="12954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flipH="1">
            <a:off x="838200" y="2362200"/>
            <a:ext cx="1524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2133600" y="5334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3657600" y="5334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6400800" y="5257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Overall Coding Simple Process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476999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178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FACE RECOGNITION (With Mask or Without Mask)</vt:lpstr>
      <vt:lpstr>FACE RECOGNITION OVERVIEW</vt:lpstr>
      <vt:lpstr>TRAIN MASK DETECT(Coding Explain)</vt:lpstr>
      <vt:lpstr>DETECT MASK(APPLICATION)(Coding Explain)</vt:lpstr>
      <vt:lpstr>Overall Coding Simple Process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23</cp:revision>
  <dcterms:created xsi:type="dcterms:W3CDTF">2006-08-16T00:00:00Z</dcterms:created>
  <dcterms:modified xsi:type="dcterms:W3CDTF">2024-06-21T16:27:45Z</dcterms:modified>
</cp:coreProperties>
</file>