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7D3F2-190F-4E6C-9471-40D1C2E23F5B}" type="doc">
      <dgm:prSet loTypeId="urn:microsoft.com/office/officeart/2005/8/layout/funnel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C7A2EE-D20D-46F3-B132-4F2436BEE2FB}">
      <dgm:prSet phldrT="[Text]"/>
      <dgm:spPr/>
      <dgm:t>
        <a:bodyPr/>
        <a:lstStyle/>
        <a:p>
          <a:r>
            <a:rPr lang="en-IN" dirty="0"/>
            <a:t>Social Media Marketing</a:t>
          </a:r>
        </a:p>
      </dgm:t>
    </dgm:pt>
    <dgm:pt modelId="{19AD326C-D94F-4E16-849A-B29F35D60699}" type="parTrans" cxnId="{0AB25A8F-21DC-4157-803A-914A3A4DB0C6}">
      <dgm:prSet/>
      <dgm:spPr/>
      <dgm:t>
        <a:bodyPr/>
        <a:lstStyle/>
        <a:p>
          <a:endParaRPr lang="en-IN"/>
        </a:p>
      </dgm:t>
    </dgm:pt>
    <dgm:pt modelId="{2ABC5587-1ECC-4A13-B96D-1AF2A8B44EFE}" type="sibTrans" cxnId="{0AB25A8F-21DC-4157-803A-914A3A4DB0C6}">
      <dgm:prSet/>
      <dgm:spPr/>
      <dgm:t>
        <a:bodyPr/>
        <a:lstStyle/>
        <a:p>
          <a:endParaRPr lang="en-IN"/>
        </a:p>
      </dgm:t>
    </dgm:pt>
    <dgm:pt modelId="{36C27DDF-39B1-41FD-B7E4-A2B76340C17D}">
      <dgm:prSet phldrT="[Text]"/>
      <dgm:spPr/>
      <dgm:t>
        <a:bodyPr/>
        <a:lstStyle/>
        <a:p>
          <a:r>
            <a:rPr lang="en-IN" dirty="0"/>
            <a:t>Initial Pool Lead</a:t>
          </a:r>
        </a:p>
      </dgm:t>
    </dgm:pt>
    <dgm:pt modelId="{3EFDD040-CFFA-4BB0-B4B2-044D9FBA05E0}" type="parTrans" cxnId="{B213E190-1600-40A9-9B6D-8D2B8F345EF6}">
      <dgm:prSet/>
      <dgm:spPr/>
      <dgm:t>
        <a:bodyPr/>
        <a:lstStyle/>
        <a:p>
          <a:endParaRPr lang="en-IN"/>
        </a:p>
      </dgm:t>
    </dgm:pt>
    <dgm:pt modelId="{A5814A51-90CA-4D67-8EBC-7A4329C2A922}" type="sibTrans" cxnId="{B213E190-1600-40A9-9B6D-8D2B8F345EF6}">
      <dgm:prSet/>
      <dgm:spPr/>
      <dgm:t>
        <a:bodyPr/>
        <a:lstStyle/>
        <a:p>
          <a:endParaRPr lang="en-IN"/>
        </a:p>
      </dgm:t>
    </dgm:pt>
    <dgm:pt modelId="{43DB1901-9D1A-44CA-AD7E-55821FC7DC2D}">
      <dgm:prSet phldrT="[Text]"/>
      <dgm:spPr/>
      <dgm:t>
        <a:bodyPr/>
        <a:lstStyle/>
        <a:p>
          <a:r>
            <a:rPr lang="en-IN" dirty="0"/>
            <a:t>Lead Nurturing (Hot Lead)</a:t>
          </a:r>
        </a:p>
      </dgm:t>
    </dgm:pt>
    <dgm:pt modelId="{5CD7595B-E0C0-4025-8770-15446882A21D}" type="parTrans" cxnId="{D93908F7-FA48-4DA6-8BFA-5F464EFC1BC1}">
      <dgm:prSet/>
      <dgm:spPr/>
      <dgm:t>
        <a:bodyPr/>
        <a:lstStyle/>
        <a:p>
          <a:endParaRPr lang="en-IN"/>
        </a:p>
      </dgm:t>
    </dgm:pt>
    <dgm:pt modelId="{2E1A196E-9DD1-473C-B47A-15734CF6F996}" type="sibTrans" cxnId="{D93908F7-FA48-4DA6-8BFA-5F464EFC1BC1}">
      <dgm:prSet/>
      <dgm:spPr/>
      <dgm:t>
        <a:bodyPr/>
        <a:lstStyle/>
        <a:p>
          <a:endParaRPr lang="en-IN"/>
        </a:p>
      </dgm:t>
    </dgm:pt>
    <dgm:pt modelId="{1FEE4E4B-AAEC-4094-BFFE-40445C2D678E}">
      <dgm:prSet phldrT="[Text]"/>
      <dgm:spPr/>
      <dgm:t>
        <a:bodyPr/>
        <a:lstStyle/>
        <a:p>
          <a:r>
            <a:rPr lang="en-IN" dirty="0"/>
            <a:t>Converted Lead</a:t>
          </a:r>
        </a:p>
      </dgm:t>
    </dgm:pt>
    <dgm:pt modelId="{22873B8B-FE8F-48E9-B041-F53B8C6E40BC}" type="parTrans" cxnId="{07879BA5-8784-46C0-967F-B678A17477C8}">
      <dgm:prSet/>
      <dgm:spPr/>
      <dgm:t>
        <a:bodyPr/>
        <a:lstStyle/>
        <a:p>
          <a:endParaRPr lang="en-IN"/>
        </a:p>
      </dgm:t>
    </dgm:pt>
    <dgm:pt modelId="{47EBA119-C3A6-421C-895D-311E777F1AF5}" type="sibTrans" cxnId="{07879BA5-8784-46C0-967F-B678A17477C8}">
      <dgm:prSet/>
      <dgm:spPr/>
      <dgm:t>
        <a:bodyPr/>
        <a:lstStyle/>
        <a:p>
          <a:endParaRPr lang="en-IN"/>
        </a:p>
      </dgm:t>
    </dgm:pt>
    <dgm:pt modelId="{4A731C19-6E89-4232-B0EE-F5A64B43147F}" type="pres">
      <dgm:prSet presAssocID="{8BD7D3F2-190F-4E6C-9471-40D1C2E23F5B}" presName="Name0" presStyleCnt="0">
        <dgm:presLayoutVars>
          <dgm:chMax val="4"/>
          <dgm:resizeHandles val="exact"/>
        </dgm:presLayoutVars>
      </dgm:prSet>
      <dgm:spPr/>
    </dgm:pt>
    <dgm:pt modelId="{567E5975-2350-4D4A-ABF7-E807236E7E4C}" type="pres">
      <dgm:prSet presAssocID="{8BD7D3F2-190F-4E6C-9471-40D1C2E23F5B}" presName="ellipse" presStyleLbl="trBgShp" presStyleIdx="0" presStyleCnt="1" custLinFactNeighborX="155" custLinFactNeighborY="50983"/>
      <dgm:spPr/>
    </dgm:pt>
    <dgm:pt modelId="{FCE73BF2-2742-4BDE-92C3-FDF3F8122C73}" type="pres">
      <dgm:prSet presAssocID="{8BD7D3F2-190F-4E6C-9471-40D1C2E23F5B}" presName="arrow1" presStyleLbl="fgShp" presStyleIdx="0" presStyleCnt="1"/>
      <dgm:spPr/>
    </dgm:pt>
    <dgm:pt modelId="{75FC0031-C7B8-484C-A364-BFE1A9182DBF}" type="pres">
      <dgm:prSet presAssocID="{8BD7D3F2-190F-4E6C-9471-40D1C2E23F5B}" presName="rectangle" presStyleLbl="revTx" presStyleIdx="0" presStyleCnt="1">
        <dgm:presLayoutVars>
          <dgm:bulletEnabled val="1"/>
        </dgm:presLayoutVars>
      </dgm:prSet>
      <dgm:spPr/>
    </dgm:pt>
    <dgm:pt modelId="{0327EFB4-C485-422B-BE33-7D111901767D}" type="pres">
      <dgm:prSet presAssocID="{36C27DDF-39B1-41FD-B7E4-A2B76340C17D}" presName="item1" presStyleLbl="node1" presStyleIdx="0" presStyleCnt="3" custLinFactNeighborX="-10444" custLinFactNeighborY="76712">
        <dgm:presLayoutVars>
          <dgm:bulletEnabled val="1"/>
        </dgm:presLayoutVars>
      </dgm:prSet>
      <dgm:spPr/>
    </dgm:pt>
    <dgm:pt modelId="{7639BA0F-8032-4884-A05D-2F9A28A2C9E0}" type="pres">
      <dgm:prSet presAssocID="{43DB1901-9D1A-44CA-AD7E-55821FC7DC2D}" presName="item2" presStyleLbl="node1" presStyleIdx="1" presStyleCnt="3" custScaleX="125739" custLinFactNeighborX="61111" custLinFactNeighborY="49604">
        <dgm:presLayoutVars>
          <dgm:bulletEnabled val="1"/>
        </dgm:presLayoutVars>
      </dgm:prSet>
      <dgm:spPr/>
    </dgm:pt>
    <dgm:pt modelId="{0A179144-5167-4209-B87B-F4AEF9DC3550}" type="pres">
      <dgm:prSet presAssocID="{1FEE4E4B-AAEC-4094-BFFE-40445C2D678E}" presName="item3" presStyleLbl="node1" presStyleIdx="2" presStyleCnt="3" custScaleX="148810" custScaleY="96539" custLinFactNeighborX="-41111" custLinFactNeighborY="-32871">
        <dgm:presLayoutVars>
          <dgm:bulletEnabled val="1"/>
        </dgm:presLayoutVars>
      </dgm:prSet>
      <dgm:spPr/>
    </dgm:pt>
    <dgm:pt modelId="{C31B457A-184A-4DCA-BEEC-BAB8BA3BB360}" type="pres">
      <dgm:prSet presAssocID="{8BD7D3F2-190F-4E6C-9471-40D1C2E23F5B}" presName="funnel" presStyleLbl="trAlignAcc1" presStyleIdx="0" presStyleCnt="1" custLinFactNeighborX="0" custLinFactNeighborY="20412"/>
      <dgm:spPr/>
    </dgm:pt>
  </dgm:ptLst>
  <dgm:cxnLst>
    <dgm:cxn modelId="{3946A33E-3762-470B-AA4E-85EFEE0CF4E1}" type="presOf" srcId="{1FEE4E4B-AAEC-4094-BFFE-40445C2D678E}" destId="{75FC0031-C7B8-484C-A364-BFE1A9182DBF}" srcOrd="0" destOrd="0" presId="urn:microsoft.com/office/officeart/2005/8/layout/funnel1"/>
    <dgm:cxn modelId="{2BF0A876-1E8D-4E13-A4E1-4C286765A6D6}" type="presOf" srcId="{8BD7D3F2-190F-4E6C-9471-40D1C2E23F5B}" destId="{4A731C19-6E89-4232-B0EE-F5A64B43147F}" srcOrd="0" destOrd="0" presId="urn:microsoft.com/office/officeart/2005/8/layout/funnel1"/>
    <dgm:cxn modelId="{0AB25A8F-21DC-4157-803A-914A3A4DB0C6}" srcId="{8BD7D3F2-190F-4E6C-9471-40D1C2E23F5B}" destId="{02C7A2EE-D20D-46F3-B132-4F2436BEE2FB}" srcOrd="0" destOrd="0" parTransId="{19AD326C-D94F-4E16-849A-B29F35D60699}" sibTransId="{2ABC5587-1ECC-4A13-B96D-1AF2A8B44EFE}"/>
    <dgm:cxn modelId="{B213E190-1600-40A9-9B6D-8D2B8F345EF6}" srcId="{8BD7D3F2-190F-4E6C-9471-40D1C2E23F5B}" destId="{36C27DDF-39B1-41FD-B7E4-A2B76340C17D}" srcOrd="1" destOrd="0" parTransId="{3EFDD040-CFFA-4BB0-B4B2-044D9FBA05E0}" sibTransId="{A5814A51-90CA-4D67-8EBC-7A4329C2A922}"/>
    <dgm:cxn modelId="{07879BA5-8784-46C0-967F-B678A17477C8}" srcId="{8BD7D3F2-190F-4E6C-9471-40D1C2E23F5B}" destId="{1FEE4E4B-AAEC-4094-BFFE-40445C2D678E}" srcOrd="3" destOrd="0" parTransId="{22873B8B-FE8F-48E9-B041-F53B8C6E40BC}" sibTransId="{47EBA119-C3A6-421C-895D-311E777F1AF5}"/>
    <dgm:cxn modelId="{C81456B2-D221-4F60-A30A-3A2133874ACB}" type="presOf" srcId="{02C7A2EE-D20D-46F3-B132-4F2436BEE2FB}" destId="{0A179144-5167-4209-B87B-F4AEF9DC3550}" srcOrd="0" destOrd="0" presId="urn:microsoft.com/office/officeart/2005/8/layout/funnel1"/>
    <dgm:cxn modelId="{D26D81B5-EC3D-45D1-8223-3B7F0D75FBE4}" type="presOf" srcId="{43DB1901-9D1A-44CA-AD7E-55821FC7DC2D}" destId="{0327EFB4-C485-422B-BE33-7D111901767D}" srcOrd="0" destOrd="0" presId="urn:microsoft.com/office/officeart/2005/8/layout/funnel1"/>
    <dgm:cxn modelId="{3AAC75F1-3614-4B6D-AF3F-F5CD12AD2DA3}" type="presOf" srcId="{36C27DDF-39B1-41FD-B7E4-A2B76340C17D}" destId="{7639BA0F-8032-4884-A05D-2F9A28A2C9E0}" srcOrd="0" destOrd="0" presId="urn:microsoft.com/office/officeart/2005/8/layout/funnel1"/>
    <dgm:cxn modelId="{D93908F7-FA48-4DA6-8BFA-5F464EFC1BC1}" srcId="{8BD7D3F2-190F-4E6C-9471-40D1C2E23F5B}" destId="{43DB1901-9D1A-44CA-AD7E-55821FC7DC2D}" srcOrd="2" destOrd="0" parTransId="{5CD7595B-E0C0-4025-8770-15446882A21D}" sibTransId="{2E1A196E-9DD1-473C-B47A-15734CF6F996}"/>
    <dgm:cxn modelId="{8D33B437-CFC8-4B94-A73A-9E6FD24403DA}" type="presParOf" srcId="{4A731C19-6E89-4232-B0EE-F5A64B43147F}" destId="{567E5975-2350-4D4A-ABF7-E807236E7E4C}" srcOrd="0" destOrd="0" presId="urn:microsoft.com/office/officeart/2005/8/layout/funnel1"/>
    <dgm:cxn modelId="{FF5D2DD4-3A5B-44A5-8CEE-92E10FDD6FE2}" type="presParOf" srcId="{4A731C19-6E89-4232-B0EE-F5A64B43147F}" destId="{FCE73BF2-2742-4BDE-92C3-FDF3F8122C73}" srcOrd="1" destOrd="0" presId="urn:microsoft.com/office/officeart/2005/8/layout/funnel1"/>
    <dgm:cxn modelId="{DF827BA1-12C4-4006-85CE-CB1892C4E675}" type="presParOf" srcId="{4A731C19-6E89-4232-B0EE-F5A64B43147F}" destId="{75FC0031-C7B8-484C-A364-BFE1A9182DBF}" srcOrd="2" destOrd="0" presId="urn:microsoft.com/office/officeart/2005/8/layout/funnel1"/>
    <dgm:cxn modelId="{03BBC666-2638-4F9F-8C03-8FC758B52DB0}" type="presParOf" srcId="{4A731C19-6E89-4232-B0EE-F5A64B43147F}" destId="{0327EFB4-C485-422B-BE33-7D111901767D}" srcOrd="3" destOrd="0" presId="urn:microsoft.com/office/officeart/2005/8/layout/funnel1"/>
    <dgm:cxn modelId="{623DF8EE-086A-4275-B20A-D24BA3BEB7A7}" type="presParOf" srcId="{4A731C19-6E89-4232-B0EE-F5A64B43147F}" destId="{7639BA0F-8032-4884-A05D-2F9A28A2C9E0}" srcOrd="4" destOrd="0" presId="urn:microsoft.com/office/officeart/2005/8/layout/funnel1"/>
    <dgm:cxn modelId="{F8709BA9-3672-4611-93BF-F65BC345C7FA}" type="presParOf" srcId="{4A731C19-6E89-4232-B0EE-F5A64B43147F}" destId="{0A179144-5167-4209-B87B-F4AEF9DC3550}" srcOrd="5" destOrd="0" presId="urn:microsoft.com/office/officeart/2005/8/layout/funnel1"/>
    <dgm:cxn modelId="{DF889282-8E46-47FB-98E0-0171ADD65633}" type="presParOf" srcId="{4A731C19-6E89-4232-B0EE-F5A64B43147F}" destId="{C31B457A-184A-4DCA-BEEC-BAB8BA3BB36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55218-2BD7-4E72-BA76-D208F5548AC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8B0F12F-64E3-468B-AFE0-8E508DFB6D32}">
      <dgm:prSet phldrT="[Text]"/>
      <dgm:spPr/>
      <dgm:t>
        <a:bodyPr/>
        <a:lstStyle/>
        <a:p>
          <a:r>
            <a:rPr lang="en-IN" dirty="0"/>
            <a:t>Current conversion Rate is around 30%</a:t>
          </a:r>
        </a:p>
      </dgm:t>
    </dgm:pt>
    <dgm:pt modelId="{BBE4E36E-5C00-4842-8F04-8681B6DC760F}" type="parTrans" cxnId="{C827E251-23CA-4AED-94EA-D7EE548CC07C}">
      <dgm:prSet/>
      <dgm:spPr/>
      <dgm:t>
        <a:bodyPr/>
        <a:lstStyle/>
        <a:p>
          <a:endParaRPr lang="en-IN"/>
        </a:p>
      </dgm:t>
    </dgm:pt>
    <dgm:pt modelId="{88D51908-640E-468A-AFF8-E9ED3E3D82AC}" type="sibTrans" cxnId="{C827E251-23CA-4AED-94EA-D7EE548CC07C}">
      <dgm:prSet/>
      <dgm:spPr/>
      <dgm:t>
        <a:bodyPr/>
        <a:lstStyle/>
        <a:p>
          <a:endParaRPr lang="en-IN"/>
        </a:p>
      </dgm:t>
    </dgm:pt>
    <dgm:pt modelId="{9F113B61-C226-4A66-A835-31DA7B6F1670}">
      <dgm:prSet phldrT="[Text]"/>
      <dgm:spPr/>
      <dgm:t>
        <a:bodyPr/>
        <a:lstStyle/>
        <a:p>
          <a:r>
            <a:rPr lang="en-IN" dirty="0"/>
            <a:t>Assign lead score to each lead</a:t>
          </a:r>
        </a:p>
      </dgm:t>
    </dgm:pt>
    <dgm:pt modelId="{33ED504C-5454-47A1-BE3E-D6852E36566C}" type="parTrans" cxnId="{8C2D8FCE-A50C-43FA-ABB9-9F60CA1B626D}">
      <dgm:prSet/>
      <dgm:spPr/>
      <dgm:t>
        <a:bodyPr/>
        <a:lstStyle/>
        <a:p>
          <a:endParaRPr lang="en-IN"/>
        </a:p>
      </dgm:t>
    </dgm:pt>
    <dgm:pt modelId="{B7DA8DCE-4184-4C41-B924-82EF187CEF4E}" type="sibTrans" cxnId="{8C2D8FCE-A50C-43FA-ABB9-9F60CA1B626D}">
      <dgm:prSet/>
      <dgm:spPr/>
      <dgm:t>
        <a:bodyPr/>
        <a:lstStyle/>
        <a:p>
          <a:endParaRPr lang="en-IN"/>
        </a:p>
      </dgm:t>
    </dgm:pt>
    <dgm:pt modelId="{65757AF9-4B90-4326-83E3-BD192F4B52CE}">
      <dgm:prSet phldrT="[Text]"/>
      <dgm:spPr/>
      <dgm:t>
        <a:bodyPr/>
        <a:lstStyle/>
        <a:p>
          <a:r>
            <a:rPr lang="en-IN" dirty="0"/>
            <a:t>Find most </a:t>
          </a:r>
          <a:r>
            <a:rPr lang="en-IN"/>
            <a:t>potential leads </a:t>
          </a:r>
          <a:r>
            <a:rPr lang="en-IN" dirty="0"/>
            <a:t>(using assigned lead score)</a:t>
          </a:r>
        </a:p>
      </dgm:t>
    </dgm:pt>
    <dgm:pt modelId="{ABCDC8CF-EA90-4CF5-BA08-38D550A03D7B}" type="parTrans" cxnId="{AC0DF0D3-4458-413E-9ADE-BFF3A5D63F4E}">
      <dgm:prSet/>
      <dgm:spPr/>
      <dgm:t>
        <a:bodyPr/>
        <a:lstStyle/>
        <a:p>
          <a:endParaRPr lang="en-IN"/>
        </a:p>
      </dgm:t>
    </dgm:pt>
    <dgm:pt modelId="{F0EEB16C-728A-4EF0-A70A-8210ABFD11A1}" type="sibTrans" cxnId="{AC0DF0D3-4458-413E-9ADE-BFF3A5D63F4E}">
      <dgm:prSet/>
      <dgm:spPr/>
      <dgm:t>
        <a:bodyPr/>
        <a:lstStyle/>
        <a:p>
          <a:endParaRPr lang="en-IN"/>
        </a:p>
      </dgm:t>
    </dgm:pt>
    <dgm:pt modelId="{B5293C35-01AA-4072-B822-E4DF241145A5}" type="pres">
      <dgm:prSet presAssocID="{E5255218-2BD7-4E72-BA76-D208F5548ACD}" presName="CompostProcess" presStyleCnt="0">
        <dgm:presLayoutVars>
          <dgm:dir/>
          <dgm:resizeHandles val="exact"/>
        </dgm:presLayoutVars>
      </dgm:prSet>
      <dgm:spPr/>
    </dgm:pt>
    <dgm:pt modelId="{7561B9D8-BA7D-44E2-9138-4ED2EAC6FFB0}" type="pres">
      <dgm:prSet presAssocID="{E5255218-2BD7-4E72-BA76-D208F5548ACD}" presName="arrow" presStyleLbl="bgShp" presStyleIdx="0" presStyleCnt="1"/>
      <dgm:spPr/>
    </dgm:pt>
    <dgm:pt modelId="{E202A53A-BFF0-403A-A9CD-A54AEDFA5FDF}" type="pres">
      <dgm:prSet presAssocID="{E5255218-2BD7-4E72-BA76-D208F5548ACD}" presName="linearProcess" presStyleCnt="0"/>
      <dgm:spPr/>
    </dgm:pt>
    <dgm:pt modelId="{0928F82B-BEBC-4E93-AD75-2968530E46B1}" type="pres">
      <dgm:prSet presAssocID="{88B0F12F-64E3-468B-AFE0-8E508DFB6D32}" presName="textNode" presStyleLbl="node1" presStyleIdx="0" presStyleCnt="3">
        <dgm:presLayoutVars>
          <dgm:bulletEnabled val="1"/>
        </dgm:presLayoutVars>
      </dgm:prSet>
      <dgm:spPr/>
    </dgm:pt>
    <dgm:pt modelId="{AC612209-D477-4893-8FFC-F90EB282F84A}" type="pres">
      <dgm:prSet presAssocID="{88D51908-640E-468A-AFF8-E9ED3E3D82AC}" presName="sibTrans" presStyleCnt="0"/>
      <dgm:spPr/>
    </dgm:pt>
    <dgm:pt modelId="{E53F5A29-BCFF-463D-958C-37C73BA3B290}" type="pres">
      <dgm:prSet presAssocID="{9F113B61-C226-4A66-A835-31DA7B6F1670}" presName="textNode" presStyleLbl="node1" presStyleIdx="1" presStyleCnt="3">
        <dgm:presLayoutVars>
          <dgm:bulletEnabled val="1"/>
        </dgm:presLayoutVars>
      </dgm:prSet>
      <dgm:spPr/>
    </dgm:pt>
    <dgm:pt modelId="{8DD8D40B-B7BD-4B6D-BA22-1FE9C47DA0A2}" type="pres">
      <dgm:prSet presAssocID="{B7DA8DCE-4184-4C41-B924-82EF187CEF4E}" presName="sibTrans" presStyleCnt="0"/>
      <dgm:spPr/>
    </dgm:pt>
    <dgm:pt modelId="{9D7D65C1-BE8F-4A2A-82F4-886ABAF5DE3C}" type="pres">
      <dgm:prSet presAssocID="{65757AF9-4B90-4326-83E3-BD192F4B52C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EB28204-D41F-48B8-9272-F9648A87D739}" type="presOf" srcId="{65757AF9-4B90-4326-83E3-BD192F4B52CE}" destId="{9D7D65C1-BE8F-4A2A-82F4-886ABAF5DE3C}" srcOrd="0" destOrd="0" presId="urn:microsoft.com/office/officeart/2005/8/layout/hProcess9"/>
    <dgm:cxn modelId="{1AA52A25-F8DC-4692-A005-C0A32576BABF}" type="presOf" srcId="{E5255218-2BD7-4E72-BA76-D208F5548ACD}" destId="{B5293C35-01AA-4072-B822-E4DF241145A5}" srcOrd="0" destOrd="0" presId="urn:microsoft.com/office/officeart/2005/8/layout/hProcess9"/>
    <dgm:cxn modelId="{C827E251-23CA-4AED-94EA-D7EE548CC07C}" srcId="{E5255218-2BD7-4E72-BA76-D208F5548ACD}" destId="{88B0F12F-64E3-468B-AFE0-8E508DFB6D32}" srcOrd="0" destOrd="0" parTransId="{BBE4E36E-5C00-4842-8F04-8681B6DC760F}" sibTransId="{88D51908-640E-468A-AFF8-E9ED3E3D82AC}"/>
    <dgm:cxn modelId="{B388B390-BE36-433A-886D-A914138BF416}" type="presOf" srcId="{9F113B61-C226-4A66-A835-31DA7B6F1670}" destId="{E53F5A29-BCFF-463D-958C-37C73BA3B290}" srcOrd="0" destOrd="0" presId="urn:microsoft.com/office/officeart/2005/8/layout/hProcess9"/>
    <dgm:cxn modelId="{85B4D7B1-EB99-4ECB-B78C-7382C98FF290}" type="presOf" srcId="{88B0F12F-64E3-468B-AFE0-8E508DFB6D32}" destId="{0928F82B-BEBC-4E93-AD75-2968530E46B1}" srcOrd="0" destOrd="0" presId="urn:microsoft.com/office/officeart/2005/8/layout/hProcess9"/>
    <dgm:cxn modelId="{8C2D8FCE-A50C-43FA-ABB9-9F60CA1B626D}" srcId="{E5255218-2BD7-4E72-BA76-D208F5548ACD}" destId="{9F113B61-C226-4A66-A835-31DA7B6F1670}" srcOrd="1" destOrd="0" parTransId="{33ED504C-5454-47A1-BE3E-D6852E36566C}" sibTransId="{B7DA8DCE-4184-4C41-B924-82EF187CEF4E}"/>
    <dgm:cxn modelId="{AC0DF0D3-4458-413E-9ADE-BFF3A5D63F4E}" srcId="{E5255218-2BD7-4E72-BA76-D208F5548ACD}" destId="{65757AF9-4B90-4326-83E3-BD192F4B52CE}" srcOrd="2" destOrd="0" parTransId="{ABCDC8CF-EA90-4CF5-BA08-38D550A03D7B}" sibTransId="{F0EEB16C-728A-4EF0-A70A-8210ABFD11A1}"/>
    <dgm:cxn modelId="{0D469B95-9F81-4A70-92E6-595C099F64D5}" type="presParOf" srcId="{B5293C35-01AA-4072-B822-E4DF241145A5}" destId="{7561B9D8-BA7D-44E2-9138-4ED2EAC6FFB0}" srcOrd="0" destOrd="0" presId="urn:microsoft.com/office/officeart/2005/8/layout/hProcess9"/>
    <dgm:cxn modelId="{5B9E6918-1DD5-4FDA-AE30-FF398809A3D3}" type="presParOf" srcId="{B5293C35-01AA-4072-B822-E4DF241145A5}" destId="{E202A53A-BFF0-403A-A9CD-A54AEDFA5FDF}" srcOrd="1" destOrd="0" presId="urn:microsoft.com/office/officeart/2005/8/layout/hProcess9"/>
    <dgm:cxn modelId="{0369B1BE-8CF4-400E-87B4-2C2E78908179}" type="presParOf" srcId="{E202A53A-BFF0-403A-A9CD-A54AEDFA5FDF}" destId="{0928F82B-BEBC-4E93-AD75-2968530E46B1}" srcOrd="0" destOrd="0" presId="urn:microsoft.com/office/officeart/2005/8/layout/hProcess9"/>
    <dgm:cxn modelId="{597560AB-62AD-43CB-B57D-524162583AA3}" type="presParOf" srcId="{E202A53A-BFF0-403A-A9CD-A54AEDFA5FDF}" destId="{AC612209-D477-4893-8FFC-F90EB282F84A}" srcOrd="1" destOrd="0" presId="urn:microsoft.com/office/officeart/2005/8/layout/hProcess9"/>
    <dgm:cxn modelId="{CD59CFC5-E7E0-4756-A33F-D807B6C54813}" type="presParOf" srcId="{E202A53A-BFF0-403A-A9CD-A54AEDFA5FDF}" destId="{E53F5A29-BCFF-463D-958C-37C73BA3B290}" srcOrd="2" destOrd="0" presId="urn:microsoft.com/office/officeart/2005/8/layout/hProcess9"/>
    <dgm:cxn modelId="{635FB937-0EBE-4FC1-A78C-1B5594442D69}" type="presParOf" srcId="{E202A53A-BFF0-403A-A9CD-A54AEDFA5FDF}" destId="{8DD8D40B-B7BD-4B6D-BA22-1FE9C47DA0A2}" srcOrd="3" destOrd="0" presId="urn:microsoft.com/office/officeart/2005/8/layout/hProcess9"/>
    <dgm:cxn modelId="{1FFD8FB4-6C2E-423B-B911-CD79669177C9}" type="presParOf" srcId="{E202A53A-BFF0-403A-A9CD-A54AEDFA5FDF}" destId="{9D7D65C1-BE8F-4A2A-82F4-886ABAF5DE3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A1AD5D-742D-42CA-A2EC-2B5D9A4D02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16B7B19-D18E-47E6-87E8-909EA28EA9CB}">
      <dgm:prSet phldrT="[Text]"/>
      <dgm:spPr/>
      <dgm:t>
        <a:bodyPr/>
        <a:lstStyle/>
        <a:p>
          <a:r>
            <a:rPr lang="en-IN" dirty="0"/>
            <a:t>DESCRIPTION OF DATA</a:t>
          </a:r>
        </a:p>
      </dgm:t>
    </dgm:pt>
    <dgm:pt modelId="{44862330-3134-48E1-A1AE-912BA0F8D17A}" type="parTrans" cxnId="{48EF1CC9-DFF7-4CD4-9BC8-DFB41E3722D4}">
      <dgm:prSet/>
      <dgm:spPr/>
      <dgm:t>
        <a:bodyPr/>
        <a:lstStyle/>
        <a:p>
          <a:endParaRPr lang="en-IN"/>
        </a:p>
      </dgm:t>
    </dgm:pt>
    <dgm:pt modelId="{0CD5331E-C8AA-48FF-BBD0-FB91D5044A65}" type="sibTrans" cxnId="{48EF1CC9-DFF7-4CD4-9BC8-DFB41E3722D4}">
      <dgm:prSet/>
      <dgm:spPr/>
      <dgm:t>
        <a:bodyPr/>
        <a:lstStyle/>
        <a:p>
          <a:endParaRPr lang="en-IN"/>
        </a:p>
      </dgm:t>
    </dgm:pt>
    <dgm:pt modelId="{3328E5B4-6E78-4491-95BA-F3B7DB8312F8}">
      <dgm:prSet phldrT="[Text]"/>
      <dgm:spPr/>
      <dgm:t>
        <a:bodyPr/>
        <a:lstStyle/>
        <a:p>
          <a:pPr>
            <a:buChar char="•"/>
          </a:pPr>
          <a:r>
            <a:rPr lang="en-IN" spc="5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Shape</a:t>
          </a:r>
          <a:endParaRPr lang="en-IN" dirty="0"/>
        </a:p>
      </dgm:t>
    </dgm:pt>
    <dgm:pt modelId="{6C6A0CAE-98CA-4FD1-88F1-3A4080FA5BF3}" type="parTrans" cxnId="{AA04BE29-434F-4B6B-8E4C-3719D6D30BE9}">
      <dgm:prSet/>
      <dgm:spPr/>
      <dgm:t>
        <a:bodyPr/>
        <a:lstStyle/>
        <a:p>
          <a:endParaRPr lang="en-IN"/>
        </a:p>
      </dgm:t>
    </dgm:pt>
    <dgm:pt modelId="{65F8BDAF-5C82-4730-B621-6FE3F4E9F162}" type="sibTrans" cxnId="{AA04BE29-434F-4B6B-8E4C-3719D6D30BE9}">
      <dgm:prSet/>
      <dgm:spPr/>
      <dgm:t>
        <a:bodyPr/>
        <a:lstStyle/>
        <a:p>
          <a:endParaRPr lang="en-IN"/>
        </a:p>
      </dgm:t>
    </dgm:pt>
    <dgm:pt modelId="{0B1F196B-03E3-4E2B-BC49-B80149B269AD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7BC5B187-7D33-480F-8C16-B22363231F15}" type="parTrans" cxnId="{E5FEDFDF-BEAB-4BDA-8F5A-36CFA4DD9DAE}">
      <dgm:prSet/>
      <dgm:spPr/>
      <dgm:t>
        <a:bodyPr/>
        <a:lstStyle/>
        <a:p>
          <a:endParaRPr lang="en-IN"/>
        </a:p>
      </dgm:t>
    </dgm:pt>
    <dgm:pt modelId="{536A622B-83C9-462B-91FF-DDC028E82F93}" type="sibTrans" cxnId="{E5FEDFDF-BEAB-4BDA-8F5A-36CFA4DD9DAE}">
      <dgm:prSet/>
      <dgm:spPr/>
      <dgm:t>
        <a:bodyPr/>
        <a:lstStyle/>
        <a:p>
          <a:endParaRPr lang="en-IN"/>
        </a:p>
      </dgm:t>
    </dgm:pt>
    <dgm:pt modelId="{EE7B4754-ACF5-4346-A3B0-8C43EF87A979}">
      <dgm:prSet phldrT="[Text]"/>
      <dgm:spPr/>
      <dgm:t>
        <a:bodyPr/>
        <a:lstStyle/>
        <a:p>
          <a:pPr>
            <a:buChar char="•"/>
          </a:pPr>
          <a:r>
            <a:rPr lang="en-IN" spc="5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Checking Null values</a:t>
          </a:r>
          <a:endParaRPr lang="en-IN" dirty="0"/>
        </a:p>
      </dgm:t>
    </dgm:pt>
    <dgm:pt modelId="{B030B03A-7B3A-46C3-82EF-104F81445B27}" type="parTrans" cxnId="{8A772AEE-A0BC-47E6-BFF8-D0FB8B046834}">
      <dgm:prSet/>
      <dgm:spPr/>
      <dgm:t>
        <a:bodyPr/>
        <a:lstStyle/>
        <a:p>
          <a:endParaRPr lang="en-IN"/>
        </a:p>
      </dgm:t>
    </dgm:pt>
    <dgm:pt modelId="{1F10A167-F2BA-471B-83BB-FB5CCDC505CA}" type="sibTrans" cxnId="{8A772AEE-A0BC-47E6-BFF8-D0FB8B046834}">
      <dgm:prSet/>
      <dgm:spPr/>
      <dgm:t>
        <a:bodyPr/>
        <a:lstStyle/>
        <a:p>
          <a:endParaRPr lang="en-IN"/>
        </a:p>
      </dgm:t>
    </dgm:pt>
    <dgm:pt modelId="{3DD0EEA9-5083-48C9-A44C-3DC7918ABD42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0CC58B99-C431-4B53-B37E-541248336912}" type="parTrans" cxnId="{B0764503-CEB0-4D9A-A493-DE0B26519E5B}">
      <dgm:prSet/>
      <dgm:spPr/>
      <dgm:t>
        <a:bodyPr/>
        <a:lstStyle/>
        <a:p>
          <a:endParaRPr lang="en-IN"/>
        </a:p>
      </dgm:t>
    </dgm:pt>
    <dgm:pt modelId="{82D2F8E4-BAFB-4235-8137-3FE195239332}" type="sibTrans" cxnId="{B0764503-CEB0-4D9A-A493-DE0B26519E5B}">
      <dgm:prSet/>
      <dgm:spPr/>
      <dgm:t>
        <a:bodyPr/>
        <a:lstStyle/>
        <a:p>
          <a:endParaRPr lang="en-IN"/>
        </a:p>
      </dgm:t>
    </dgm:pt>
    <dgm:pt modelId="{448FFF73-54B1-4E04-9968-E98EE8938562}">
      <dgm:prSet phldrT="[Text]"/>
      <dgm:spPr/>
      <dgm:t>
        <a:bodyPr/>
        <a:lstStyle/>
        <a:p>
          <a:r>
            <a:rPr lang="en-IN" spc="50" baseline="0" dirty="0"/>
            <a:t>Univariate Analysis of all the variables (categorical variable- Bar plot, continuous variable- boxplot)</a:t>
          </a:r>
          <a:endParaRPr lang="en-IN" dirty="0"/>
        </a:p>
      </dgm:t>
    </dgm:pt>
    <dgm:pt modelId="{55E6EC2A-CAB4-475D-8C1B-190C8D5C19A4}" type="parTrans" cxnId="{335A0BCB-B44B-4019-B81A-69137959C90F}">
      <dgm:prSet/>
      <dgm:spPr/>
      <dgm:t>
        <a:bodyPr/>
        <a:lstStyle/>
        <a:p>
          <a:endParaRPr lang="en-IN"/>
        </a:p>
      </dgm:t>
    </dgm:pt>
    <dgm:pt modelId="{F71290C3-C7CD-4FE5-856A-AD156B2CE891}" type="sibTrans" cxnId="{335A0BCB-B44B-4019-B81A-69137959C90F}">
      <dgm:prSet/>
      <dgm:spPr/>
      <dgm:t>
        <a:bodyPr/>
        <a:lstStyle/>
        <a:p>
          <a:endParaRPr lang="en-IN"/>
        </a:p>
      </dgm:t>
    </dgm:pt>
    <dgm:pt modelId="{52BE505D-FADA-470A-AF9F-CB7216AB929A}">
      <dgm:prSet/>
      <dgm:spPr/>
      <dgm:t>
        <a:bodyPr/>
        <a:lstStyle/>
        <a:p>
          <a:r>
            <a:rPr lang="en-IN" spc="50" baseline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Info</a:t>
          </a:r>
          <a:endParaRPr lang="en-IN" spc="50" baseline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A7888293-263A-4D11-993D-EE53A9BC1215}" type="parTrans" cxnId="{2BAC5CD8-B8AB-466E-859B-97F3BE5C91E6}">
      <dgm:prSet/>
      <dgm:spPr/>
      <dgm:t>
        <a:bodyPr/>
        <a:lstStyle/>
        <a:p>
          <a:endParaRPr lang="en-IN"/>
        </a:p>
      </dgm:t>
    </dgm:pt>
    <dgm:pt modelId="{61DCDE21-75DD-44B3-8A87-B34888BCA169}" type="sibTrans" cxnId="{2BAC5CD8-B8AB-466E-859B-97F3BE5C91E6}">
      <dgm:prSet/>
      <dgm:spPr/>
      <dgm:t>
        <a:bodyPr/>
        <a:lstStyle/>
        <a:p>
          <a:endParaRPr lang="en-IN"/>
        </a:p>
      </dgm:t>
    </dgm:pt>
    <dgm:pt modelId="{51AFBD53-19DE-45B9-9A52-95E5881B9FCF}">
      <dgm:prSet/>
      <dgm:spPr/>
      <dgm:t>
        <a:bodyPr/>
        <a:lstStyle/>
        <a:p>
          <a:r>
            <a:rPr lang="en-IN" spc="50" baseline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Data Type</a:t>
          </a:r>
          <a:endParaRPr lang="en-IN" spc="50" baseline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C44601B7-2428-48EA-9986-063DFD9590F8}" type="parTrans" cxnId="{9572CEAC-742A-49E7-BFD6-3138703F5C1A}">
      <dgm:prSet/>
      <dgm:spPr/>
      <dgm:t>
        <a:bodyPr/>
        <a:lstStyle/>
        <a:p>
          <a:endParaRPr lang="en-IN"/>
        </a:p>
      </dgm:t>
    </dgm:pt>
    <dgm:pt modelId="{6F20622B-24A4-49CA-B5CC-3ED84479F0A7}" type="sibTrans" cxnId="{9572CEAC-742A-49E7-BFD6-3138703F5C1A}">
      <dgm:prSet/>
      <dgm:spPr/>
      <dgm:t>
        <a:bodyPr/>
        <a:lstStyle/>
        <a:p>
          <a:endParaRPr lang="en-IN"/>
        </a:p>
      </dgm:t>
    </dgm:pt>
    <dgm:pt modelId="{BC0424D9-B16C-44BC-8CD2-CA40C99EE7D6}">
      <dgm:prSet/>
      <dgm:spPr/>
      <dgm:t>
        <a:bodyPr/>
        <a:lstStyle/>
        <a:p>
          <a:r>
            <a:rPr lang="en-IN" spc="5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Statistical Summary of Data</a:t>
          </a:r>
        </a:p>
      </dgm:t>
    </dgm:pt>
    <dgm:pt modelId="{121DC5D8-8C78-4A86-8A27-50776B29DCBB}" type="parTrans" cxnId="{5B9DF502-5CC2-493D-BBA5-CE14B105E0D9}">
      <dgm:prSet/>
      <dgm:spPr/>
      <dgm:t>
        <a:bodyPr/>
        <a:lstStyle/>
        <a:p>
          <a:endParaRPr lang="en-IN"/>
        </a:p>
      </dgm:t>
    </dgm:pt>
    <dgm:pt modelId="{144B1498-DD08-4C2A-B643-362ECA3FBA6F}" type="sibTrans" cxnId="{5B9DF502-5CC2-493D-BBA5-CE14B105E0D9}">
      <dgm:prSet/>
      <dgm:spPr/>
      <dgm:t>
        <a:bodyPr/>
        <a:lstStyle/>
        <a:p>
          <a:endParaRPr lang="en-IN"/>
        </a:p>
      </dgm:t>
    </dgm:pt>
    <dgm:pt modelId="{AED2691C-EE2D-4A27-9044-A64E49F05BF5}">
      <dgm:prSet/>
      <dgm:spPr/>
      <dgm:t>
        <a:bodyPr/>
        <a:lstStyle/>
        <a:p>
          <a:r>
            <a:rPr lang="en-IN" spc="50" baseline="0" dirty="0"/>
            <a:t>Bivariate Analysis to find the correlation between variables by plotting Heat Map</a:t>
          </a:r>
        </a:p>
      </dgm:t>
    </dgm:pt>
    <dgm:pt modelId="{8D3ECB94-8D18-4F2B-9859-37B4D017EDC6}" type="parTrans" cxnId="{9E72E07F-C84F-442A-9BBB-C3E40B332672}">
      <dgm:prSet/>
      <dgm:spPr/>
      <dgm:t>
        <a:bodyPr/>
        <a:lstStyle/>
        <a:p>
          <a:endParaRPr lang="en-IN"/>
        </a:p>
      </dgm:t>
    </dgm:pt>
    <dgm:pt modelId="{441C939D-D600-48F1-B15D-E4A8B28B9E37}" type="sibTrans" cxnId="{9E72E07F-C84F-442A-9BBB-C3E40B332672}">
      <dgm:prSet/>
      <dgm:spPr/>
      <dgm:t>
        <a:bodyPr/>
        <a:lstStyle/>
        <a:p>
          <a:endParaRPr lang="en-IN"/>
        </a:p>
      </dgm:t>
    </dgm:pt>
    <dgm:pt modelId="{6D6BA17A-F06B-43EC-A9EE-BA4EB6E9C12C}">
      <dgm:prSet/>
      <dgm:spPr/>
      <dgm:t>
        <a:bodyPr/>
        <a:lstStyle/>
        <a:p>
          <a:r>
            <a:rPr lang="en-IN" spc="50" baseline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Null value Treatment</a:t>
          </a:r>
          <a:endParaRPr lang="en-IN" spc="50" baseline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CF22A5EC-0E35-4E1E-B19D-577513C28AAA}" type="parTrans" cxnId="{D9598137-1DD1-4BC6-B2A7-20A027C8822D}">
      <dgm:prSet/>
      <dgm:spPr/>
      <dgm:t>
        <a:bodyPr/>
        <a:lstStyle/>
        <a:p>
          <a:endParaRPr lang="en-IN"/>
        </a:p>
      </dgm:t>
    </dgm:pt>
    <dgm:pt modelId="{A87AC564-A1C5-431D-BA84-44E194F09579}" type="sibTrans" cxnId="{D9598137-1DD1-4BC6-B2A7-20A027C8822D}">
      <dgm:prSet/>
      <dgm:spPr/>
      <dgm:t>
        <a:bodyPr/>
        <a:lstStyle/>
        <a:p>
          <a:endParaRPr lang="en-IN"/>
        </a:p>
      </dgm:t>
    </dgm:pt>
    <dgm:pt modelId="{013D15BD-957C-4834-B682-2832302A791F}">
      <dgm:prSet/>
      <dgm:spPr/>
      <dgm:t>
        <a:bodyPr/>
        <a:lstStyle/>
        <a:p>
          <a:r>
            <a:rPr lang="en-IN" spc="5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Dropping columns which are not useful for further analysis</a:t>
          </a:r>
        </a:p>
      </dgm:t>
    </dgm:pt>
    <dgm:pt modelId="{3F4FF3D5-8B69-4116-9BBF-A05D2DBBBAAD}" type="parTrans" cxnId="{EFB8EB0C-0084-4C79-B162-002445FDC8F5}">
      <dgm:prSet/>
      <dgm:spPr/>
      <dgm:t>
        <a:bodyPr/>
        <a:lstStyle/>
        <a:p>
          <a:endParaRPr lang="en-IN"/>
        </a:p>
      </dgm:t>
    </dgm:pt>
    <dgm:pt modelId="{7F4808A4-BBE4-49C1-B85A-1E87A4B439D8}" type="sibTrans" cxnId="{EFB8EB0C-0084-4C79-B162-002445FDC8F5}">
      <dgm:prSet/>
      <dgm:spPr/>
      <dgm:t>
        <a:bodyPr/>
        <a:lstStyle/>
        <a:p>
          <a:endParaRPr lang="en-IN"/>
        </a:p>
      </dgm:t>
    </dgm:pt>
    <dgm:pt modelId="{B6BE02CD-4AF5-47DA-9138-1741DF77FF23}">
      <dgm:prSet/>
      <dgm:spPr/>
      <dgm:t>
        <a:bodyPr/>
        <a:lstStyle/>
        <a:p>
          <a:r>
            <a:rPr lang="en-IN" spc="50" baseline="0" dirty="0"/>
            <a:t>DATA PREPARATION</a:t>
          </a:r>
        </a:p>
      </dgm:t>
    </dgm:pt>
    <dgm:pt modelId="{BDCEE5B4-C0EF-46F7-979C-75B1A6C01513}" type="parTrans" cxnId="{6C1F8F66-5B49-4616-AE54-CCDBCA4B799E}">
      <dgm:prSet/>
      <dgm:spPr/>
      <dgm:t>
        <a:bodyPr/>
        <a:lstStyle/>
        <a:p>
          <a:endParaRPr lang="en-IN"/>
        </a:p>
      </dgm:t>
    </dgm:pt>
    <dgm:pt modelId="{2046A553-A56D-44EF-A078-4C51BC87ECE7}" type="sibTrans" cxnId="{6C1F8F66-5B49-4616-AE54-CCDBCA4B799E}">
      <dgm:prSet/>
      <dgm:spPr/>
      <dgm:t>
        <a:bodyPr/>
        <a:lstStyle/>
        <a:p>
          <a:endParaRPr lang="en-IN"/>
        </a:p>
      </dgm:t>
    </dgm:pt>
    <dgm:pt modelId="{962663C2-0B9D-4FBF-884D-DCB6704EF700}">
      <dgm:prSet/>
      <dgm:spPr/>
      <dgm:t>
        <a:bodyPr/>
        <a:lstStyle/>
        <a:p>
          <a:pPr>
            <a:buChar char="•"/>
          </a:pPr>
          <a:r>
            <a:rPr lang="en-IN" dirty="0"/>
            <a:t>Outliers Treatment</a:t>
          </a:r>
        </a:p>
      </dgm:t>
    </dgm:pt>
    <dgm:pt modelId="{F41F3F55-EB1C-44EE-8254-5FF5296CA3D7}" type="parTrans" cxnId="{ED662DF3-F4DE-410C-B970-7EABE9FDE7B0}">
      <dgm:prSet/>
      <dgm:spPr/>
      <dgm:t>
        <a:bodyPr/>
        <a:lstStyle/>
        <a:p>
          <a:endParaRPr lang="en-IN"/>
        </a:p>
      </dgm:t>
    </dgm:pt>
    <dgm:pt modelId="{9140F565-D9CC-4E2E-A14C-07167C2AD54E}" type="sibTrans" cxnId="{ED662DF3-F4DE-410C-B970-7EABE9FDE7B0}">
      <dgm:prSet/>
      <dgm:spPr/>
      <dgm:t>
        <a:bodyPr/>
        <a:lstStyle/>
        <a:p>
          <a:endParaRPr lang="en-IN"/>
        </a:p>
      </dgm:t>
    </dgm:pt>
    <dgm:pt modelId="{FF0BA061-CE41-4027-A0A7-7B2AB9FDCF3D}">
      <dgm:prSet/>
      <dgm:spPr/>
      <dgm:t>
        <a:bodyPr/>
        <a:lstStyle/>
        <a:p>
          <a:pPr>
            <a:buChar char="•"/>
          </a:pPr>
          <a:r>
            <a:rPr lang="en-IN" dirty="0"/>
            <a:t>Formatting data for the model building process by converting binary variable into 0 and 1</a:t>
          </a:r>
        </a:p>
      </dgm:t>
    </dgm:pt>
    <dgm:pt modelId="{C067CE40-BBE5-4C0A-B6FE-BA2B36DDD82F}" type="parTrans" cxnId="{880F4019-ED4D-4C4B-A6CF-78919B44EAF5}">
      <dgm:prSet/>
      <dgm:spPr/>
      <dgm:t>
        <a:bodyPr/>
        <a:lstStyle/>
        <a:p>
          <a:endParaRPr lang="en-IN"/>
        </a:p>
      </dgm:t>
    </dgm:pt>
    <dgm:pt modelId="{79DE380F-D840-49C7-A031-369AA9A94F1A}" type="sibTrans" cxnId="{880F4019-ED4D-4C4B-A6CF-78919B44EAF5}">
      <dgm:prSet/>
      <dgm:spPr/>
      <dgm:t>
        <a:bodyPr/>
        <a:lstStyle/>
        <a:p>
          <a:endParaRPr lang="en-IN"/>
        </a:p>
      </dgm:t>
    </dgm:pt>
    <dgm:pt modelId="{E152EDDC-1F3E-46B0-8C7A-D4FE07000948}">
      <dgm:prSet/>
      <dgm:spPr/>
      <dgm:t>
        <a:bodyPr/>
        <a:lstStyle/>
        <a:p>
          <a:pPr>
            <a:buChar char="•"/>
          </a:pPr>
          <a:r>
            <a:rPr lang="en-IN" dirty="0"/>
            <a:t>Creating dummy variable</a:t>
          </a:r>
        </a:p>
      </dgm:t>
    </dgm:pt>
    <dgm:pt modelId="{6051FA36-EBA0-4CBC-9D51-43FBA95BEE90}" type="parTrans" cxnId="{6C09E17B-0D45-401C-8BAC-9F1B2704BD82}">
      <dgm:prSet/>
      <dgm:spPr/>
      <dgm:t>
        <a:bodyPr/>
        <a:lstStyle/>
        <a:p>
          <a:endParaRPr lang="en-IN"/>
        </a:p>
      </dgm:t>
    </dgm:pt>
    <dgm:pt modelId="{6DF758FB-784F-4633-B06D-28755B5FB1FA}" type="sibTrans" cxnId="{6C09E17B-0D45-401C-8BAC-9F1B2704BD82}">
      <dgm:prSet/>
      <dgm:spPr/>
      <dgm:t>
        <a:bodyPr/>
        <a:lstStyle/>
        <a:p>
          <a:endParaRPr lang="en-IN"/>
        </a:p>
      </dgm:t>
    </dgm:pt>
    <dgm:pt modelId="{E05556FB-939B-4279-B584-3AA29853F7F7}">
      <dgm:prSet/>
      <dgm:spPr/>
      <dgm:t>
        <a:bodyPr/>
        <a:lstStyle/>
        <a:p>
          <a:pPr>
            <a:buChar char="•"/>
          </a:pPr>
          <a:r>
            <a:rPr lang="en-IN" dirty="0"/>
            <a:t>MODEL BUILDING</a:t>
          </a:r>
        </a:p>
      </dgm:t>
    </dgm:pt>
    <dgm:pt modelId="{93B55CD7-0BD4-42E6-B1BA-050D08003715}" type="parTrans" cxnId="{A05A2FAD-169A-42CC-897A-F701B73D97C6}">
      <dgm:prSet/>
      <dgm:spPr/>
      <dgm:t>
        <a:bodyPr/>
        <a:lstStyle/>
        <a:p>
          <a:endParaRPr lang="en-IN"/>
        </a:p>
      </dgm:t>
    </dgm:pt>
    <dgm:pt modelId="{CBB530B5-C6B9-4D09-9697-7353A78080CC}" type="sibTrans" cxnId="{A05A2FAD-169A-42CC-897A-F701B73D97C6}">
      <dgm:prSet/>
      <dgm:spPr/>
      <dgm:t>
        <a:bodyPr/>
        <a:lstStyle/>
        <a:p>
          <a:endParaRPr lang="en-IN"/>
        </a:p>
      </dgm:t>
    </dgm:pt>
    <dgm:pt modelId="{6FEAE290-3F80-4207-AA28-87BE7A42BA74}">
      <dgm:prSet/>
      <dgm:spPr/>
      <dgm:t>
        <a:bodyPr/>
        <a:lstStyle/>
        <a:p>
          <a:pPr>
            <a:buChar char="•"/>
          </a:pPr>
          <a:r>
            <a:rPr lang="en-IN" dirty="0"/>
            <a:t>Splitting data into train dataset and test dataset</a:t>
          </a:r>
        </a:p>
      </dgm:t>
    </dgm:pt>
    <dgm:pt modelId="{5C148FC1-BCA8-4AD9-A65B-29CB13B3C2E4}" type="parTrans" cxnId="{BDAF877E-C785-4175-80DE-5131AE135614}">
      <dgm:prSet/>
      <dgm:spPr/>
      <dgm:t>
        <a:bodyPr/>
        <a:lstStyle/>
        <a:p>
          <a:endParaRPr lang="en-IN"/>
        </a:p>
      </dgm:t>
    </dgm:pt>
    <dgm:pt modelId="{5F116621-AFF6-404E-95A3-354C671B2957}" type="sibTrans" cxnId="{BDAF877E-C785-4175-80DE-5131AE135614}">
      <dgm:prSet/>
      <dgm:spPr/>
      <dgm:t>
        <a:bodyPr/>
        <a:lstStyle/>
        <a:p>
          <a:endParaRPr lang="en-IN"/>
        </a:p>
      </dgm:t>
    </dgm:pt>
    <dgm:pt modelId="{7B00AA0C-6864-4CB9-9969-E30850727A33}">
      <dgm:prSet/>
      <dgm:spPr/>
      <dgm:t>
        <a:bodyPr/>
        <a:lstStyle/>
        <a:p>
          <a:pPr>
            <a:buChar char="•"/>
          </a:pPr>
          <a:r>
            <a:rPr lang="en-IN" dirty="0"/>
            <a:t>Feature scaling</a:t>
          </a:r>
        </a:p>
      </dgm:t>
    </dgm:pt>
    <dgm:pt modelId="{B90D7439-DAF5-4CC4-B7B8-A0376B15A404}" type="parTrans" cxnId="{CEFA52BA-5169-4FD0-AC94-34AF9BA91BFC}">
      <dgm:prSet/>
      <dgm:spPr/>
      <dgm:t>
        <a:bodyPr/>
        <a:lstStyle/>
        <a:p>
          <a:endParaRPr lang="en-IN"/>
        </a:p>
      </dgm:t>
    </dgm:pt>
    <dgm:pt modelId="{B86759AA-6E6F-4202-908E-49BFC8ECD25E}" type="sibTrans" cxnId="{CEFA52BA-5169-4FD0-AC94-34AF9BA91BFC}">
      <dgm:prSet/>
      <dgm:spPr/>
      <dgm:t>
        <a:bodyPr/>
        <a:lstStyle/>
        <a:p>
          <a:endParaRPr lang="en-IN"/>
        </a:p>
      </dgm:t>
    </dgm:pt>
    <dgm:pt modelId="{34B09470-870A-4515-9D70-4C2A7E5BBE8E}">
      <dgm:prSet/>
      <dgm:spPr/>
      <dgm:t>
        <a:bodyPr/>
        <a:lstStyle/>
        <a:p>
          <a:pPr>
            <a:buChar char="•"/>
          </a:pPr>
          <a:r>
            <a:rPr lang="en-IN" dirty="0"/>
            <a:t>MODEL EVALUATION &amp; VALIDATION</a:t>
          </a:r>
        </a:p>
      </dgm:t>
    </dgm:pt>
    <dgm:pt modelId="{B8F5D4E7-7CFB-420B-9205-01C0656DAA14}" type="parTrans" cxnId="{FB68692E-C1DB-4568-90BD-C34141D34F4F}">
      <dgm:prSet/>
      <dgm:spPr/>
      <dgm:t>
        <a:bodyPr/>
        <a:lstStyle/>
        <a:p>
          <a:endParaRPr lang="en-IN"/>
        </a:p>
      </dgm:t>
    </dgm:pt>
    <dgm:pt modelId="{AB3A4D87-0957-4BCD-BB6C-94CE9B2D59FA}" type="sibTrans" cxnId="{FB68692E-C1DB-4568-90BD-C34141D34F4F}">
      <dgm:prSet/>
      <dgm:spPr/>
      <dgm:t>
        <a:bodyPr/>
        <a:lstStyle/>
        <a:p>
          <a:endParaRPr lang="en-IN"/>
        </a:p>
      </dgm:t>
    </dgm:pt>
    <dgm:pt modelId="{F389AB47-92DF-4DD9-8AF6-5876E050F691}">
      <dgm:prSet/>
      <dgm:spPr/>
      <dgm:t>
        <a:bodyPr/>
        <a:lstStyle/>
        <a:p>
          <a:pPr>
            <a:buChar char="•"/>
          </a:pPr>
          <a:r>
            <a:rPr lang="en-IN" dirty="0"/>
            <a:t>Coarse tunning – Automated approach of feature elimination (RFE)</a:t>
          </a:r>
        </a:p>
      </dgm:t>
    </dgm:pt>
    <dgm:pt modelId="{25A76F8E-3566-4042-8220-6CA6D051A644}" type="parTrans" cxnId="{1C82748F-B670-43A3-AAFC-06D09C7AEFC9}">
      <dgm:prSet/>
      <dgm:spPr/>
      <dgm:t>
        <a:bodyPr/>
        <a:lstStyle/>
        <a:p>
          <a:endParaRPr lang="en-IN"/>
        </a:p>
      </dgm:t>
    </dgm:pt>
    <dgm:pt modelId="{AAAC7FDA-EE30-4A72-90AA-25967395E39E}" type="sibTrans" cxnId="{1C82748F-B670-43A3-AAFC-06D09C7AEFC9}">
      <dgm:prSet/>
      <dgm:spPr/>
      <dgm:t>
        <a:bodyPr/>
        <a:lstStyle/>
        <a:p>
          <a:endParaRPr lang="en-IN"/>
        </a:p>
      </dgm:t>
    </dgm:pt>
    <dgm:pt modelId="{FCF9290E-1826-4B0C-9C74-AC3AC85005F1}">
      <dgm:prSet/>
      <dgm:spPr/>
      <dgm:t>
        <a:bodyPr/>
        <a:lstStyle/>
        <a:p>
          <a:pPr>
            <a:buChar char="•"/>
          </a:pPr>
          <a:r>
            <a:rPr lang="en-IN" dirty="0"/>
            <a:t>Fine tunning – Manual approach of feature selection (by observing p value and VIF)</a:t>
          </a:r>
        </a:p>
      </dgm:t>
    </dgm:pt>
    <dgm:pt modelId="{74EDF3F6-FB7A-42D2-BB7F-D4DFBB72A2B5}" type="parTrans" cxnId="{2FD079F6-3820-44AF-ACE2-84EA9DE84E14}">
      <dgm:prSet/>
      <dgm:spPr/>
      <dgm:t>
        <a:bodyPr/>
        <a:lstStyle/>
        <a:p>
          <a:endParaRPr lang="en-IN"/>
        </a:p>
      </dgm:t>
    </dgm:pt>
    <dgm:pt modelId="{E53754DF-4E5B-49FF-9F56-CB47CEB5885C}" type="sibTrans" cxnId="{2FD079F6-3820-44AF-ACE2-84EA9DE84E14}">
      <dgm:prSet/>
      <dgm:spPr/>
      <dgm:t>
        <a:bodyPr/>
        <a:lstStyle/>
        <a:p>
          <a:endParaRPr lang="en-IN"/>
        </a:p>
      </dgm:t>
    </dgm:pt>
    <dgm:pt modelId="{68F57413-8631-4939-98FC-4E49049C68EF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Accuracy</a:t>
          </a:r>
        </a:p>
      </dgm:t>
    </dgm:pt>
    <dgm:pt modelId="{A8C27E3F-4270-4761-8961-99CF052D056D}" type="parTrans" cxnId="{A29F1C12-4FFF-4A6C-8096-0690E0C63DBD}">
      <dgm:prSet/>
      <dgm:spPr/>
      <dgm:t>
        <a:bodyPr/>
        <a:lstStyle/>
        <a:p>
          <a:endParaRPr lang="en-IN"/>
        </a:p>
      </dgm:t>
    </dgm:pt>
    <dgm:pt modelId="{F11AFC9C-D9B1-4C95-82A9-24D6D3512092}" type="sibTrans" cxnId="{A29F1C12-4FFF-4A6C-8096-0690E0C63DBD}">
      <dgm:prSet/>
      <dgm:spPr/>
      <dgm:t>
        <a:bodyPr/>
        <a:lstStyle/>
        <a:p>
          <a:endParaRPr lang="en-IN"/>
        </a:p>
      </dgm:t>
    </dgm:pt>
    <dgm:pt modelId="{B56391FE-34A6-411C-BBE2-54F4CFA0A36C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Sensitivity</a:t>
          </a:r>
          <a:endParaRPr lang="en-IN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A02C71E6-A0F2-435D-B4D0-36C2E229FB84}" type="parTrans" cxnId="{F7325319-5D42-4DC5-ABDE-5EA37D44310A}">
      <dgm:prSet/>
      <dgm:spPr/>
      <dgm:t>
        <a:bodyPr/>
        <a:lstStyle/>
        <a:p>
          <a:endParaRPr lang="en-IN"/>
        </a:p>
      </dgm:t>
    </dgm:pt>
    <dgm:pt modelId="{403A043B-4935-4366-B067-E02DA4719143}" type="sibTrans" cxnId="{F7325319-5D42-4DC5-ABDE-5EA37D44310A}">
      <dgm:prSet/>
      <dgm:spPr/>
      <dgm:t>
        <a:bodyPr/>
        <a:lstStyle/>
        <a:p>
          <a:endParaRPr lang="en-IN"/>
        </a:p>
      </dgm:t>
    </dgm:pt>
    <dgm:pt modelId="{856ADA15-94F1-4045-915B-AF38F45F7B65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Specificity</a:t>
          </a:r>
          <a:endParaRPr lang="en-IN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1E25F7F7-4B41-46D4-86CA-CDFC401F6538}" type="parTrans" cxnId="{DD19F52A-498C-41A9-8C28-397F3505C733}">
      <dgm:prSet/>
      <dgm:spPr/>
      <dgm:t>
        <a:bodyPr/>
        <a:lstStyle/>
        <a:p>
          <a:endParaRPr lang="en-IN"/>
        </a:p>
      </dgm:t>
    </dgm:pt>
    <dgm:pt modelId="{06F623CD-5306-4EB5-806C-345EB38F1E4E}" type="sibTrans" cxnId="{DD19F52A-498C-41A9-8C28-397F3505C733}">
      <dgm:prSet/>
      <dgm:spPr/>
      <dgm:t>
        <a:bodyPr/>
        <a:lstStyle/>
        <a:p>
          <a:endParaRPr lang="en-IN"/>
        </a:p>
      </dgm:t>
    </dgm:pt>
    <dgm:pt modelId="{27D92777-413B-4F7D-8809-E0F40B891DA6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Precision &amp; Recall</a:t>
          </a:r>
          <a:endParaRPr lang="en-IN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B33D679C-6705-4A61-A053-C75EB6734F51}" type="parTrans" cxnId="{338E17AC-8208-4D9A-B881-EEF81767EBF0}">
      <dgm:prSet/>
      <dgm:spPr/>
      <dgm:t>
        <a:bodyPr/>
        <a:lstStyle/>
        <a:p>
          <a:endParaRPr lang="en-IN"/>
        </a:p>
      </dgm:t>
    </dgm:pt>
    <dgm:pt modelId="{79E0148B-A532-4BC0-B567-1F723B4223A0}" type="sibTrans" cxnId="{338E17AC-8208-4D9A-B881-EEF81767EBF0}">
      <dgm:prSet/>
      <dgm:spPr/>
      <dgm:t>
        <a:bodyPr/>
        <a:lstStyle/>
        <a:p>
          <a:endParaRPr lang="en-IN"/>
        </a:p>
      </dgm:t>
    </dgm:pt>
    <dgm:pt modelId="{57D9D6AF-216A-426B-B5F0-EA3812332A71}">
      <dgm:prSet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Validating the model using Test data set</a:t>
          </a:r>
        </a:p>
      </dgm:t>
    </dgm:pt>
    <dgm:pt modelId="{81A64EF4-4043-421A-9E38-A5AE983FD084}" type="parTrans" cxnId="{FB660913-01D4-4B93-A14C-14D81D4127C8}">
      <dgm:prSet/>
      <dgm:spPr/>
      <dgm:t>
        <a:bodyPr/>
        <a:lstStyle/>
        <a:p>
          <a:endParaRPr lang="en-IN"/>
        </a:p>
      </dgm:t>
    </dgm:pt>
    <dgm:pt modelId="{AFC3A8ED-8B95-4934-ABC6-7756E4D0DD10}" type="sibTrans" cxnId="{FB660913-01D4-4B93-A14C-14D81D4127C8}">
      <dgm:prSet/>
      <dgm:spPr/>
      <dgm:t>
        <a:bodyPr/>
        <a:lstStyle/>
        <a:p>
          <a:endParaRPr lang="en-IN"/>
        </a:p>
      </dgm:t>
    </dgm:pt>
    <dgm:pt modelId="{5877DD10-F2EF-4074-8ACC-BB7782F4FABB}" type="pres">
      <dgm:prSet presAssocID="{23A1AD5D-742D-42CA-A2EC-2B5D9A4D0221}" presName="Name0" presStyleCnt="0">
        <dgm:presLayoutVars>
          <dgm:dir/>
          <dgm:animLvl val="lvl"/>
          <dgm:resizeHandles val="exact"/>
        </dgm:presLayoutVars>
      </dgm:prSet>
      <dgm:spPr/>
    </dgm:pt>
    <dgm:pt modelId="{885C9007-E09E-4D7A-B9FB-37DA391B6BE2}" type="pres">
      <dgm:prSet presAssocID="{316B7B19-D18E-47E6-87E8-909EA28EA9CB}" presName="composite" presStyleCnt="0"/>
      <dgm:spPr/>
    </dgm:pt>
    <dgm:pt modelId="{EECBEE52-5215-4B82-8D6E-3CFD93DBFDC3}" type="pres">
      <dgm:prSet presAssocID="{316B7B19-D18E-47E6-87E8-909EA28EA9CB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8B1F2698-0E2C-40C7-ACCC-6236CD4DC3DC}" type="pres">
      <dgm:prSet presAssocID="{316B7B19-D18E-47E6-87E8-909EA28EA9CB}" presName="desTx" presStyleLbl="alignAccFollowNode1" presStyleIdx="0" presStyleCnt="6">
        <dgm:presLayoutVars>
          <dgm:bulletEnabled val="1"/>
        </dgm:presLayoutVars>
      </dgm:prSet>
      <dgm:spPr/>
    </dgm:pt>
    <dgm:pt modelId="{4465C995-82B9-4279-8D9D-B4C5E0EF3071}" type="pres">
      <dgm:prSet presAssocID="{0CD5331E-C8AA-48FF-BBD0-FB91D5044A65}" presName="space" presStyleCnt="0"/>
      <dgm:spPr/>
    </dgm:pt>
    <dgm:pt modelId="{5699064A-7FEE-494E-AB0E-B3D295276FCD}" type="pres">
      <dgm:prSet presAssocID="{0B1F196B-03E3-4E2B-BC49-B80149B269AD}" presName="composite" presStyleCnt="0"/>
      <dgm:spPr/>
    </dgm:pt>
    <dgm:pt modelId="{50AB6086-67B2-4EC8-8D80-BEEA8B262538}" type="pres">
      <dgm:prSet presAssocID="{0B1F196B-03E3-4E2B-BC49-B80149B269AD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E39CEDC9-CC91-4867-A1C4-2AE6ECCE438C}" type="pres">
      <dgm:prSet presAssocID="{0B1F196B-03E3-4E2B-BC49-B80149B269AD}" presName="desTx" presStyleLbl="alignAccFollowNode1" presStyleIdx="1" presStyleCnt="6">
        <dgm:presLayoutVars>
          <dgm:bulletEnabled val="1"/>
        </dgm:presLayoutVars>
      </dgm:prSet>
      <dgm:spPr/>
    </dgm:pt>
    <dgm:pt modelId="{801DE4F2-938C-48A2-BA06-BD2ED0C0DB88}" type="pres">
      <dgm:prSet presAssocID="{536A622B-83C9-462B-91FF-DDC028E82F93}" presName="space" presStyleCnt="0"/>
      <dgm:spPr/>
    </dgm:pt>
    <dgm:pt modelId="{F83B2080-2907-45A6-AF09-9B24E25DE9A7}" type="pres">
      <dgm:prSet presAssocID="{3DD0EEA9-5083-48C9-A44C-3DC7918ABD42}" presName="composite" presStyleCnt="0"/>
      <dgm:spPr/>
    </dgm:pt>
    <dgm:pt modelId="{2B103F69-AAFA-422E-8E02-4D06BD270AFE}" type="pres">
      <dgm:prSet presAssocID="{3DD0EEA9-5083-48C9-A44C-3DC7918ABD42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A1AD4552-FABE-4692-9CDE-3D95D4A770D2}" type="pres">
      <dgm:prSet presAssocID="{3DD0EEA9-5083-48C9-A44C-3DC7918ABD42}" presName="desTx" presStyleLbl="alignAccFollowNode1" presStyleIdx="2" presStyleCnt="6">
        <dgm:presLayoutVars>
          <dgm:bulletEnabled val="1"/>
        </dgm:presLayoutVars>
      </dgm:prSet>
      <dgm:spPr/>
    </dgm:pt>
    <dgm:pt modelId="{8115C8FA-4505-45FE-BEA3-C505F63BB29E}" type="pres">
      <dgm:prSet presAssocID="{82D2F8E4-BAFB-4235-8137-3FE195239332}" presName="space" presStyleCnt="0"/>
      <dgm:spPr/>
    </dgm:pt>
    <dgm:pt modelId="{3BA02D05-B735-4A5A-82F3-757DC5ED2DD1}" type="pres">
      <dgm:prSet presAssocID="{B6BE02CD-4AF5-47DA-9138-1741DF77FF23}" presName="composite" presStyleCnt="0"/>
      <dgm:spPr/>
    </dgm:pt>
    <dgm:pt modelId="{7B0973AC-0EF4-46B9-BF71-6B68C84DFAE6}" type="pres">
      <dgm:prSet presAssocID="{B6BE02CD-4AF5-47DA-9138-1741DF77FF23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61099363-6F63-4D52-AA50-AEC87B8ECD2F}" type="pres">
      <dgm:prSet presAssocID="{B6BE02CD-4AF5-47DA-9138-1741DF77FF23}" presName="desTx" presStyleLbl="alignAccFollowNode1" presStyleIdx="3" presStyleCnt="6">
        <dgm:presLayoutVars>
          <dgm:bulletEnabled val="1"/>
        </dgm:presLayoutVars>
      </dgm:prSet>
      <dgm:spPr/>
    </dgm:pt>
    <dgm:pt modelId="{E512CD40-CFB8-44FF-A27C-8B9437E3F639}" type="pres">
      <dgm:prSet presAssocID="{2046A553-A56D-44EF-A078-4C51BC87ECE7}" presName="space" presStyleCnt="0"/>
      <dgm:spPr/>
    </dgm:pt>
    <dgm:pt modelId="{812B5CA6-F394-420C-8EF6-20A39DCF9D3B}" type="pres">
      <dgm:prSet presAssocID="{E05556FB-939B-4279-B584-3AA29853F7F7}" presName="composite" presStyleCnt="0"/>
      <dgm:spPr/>
    </dgm:pt>
    <dgm:pt modelId="{420C7D11-D4A8-4DAD-AD2E-EAB3F39C7C61}" type="pres">
      <dgm:prSet presAssocID="{E05556FB-939B-4279-B584-3AA29853F7F7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3EF7AAB6-8F1E-4C77-9777-3D5DCABE34E7}" type="pres">
      <dgm:prSet presAssocID="{E05556FB-939B-4279-B584-3AA29853F7F7}" presName="desTx" presStyleLbl="alignAccFollowNode1" presStyleIdx="4" presStyleCnt="6">
        <dgm:presLayoutVars>
          <dgm:bulletEnabled val="1"/>
        </dgm:presLayoutVars>
      </dgm:prSet>
      <dgm:spPr/>
    </dgm:pt>
    <dgm:pt modelId="{19C3BA3C-5945-4EDE-BA35-CE8B47A2EDE7}" type="pres">
      <dgm:prSet presAssocID="{CBB530B5-C6B9-4D09-9697-7353A78080CC}" presName="space" presStyleCnt="0"/>
      <dgm:spPr/>
    </dgm:pt>
    <dgm:pt modelId="{AA961EA5-239A-4CC9-9B47-038880584A56}" type="pres">
      <dgm:prSet presAssocID="{34B09470-870A-4515-9D70-4C2A7E5BBE8E}" presName="composite" presStyleCnt="0"/>
      <dgm:spPr/>
    </dgm:pt>
    <dgm:pt modelId="{2A6242B4-E120-40ED-A5B5-24083B7DEB59}" type="pres">
      <dgm:prSet presAssocID="{34B09470-870A-4515-9D70-4C2A7E5BBE8E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5B4EAB72-9C5F-4E7F-901A-00E07831C6C7}" type="pres">
      <dgm:prSet presAssocID="{34B09470-870A-4515-9D70-4C2A7E5BBE8E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5B9DF502-5CC2-493D-BBA5-CE14B105E0D9}" srcId="{316B7B19-D18E-47E6-87E8-909EA28EA9CB}" destId="{BC0424D9-B16C-44BC-8CD2-CA40C99EE7D6}" srcOrd="3" destOrd="0" parTransId="{121DC5D8-8C78-4A86-8A27-50776B29DCBB}" sibTransId="{144B1498-DD08-4C2A-B643-362ECA3FBA6F}"/>
    <dgm:cxn modelId="{B0764503-CEB0-4D9A-A493-DE0B26519E5B}" srcId="{23A1AD5D-742D-42CA-A2EC-2B5D9A4D0221}" destId="{3DD0EEA9-5083-48C9-A44C-3DC7918ABD42}" srcOrd="2" destOrd="0" parTransId="{0CC58B99-C431-4B53-B37E-541248336912}" sibTransId="{82D2F8E4-BAFB-4235-8137-3FE195239332}"/>
    <dgm:cxn modelId="{EFB8EB0C-0084-4C79-B162-002445FDC8F5}" srcId="{0B1F196B-03E3-4E2B-BC49-B80149B269AD}" destId="{013D15BD-957C-4834-B682-2832302A791F}" srcOrd="2" destOrd="0" parTransId="{3F4FF3D5-8B69-4116-9BBF-A05D2DBBBAAD}" sibTransId="{7F4808A4-BBE4-49C1-B85A-1E87A4B439D8}"/>
    <dgm:cxn modelId="{7BF1480F-77A4-463A-9CBF-928B59F6FF6D}" type="presOf" srcId="{52BE505D-FADA-470A-AF9F-CB7216AB929A}" destId="{8B1F2698-0E2C-40C7-ACCC-6236CD4DC3DC}" srcOrd="0" destOrd="1" presId="urn:microsoft.com/office/officeart/2005/8/layout/hList1"/>
    <dgm:cxn modelId="{08B25E11-BD3F-4CF8-AF15-910CEBDA23F1}" type="presOf" srcId="{962663C2-0B9D-4FBF-884D-DCB6704EF700}" destId="{61099363-6F63-4D52-AA50-AEC87B8ECD2F}" srcOrd="0" destOrd="0" presId="urn:microsoft.com/office/officeart/2005/8/layout/hList1"/>
    <dgm:cxn modelId="{A29F1C12-4FFF-4A6C-8096-0690E0C63DBD}" srcId="{34B09470-870A-4515-9D70-4C2A7E5BBE8E}" destId="{68F57413-8631-4939-98FC-4E49049C68EF}" srcOrd="0" destOrd="0" parTransId="{A8C27E3F-4270-4761-8961-99CF052D056D}" sibTransId="{F11AFC9C-D9B1-4C95-82A9-24D6D3512092}"/>
    <dgm:cxn modelId="{226F2812-6457-4EE7-8836-130E7C916B57}" type="presOf" srcId="{316B7B19-D18E-47E6-87E8-909EA28EA9CB}" destId="{EECBEE52-5215-4B82-8D6E-3CFD93DBFDC3}" srcOrd="0" destOrd="0" presId="urn:microsoft.com/office/officeart/2005/8/layout/hList1"/>
    <dgm:cxn modelId="{FB660913-01D4-4B93-A14C-14D81D4127C8}" srcId="{34B09470-870A-4515-9D70-4C2A7E5BBE8E}" destId="{57D9D6AF-216A-426B-B5F0-EA3812332A71}" srcOrd="4" destOrd="0" parTransId="{81A64EF4-4043-421A-9E38-A5AE983FD084}" sibTransId="{AFC3A8ED-8B95-4934-ABC6-7756E4D0DD10}"/>
    <dgm:cxn modelId="{880F4019-ED4D-4C4B-A6CF-78919B44EAF5}" srcId="{B6BE02CD-4AF5-47DA-9138-1741DF77FF23}" destId="{FF0BA061-CE41-4027-A0A7-7B2AB9FDCF3D}" srcOrd="1" destOrd="0" parTransId="{C067CE40-BBE5-4C0A-B6FE-BA2B36DDD82F}" sibTransId="{79DE380F-D840-49C7-A031-369AA9A94F1A}"/>
    <dgm:cxn modelId="{F7325319-5D42-4DC5-ABDE-5EA37D44310A}" srcId="{34B09470-870A-4515-9D70-4C2A7E5BBE8E}" destId="{B56391FE-34A6-411C-BBE2-54F4CFA0A36C}" srcOrd="1" destOrd="0" parTransId="{A02C71E6-A0F2-435D-B4D0-36C2E229FB84}" sibTransId="{403A043B-4935-4366-B067-E02DA4719143}"/>
    <dgm:cxn modelId="{B1494527-7D8C-4E32-9ABB-888F6463D80F}" type="presOf" srcId="{6FEAE290-3F80-4207-AA28-87BE7A42BA74}" destId="{3EF7AAB6-8F1E-4C77-9777-3D5DCABE34E7}" srcOrd="0" destOrd="0" presId="urn:microsoft.com/office/officeart/2005/8/layout/hList1"/>
    <dgm:cxn modelId="{AA04BE29-434F-4B6B-8E4C-3719D6D30BE9}" srcId="{316B7B19-D18E-47E6-87E8-909EA28EA9CB}" destId="{3328E5B4-6E78-4491-95BA-F3B7DB8312F8}" srcOrd="0" destOrd="0" parTransId="{6C6A0CAE-98CA-4FD1-88F1-3A4080FA5BF3}" sibTransId="{65F8BDAF-5C82-4730-B621-6FE3F4E9F162}"/>
    <dgm:cxn modelId="{DD19F52A-498C-41A9-8C28-397F3505C733}" srcId="{34B09470-870A-4515-9D70-4C2A7E5BBE8E}" destId="{856ADA15-94F1-4045-915B-AF38F45F7B65}" srcOrd="2" destOrd="0" parTransId="{1E25F7F7-4B41-46D4-86CA-CDFC401F6538}" sibTransId="{06F623CD-5306-4EB5-806C-345EB38F1E4E}"/>
    <dgm:cxn modelId="{FB68692E-C1DB-4568-90BD-C34141D34F4F}" srcId="{23A1AD5D-742D-42CA-A2EC-2B5D9A4D0221}" destId="{34B09470-870A-4515-9D70-4C2A7E5BBE8E}" srcOrd="5" destOrd="0" parTransId="{B8F5D4E7-7CFB-420B-9205-01C0656DAA14}" sibTransId="{AB3A4D87-0957-4BCD-BB6C-94CE9B2D59FA}"/>
    <dgm:cxn modelId="{E40B1730-55AE-4B53-8993-DC3EFD4C15F9}" type="presOf" srcId="{27D92777-413B-4F7D-8809-E0F40B891DA6}" destId="{5B4EAB72-9C5F-4E7F-901A-00E07831C6C7}" srcOrd="0" destOrd="3" presId="urn:microsoft.com/office/officeart/2005/8/layout/hList1"/>
    <dgm:cxn modelId="{4EFE5533-74B8-4796-A253-EA9B595FCF53}" type="presOf" srcId="{51AFBD53-19DE-45B9-9A52-95E5881B9FCF}" destId="{8B1F2698-0E2C-40C7-ACCC-6236CD4DC3DC}" srcOrd="0" destOrd="2" presId="urn:microsoft.com/office/officeart/2005/8/layout/hList1"/>
    <dgm:cxn modelId="{0721F733-7A03-4A10-8A95-24976298CBA2}" type="presOf" srcId="{448FFF73-54B1-4E04-9968-E98EE8938562}" destId="{A1AD4552-FABE-4692-9CDE-3D95D4A770D2}" srcOrd="0" destOrd="0" presId="urn:microsoft.com/office/officeart/2005/8/layout/hList1"/>
    <dgm:cxn modelId="{D9598137-1DD1-4BC6-B2A7-20A027C8822D}" srcId="{0B1F196B-03E3-4E2B-BC49-B80149B269AD}" destId="{6D6BA17A-F06B-43EC-A9EE-BA4EB6E9C12C}" srcOrd="1" destOrd="0" parTransId="{CF22A5EC-0E35-4E1E-B19D-577513C28AAA}" sibTransId="{A87AC564-A1C5-431D-BA84-44E194F09579}"/>
    <dgm:cxn modelId="{A6751C3A-E548-4055-9EC0-9F57D69B4EAC}" type="presOf" srcId="{0B1F196B-03E3-4E2B-BC49-B80149B269AD}" destId="{50AB6086-67B2-4EC8-8D80-BEEA8B262538}" srcOrd="0" destOrd="0" presId="urn:microsoft.com/office/officeart/2005/8/layout/hList1"/>
    <dgm:cxn modelId="{959F263C-5192-4870-8216-37AFDFC07231}" type="presOf" srcId="{E152EDDC-1F3E-46B0-8C7A-D4FE07000948}" destId="{61099363-6F63-4D52-AA50-AEC87B8ECD2F}" srcOrd="0" destOrd="2" presId="urn:microsoft.com/office/officeart/2005/8/layout/hList1"/>
    <dgm:cxn modelId="{76710C3D-1274-4266-B2BF-2D291925A4FD}" type="presOf" srcId="{23A1AD5D-742D-42CA-A2EC-2B5D9A4D0221}" destId="{5877DD10-F2EF-4074-8ACC-BB7782F4FABB}" srcOrd="0" destOrd="0" presId="urn:microsoft.com/office/officeart/2005/8/layout/hList1"/>
    <dgm:cxn modelId="{6C1F8F66-5B49-4616-AE54-CCDBCA4B799E}" srcId="{23A1AD5D-742D-42CA-A2EC-2B5D9A4D0221}" destId="{B6BE02CD-4AF5-47DA-9138-1741DF77FF23}" srcOrd="3" destOrd="0" parTransId="{BDCEE5B4-C0EF-46F7-979C-75B1A6C01513}" sibTransId="{2046A553-A56D-44EF-A078-4C51BC87ECE7}"/>
    <dgm:cxn modelId="{B58B616B-54D0-43E7-8322-BDCC32F9FD46}" type="presOf" srcId="{E05556FB-939B-4279-B584-3AA29853F7F7}" destId="{420C7D11-D4A8-4DAD-AD2E-EAB3F39C7C61}" srcOrd="0" destOrd="0" presId="urn:microsoft.com/office/officeart/2005/8/layout/hList1"/>
    <dgm:cxn modelId="{6F809970-E815-4C30-8ACB-FCCFB2D57BF3}" type="presOf" srcId="{856ADA15-94F1-4045-915B-AF38F45F7B65}" destId="{5B4EAB72-9C5F-4E7F-901A-00E07831C6C7}" srcOrd="0" destOrd="2" presId="urn:microsoft.com/office/officeart/2005/8/layout/hList1"/>
    <dgm:cxn modelId="{E67B1271-4442-41A4-B5E7-0C7CA540454E}" type="presOf" srcId="{B56391FE-34A6-411C-BBE2-54F4CFA0A36C}" destId="{5B4EAB72-9C5F-4E7F-901A-00E07831C6C7}" srcOrd="0" destOrd="1" presId="urn:microsoft.com/office/officeart/2005/8/layout/hList1"/>
    <dgm:cxn modelId="{B63AD875-6DA1-4E3E-B235-8E496A99896C}" type="presOf" srcId="{68F57413-8631-4939-98FC-4E49049C68EF}" destId="{5B4EAB72-9C5F-4E7F-901A-00E07831C6C7}" srcOrd="0" destOrd="0" presId="urn:microsoft.com/office/officeart/2005/8/layout/hList1"/>
    <dgm:cxn modelId="{6C09E17B-0D45-401C-8BAC-9F1B2704BD82}" srcId="{B6BE02CD-4AF5-47DA-9138-1741DF77FF23}" destId="{E152EDDC-1F3E-46B0-8C7A-D4FE07000948}" srcOrd="2" destOrd="0" parTransId="{6051FA36-EBA0-4CBC-9D51-43FBA95BEE90}" sibTransId="{6DF758FB-784F-4633-B06D-28755B5FB1FA}"/>
    <dgm:cxn modelId="{53B11F7E-F8B6-41B6-B4FB-4D6C22D5A8F0}" type="presOf" srcId="{34B09470-870A-4515-9D70-4C2A7E5BBE8E}" destId="{2A6242B4-E120-40ED-A5B5-24083B7DEB59}" srcOrd="0" destOrd="0" presId="urn:microsoft.com/office/officeart/2005/8/layout/hList1"/>
    <dgm:cxn modelId="{BDAF877E-C785-4175-80DE-5131AE135614}" srcId="{E05556FB-939B-4279-B584-3AA29853F7F7}" destId="{6FEAE290-3F80-4207-AA28-87BE7A42BA74}" srcOrd="0" destOrd="0" parTransId="{5C148FC1-BCA8-4AD9-A65B-29CB13B3C2E4}" sibTransId="{5F116621-AFF6-404E-95A3-354C671B2957}"/>
    <dgm:cxn modelId="{9E72E07F-C84F-442A-9BBB-C3E40B332672}" srcId="{3DD0EEA9-5083-48C9-A44C-3DC7918ABD42}" destId="{AED2691C-EE2D-4A27-9044-A64E49F05BF5}" srcOrd="1" destOrd="0" parTransId="{8D3ECB94-8D18-4F2B-9859-37B4D017EDC6}" sibTransId="{441C939D-D600-48F1-B15D-E4A8B28B9E37}"/>
    <dgm:cxn modelId="{3272C889-8E37-4EDD-8006-ED218C80F240}" type="presOf" srcId="{FCF9290E-1826-4B0C-9C74-AC3AC85005F1}" destId="{3EF7AAB6-8F1E-4C77-9777-3D5DCABE34E7}" srcOrd="0" destOrd="3" presId="urn:microsoft.com/office/officeart/2005/8/layout/hList1"/>
    <dgm:cxn modelId="{D1A1348A-34DA-488F-BB3E-92F535FA705B}" type="presOf" srcId="{7B00AA0C-6864-4CB9-9969-E30850727A33}" destId="{3EF7AAB6-8F1E-4C77-9777-3D5DCABE34E7}" srcOrd="0" destOrd="1" presId="urn:microsoft.com/office/officeart/2005/8/layout/hList1"/>
    <dgm:cxn modelId="{1C82748F-B670-43A3-AAFC-06D09C7AEFC9}" srcId="{E05556FB-939B-4279-B584-3AA29853F7F7}" destId="{F389AB47-92DF-4DD9-8AF6-5876E050F691}" srcOrd="2" destOrd="0" parTransId="{25A76F8E-3566-4042-8220-6CA6D051A644}" sibTransId="{AAAC7FDA-EE30-4A72-90AA-25967395E39E}"/>
    <dgm:cxn modelId="{9353E797-D847-4746-9BDE-8673A40D17CB}" type="presOf" srcId="{3328E5B4-6E78-4491-95BA-F3B7DB8312F8}" destId="{8B1F2698-0E2C-40C7-ACCC-6236CD4DC3DC}" srcOrd="0" destOrd="0" presId="urn:microsoft.com/office/officeart/2005/8/layout/hList1"/>
    <dgm:cxn modelId="{C11D8F9E-9331-4653-8B6A-9269DFACEE15}" type="presOf" srcId="{013D15BD-957C-4834-B682-2832302A791F}" destId="{E39CEDC9-CC91-4867-A1C4-2AE6ECCE438C}" srcOrd="0" destOrd="2" presId="urn:microsoft.com/office/officeart/2005/8/layout/hList1"/>
    <dgm:cxn modelId="{E7CA15A2-1585-4CE5-A7C7-F138B11E83D3}" type="presOf" srcId="{6D6BA17A-F06B-43EC-A9EE-BA4EB6E9C12C}" destId="{E39CEDC9-CC91-4867-A1C4-2AE6ECCE438C}" srcOrd="0" destOrd="1" presId="urn:microsoft.com/office/officeart/2005/8/layout/hList1"/>
    <dgm:cxn modelId="{B63582A8-3436-47EE-9F7C-A005BA0A795E}" type="presOf" srcId="{3DD0EEA9-5083-48C9-A44C-3DC7918ABD42}" destId="{2B103F69-AAFA-422E-8E02-4D06BD270AFE}" srcOrd="0" destOrd="0" presId="urn:microsoft.com/office/officeart/2005/8/layout/hList1"/>
    <dgm:cxn modelId="{338E17AC-8208-4D9A-B881-EEF81767EBF0}" srcId="{34B09470-870A-4515-9D70-4C2A7E5BBE8E}" destId="{27D92777-413B-4F7D-8809-E0F40B891DA6}" srcOrd="3" destOrd="0" parTransId="{B33D679C-6705-4A61-A053-C75EB6734F51}" sibTransId="{79E0148B-A532-4BC0-B567-1F723B4223A0}"/>
    <dgm:cxn modelId="{9572CEAC-742A-49E7-BFD6-3138703F5C1A}" srcId="{316B7B19-D18E-47E6-87E8-909EA28EA9CB}" destId="{51AFBD53-19DE-45B9-9A52-95E5881B9FCF}" srcOrd="2" destOrd="0" parTransId="{C44601B7-2428-48EA-9986-063DFD9590F8}" sibTransId="{6F20622B-24A4-49CA-B5CC-3ED84479F0A7}"/>
    <dgm:cxn modelId="{A05A2FAD-169A-42CC-897A-F701B73D97C6}" srcId="{23A1AD5D-742D-42CA-A2EC-2B5D9A4D0221}" destId="{E05556FB-939B-4279-B584-3AA29853F7F7}" srcOrd="4" destOrd="0" parTransId="{93B55CD7-0BD4-42E6-B1BA-050D08003715}" sibTransId="{CBB530B5-C6B9-4D09-9697-7353A78080CC}"/>
    <dgm:cxn modelId="{CEFA52BA-5169-4FD0-AC94-34AF9BA91BFC}" srcId="{E05556FB-939B-4279-B584-3AA29853F7F7}" destId="{7B00AA0C-6864-4CB9-9969-E30850727A33}" srcOrd="1" destOrd="0" parTransId="{B90D7439-DAF5-4CC4-B7B8-A0376B15A404}" sibTransId="{B86759AA-6E6F-4202-908E-49BFC8ECD25E}"/>
    <dgm:cxn modelId="{407509BC-4379-4540-8312-20E03D35DD50}" type="presOf" srcId="{57D9D6AF-216A-426B-B5F0-EA3812332A71}" destId="{5B4EAB72-9C5F-4E7F-901A-00E07831C6C7}" srcOrd="0" destOrd="4" presId="urn:microsoft.com/office/officeart/2005/8/layout/hList1"/>
    <dgm:cxn modelId="{48EF1CC9-DFF7-4CD4-9BC8-DFB41E3722D4}" srcId="{23A1AD5D-742D-42CA-A2EC-2B5D9A4D0221}" destId="{316B7B19-D18E-47E6-87E8-909EA28EA9CB}" srcOrd="0" destOrd="0" parTransId="{44862330-3134-48E1-A1AE-912BA0F8D17A}" sibTransId="{0CD5331E-C8AA-48FF-BBD0-FB91D5044A65}"/>
    <dgm:cxn modelId="{335A0BCB-B44B-4019-B81A-69137959C90F}" srcId="{3DD0EEA9-5083-48C9-A44C-3DC7918ABD42}" destId="{448FFF73-54B1-4E04-9968-E98EE8938562}" srcOrd="0" destOrd="0" parTransId="{55E6EC2A-CAB4-475D-8C1B-190C8D5C19A4}" sibTransId="{F71290C3-C7CD-4FE5-856A-AD156B2CE891}"/>
    <dgm:cxn modelId="{2BAC5CD8-B8AB-466E-859B-97F3BE5C91E6}" srcId="{316B7B19-D18E-47E6-87E8-909EA28EA9CB}" destId="{52BE505D-FADA-470A-AF9F-CB7216AB929A}" srcOrd="1" destOrd="0" parTransId="{A7888293-263A-4D11-993D-EE53A9BC1215}" sibTransId="{61DCDE21-75DD-44B3-8A87-B34888BCA169}"/>
    <dgm:cxn modelId="{E5FEDFDF-BEAB-4BDA-8F5A-36CFA4DD9DAE}" srcId="{23A1AD5D-742D-42CA-A2EC-2B5D9A4D0221}" destId="{0B1F196B-03E3-4E2B-BC49-B80149B269AD}" srcOrd="1" destOrd="0" parTransId="{7BC5B187-7D33-480F-8C16-B22363231F15}" sibTransId="{536A622B-83C9-462B-91FF-DDC028E82F93}"/>
    <dgm:cxn modelId="{D52A40E1-EEF2-4A15-BD3F-A837299016FA}" type="presOf" srcId="{FF0BA061-CE41-4027-A0A7-7B2AB9FDCF3D}" destId="{61099363-6F63-4D52-AA50-AEC87B8ECD2F}" srcOrd="0" destOrd="1" presId="urn:microsoft.com/office/officeart/2005/8/layout/hList1"/>
    <dgm:cxn modelId="{9BFAA9E4-3B44-48A3-8EA1-67B8FEED638E}" type="presOf" srcId="{BC0424D9-B16C-44BC-8CD2-CA40C99EE7D6}" destId="{8B1F2698-0E2C-40C7-ACCC-6236CD4DC3DC}" srcOrd="0" destOrd="3" presId="urn:microsoft.com/office/officeart/2005/8/layout/hList1"/>
    <dgm:cxn modelId="{5236E6E7-FAFB-4D5C-8F33-0CCF661B4910}" type="presOf" srcId="{B6BE02CD-4AF5-47DA-9138-1741DF77FF23}" destId="{7B0973AC-0EF4-46B9-BF71-6B68C84DFAE6}" srcOrd="0" destOrd="0" presId="urn:microsoft.com/office/officeart/2005/8/layout/hList1"/>
    <dgm:cxn modelId="{8A772AEE-A0BC-47E6-BFF8-D0FB8B046834}" srcId="{0B1F196B-03E3-4E2B-BC49-B80149B269AD}" destId="{EE7B4754-ACF5-4346-A3B0-8C43EF87A979}" srcOrd="0" destOrd="0" parTransId="{B030B03A-7B3A-46C3-82EF-104F81445B27}" sibTransId="{1F10A167-F2BA-471B-83BB-FB5CCDC505CA}"/>
    <dgm:cxn modelId="{588041F1-D4BC-4FC2-BBBA-34FD147C0827}" type="presOf" srcId="{AED2691C-EE2D-4A27-9044-A64E49F05BF5}" destId="{A1AD4552-FABE-4692-9CDE-3D95D4A770D2}" srcOrd="0" destOrd="1" presId="urn:microsoft.com/office/officeart/2005/8/layout/hList1"/>
    <dgm:cxn modelId="{ED662DF3-F4DE-410C-B970-7EABE9FDE7B0}" srcId="{B6BE02CD-4AF5-47DA-9138-1741DF77FF23}" destId="{962663C2-0B9D-4FBF-884D-DCB6704EF700}" srcOrd="0" destOrd="0" parTransId="{F41F3F55-EB1C-44EE-8254-5FF5296CA3D7}" sibTransId="{9140F565-D9CC-4E2E-A14C-07167C2AD54E}"/>
    <dgm:cxn modelId="{2FD079F6-3820-44AF-ACE2-84EA9DE84E14}" srcId="{E05556FB-939B-4279-B584-3AA29853F7F7}" destId="{FCF9290E-1826-4B0C-9C74-AC3AC85005F1}" srcOrd="3" destOrd="0" parTransId="{74EDF3F6-FB7A-42D2-BB7F-D4DFBB72A2B5}" sibTransId="{E53754DF-4E5B-49FF-9F56-CB47CEB5885C}"/>
    <dgm:cxn modelId="{B2DFEBF7-BB5C-46E5-B8A1-17480348FBA3}" type="presOf" srcId="{EE7B4754-ACF5-4346-A3B0-8C43EF87A979}" destId="{E39CEDC9-CC91-4867-A1C4-2AE6ECCE438C}" srcOrd="0" destOrd="0" presId="urn:microsoft.com/office/officeart/2005/8/layout/hList1"/>
    <dgm:cxn modelId="{1F92F9FD-7E60-4355-A5B0-AE4763CC158B}" type="presOf" srcId="{F389AB47-92DF-4DD9-8AF6-5876E050F691}" destId="{3EF7AAB6-8F1E-4C77-9777-3D5DCABE34E7}" srcOrd="0" destOrd="2" presId="urn:microsoft.com/office/officeart/2005/8/layout/hList1"/>
    <dgm:cxn modelId="{ED34AF1C-6511-4A1F-9421-4B2642F332B1}" type="presParOf" srcId="{5877DD10-F2EF-4074-8ACC-BB7782F4FABB}" destId="{885C9007-E09E-4D7A-B9FB-37DA391B6BE2}" srcOrd="0" destOrd="0" presId="urn:microsoft.com/office/officeart/2005/8/layout/hList1"/>
    <dgm:cxn modelId="{2F0571ED-717B-4E74-858B-7DC4E51E9F9D}" type="presParOf" srcId="{885C9007-E09E-4D7A-B9FB-37DA391B6BE2}" destId="{EECBEE52-5215-4B82-8D6E-3CFD93DBFDC3}" srcOrd="0" destOrd="0" presId="urn:microsoft.com/office/officeart/2005/8/layout/hList1"/>
    <dgm:cxn modelId="{AED3C271-8597-4562-A166-78C6D396C9F4}" type="presParOf" srcId="{885C9007-E09E-4D7A-B9FB-37DA391B6BE2}" destId="{8B1F2698-0E2C-40C7-ACCC-6236CD4DC3DC}" srcOrd="1" destOrd="0" presId="urn:microsoft.com/office/officeart/2005/8/layout/hList1"/>
    <dgm:cxn modelId="{AF27407C-3B26-41E2-90D9-ED9F666C1B11}" type="presParOf" srcId="{5877DD10-F2EF-4074-8ACC-BB7782F4FABB}" destId="{4465C995-82B9-4279-8D9D-B4C5E0EF3071}" srcOrd="1" destOrd="0" presId="urn:microsoft.com/office/officeart/2005/8/layout/hList1"/>
    <dgm:cxn modelId="{464DEE9F-03BC-48B8-ABB2-50A4F1DE333D}" type="presParOf" srcId="{5877DD10-F2EF-4074-8ACC-BB7782F4FABB}" destId="{5699064A-7FEE-494E-AB0E-B3D295276FCD}" srcOrd="2" destOrd="0" presId="urn:microsoft.com/office/officeart/2005/8/layout/hList1"/>
    <dgm:cxn modelId="{30F70445-E16F-436E-BF21-0CD3F9406111}" type="presParOf" srcId="{5699064A-7FEE-494E-AB0E-B3D295276FCD}" destId="{50AB6086-67B2-4EC8-8D80-BEEA8B262538}" srcOrd="0" destOrd="0" presId="urn:microsoft.com/office/officeart/2005/8/layout/hList1"/>
    <dgm:cxn modelId="{0768D5A4-2622-4461-834E-EBF550073DAB}" type="presParOf" srcId="{5699064A-7FEE-494E-AB0E-B3D295276FCD}" destId="{E39CEDC9-CC91-4867-A1C4-2AE6ECCE438C}" srcOrd="1" destOrd="0" presId="urn:microsoft.com/office/officeart/2005/8/layout/hList1"/>
    <dgm:cxn modelId="{89C72C93-B72F-45EE-A83B-2ECB6047E033}" type="presParOf" srcId="{5877DD10-F2EF-4074-8ACC-BB7782F4FABB}" destId="{801DE4F2-938C-48A2-BA06-BD2ED0C0DB88}" srcOrd="3" destOrd="0" presId="urn:microsoft.com/office/officeart/2005/8/layout/hList1"/>
    <dgm:cxn modelId="{4A1FB490-2F0B-471C-A156-28E3ED9EB28F}" type="presParOf" srcId="{5877DD10-F2EF-4074-8ACC-BB7782F4FABB}" destId="{F83B2080-2907-45A6-AF09-9B24E25DE9A7}" srcOrd="4" destOrd="0" presId="urn:microsoft.com/office/officeart/2005/8/layout/hList1"/>
    <dgm:cxn modelId="{21186942-0730-492E-B14D-AFC2AC1FFD73}" type="presParOf" srcId="{F83B2080-2907-45A6-AF09-9B24E25DE9A7}" destId="{2B103F69-AAFA-422E-8E02-4D06BD270AFE}" srcOrd="0" destOrd="0" presId="urn:microsoft.com/office/officeart/2005/8/layout/hList1"/>
    <dgm:cxn modelId="{A2A4AC71-821B-4EA3-AD7B-65F67F481B83}" type="presParOf" srcId="{F83B2080-2907-45A6-AF09-9B24E25DE9A7}" destId="{A1AD4552-FABE-4692-9CDE-3D95D4A770D2}" srcOrd="1" destOrd="0" presId="urn:microsoft.com/office/officeart/2005/8/layout/hList1"/>
    <dgm:cxn modelId="{D369E7DB-FA90-4AAB-9357-4A1EF3F1EEC1}" type="presParOf" srcId="{5877DD10-F2EF-4074-8ACC-BB7782F4FABB}" destId="{8115C8FA-4505-45FE-BEA3-C505F63BB29E}" srcOrd="5" destOrd="0" presId="urn:microsoft.com/office/officeart/2005/8/layout/hList1"/>
    <dgm:cxn modelId="{20E6A7C4-F904-426D-B8F6-7ED2FD29EAB4}" type="presParOf" srcId="{5877DD10-F2EF-4074-8ACC-BB7782F4FABB}" destId="{3BA02D05-B735-4A5A-82F3-757DC5ED2DD1}" srcOrd="6" destOrd="0" presId="urn:microsoft.com/office/officeart/2005/8/layout/hList1"/>
    <dgm:cxn modelId="{D861C81F-EDA1-405F-AEF3-2EDD1953108C}" type="presParOf" srcId="{3BA02D05-B735-4A5A-82F3-757DC5ED2DD1}" destId="{7B0973AC-0EF4-46B9-BF71-6B68C84DFAE6}" srcOrd="0" destOrd="0" presId="urn:microsoft.com/office/officeart/2005/8/layout/hList1"/>
    <dgm:cxn modelId="{42626172-A6BC-4ABC-BFC9-CDF82D5EC84A}" type="presParOf" srcId="{3BA02D05-B735-4A5A-82F3-757DC5ED2DD1}" destId="{61099363-6F63-4D52-AA50-AEC87B8ECD2F}" srcOrd="1" destOrd="0" presId="urn:microsoft.com/office/officeart/2005/8/layout/hList1"/>
    <dgm:cxn modelId="{8F33EE93-6A35-4F76-A41D-2F6846922CA3}" type="presParOf" srcId="{5877DD10-F2EF-4074-8ACC-BB7782F4FABB}" destId="{E512CD40-CFB8-44FF-A27C-8B9437E3F639}" srcOrd="7" destOrd="0" presId="urn:microsoft.com/office/officeart/2005/8/layout/hList1"/>
    <dgm:cxn modelId="{B7DCC8D7-BC86-4FB2-9173-628193726E96}" type="presParOf" srcId="{5877DD10-F2EF-4074-8ACC-BB7782F4FABB}" destId="{812B5CA6-F394-420C-8EF6-20A39DCF9D3B}" srcOrd="8" destOrd="0" presId="urn:microsoft.com/office/officeart/2005/8/layout/hList1"/>
    <dgm:cxn modelId="{4E85268E-9C82-4969-A69B-0B6D12B817CC}" type="presParOf" srcId="{812B5CA6-F394-420C-8EF6-20A39DCF9D3B}" destId="{420C7D11-D4A8-4DAD-AD2E-EAB3F39C7C61}" srcOrd="0" destOrd="0" presId="urn:microsoft.com/office/officeart/2005/8/layout/hList1"/>
    <dgm:cxn modelId="{F59E9AFB-1DB0-42C3-80DB-8115476C8747}" type="presParOf" srcId="{812B5CA6-F394-420C-8EF6-20A39DCF9D3B}" destId="{3EF7AAB6-8F1E-4C77-9777-3D5DCABE34E7}" srcOrd="1" destOrd="0" presId="urn:microsoft.com/office/officeart/2005/8/layout/hList1"/>
    <dgm:cxn modelId="{65560557-1BB8-456A-B434-D130962C518D}" type="presParOf" srcId="{5877DD10-F2EF-4074-8ACC-BB7782F4FABB}" destId="{19C3BA3C-5945-4EDE-BA35-CE8B47A2EDE7}" srcOrd="9" destOrd="0" presId="urn:microsoft.com/office/officeart/2005/8/layout/hList1"/>
    <dgm:cxn modelId="{9460A615-ED21-428B-ACE3-7019AF2BC6B6}" type="presParOf" srcId="{5877DD10-F2EF-4074-8ACC-BB7782F4FABB}" destId="{AA961EA5-239A-4CC9-9B47-038880584A56}" srcOrd="10" destOrd="0" presId="urn:microsoft.com/office/officeart/2005/8/layout/hList1"/>
    <dgm:cxn modelId="{3D75B4B4-9B51-487B-9D9D-FF8DBF742C60}" type="presParOf" srcId="{AA961EA5-239A-4CC9-9B47-038880584A56}" destId="{2A6242B4-E120-40ED-A5B5-24083B7DEB59}" srcOrd="0" destOrd="0" presId="urn:microsoft.com/office/officeart/2005/8/layout/hList1"/>
    <dgm:cxn modelId="{55C45CDA-3531-4FEE-AC60-88A974399080}" type="presParOf" srcId="{AA961EA5-239A-4CC9-9B47-038880584A56}" destId="{5B4EAB72-9C5F-4E7F-901A-00E07831C6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E5975-2350-4D4A-ABF7-E807236E7E4C}">
      <dsp:nvSpPr>
        <dsp:cNvPr id="0" name=""/>
        <dsp:cNvSpPr/>
      </dsp:nvSpPr>
      <dsp:spPr>
        <a:xfrm>
          <a:off x="1070718" y="794734"/>
          <a:ext cx="3494185" cy="121348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73BF2-2742-4BDE-92C3-FDF3F8122C73}">
      <dsp:nvSpPr>
        <dsp:cNvPr id="0" name=""/>
        <dsp:cNvSpPr/>
      </dsp:nvSpPr>
      <dsp:spPr>
        <a:xfrm>
          <a:off x="2479228" y="3147475"/>
          <a:ext cx="677167" cy="43338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C0031-C7B8-484C-A364-BFE1A9182DBF}">
      <dsp:nvSpPr>
        <dsp:cNvPr id="0" name=""/>
        <dsp:cNvSpPr/>
      </dsp:nvSpPr>
      <dsp:spPr>
        <a:xfrm>
          <a:off x="1192609" y="3494185"/>
          <a:ext cx="3250405" cy="81260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Converted Lead</a:t>
          </a:r>
        </a:p>
      </dsp:txBody>
      <dsp:txXfrm>
        <a:off x="1192609" y="3494185"/>
        <a:ext cx="3250405" cy="812601"/>
      </dsp:txXfrm>
    </dsp:sp>
    <dsp:sp modelId="{0327EFB4-C485-422B-BE33-7D111901767D}">
      <dsp:nvSpPr>
        <dsp:cNvPr id="0" name=""/>
        <dsp:cNvSpPr/>
      </dsp:nvSpPr>
      <dsp:spPr>
        <a:xfrm>
          <a:off x="2208366" y="2418312"/>
          <a:ext cx="1218902" cy="1218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Lead Nurturing (Hot Lead)</a:t>
          </a:r>
        </a:p>
      </dsp:txBody>
      <dsp:txXfrm>
        <a:off x="2386870" y="2596816"/>
        <a:ext cx="861894" cy="861894"/>
      </dsp:txXfrm>
    </dsp:sp>
    <dsp:sp modelId="{7639BA0F-8032-4884-A05D-2F9A28A2C9E0}">
      <dsp:nvSpPr>
        <dsp:cNvPr id="0" name=""/>
        <dsp:cNvSpPr/>
      </dsp:nvSpPr>
      <dsp:spPr>
        <a:xfrm>
          <a:off x="2051493" y="1173445"/>
          <a:ext cx="1532635" cy="1218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Initial Pool Lead</a:t>
          </a:r>
        </a:p>
      </dsp:txBody>
      <dsp:txXfrm>
        <a:off x="2275942" y="1351949"/>
        <a:ext cx="1083737" cy="861894"/>
      </dsp:txXfrm>
    </dsp:sp>
    <dsp:sp modelId="{0A179144-5167-4209-B87B-F4AEF9DC3550}">
      <dsp:nvSpPr>
        <dsp:cNvPr id="0" name=""/>
        <dsp:cNvSpPr/>
      </dsp:nvSpPr>
      <dsp:spPr>
        <a:xfrm>
          <a:off x="1910889" y="0"/>
          <a:ext cx="1813848" cy="1176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Social Media Marketing</a:t>
          </a:r>
        </a:p>
      </dsp:txBody>
      <dsp:txXfrm>
        <a:off x="2176521" y="172326"/>
        <a:ext cx="1282584" cy="832063"/>
      </dsp:txXfrm>
    </dsp:sp>
    <dsp:sp modelId="{C31B457A-184A-4DCA-BEEC-BAB8BA3BB360}">
      <dsp:nvSpPr>
        <dsp:cNvPr id="0" name=""/>
        <dsp:cNvSpPr/>
      </dsp:nvSpPr>
      <dsp:spPr>
        <a:xfrm>
          <a:off x="921742" y="646327"/>
          <a:ext cx="3792139" cy="303371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1B9D8-BA7D-44E2-9138-4ED2EAC6FFB0}">
      <dsp:nvSpPr>
        <dsp:cNvPr id="0" name=""/>
        <dsp:cNvSpPr/>
      </dsp:nvSpPr>
      <dsp:spPr>
        <a:xfrm>
          <a:off x="490537" y="0"/>
          <a:ext cx="5559425" cy="37285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8F82B-BEBC-4E93-AD75-2968530E46B1}">
      <dsp:nvSpPr>
        <dsp:cNvPr id="0" name=""/>
        <dsp:cNvSpPr/>
      </dsp:nvSpPr>
      <dsp:spPr>
        <a:xfrm>
          <a:off x="221636" y="1118552"/>
          <a:ext cx="1962150" cy="1491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Current conversion Rate is around 30%</a:t>
          </a:r>
        </a:p>
      </dsp:txBody>
      <dsp:txXfrm>
        <a:off x="294440" y="1191356"/>
        <a:ext cx="1816542" cy="1345795"/>
      </dsp:txXfrm>
    </dsp:sp>
    <dsp:sp modelId="{E53F5A29-BCFF-463D-958C-37C73BA3B290}">
      <dsp:nvSpPr>
        <dsp:cNvPr id="0" name=""/>
        <dsp:cNvSpPr/>
      </dsp:nvSpPr>
      <dsp:spPr>
        <a:xfrm>
          <a:off x="2289175" y="1118552"/>
          <a:ext cx="1962150" cy="1491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Assign lead score to each lead</a:t>
          </a:r>
        </a:p>
      </dsp:txBody>
      <dsp:txXfrm>
        <a:off x="2361979" y="1191356"/>
        <a:ext cx="1816542" cy="1345795"/>
      </dsp:txXfrm>
    </dsp:sp>
    <dsp:sp modelId="{9D7D65C1-BE8F-4A2A-82F4-886ABAF5DE3C}">
      <dsp:nvSpPr>
        <dsp:cNvPr id="0" name=""/>
        <dsp:cNvSpPr/>
      </dsp:nvSpPr>
      <dsp:spPr>
        <a:xfrm>
          <a:off x="4356714" y="1118552"/>
          <a:ext cx="1962150" cy="1491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Find most </a:t>
          </a:r>
          <a:r>
            <a:rPr lang="en-IN" sz="2100" kern="1200"/>
            <a:t>potential leads </a:t>
          </a:r>
          <a:r>
            <a:rPr lang="en-IN" sz="2100" kern="1200" dirty="0"/>
            <a:t>(using assigned lead score)</a:t>
          </a:r>
        </a:p>
      </dsp:txBody>
      <dsp:txXfrm>
        <a:off x="4429518" y="1191356"/>
        <a:ext cx="1816542" cy="1345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BEE52-5215-4B82-8D6E-3CFD93DBFDC3}">
      <dsp:nvSpPr>
        <dsp:cNvPr id="0" name=""/>
        <dsp:cNvSpPr/>
      </dsp:nvSpPr>
      <dsp:spPr>
        <a:xfrm>
          <a:off x="3423" y="1499235"/>
          <a:ext cx="1818679" cy="542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DESCRIPTION OF DATA</a:t>
          </a:r>
        </a:p>
      </dsp:txBody>
      <dsp:txXfrm>
        <a:off x="3423" y="1499235"/>
        <a:ext cx="1818679" cy="542801"/>
      </dsp:txXfrm>
    </dsp:sp>
    <dsp:sp modelId="{8B1F2698-0E2C-40C7-ACCC-6236CD4DC3DC}">
      <dsp:nvSpPr>
        <dsp:cNvPr id="0" name=""/>
        <dsp:cNvSpPr/>
      </dsp:nvSpPr>
      <dsp:spPr>
        <a:xfrm>
          <a:off x="3423" y="2042037"/>
          <a:ext cx="1818679" cy="3250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spc="5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Shape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spc="50" baseline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Info</a:t>
          </a:r>
          <a:endParaRPr lang="en-IN" sz="1500" kern="1200" spc="50" baseline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spc="50" baseline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Data Type</a:t>
          </a:r>
          <a:endParaRPr lang="en-IN" sz="1500" kern="1200" spc="50" baseline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spc="5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Statistical Summary of Data</a:t>
          </a:r>
        </a:p>
      </dsp:txBody>
      <dsp:txXfrm>
        <a:off x="3423" y="2042037"/>
        <a:ext cx="1818679" cy="3250051"/>
      </dsp:txXfrm>
    </dsp:sp>
    <dsp:sp modelId="{50AB6086-67B2-4EC8-8D80-BEEA8B262538}">
      <dsp:nvSpPr>
        <dsp:cNvPr id="0" name=""/>
        <dsp:cNvSpPr/>
      </dsp:nvSpPr>
      <dsp:spPr>
        <a:xfrm>
          <a:off x="2076717" y="1499235"/>
          <a:ext cx="1818679" cy="542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CLEANING</a:t>
          </a:r>
        </a:p>
      </dsp:txBody>
      <dsp:txXfrm>
        <a:off x="2076717" y="1499235"/>
        <a:ext cx="1818679" cy="542801"/>
      </dsp:txXfrm>
    </dsp:sp>
    <dsp:sp modelId="{E39CEDC9-CC91-4867-A1C4-2AE6ECCE438C}">
      <dsp:nvSpPr>
        <dsp:cNvPr id="0" name=""/>
        <dsp:cNvSpPr/>
      </dsp:nvSpPr>
      <dsp:spPr>
        <a:xfrm>
          <a:off x="2076717" y="2042037"/>
          <a:ext cx="1818679" cy="3250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spc="5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Checking Null values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spc="50" baseline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Null value Treatment</a:t>
          </a:r>
          <a:endParaRPr lang="en-IN" sz="1500" kern="1200" spc="50" baseline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spc="5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Dropping columns which are not useful for further analysis</a:t>
          </a:r>
        </a:p>
      </dsp:txBody>
      <dsp:txXfrm>
        <a:off x="2076717" y="2042037"/>
        <a:ext cx="1818679" cy="3250051"/>
      </dsp:txXfrm>
    </dsp:sp>
    <dsp:sp modelId="{2B103F69-AAFA-422E-8E02-4D06BD270AFE}">
      <dsp:nvSpPr>
        <dsp:cNvPr id="0" name=""/>
        <dsp:cNvSpPr/>
      </dsp:nvSpPr>
      <dsp:spPr>
        <a:xfrm>
          <a:off x="4150012" y="1499235"/>
          <a:ext cx="1818679" cy="542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EDA</a:t>
          </a:r>
        </a:p>
      </dsp:txBody>
      <dsp:txXfrm>
        <a:off x="4150012" y="1499235"/>
        <a:ext cx="1818679" cy="542801"/>
      </dsp:txXfrm>
    </dsp:sp>
    <dsp:sp modelId="{A1AD4552-FABE-4692-9CDE-3D95D4A770D2}">
      <dsp:nvSpPr>
        <dsp:cNvPr id="0" name=""/>
        <dsp:cNvSpPr/>
      </dsp:nvSpPr>
      <dsp:spPr>
        <a:xfrm>
          <a:off x="4150012" y="2042037"/>
          <a:ext cx="1818679" cy="3250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spc="50" baseline="0" dirty="0"/>
            <a:t>Univariate Analysis of all the variables (categorical variable- Bar plot, continuous variable- boxplot)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spc="50" baseline="0" dirty="0"/>
            <a:t>Bivariate Analysis to find the correlation between variables by plotting Heat Map</a:t>
          </a:r>
        </a:p>
      </dsp:txBody>
      <dsp:txXfrm>
        <a:off x="4150012" y="2042037"/>
        <a:ext cx="1818679" cy="3250051"/>
      </dsp:txXfrm>
    </dsp:sp>
    <dsp:sp modelId="{7B0973AC-0EF4-46B9-BF71-6B68C84DFAE6}">
      <dsp:nvSpPr>
        <dsp:cNvPr id="0" name=""/>
        <dsp:cNvSpPr/>
      </dsp:nvSpPr>
      <dsp:spPr>
        <a:xfrm>
          <a:off x="6223307" y="1499235"/>
          <a:ext cx="1818679" cy="542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spc="50" baseline="0" dirty="0"/>
            <a:t>DATA PREPARATION</a:t>
          </a:r>
        </a:p>
      </dsp:txBody>
      <dsp:txXfrm>
        <a:off x="6223307" y="1499235"/>
        <a:ext cx="1818679" cy="542801"/>
      </dsp:txXfrm>
    </dsp:sp>
    <dsp:sp modelId="{61099363-6F63-4D52-AA50-AEC87B8ECD2F}">
      <dsp:nvSpPr>
        <dsp:cNvPr id="0" name=""/>
        <dsp:cNvSpPr/>
      </dsp:nvSpPr>
      <dsp:spPr>
        <a:xfrm>
          <a:off x="6223307" y="2042037"/>
          <a:ext cx="1818679" cy="3250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Outliers Treatment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Formatting data for the model building process by converting binary variable into 0 and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Creating dummy variable</a:t>
          </a:r>
        </a:p>
      </dsp:txBody>
      <dsp:txXfrm>
        <a:off x="6223307" y="2042037"/>
        <a:ext cx="1818679" cy="3250051"/>
      </dsp:txXfrm>
    </dsp:sp>
    <dsp:sp modelId="{420C7D11-D4A8-4DAD-AD2E-EAB3F39C7C61}">
      <dsp:nvSpPr>
        <dsp:cNvPr id="0" name=""/>
        <dsp:cNvSpPr/>
      </dsp:nvSpPr>
      <dsp:spPr>
        <a:xfrm>
          <a:off x="8296602" y="1499235"/>
          <a:ext cx="1818679" cy="542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MODEL BUILDING</a:t>
          </a:r>
        </a:p>
      </dsp:txBody>
      <dsp:txXfrm>
        <a:off x="8296602" y="1499235"/>
        <a:ext cx="1818679" cy="542801"/>
      </dsp:txXfrm>
    </dsp:sp>
    <dsp:sp modelId="{3EF7AAB6-8F1E-4C77-9777-3D5DCABE34E7}">
      <dsp:nvSpPr>
        <dsp:cNvPr id="0" name=""/>
        <dsp:cNvSpPr/>
      </dsp:nvSpPr>
      <dsp:spPr>
        <a:xfrm>
          <a:off x="8296602" y="2042037"/>
          <a:ext cx="1818679" cy="3250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Splitting data into train dataset and test dataset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Feature scaling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Coarse tunning – Automated approach of feature elimination (RFE)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Fine tunning – Manual approach of feature selection (by observing p value and VIF)</a:t>
          </a:r>
        </a:p>
      </dsp:txBody>
      <dsp:txXfrm>
        <a:off x="8296602" y="2042037"/>
        <a:ext cx="1818679" cy="3250051"/>
      </dsp:txXfrm>
    </dsp:sp>
    <dsp:sp modelId="{2A6242B4-E120-40ED-A5B5-24083B7DEB59}">
      <dsp:nvSpPr>
        <dsp:cNvPr id="0" name=""/>
        <dsp:cNvSpPr/>
      </dsp:nvSpPr>
      <dsp:spPr>
        <a:xfrm>
          <a:off x="10369897" y="1499235"/>
          <a:ext cx="1818679" cy="542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MODEL EVALUATION &amp; VALIDATION</a:t>
          </a:r>
        </a:p>
      </dsp:txBody>
      <dsp:txXfrm>
        <a:off x="10369897" y="1499235"/>
        <a:ext cx="1818679" cy="542801"/>
      </dsp:txXfrm>
    </dsp:sp>
    <dsp:sp modelId="{5B4EAB72-9C5F-4E7F-901A-00E07831C6C7}">
      <dsp:nvSpPr>
        <dsp:cNvPr id="0" name=""/>
        <dsp:cNvSpPr/>
      </dsp:nvSpPr>
      <dsp:spPr>
        <a:xfrm>
          <a:off x="10369897" y="2042037"/>
          <a:ext cx="1818679" cy="3250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Accuracy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Sensitivity</a:t>
          </a:r>
          <a:endParaRPr lang="en-IN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Specificity</a:t>
          </a:r>
          <a:endParaRPr lang="en-IN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Precision &amp; Recall</a:t>
          </a:r>
          <a:endParaRPr lang="en-IN" sz="1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Validating the model using Test data set</a:t>
          </a:r>
        </a:p>
      </dsp:txBody>
      <dsp:txXfrm>
        <a:off x="10369897" y="2042037"/>
        <a:ext cx="1818679" cy="325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6CC22-2A1A-4580-95E7-DD285DBE950B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CA05-E309-4A05-8E29-D0737E0E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ECA05-E309-4A05-8E29-D0737E0ECB2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1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3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0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1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05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7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7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1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AE442F-0243-4785-8FCA-529FB3EDBF22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6964F3-9EF8-4A7B-8A72-CE86B557A48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5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0BE8-37A6-461D-9D8C-BAD4C8392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X EDUCATION CASE STUDY</a:t>
            </a:r>
            <a:br>
              <a:rPr lang="en-IN" dirty="0"/>
            </a:br>
            <a:r>
              <a:rPr lang="en-IN" sz="3300" b="1" dirty="0"/>
              <a:t>IDENTIFICATION OF HOT LEADS – USING LOGISTIC REGRESSION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0DBB2-CBF5-4C81-AB3A-4C0583FAD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–Deepika </a:t>
            </a:r>
            <a:r>
              <a:rPr lang="en-IN" sz="2000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bhatt </a:t>
            </a:r>
            <a:endParaRPr lang="en-IN" sz="2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53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8171B0-1BEB-47AE-B15C-0A6152D86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17467"/>
              </p:ext>
            </p:extLst>
          </p:nvPr>
        </p:nvGraphicFramePr>
        <p:xfrm>
          <a:off x="568960" y="109558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82712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65012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915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5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3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0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795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3E44A7-BA72-4C08-9EDD-29D38AA1B01B}"/>
              </a:ext>
            </a:extLst>
          </p:cNvPr>
          <p:cNvSpPr txBox="1"/>
          <p:nvPr/>
        </p:nvSpPr>
        <p:spPr>
          <a:xfrm>
            <a:off x="670561" y="3972560"/>
            <a:ext cx="1029173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Helvetica Neue"/>
              </a:rPr>
              <a:t>Our Logistic Regression Model is accurate and decent enough with high sensitivity as required. Since CEO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 in particular, has given a ballpark of the target lead conversion rate to be around 80%.</a:t>
            </a:r>
            <a:endParaRPr lang="en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The values in the table shows that model is performing well on the test data set and is not over-trained.</a:t>
            </a:r>
            <a:r>
              <a:rPr lang="en" sz="1600" dirty="0">
                <a:solidFill>
                  <a:srgbClr val="000000"/>
                </a:solidFill>
                <a:latin typeface="Helvetica Neue"/>
              </a:rPr>
              <a:t> </a:t>
            </a:r>
            <a:endParaRPr lang="en-IN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5359E-F9D0-4AB9-9E7B-847DF1441D08}"/>
              </a:ext>
            </a:extLst>
          </p:cNvPr>
          <p:cNvSpPr txBox="1"/>
          <p:nvPr/>
        </p:nvSpPr>
        <p:spPr>
          <a:xfrm>
            <a:off x="0" y="0"/>
            <a:ext cx="28814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28908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3D4D6-76C3-4CCA-92BC-D4523A53092E}"/>
              </a:ext>
            </a:extLst>
          </p:cNvPr>
          <p:cNvSpPr txBox="1"/>
          <p:nvPr/>
        </p:nvSpPr>
        <p:spPr>
          <a:xfrm>
            <a:off x="210208" y="1004788"/>
            <a:ext cx="1190051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1600" b="0" i="0">
                <a:solidFill>
                  <a:srgbClr val="000000"/>
                </a:solidFill>
                <a:effectLst/>
                <a:latin typeface="Helvetica Neue"/>
              </a:defRPr>
            </a:lvl1pPr>
          </a:lstStyle>
          <a:p>
            <a:pPr>
              <a:buNone/>
            </a:pPr>
            <a:r>
              <a:rPr lang="en-US" dirty="0"/>
              <a:t>The Education company needs to focus on the following factors in order to improve the conversion rate of leads.</a:t>
            </a:r>
          </a:p>
          <a:p>
            <a:pPr marL="285750" indent="-285750"/>
            <a:r>
              <a:rPr lang="en-US" dirty="0"/>
              <a:t>The leads who are tagged as 'Closed By Horizon' have a very high conversion rate.</a:t>
            </a:r>
          </a:p>
          <a:p>
            <a:pPr marL="285750" indent="-285750"/>
            <a:r>
              <a:rPr lang="en-US" dirty="0"/>
              <a:t>The leads who are tagged as 'Will revert after reading email' have a good conversion rate and the number of customers tagged to this are very high and therefore these leads need to be focused more.</a:t>
            </a:r>
          </a:p>
          <a:p>
            <a:pPr marL="285750" indent="-285750"/>
            <a:r>
              <a:rPr lang="en-US" dirty="0"/>
              <a:t>The leads with lead source '</a:t>
            </a:r>
            <a:r>
              <a:rPr lang="en-US" dirty="0" err="1"/>
              <a:t>Welingak</a:t>
            </a:r>
            <a:r>
              <a:rPr lang="en-US" dirty="0"/>
              <a:t> website' have a  high conversion rate.</a:t>
            </a:r>
          </a:p>
          <a:p>
            <a:pPr marL="285750" indent="-285750"/>
            <a:r>
              <a:rPr lang="en-US" dirty="0"/>
              <a:t>The leads with Last notable activity 'SMS sent' have a high conversion rate.</a:t>
            </a:r>
          </a:p>
          <a:p>
            <a:pPr marL="285750" indent="-285750"/>
            <a:r>
              <a:rPr lang="en-US" dirty="0"/>
              <a:t>The total time spent on the Website has an impact on the conversion rate.</a:t>
            </a:r>
          </a:p>
          <a:p>
            <a:pPr marL="285750" indent="-285750"/>
            <a:r>
              <a:rPr lang="en-US" dirty="0"/>
              <a:t>Leads who are working professionals have a high conversion rate.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C4CC3-5B8E-4773-B8C3-73778EF884CD}"/>
              </a:ext>
            </a:extLst>
          </p:cNvPr>
          <p:cNvSpPr txBox="1"/>
          <p:nvPr/>
        </p:nvSpPr>
        <p:spPr>
          <a:xfrm>
            <a:off x="0" y="0"/>
            <a:ext cx="19222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3225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8006E-D2F3-4C7A-B892-2136DAA541CB}"/>
              </a:ext>
            </a:extLst>
          </p:cNvPr>
          <p:cNvSpPr txBox="1"/>
          <p:nvPr/>
        </p:nvSpPr>
        <p:spPr>
          <a:xfrm>
            <a:off x="3972560" y="2413337"/>
            <a:ext cx="3909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233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F590C4-D605-4A65-BCDC-4F9206513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568942"/>
              </p:ext>
            </p:extLst>
          </p:nvPr>
        </p:nvGraphicFramePr>
        <p:xfrm>
          <a:off x="365125" y="1419226"/>
          <a:ext cx="5635625" cy="4333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8E2831-0D88-47B3-9062-35891E363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11316"/>
              </p:ext>
            </p:extLst>
          </p:nvPr>
        </p:nvGraphicFramePr>
        <p:xfrm>
          <a:off x="5470524" y="1207559"/>
          <a:ext cx="6540501" cy="3728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805AC5-E483-44F0-8945-19B53774989B}"/>
              </a:ext>
            </a:extLst>
          </p:cNvPr>
          <p:cNvSpPr txBox="1"/>
          <p:nvPr/>
        </p:nvSpPr>
        <p:spPr>
          <a:xfrm>
            <a:off x="0" y="0"/>
            <a:ext cx="30883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05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664097-E6C1-46B6-97B8-B0834AA74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750951"/>
              </p:ext>
            </p:extLst>
          </p:nvPr>
        </p:nvGraphicFramePr>
        <p:xfrm>
          <a:off x="0" y="0"/>
          <a:ext cx="12192000" cy="679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CFAD72-5E33-46CE-8878-DA675A41AF39}"/>
              </a:ext>
            </a:extLst>
          </p:cNvPr>
          <p:cNvSpPr txBox="1"/>
          <p:nvPr/>
        </p:nvSpPr>
        <p:spPr>
          <a:xfrm>
            <a:off x="0" y="0"/>
            <a:ext cx="4097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APPROACH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34322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CD57C-6421-49EE-B988-B002C7730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7" y="616806"/>
            <a:ext cx="5434510" cy="3640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5734C-BB22-4CAE-B9AA-8A372CA24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24" y="616806"/>
            <a:ext cx="5425311" cy="3396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01803E-529A-4F32-BB06-AC548BA4F425}"/>
              </a:ext>
            </a:extLst>
          </p:cNvPr>
          <p:cNvSpPr txBox="1"/>
          <p:nvPr/>
        </p:nvSpPr>
        <p:spPr>
          <a:xfrm>
            <a:off x="97367" y="4185194"/>
            <a:ext cx="1097280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count of lead originating from 'API' and 'Landing Page Submission' are very significant and have around 30% conversion rate.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'Lead Add Form' has a very high conversion rate(around 90%) but the count of lead is very low.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lead source is mostly from 'Google' followed by 'Direct traffic' but their conversion rate is pretty low. -'Reference' and '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welingak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website' have a very high conversion rate but the number of leads generated is very low.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C5EE0-D45F-4920-9757-7CAD94CA19DC}"/>
              </a:ext>
            </a:extLst>
          </p:cNvPr>
          <p:cNvSpPr txBox="1"/>
          <p:nvPr/>
        </p:nvSpPr>
        <p:spPr>
          <a:xfrm>
            <a:off x="0" y="0"/>
            <a:ext cx="6482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UNIVARIATE ANALYSIS –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354284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4DDB7-28AA-4D85-AD2E-43A32DC1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927"/>
            <a:ext cx="5650540" cy="3870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2D2BB6-1B4B-4258-A0AF-037E2D610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40" y="711927"/>
            <a:ext cx="5885183" cy="3748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B00B78-3783-4F32-AD23-C4CC0344E834}"/>
              </a:ext>
            </a:extLst>
          </p:cNvPr>
          <p:cNvSpPr txBox="1"/>
          <p:nvPr/>
        </p:nvSpPr>
        <p:spPr>
          <a:xfrm>
            <a:off x="247949" y="4754914"/>
            <a:ext cx="10958531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Most of the leads last activity is 'Email Opened' followed by 'SMS Sent'. The conversion rate is pretty good for SMS sent category.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Most of the leads are unemployed and they do not have a good conversion rate. Working professionals have a very good conversion rate but the number of leads is pretty low.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70BDD-0C1E-4A93-A8CB-09FD6D6E50BE}"/>
              </a:ext>
            </a:extLst>
          </p:cNvPr>
          <p:cNvSpPr txBox="1"/>
          <p:nvPr/>
        </p:nvSpPr>
        <p:spPr>
          <a:xfrm>
            <a:off x="0" y="0"/>
            <a:ext cx="6482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UNIVARIATE ANALYSIS –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53268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0CD5B-1DF3-4FD6-AE99-6D36C560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8"/>
          <a:stretch/>
        </p:blipFill>
        <p:spPr>
          <a:xfrm>
            <a:off x="121021" y="618169"/>
            <a:ext cx="6687078" cy="5456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07296-E537-4A07-A6CA-D072407DB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78" y="618169"/>
            <a:ext cx="5508478" cy="3765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C515BF-18E1-43DF-A2C6-7C6DBF7062AF}"/>
              </a:ext>
            </a:extLst>
          </p:cNvPr>
          <p:cNvSpPr txBox="1"/>
          <p:nvPr/>
        </p:nvSpPr>
        <p:spPr>
          <a:xfrm>
            <a:off x="2854960" y="5330222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42AA9-6125-4D34-A769-68F054327A6D}"/>
              </a:ext>
            </a:extLst>
          </p:cNvPr>
          <p:cNvSpPr txBox="1"/>
          <p:nvPr/>
        </p:nvSpPr>
        <p:spPr>
          <a:xfrm>
            <a:off x="6844280" y="4383553"/>
            <a:ext cx="5266440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Leads who are tagged as 'Will revert after reading email' have a good conversion rate and the number of leads are high as well.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It is clearly evident that most of the leads are from Mumbai and they have around 30% conversion rate.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A823E-369C-47AC-ADA7-884212FCBE39}"/>
              </a:ext>
            </a:extLst>
          </p:cNvPr>
          <p:cNvSpPr txBox="1"/>
          <p:nvPr/>
        </p:nvSpPr>
        <p:spPr>
          <a:xfrm>
            <a:off x="0" y="0"/>
            <a:ext cx="6482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UNIVARIATE ANALYSIS –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61395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C4AEC-E6FE-489C-B7E5-3E2BA4EF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5" y="676373"/>
            <a:ext cx="5109746" cy="2666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DFD87-8702-4938-A936-C165C7151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" y="3515360"/>
            <a:ext cx="5246294" cy="2666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B03B9-2F23-4F3B-8F29-FB2E96614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52" y="676374"/>
            <a:ext cx="5152864" cy="2666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D1B807-DDAE-4585-B872-D877354E12BC}"/>
              </a:ext>
            </a:extLst>
          </p:cNvPr>
          <p:cNvSpPr txBox="1"/>
          <p:nvPr/>
        </p:nvSpPr>
        <p:spPr>
          <a:xfrm>
            <a:off x="5623034" y="3515360"/>
            <a:ext cx="6321008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median value of total visits is similar for both converted and non converted leads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leads who are converted spent more time on the website as we can see a big increase in the median and IQR for the converted leads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04653-1EEC-412D-8351-A535BC9E00C7}"/>
              </a:ext>
            </a:extLst>
          </p:cNvPr>
          <p:cNvSpPr txBox="1"/>
          <p:nvPr/>
        </p:nvSpPr>
        <p:spPr>
          <a:xfrm>
            <a:off x="0" y="0"/>
            <a:ext cx="6354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UNIVARIATE ANALYSIS – CONTINIOUS VARIABLE</a:t>
            </a:r>
          </a:p>
        </p:txBody>
      </p:sp>
    </p:spTree>
    <p:extLst>
      <p:ext uri="{BB962C8B-B14F-4D97-AF65-F5344CB8AC3E}">
        <p14:creationId xmlns:p14="http://schemas.microsoft.com/office/powerpoint/2010/main" val="112134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A6C65-A11B-4725-8AC7-5709D5C28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732235"/>
            <a:ext cx="6912346" cy="551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3D1A-BBEC-43C9-A067-555698F48E0C}"/>
              </a:ext>
            </a:extLst>
          </p:cNvPr>
          <p:cNvSpPr txBox="1"/>
          <p:nvPr/>
        </p:nvSpPr>
        <p:spPr>
          <a:xfrm>
            <a:off x="7244080" y="1038772"/>
            <a:ext cx="479552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From Heat map we can observe that variable "Total visits" is highly positively correlated with "page Views Per Visit" with correlation coefficient of 0.77.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03415-031A-447D-BEF3-2632A29D5DC6}"/>
              </a:ext>
            </a:extLst>
          </p:cNvPr>
          <p:cNvSpPr txBox="1"/>
          <p:nvPr/>
        </p:nvSpPr>
        <p:spPr>
          <a:xfrm>
            <a:off x="0" y="0"/>
            <a:ext cx="61171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BIVARIATE ANALYSIS – CONTINIOUS VARIABLE</a:t>
            </a:r>
          </a:p>
        </p:txBody>
      </p:sp>
    </p:spTree>
    <p:extLst>
      <p:ext uri="{BB962C8B-B14F-4D97-AF65-F5344CB8AC3E}">
        <p14:creationId xmlns:p14="http://schemas.microsoft.com/office/powerpoint/2010/main" val="30617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392ED-3326-470C-B8A1-405AA57BF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26" y="3429000"/>
            <a:ext cx="4296135" cy="286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BFF73-CCC1-4A9A-8957-77552794C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8" y="694209"/>
            <a:ext cx="4764817" cy="314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603C8-6A69-4259-8B11-375BE7542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46" y="372251"/>
            <a:ext cx="4296136" cy="3025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6AB4D9-DB03-48F2-A633-EFBFB1BAAD31}"/>
              </a:ext>
            </a:extLst>
          </p:cNvPr>
          <p:cNvSpPr txBox="1"/>
          <p:nvPr/>
        </p:nvSpPr>
        <p:spPr>
          <a:xfrm>
            <a:off x="389158" y="4122381"/>
            <a:ext cx="535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Logistic Regression Final Model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ROC Curve area = 0.82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the help of accuracy , sensitivity and specificity we have finalized the cut off point as 0.385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observe from  precision and recall curve also that we are getting cut off point around 0.385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C847F-0E82-4D32-A03D-1B96A6B0A212}"/>
              </a:ext>
            </a:extLst>
          </p:cNvPr>
          <p:cNvSpPr txBox="1"/>
          <p:nvPr/>
        </p:nvSpPr>
        <p:spPr>
          <a:xfrm>
            <a:off x="0" y="0"/>
            <a:ext cx="3808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FINAL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0002117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751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Helvetica Neue</vt:lpstr>
      <vt:lpstr>Retrospect</vt:lpstr>
      <vt:lpstr>X EDUCATION CASE STUDY IDENTIFICATION OF HOT LEADS – USING LOGISTIC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Bhatt</dc:creator>
  <cp:lastModifiedBy>Deepika Bhatt</cp:lastModifiedBy>
  <cp:revision>21</cp:revision>
  <dcterms:created xsi:type="dcterms:W3CDTF">2021-02-07T07:18:00Z</dcterms:created>
  <dcterms:modified xsi:type="dcterms:W3CDTF">2021-03-08T12:20:12Z</dcterms:modified>
</cp:coreProperties>
</file>