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3" r:id="rId1"/>
  </p:sldMasterIdLst>
  <p:notesMasterIdLst>
    <p:notesMasterId r:id="rId11"/>
  </p:notesMasterIdLst>
  <p:sldIdLst>
    <p:sldId id="256" r:id="rId2"/>
    <p:sldId id="275" r:id="rId3"/>
    <p:sldId id="277" r:id="rId4"/>
    <p:sldId id="276" r:id="rId5"/>
    <p:sldId id="278" r:id="rId6"/>
    <p:sldId id="279" r:id="rId7"/>
    <p:sldId id="280" r:id="rId8"/>
    <p:sldId id="281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jpe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image" Target="../media/image8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310784-ACDF-4BCE-AC59-5889B1274B88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0A15CA-3ED3-4123-B7DE-916708CED7D2}">
      <dgm:prSet/>
      <dgm:spPr/>
      <dgm:t>
        <a:bodyPr/>
        <a:lstStyle/>
        <a:p>
          <a:endParaRPr lang="en-US"/>
        </a:p>
      </dgm:t>
    </dgm:pt>
    <dgm:pt modelId="{8CDAA5AD-B5EE-4AF5-95DC-54B9A28271E9}" type="parTrans" cxnId="{712E6F88-0942-498A-A672-DAE0F36C96C0}">
      <dgm:prSet/>
      <dgm:spPr/>
      <dgm:t>
        <a:bodyPr/>
        <a:lstStyle/>
        <a:p>
          <a:endParaRPr lang="en-US"/>
        </a:p>
      </dgm:t>
    </dgm:pt>
    <dgm:pt modelId="{C8503D1F-48FE-475E-9DBB-3DC43ECC3ACF}" type="sibTrans" cxnId="{712E6F88-0942-498A-A672-DAE0F36C96C0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  <dgm:t>
        <a:bodyPr/>
        <a:lstStyle/>
        <a:p>
          <a:endParaRPr lang="en-US"/>
        </a:p>
      </dgm:t>
    </dgm:pt>
    <dgm:pt modelId="{681AC457-B6C9-4F79-B810-AB552C2A78B7}">
      <dgm:prSet phldrT="[Text]" custT="1"/>
      <dgm:spPr/>
      <dgm:t>
        <a:bodyPr/>
        <a:lstStyle/>
        <a:p>
          <a:r>
            <a:rPr lang="en-US" sz="1600" baseline="0" dirty="0" smtClean="0"/>
            <a:t>       Sentiment analysis</a:t>
          </a:r>
          <a:endParaRPr lang="en-US" sz="1600" dirty="0"/>
        </a:p>
      </dgm:t>
    </dgm:pt>
    <dgm:pt modelId="{DBCA1BFB-08A5-4A07-B024-829DD9899DF0}" type="parTrans" cxnId="{B3681712-7EF8-459F-AD19-DBDB8C5AB925}">
      <dgm:prSet/>
      <dgm:spPr/>
      <dgm:t>
        <a:bodyPr/>
        <a:lstStyle/>
        <a:p>
          <a:endParaRPr lang="en-US"/>
        </a:p>
      </dgm:t>
    </dgm:pt>
    <dgm:pt modelId="{9B3EF6D3-BDC5-4086-9007-BBC51E5A4941}" type="sibTrans" cxnId="{B3681712-7EF8-459F-AD19-DBDB8C5AB925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</dgm:spPr>
      <dgm:t>
        <a:bodyPr/>
        <a:lstStyle/>
        <a:p>
          <a:endParaRPr lang="en-US"/>
        </a:p>
      </dgm:t>
    </dgm:pt>
    <dgm:pt modelId="{019D56EF-CB5E-4C74-B2FD-9F5952B6C08B}">
      <dgm:prSet phldrT="[Text]" custT="1"/>
      <dgm:spPr/>
      <dgm:t>
        <a:bodyPr/>
        <a:lstStyle/>
        <a:p>
          <a:r>
            <a:rPr lang="en-US" sz="1600" dirty="0" smtClean="0"/>
            <a:t>Most liked features</a:t>
          </a:r>
          <a:endParaRPr lang="en-US" sz="1600" dirty="0"/>
        </a:p>
      </dgm:t>
    </dgm:pt>
    <dgm:pt modelId="{1F23E714-6F31-4C0B-A5EB-52EA4A4E3ABF}" type="parTrans" cxnId="{D933AAFE-EE77-4D10-A925-8233EFA711E4}">
      <dgm:prSet/>
      <dgm:spPr/>
      <dgm:t>
        <a:bodyPr/>
        <a:lstStyle/>
        <a:p>
          <a:endParaRPr lang="en-US"/>
        </a:p>
      </dgm:t>
    </dgm:pt>
    <dgm:pt modelId="{616202DE-CD65-44DF-8BC8-4C1C0415101B}" type="sibTrans" cxnId="{D933AAFE-EE77-4D10-A925-8233EFA711E4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4841FA5-104B-4A22-88F4-4F4DC7FF4EB7}">
      <dgm:prSet phldrT="[Text]" custT="1"/>
      <dgm:spPr/>
      <dgm:t>
        <a:bodyPr/>
        <a:lstStyle/>
        <a:p>
          <a:r>
            <a:rPr lang="en-US" sz="1600" dirty="0" smtClean="0"/>
            <a:t>Competition analysis</a:t>
          </a:r>
          <a:endParaRPr lang="en-US" sz="1600" dirty="0"/>
        </a:p>
      </dgm:t>
    </dgm:pt>
    <dgm:pt modelId="{B398CA6B-86EA-4BB9-922A-FA005BD764B0}" type="parTrans" cxnId="{580677A1-150D-49C5-B2E7-FFFC2C2812A3}">
      <dgm:prSet/>
      <dgm:spPr/>
      <dgm:t>
        <a:bodyPr/>
        <a:lstStyle/>
        <a:p>
          <a:endParaRPr lang="en-US"/>
        </a:p>
      </dgm:t>
    </dgm:pt>
    <dgm:pt modelId="{5D827E6A-1A93-48A4-9758-1E397666832E}" type="sibTrans" cxnId="{580677A1-150D-49C5-B2E7-FFFC2C2812A3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FE821D0-C008-4E62-B099-C958CE707961}">
      <dgm:prSet/>
      <dgm:spPr/>
      <dgm:t>
        <a:bodyPr/>
        <a:lstStyle/>
        <a:p>
          <a:endParaRPr lang="en-US"/>
        </a:p>
      </dgm:t>
    </dgm:pt>
    <dgm:pt modelId="{8FAB6BD7-BA25-49A1-923B-8B2D31C43EC2}" type="parTrans" cxnId="{6CEB593E-41B0-4FD5-B19E-2E52D4EA1ABC}">
      <dgm:prSet/>
      <dgm:spPr/>
      <dgm:t>
        <a:bodyPr/>
        <a:lstStyle/>
        <a:p>
          <a:endParaRPr lang="en-US"/>
        </a:p>
      </dgm:t>
    </dgm:pt>
    <dgm:pt modelId="{822F221B-2997-4624-83BF-C830D1236F76}" type="sibTrans" cxnId="{6CEB593E-41B0-4FD5-B19E-2E52D4EA1ABC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6FDC431-26B1-4AF6-B636-F946FCDC2034}">
      <dgm:prSet/>
      <dgm:spPr/>
      <dgm:t>
        <a:bodyPr/>
        <a:lstStyle/>
        <a:p>
          <a:endParaRPr lang="en-US"/>
        </a:p>
      </dgm:t>
    </dgm:pt>
    <dgm:pt modelId="{346E4251-5DF7-49B4-8455-6A1E588AF44B}" type="parTrans" cxnId="{87B396A4-02C4-4C8A-B462-13DB055A4CCF}">
      <dgm:prSet/>
      <dgm:spPr/>
      <dgm:t>
        <a:bodyPr/>
        <a:lstStyle/>
        <a:p>
          <a:endParaRPr lang="en-US"/>
        </a:p>
      </dgm:t>
    </dgm:pt>
    <dgm:pt modelId="{9638E3B3-1014-4859-8DB9-A0D90E4D2D6A}" type="sibTrans" cxnId="{87B396A4-02C4-4C8A-B462-13DB055A4CCF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8532EA1-05AE-4AA5-A0EC-639576940E32}" type="pres">
      <dgm:prSet presAssocID="{2A310784-ACDF-4BCE-AC59-5889B1274B8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7450D54-CD4B-4E61-AD8B-97FF2A3114E6}" type="pres">
      <dgm:prSet presAssocID="{2A310784-ACDF-4BCE-AC59-5889B1274B88}" presName="Name1" presStyleCnt="0"/>
      <dgm:spPr/>
    </dgm:pt>
    <dgm:pt modelId="{3B111846-ACD7-476B-8A8F-E979CB46FEFC}" type="pres">
      <dgm:prSet presAssocID="{C8503D1F-48FE-475E-9DBB-3DC43ECC3ACF}" presName="picture_1" presStyleCnt="0"/>
      <dgm:spPr/>
    </dgm:pt>
    <dgm:pt modelId="{691B7A6D-BF8D-4636-96B9-C29798E8B012}" type="pres">
      <dgm:prSet presAssocID="{C8503D1F-48FE-475E-9DBB-3DC43ECC3ACF}" presName="pictureRepeatNode" presStyleLbl="alignImgPlace1" presStyleIdx="0" presStyleCnt="6" custScaleX="85652" custScaleY="89022" custLinFactNeighborX="-1542" custLinFactNeighborY="545"/>
      <dgm:spPr/>
      <dgm:t>
        <a:bodyPr/>
        <a:lstStyle/>
        <a:p>
          <a:endParaRPr lang="en-US"/>
        </a:p>
      </dgm:t>
    </dgm:pt>
    <dgm:pt modelId="{78621C9F-898B-4DC2-9ECC-C1DBA829D8C8}" type="pres">
      <dgm:prSet presAssocID="{360A15CA-3ED3-4123-B7DE-916708CED7D2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F866AC-7CCB-4EA0-83DB-9B898C118432}" type="pres">
      <dgm:prSet presAssocID="{9B3EF6D3-BDC5-4086-9007-BBC51E5A4941}" presName="picture_2" presStyleCnt="0"/>
      <dgm:spPr/>
    </dgm:pt>
    <dgm:pt modelId="{61380D84-E450-4503-8146-3BF811ABF925}" type="pres">
      <dgm:prSet presAssocID="{9B3EF6D3-BDC5-4086-9007-BBC51E5A4941}" presName="pictureRepeatNode" presStyleLbl="alignImgPlace1" presStyleIdx="1" presStyleCnt="6" custLinFactNeighborX="48387"/>
      <dgm:spPr/>
      <dgm:t>
        <a:bodyPr/>
        <a:lstStyle/>
        <a:p>
          <a:endParaRPr lang="en-US"/>
        </a:p>
      </dgm:t>
    </dgm:pt>
    <dgm:pt modelId="{26C06F53-0EAE-49EA-8B6E-F1DFCF69FB4D}" type="pres">
      <dgm:prSet presAssocID="{681AC457-B6C9-4F79-B810-AB552C2A78B7}" presName="line_2" presStyleLbl="parChTrans1D1" presStyleIdx="0" presStyleCnt="5"/>
      <dgm:spPr/>
    </dgm:pt>
    <dgm:pt modelId="{7E975983-78FA-4760-AB8E-19B7FF612D8D}" type="pres">
      <dgm:prSet presAssocID="{681AC457-B6C9-4F79-B810-AB552C2A78B7}" presName="textparent_2" presStyleLbl="node1" presStyleIdx="0" presStyleCnt="0"/>
      <dgm:spPr/>
    </dgm:pt>
    <dgm:pt modelId="{52A09FBA-15AB-4F36-B4AD-F071CF39409E}" type="pres">
      <dgm:prSet presAssocID="{681AC457-B6C9-4F79-B810-AB552C2A78B7}" presName="text_2" presStyleLbl="revTx" presStyleIdx="0" presStyleCnt="5" custScaleX="279074" custScaleY="979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C9513A-19AC-4E26-97ED-747D9AF5DE68}" type="pres">
      <dgm:prSet presAssocID="{616202DE-CD65-44DF-8BC8-4C1C0415101B}" presName="picture_3" presStyleCnt="0"/>
      <dgm:spPr/>
    </dgm:pt>
    <dgm:pt modelId="{30A51075-9D16-4B4B-BB43-2677348E8B76}" type="pres">
      <dgm:prSet presAssocID="{616202DE-CD65-44DF-8BC8-4C1C0415101B}" presName="pictureRepeatNode" presStyleLbl="alignImgPlace1" presStyleIdx="2" presStyleCnt="6" custLinFactNeighborX="815" custLinFactNeighborY="2446"/>
      <dgm:spPr/>
      <dgm:t>
        <a:bodyPr/>
        <a:lstStyle/>
        <a:p>
          <a:endParaRPr lang="en-US"/>
        </a:p>
      </dgm:t>
    </dgm:pt>
    <dgm:pt modelId="{175D483D-CFDF-4BBE-B5C9-331D0A245933}" type="pres">
      <dgm:prSet presAssocID="{019D56EF-CB5E-4C74-B2FD-9F5952B6C08B}" presName="line_3" presStyleLbl="parChTrans1D1" presStyleIdx="1" presStyleCnt="5"/>
      <dgm:spPr/>
    </dgm:pt>
    <dgm:pt modelId="{F6F035BA-4BFD-4B13-AB90-C8149E4C7208}" type="pres">
      <dgm:prSet presAssocID="{019D56EF-CB5E-4C74-B2FD-9F5952B6C08B}" presName="textparent_3" presStyleLbl="node1" presStyleIdx="0" presStyleCnt="0"/>
      <dgm:spPr/>
    </dgm:pt>
    <dgm:pt modelId="{D29BEB53-DF93-448C-B2D6-EC6E5A8C7334}" type="pres">
      <dgm:prSet presAssocID="{019D56EF-CB5E-4C74-B2FD-9F5952B6C08B}" presName="text_3" presStyleLbl="revTx" presStyleIdx="1" presStyleCnt="5" custScaleX="2251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A459B-0C3A-485A-9FA9-5FBC685819EF}" type="pres">
      <dgm:prSet presAssocID="{5D827E6A-1A93-48A4-9758-1E397666832E}" presName="picture_4" presStyleCnt="0"/>
      <dgm:spPr/>
    </dgm:pt>
    <dgm:pt modelId="{D48F1FB5-D6AD-4B20-885D-01C32D7F9298}" type="pres">
      <dgm:prSet presAssocID="{5D827E6A-1A93-48A4-9758-1E397666832E}" presName="pictureRepeatNode" presStyleLbl="alignImgPlace1" presStyleIdx="3" presStyleCnt="6" custLinFactNeighborX="-3261"/>
      <dgm:spPr/>
      <dgm:t>
        <a:bodyPr/>
        <a:lstStyle/>
        <a:p>
          <a:endParaRPr lang="en-US"/>
        </a:p>
      </dgm:t>
    </dgm:pt>
    <dgm:pt modelId="{944B9ED8-4AC1-4F69-8039-E8ABA0C5D7E1}" type="pres">
      <dgm:prSet presAssocID="{04841FA5-104B-4A22-88F4-4F4DC7FF4EB7}" presName="line_4" presStyleLbl="parChTrans1D1" presStyleIdx="2" presStyleCnt="5"/>
      <dgm:spPr>
        <a:blipFill rotWithShape="0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49C4498-9385-4F28-819B-F0773637AEEA}" type="pres">
      <dgm:prSet presAssocID="{04841FA5-104B-4A22-88F4-4F4DC7FF4EB7}" presName="textparent_4" presStyleLbl="node1" presStyleIdx="0" presStyleCnt="0"/>
      <dgm:spPr/>
    </dgm:pt>
    <dgm:pt modelId="{7B8C5E90-0FDA-4D2A-B4E3-255B2E12FD38}" type="pres">
      <dgm:prSet presAssocID="{04841FA5-104B-4A22-88F4-4F4DC7FF4EB7}" presName="text_4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3ECC6-8664-4E21-9442-8C56C48812B7}" type="pres">
      <dgm:prSet presAssocID="{822F221B-2997-4624-83BF-C830D1236F76}" presName="picture_5" presStyleCnt="0"/>
      <dgm:spPr/>
    </dgm:pt>
    <dgm:pt modelId="{157CE93B-B206-469A-94F4-72935C6375F7}" type="pres">
      <dgm:prSet presAssocID="{822F221B-2997-4624-83BF-C830D1236F76}" presName="pictureRepeatNode" presStyleLbl="alignImgPlace1" presStyleIdx="4" presStyleCnt="6"/>
      <dgm:spPr/>
      <dgm:t>
        <a:bodyPr/>
        <a:lstStyle/>
        <a:p>
          <a:endParaRPr lang="en-US"/>
        </a:p>
      </dgm:t>
    </dgm:pt>
    <dgm:pt modelId="{378A8C70-AA2B-4A84-A4FF-D0D376772759}" type="pres">
      <dgm:prSet presAssocID="{AFE821D0-C008-4E62-B099-C958CE707961}" presName="line_5" presStyleLbl="parChTrans1D1" presStyleIdx="3" presStyleCnt="5"/>
      <dgm:spPr/>
    </dgm:pt>
    <dgm:pt modelId="{DE9FBD3E-A8B2-4A2A-9026-B72CFE5FEA2B}" type="pres">
      <dgm:prSet presAssocID="{AFE821D0-C008-4E62-B099-C958CE707961}" presName="textparent_5" presStyleLbl="node1" presStyleIdx="0" presStyleCnt="0"/>
      <dgm:spPr/>
    </dgm:pt>
    <dgm:pt modelId="{8AEA1C6E-44CD-49A7-A58A-6831FBE6117F}" type="pres">
      <dgm:prSet presAssocID="{AFE821D0-C008-4E62-B099-C958CE707961}" presName="text_5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7DD779-6F4D-4741-BFD6-214426524874}" type="pres">
      <dgm:prSet presAssocID="{9638E3B3-1014-4859-8DB9-A0D90E4D2D6A}" presName="picture_6" presStyleCnt="0"/>
      <dgm:spPr/>
    </dgm:pt>
    <dgm:pt modelId="{E67D6C98-71BD-44E2-B36B-17882AD042F5}" type="pres">
      <dgm:prSet presAssocID="{9638E3B3-1014-4859-8DB9-A0D90E4D2D6A}" presName="pictureRepeatNode" presStyleLbl="alignImgPlace1" presStyleIdx="5" presStyleCnt="6"/>
      <dgm:spPr/>
      <dgm:t>
        <a:bodyPr/>
        <a:lstStyle/>
        <a:p>
          <a:endParaRPr lang="en-US"/>
        </a:p>
      </dgm:t>
    </dgm:pt>
    <dgm:pt modelId="{6A373D8A-6D41-437E-945F-8A6F8043D444}" type="pres">
      <dgm:prSet presAssocID="{36FDC431-26B1-4AF6-B636-F946FCDC2034}" presName="line_6" presStyleLbl="parChTrans1D1" presStyleIdx="4" presStyleCnt="5"/>
      <dgm:spPr/>
    </dgm:pt>
    <dgm:pt modelId="{BEF7F6F2-3BAA-4D8D-BB28-15A9D18E9238}" type="pres">
      <dgm:prSet presAssocID="{36FDC431-26B1-4AF6-B636-F946FCDC2034}" presName="textparent_6" presStyleLbl="node1" presStyleIdx="0" presStyleCnt="0"/>
      <dgm:spPr/>
    </dgm:pt>
    <dgm:pt modelId="{BE98BC9E-A021-4650-B74B-54B28E107A4D}" type="pres">
      <dgm:prSet presAssocID="{36FDC431-26B1-4AF6-B636-F946FCDC2034}" presName="text_6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B396A4-02C4-4C8A-B462-13DB055A4CCF}" srcId="{2A310784-ACDF-4BCE-AC59-5889B1274B88}" destId="{36FDC431-26B1-4AF6-B636-F946FCDC2034}" srcOrd="5" destOrd="0" parTransId="{346E4251-5DF7-49B4-8455-6A1E588AF44B}" sibTransId="{9638E3B3-1014-4859-8DB9-A0D90E4D2D6A}"/>
    <dgm:cxn modelId="{75DE6429-FECC-4A23-9045-09F3A0C7739F}" type="presOf" srcId="{822F221B-2997-4624-83BF-C830D1236F76}" destId="{157CE93B-B206-469A-94F4-72935C6375F7}" srcOrd="0" destOrd="0" presId="urn:microsoft.com/office/officeart/2008/layout/CircularPictureCallout"/>
    <dgm:cxn modelId="{D7ED580B-EC9A-4EC1-A628-3116B7E15CDC}" type="presOf" srcId="{616202DE-CD65-44DF-8BC8-4C1C0415101B}" destId="{30A51075-9D16-4B4B-BB43-2677348E8B76}" srcOrd="0" destOrd="0" presId="urn:microsoft.com/office/officeart/2008/layout/CircularPictureCallout"/>
    <dgm:cxn modelId="{89EDC1B2-1220-4D34-A8D3-E854862D0197}" type="presOf" srcId="{AFE821D0-C008-4E62-B099-C958CE707961}" destId="{8AEA1C6E-44CD-49A7-A58A-6831FBE6117F}" srcOrd="0" destOrd="0" presId="urn:microsoft.com/office/officeart/2008/layout/CircularPictureCallout"/>
    <dgm:cxn modelId="{712E6F88-0942-498A-A672-DAE0F36C96C0}" srcId="{2A310784-ACDF-4BCE-AC59-5889B1274B88}" destId="{360A15CA-3ED3-4123-B7DE-916708CED7D2}" srcOrd="0" destOrd="0" parTransId="{8CDAA5AD-B5EE-4AF5-95DC-54B9A28271E9}" sibTransId="{C8503D1F-48FE-475E-9DBB-3DC43ECC3ACF}"/>
    <dgm:cxn modelId="{95AB2F01-FF0B-4EF1-AABA-189D47D475EC}" type="presOf" srcId="{5D827E6A-1A93-48A4-9758-1E397666832E}" destId="{D48F1FB5-D6AD-4B20-885D-01C32D7F9298}" srcOrd="0" destOrd="0" presId="urn:microsoft.com/office/officeart/2008/layout/CircularPictureCallout"/>
    <dgm:cxn modelId="{580677A1-150D-49C5-B2E7-FFFC2C2812A3}" srcId="{2A310784-ACDF-4BCE-AC59-5889B1274B88}" destId="{04841FA5-104B-4A22-88F4-4F4DC7FF4EB7}" srcOrd="3" destOrd="0" parTransId="{B398CA6B-86EA-4BB9-922A-FA005BD764B0}" sibTransId="{5D827E6A-1A93-48A4-9758-1E397666832E}"/>
    <dgm:cxn modelId="{E804E098-535F-44B7-9D1B-8CD8496608B8}" type="presOf" srcId="{C8503D1F-48FE-475E-9DBB-3DC43ECC3ACF}" destId="{691B7A6D-BF8D-4636-96B9-C29798E8B012}" srcOrd="0" destOrd="0" presId="urn:microsoft.com/office/officeart/2008/layout/CircularPictureCallout"/>
    <dgm:cxn modelId="{5838ADB5-965A-4CDC-99EE-5DDDA8D487DA}" type="presOf" srcId="{36FDC431-26B1-4AF6-B636-F946FCDC2034}" destId="{BE98BC9E-A021-4650-B74B-54B28E107A4D}" srcOrd="0" destOrd="0" presId="urn:microsoft.com/office/officeart/2008/layout/CircularPictureCallout"/>
    <dgm:cxn modelId="{93BC1B55-0DE0-466D-AAA3-D3ACE4739FFB}" type="presOf" srcId="{2A310784-ACDF-4BCE-AC59-5889B1274B88}" destId="{B8532EA1-05AE-4AA5-A0EC-639576940E32}" srcOrd="0" destOrd="0" presId="urn:microsoft.com/office/officeart/2008/layout/CircularPictureCallout"/>
    <dgm:cxn modelId="{87B206E3-F1DC-42E4-9F6B-8E4AF67EA9FD}" type="presOf" srcId="{681AC457-B6C9-4F79-B810-AB552C2A78B7}" destId="{52A09FBA-15AB-4F36-B4AD-F071CF39409E}" srcOrd="0" destOrd="0" presId="urn:microsoft.com/office/officeart/2008/layout/CircularPictureCallout"/>
    <dgm:cxn modelId="{C3FA0C6F-2BE1-4E1B-8FE3-EC73C9C5E665}" type="presOf" srcId="{360A15CA-3ED3-4123-B7DE-916708CED7D2}" destId="{78621C9F-898B-4DC2-9ECC-C1DBA829D8C8}" srcOrd="0" destOrd="0" presId="urn:microsoft.com/office/officeart/2008/layout/CircularPictureCallout"/>
    <dgm:cxn modelId="{371A18DF-21B6-47BD-9B9B-815A9B13004C}" type="presOf" srcId="{019D56EF-CB5E-4C74-B2FD-9F5952B6C08B}" destId="{D29BEB53-DF93-448C-B2D6-EC6E5A8C7334}" srcOrd="0" destOrd="0" presId="urn:microsoft.com/office/officeart/2008/layout/CircularPictureCallout"/>
    <dgm:cxn modelId="{1E34C608-8B45-42E1-9962-91269A22DB74}" type="presOf" srcId="{9638E3B3-1014-4859-8DB9-A0D90E4D2D6A}" destId="{E67D6C98-71BD-44E2-B36B-17882AD042F5}" srcOrd="0" destOrd="0" presId="urn:microsoft.com/office/officeart/2008/layout/CircularPictureCallout"/>
    <dgm:cxn modelId="{B3681712-7EF8-459F-AD19-DBDB8C5AB925}" srcId="{2A310784-ACDF-4BCE-AC59-5889B1274B88}" destId="{681AC457-B6C9-4F79-B810-AB552C2A78B7}" srcOrd="1" destOrd="0" parTransId="{DBCA1BFB-08A5-4A07-B024-829DD9899DF0}" sibTransId="{9B3EF6D3-BDC5-4086-9007-BBC51E5A4941}"/>
    <dgm:cxn modelId="{528FA4F9-8754-4C9C-8381-B419AC8CF0CD}" type="presOf" srcId="{04841FA5-104B-4A22-88F4-4F4DC7FF4EB7}" destId="{7B8C5E90-0FDA-4D2A-B4E3-255B2E12FD38}" srcOrd="0" destOrd="0" presId="urn:microsoft.com/office/officeart/2008/layout/CircularPictureCallout"/>
    <dgm:cxn modelId="{6CEB593E-41B0-4FD5-B19E-2E52D4EA1ABC}" srcId="{2A310784-ACDF-4BCE-AC59-5889B1274B88}" destId="{AFE821D0-C008-4E62-B099-C958CE707961}" srcOrd="4" destOrd="0" parTransId="{8FAB6BD7-BA25-49A1-923B-8B2D31C43EC2}" sibTransId="{822F221B-2997-4624-83BF-C830D1236F76}"/>
    <dgm:cxn modelId="{6D5803EE-A41A-4F76-84EA-DCA05C6A0350}" type="presOf" srcId="{9B3EF6D3-BDC5-4086-9007-BBC51E5A4941}" destId="{61380D84-E450-4503-8146-3BF811ABF925}" srcOrd="0" destOrd="0" presId="urn:microsoft.com/office/officeart/2008/layout/CircularPictureCallout"/>
    <dgm:cxn modelId="{D933AAFE-EE77-4D10-A925-8233EFA711E4}" srcId="{2A310784-ACDF-4BCE-AC59-5889B1274B88}" destId="{019D56EF-CB5E-4C74-B2FD-9F5952B6C08B}" srcOrd="2" destOrd="0" parTransId="{1F23E714-6F31-4C0B-A5EB-52EA4A4E3ABF}" sibTransId="{616202DE-CD65-44DF-8BC8-4C1C0415101B}"/>
    <dgm:cxn modelId="{B5F39480-C696-4968-A3D0-D47E5D303E56}" type="presParOf" srcId="{B8532EA1-05AE-4AA5-A0EC-639576940E32}" destId="{87450D54-CD4B-4E61-AD8B-97FF2A3114E6}" srcOrd="0" destOrd="0" presId="urn:microsoft.com/office/officeart/2008/layout/CircularPictureCallout"/>
    <dgm:cxn modelId="{BEF22CED-35B8-4303-9BAB-24D9669895E1}" type="presParOf" srcId="{87450D54-CD4B-4E61-AD8B-97FF2A3114E6}" destId="{3B111846-ACD7-476B-8A8F-E979CB46FEFC}" srcOrd="0" destOrd="0" presId="urn:microsoft.com/office/officeart/2008/layout/CircularPictureCallout"/>
    <dgm:cxn modelId="{C55DFE0D-28B2-4635-B46B-C47057072C4E}" type="presParOf" srcId="{3B111846-ACD7-476B-8A8F-E979CB46FEFC}" destId="{691B7A6D-BF8D-4636-96B9-C29798E8B012}" srcOrd="0" destOrd="0" presId="urn:microsoft.com/office/officeart/2008/layout/CircularPictureCallout"/>
    <dgm:cxn modelId="{82F4C5A0-2693-46DC-A512-B69C8068A0A6}" type="presParOf" srcId="{87450D54-CD4B-4E61-AD8B-97FF2A3114E6}" destId="{78621C9F-898B-4DC2-9ECC-C1DBA829D8C8}" srcOrd="1" destOrd="0" presId="urn:microsoft.com/office/officeart/2008/layout/CircularPictureCallout"/>
    <dgm:cxn modelId="{26DAF7D7-3E19-44E5-BD6A-7CC8E02FE679}" type="presParOf" srcId="{87450D54-CD4B-4E61-AD8B-97FF2A3114E6}" destId="{63F866AC-7CCB-4EA0-83DB-9B898C118432}" srcOrd="2" destOrd="0" presId="urn:microsoft.com/office/officeart/2008/layout/CircularPictureCallout"/>
    <dgm:cxn modelId="{55CD3618-487F-404F-8076-DE3BADCB41C0}" type="presParOf" srcId="{63F866AC-7CCB-4EA0-83DB-9B898C118432}" destId="{61380D84-E450-4503-8146-3BF811ABF925}" srcOrd="0" destOrd="0" presId="urn:microsoft.com/office/officeart/2008/layout/CircularPictureCallout"/>
    <dgm:cxn modelId="{E56F1AEB-3D32-475C-A020-0E1A8EBFB808}" type="presParOf" srcId="{87450D54-CD4B-4E61-AD8B-97FF2A3114E6}" destId="{26C06F53-0EAE-49EA-8B6E-F1DFCF69FB4D}" srcOrd="3" destOrd="0" presId="urn:microsoft.com/office/officeart/2008/layout/CircularPictureCallout"/>
    <dgm:cxn modelId="{1C55FD3A-FA75-4D5A-B837-837CCF9C1646}" type="presParOf" srcId="{87450D54-CD4B-4E61-AD8B-97FF2A3114E6}" destId="{7E975983-78FA-4760-AB8E-19B7FF612D8D}" srcOrd="4" destOrd="0" presId="urn:microsoft.com/office/officeart/2008/layout/CircularPictureCallout"/>
    <dgm:cxn modelId="{67F0D4CF-FCC4-4DF0-AC0D-3E7652233376}" type="presParOf" srcId="{7E975983-78FA-4760-AB8E-19B7FF612D8D}" destId="{52A09FBA-15AB-4F36-B4AD-F071CF39409E}" srcOrd="0" destOrd="0" presId="urn:microsoft.com/office/officeart/2008/layout/CircularPictureCallout"/>
    <dgm:cxn modelId="{2E9C1977-C1D5-4E6F-9D7C-67E737B9F159}" type="presParOf" srcId="{87450D54-CD4B-4E61-AD8B-97FF2A3114E6}" destId="{6CC9513A-19AC-4E26-97ED-747D9AF5DE68}" srcOrd="5" destOrd="0" presId="urn:microsoft.com/office/officeart/2008/layout/CircularPictureCallout"/>
    <dgm:cxn modelId="{C8F77F26-259C-488E-9619-B67D51E2FC17}" type="presParOf" srcId="{6CC9513A-19AC-4E26-97ED-747D9AF5DE68}" destId="{30A51075-9D16-4B4B-BB43-2677348E8B76}" srcOrd="0" destOrd="0" presId="urn:microsoft.com/office/officeart/2008/layout/CircularPictureCallout"/>
    <dgm:cxn modelId="{C635957D-FC77-49B2-A566-ABEF59CD8D2A}" type="presParOf" srcId="{87450D54-CD4B-4E61-AD8B-97FF2A3114E6}" destId="{175D483D-CFDF-4BBE-B5C9-331D0A245933}" srcOrd="6" destOrd="0" presId="urn:microsoft.com/office/officeart/2008/layout/CircularPictureCallout"/>
    <dgm:cxn modelId="{4A32AF45-85FA-4F35-BB37-66CE06A6A25E}" type="presParOf" srcId="{87450D54-CD4B-4E61-AD8B-97FF2A3114E6}" destId="{F6F035BA-4BFD-4B13-AB90-C8149E4C7208}" srcOrd="7" destOrd="0" presId="urn:microsoft.com/office/officeart/2008/layout/CircularPictureCallout"/>
    <dgm:cxn modelId="{05FBBF95-281A-4065-BB30-7868CB73F14A}" type="presParOf" srcId="{F6F035BA-4BFD-4B13-AB90-C8149E4C7208}" destId="{D29BEB53-DF93-448C-B2D6-EC6E5A8C7334}" srcOrd="0" destOrd="0" presId="urn:microsoft.com/office/officeart/2008/layout/CircularPictureCallout"/>
    <dgm:cxn modelId="{6E804E52-D50A-42DE-91AA-43A58872F698}" type="presParOf" srcId="{87450D54-CD4B-4E61-AD8B-97FF2A3114E6}" destId="{872A459B-0C3A-485A-9FA9-5FBC685819EF}" srcOrd="8" destOrd="0" presId="urn:microsoft.com/office/officeart/2008/layout/CircularPictureCallout"/>
    <dgm:cxn modelId="{08A83B82-2E5D-445C-816F-9A4C1A5D5494}" type="presParOf" srcId="{872A459B-0C3A-485A-9FA9-5FBC685819EF}" destId="{D48F1FB5-D6AD-4B20-885D-01C32D7F9298}" srcOrd="0" destOrd="0" presId="urn:microsoft.com/office/officeart/2008/layout/CircularPictureCallout"/>
    <dgm:cxn modelId="{9A0EC7CE-F30E-46D4-83F9-DC50F9F33AEE}" type="presParOf" srcId="{87450D54-CD4B-4E61-AD8B-97FF2A3114E6}" destId="{944B9ED8-4AC1-4F69-8039-E8ABA0C5D7E1}" srcOrd="9" destOrd="0" presId="urn:microsoft.com/office/officeart/2008/layout/CircularPictureCallout"/>
    <dgm:cxn modelId="{53A73190-4E41-4A3C-9E3F-5703C9A0EEA3}" type="presParOf" srcId="{87450D54-CD4B-4E61-AD8B-97FF2A3114E6}" destId="{549C4498-9385-4F28-819B-F0773637AEEA}" srcOrd="10" destOrd="0" presId="urn:microsoft.com/office/officeart/2008/layout/CircularPictureCallout"/>
    <dgm:cxn modelId="{349A1F8E-DAB7-460E-88AF-DE5AE98C6C7C}" type="presParOf" srcId="{549C4498-9385-4F28-819B-F0773637AEEA}" destId="{7B8C5E90-0FDA-4D2A-B4E3-255B2E12FD38}" srcOrd="0" destOrd="0" presId="urn:microsoft.com/office/officeart/2008/layout/CircularPictureCallout"/>
    <dgm:cxn modelId="{EE0DE582-1DD8-4D88-8EC0-98683F2E6358}" type="presParOf" srcId="{87450D54-CD4B-4E61-AD8B-97FF2A3114E6}" destId="{56B3ECC6-8664-4E21-9442-8C56C48812B7}" srcOrd="11" destOrd="0" presId="urn:microsoft.com/office/officeart/2008/layout/CircularPictureCallout"/>
    <dgm:cxn modelId="{4FB64D6B-0382-4550-AEF9-99BE3DC4C47D}" type="presParOf" srcId="{56B3ECC6-8664-4E21-9442-8C56C48812B7}" destId="{157CE93B-B206-469A-94F4-72935C6375F7}" srcOrd="0" destOrd="0" presId="urn:microsoft.com/office/officeart/2008/layout/CircularPictureCallout"/>
    <dgm:cxn modelId="{8F092080-E676-491D-B48F-8D15497E5462}" type="presParOf" srcId="{87450D54-CD4B-4E61-AD8B-97FF2A3114E6}" destId="{378A8C70-AA2B-4A84-A4FF-D0D376772759}" srcOrd="12" destOrd="0" presId="urn:microsoft.com/office/officeart/2008/layout/CircularPictureCallout"/>
    <dgm:cxn modelId="{CADEEE36-201F-46EE-A00A-5B4664B972A0}" type="presParOf" srcId="{87450D54-CD4B-4E61-AD8B-97FF2A3114E6}" destId="{DE9FBD3E-A8B2-4A2A-9026-B72CFE5FEA2B}" srcOrd="13" destOrd="0" presId="urn:microsoft.com/office/officeart/2008/layout/CircularPictureCallout"/>
    <dgm:cxn modelId="{EA0AE609-B5DE-4314-8325-C884F0E5BFC9}" type="presParOf" srcId="{DE9FBD3E-A8B2-4A2A-9026-B72CFE5FEA2B}" destId="{8AEA1C6E-44CD-49A7-A58A-6831FBE6117F}" srcOrd="0" destOrd="0" presId="urn:microsoft.com/office/officeart/2008/layout/CircularPictureCallout"/>
    <dgm:cxn modelId="{76D77884-AFC3-4AFC-850A-3BC787AD07AB}" type="presParOf" srcId="{87450D54-CD4B-4E61-AD8B-97FF2A3114E6}" destId="{BE7DD779-6F4D-4741-BFD6-214426524874}" srcOrd="14" destOrd="0" presId="urn:microsoft.com/office/officeart/2008/layout/CircularPictureCallout"/>
    <dgm:cxn modelId="{44299DE1-2919-43F0-934E-895FAAA74D1C}" type="presParOf" srcId="{BE7DD779-6F4D-4741-BFD6-214426524874}" destId="{E67D6C98-71BD-44E2-B36B-17882AD042F5}" srcOrd="0" destOrd="0" presId="urn:microsoft.com/office/officeart/2008/layout/CircularPictureCallout"/>
    <dgm:cxn modelId="{7DF89F37-9E8B-453D-9B70-C5FD1E01CE72}" type="presParOf" srcId="{87450D54-CD4B-4E61-AD8B-97FF2A3114E6}" destId="{6A373D8A-6D41-437E-945F-8A6F8043D444}" srcOrd="15" destOrd="0" presId="urn:microsoft.com/office/officeart/2008/layout/CircularPictureCallout"/>
    <dgm:cxn modelId="{9F32B3B3-5011-4621-A95D-27335CD63B6D}" type="presParOf" srcId="{87450D54-CD4B-4E61-AD8B-97FF2A3114E6}" destId="{BEF7F6F2-3BAA-4D8D-BB28-15A9D18E9238}" srcOrd="16" destOrd="0" presId="urn:microsoft.com/office/officeart/2008/layout/CircularPictureCallout"/>
    <dgm:cxn modelId="{7E47FE64-F911-4DC6-B16E-F57D4F6B430B}" type="presParOf" srcId="{BEF7F6F2-3BAA-4D8D-BB28-15A9D18E9238}" destId="{BE98BC9E-A021-4650-B74B-54B28E107A4D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73D8A-6D41-437E-945F-8A6F8043D444}">
      <dsp:nvSpPr>
        <dsp:cNvPr id="0" name=""/>
        <dsp:cNvSpPr/>
      </dsp:nvSpPr>
      <dsp:spPr>
        <a:xfrm>
          <a:off x="2316852" y="4021165"/>
          <a:ext cx="4479843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A8C70-AA2B-4A84-A4FF-D0D376772759}">
      <dsp:nvSpPr>
        <dsp:cNvPr id="0" name=""/>
        <dsp:cNvSpPr/>
      </dsp:nvSpPr>
      <dsp:spPr>
        <a:xfrm>
          <a:off x="2316852" y="3265539"/>
          <a:ext cx="3785639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B9ED8-4AC1-4F69-8039-E8ABA0C5D7E1}">
      <dsp:nvSpPr>
        <dsp:cNvPr id="0" name=""/>
        <dsp:cNvSpPr/>
      </dsp:nvSpPr>
      <dsp:spPr>
        <a:xfrm>
          <a:off x="2316852" y="2209431"/>
          <a:ext cx="3535090" cy="0"/>
        </a:xfrm>
        <a:prstGeom prst="lin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D483D-CFDF-4BBE-B5C9-331D0A245933}">
      <dsp:nvSpPr>
        <dsp:cNvPr id="0" name=""/>
        <dsp:cNvSpPr/>
      </dsp:nvSpPr>
      <dsp:spPr>
        <a:xfrm>
          <a:off x="2316852" y="1153323"/>
          <a:ext cx="3785639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06F53-0EAE-49EA-8B6E-F1DFCF69FB4D}">
      <dsp:nvSpPr>
        <dsp:cNvPr id="0" name=""/>
        <dsp:cNvSpPr/>
      </dsp:nvSpPr>
      <dsp:spPr>
        <a:xfrm>
          <a:off x="2316852" y="397697"/>
          <a:ext cx="4479843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B7A6D-BF8D-4636-96B9-C29798E8B012}">
      <dsp:nvSpPr>
        <dsp:cNvPr id="0" name=""/>
        <dsp:cNvSpPr/>
      </dsp:nvSpPr>
      <dsp:spPr>
        <a:xfrm>
          <a:off x="356291" y="266634"/>
          <a:ext cx="3784844" cy="3933760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21C9F-898B-4DC2-9ECC-C1DBA829D8C8}">
      <dsp:nvSpPr>
        <dsp:cNvPr id="0" name=""/>
        <dsp:cNvSpPr/>
      </dsp:nvSpPr>
      <dsp:spPr>
        <a:xfrm>
          <a:off x="902816" y="2346416"/>
          <a:ext cx="2828072" cy="145822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902816" y="2346416"/>
        <a:ext cx="2828072" cy="1458224"/>
      </dsp:txXfrm>
    </dsp:sp>
    <dsp:sp modelId="{61380D84-E450-4503-8146-3BF811ABF925}">
      <dsp:nvSpPr>
        <dsp:cNvPr id="0" name=""/>
        <dsp:cNvSpPr/>
      </dsp:nvSpPr>
      <dsp:spPr>
        <a:xfrm>
          <a:off x="6783866" y="0"/>
          <a:ext cx="795395" cy="79539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09FBA-15AB-4F36-B4AD-F071CF39409E}">
      <dsp:nvSpPr>
        <dsp:cNvPr id="0" name=""/>
        <dsp:cNvSpPr/>
      </dsp:nvSpPr>
      <dsp:spPr>
        <a:xfrm>
          <a:off x="7194393" y="7969"/>
          <a:ext cx="2569343" cy="77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       Sentiment analysis</a:t>
          </a:r>
          <a:endParaRPr lang="en-US" sz="1600" kern="1200" dirty="0"/>
        </a:p>
      </dsp:txBody>
      <dsp:txXfrm>
        <a:off x="7194393" y="7969"/>
        <a:ext cx="2569343" cy="779455"/>
      </dsp:txXfrm>
    </dsp:sp>
    <dsp:sp modelId="{30A51075-9D16-4B4B-BB43-2677348E8B76}">
      <dsp:nvSpPr>
        <dsp:cNvPr id="0" name=""/>
        <dsp:cNvSpPr/>
      </dsp:nvSpPr>
      <dsp:spPr>
        <a:xfrm>
          <a:off x="5711277" y="775080"/>
          <a:ext cx="795395" cy="795395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BEB53-DF93-448C-B2D6-EC6E5A8C7334}">
      <dsp:nvSpPr>
        <dsp:cNvPr id="0" name=""/>
        <dsp:cNvSpPr/>
      </dsp:nvSpPr>
      <dsp:spPr>
        <a:xfrm>
          <a:off x="6500190" y="755625"/>
          <a:ext cx="1815530" cy="79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Most liked features</a:t>
          </a:r>
          <a:endParaRPr lang="en-US" sz="1600" kern="1200" dirty="0"/>
        </a:p>
      </dsp:txBody>
      <dsp:txXfrm>
        <a:off x="6500190" y="755625"/>
        <a:ext cx="1815530" cy="795395"/>
      </dsp:txXfrm>
    </dsp:sp>
    <dsp:sp modelId="{D48F1FB5-D6AD-4B20-885D-01C32D7F9298}">
      <dsp:nvSpPr>
        <dsp:cNvPr id="0" name=""/>
        <dsp:cNvSpPr/>
      </dsp:nvSpPr>
      <dsp:spPr>
        <a:xfrm>
          <a:off x="5428307" y="1811733"/>
          <a:ext cx="795395" cy="79539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8C5E90-0FDA-4D2A-B4E3-255B2E12FD38}">
      <dsp:nvSpPr>
        <dsp:cNvPr id="0" name=""/>
        <dsp:cNvSpPr/>
      </dsp:nvSpPr>
      <dsp:spPr>
        <a:xfrm>
          <a:off x="6249641" y="1811733"/>
          <a:ext cx="1087348" cy="79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Competition analysis</a:t>
          </a:r>
          <a:endParaRPr lang="en-US" sz="1600" kern="1200" dirty="0"/>
        </a:p>
      </dsp:txBody>
      <dsp:txXfrm>
        <a:off x="6249641" y="1811733"/>
        <a:ext cx="1087348" cy="795395"/>
      </dsp:txXfrm>
    </dsp:sp>
    <dsp:sp modelId="{157CE93B-B206-469A-94F4-72935C6375F7}">
      <dsp:nvSpPr>
        <dsp:cNvPr id="0" name=""/>
        <dsp:cNvSpPr/>
      </dsp:nvSpPr>
      <dsp:spPr>
        <a:xfrm>
          <a:off x="5704795" y="2867842"/>
          <a:ext cx="795395" cy="795395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A1C6E-44CD-49A7-A58A-6831FBE6117F}">
      <dsp:nvSpPr>
        <dsp:cNvPr id="0" name=""/>
        <dsp:cNvSpPr/>
      </dsp:nvSpPr>
      <dsp:spPr>
        <a:xfrm>
          <a:off x="6500190" y="2867842"/>
          <a:ext cx="379539" cy="79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0" rIns="240030" bIns="0" numCol="1" spcCol="1270" anchor="ctr" anchorCtr="0">
          <a:noAutofit/>
        </a:bodyPr>
        <a:lstStyle/>
        <a:p>
          <a:pPr lvl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300" kern="1200"/>
        </a:p>
      </dsp:txBody>
      <dsp:txXfrm>
        <a:off x="6500190" y="2867842"/>
        <a:ext cx="379539" cy="795395"/>
      </dsp:txXfrm>
    </dsp:sp>
    <dsp:sp modelId="{E67D6C98-71BD-44E2-B36B-17882AD042F5}">
      <dsp:nvSpPr>
        <dsp:cNvPr id="0" name=""/>
        <dsp:cNvSpPr/>
      </dsp:nvSpPr>
      <dsp:spPr>
        <a:xfrm>
          <a:off x="6398998" y="3623467"/>
          <a:ext cx="795395" cy="79539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8BC9E-A021-4650-B74B-54B28E107A4D}">
      <dsp:nvSpPr>
        <dsp:cNvPr id="0" name=""/>
        <dsp:cNvSpPr/>
      </dsp:nvSpPr>
      <dsp:spPr>
        <a:xfrm>
          <a:off x="7194393" y="3623467"/>
          <a:ext cx="310119" cy="795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0" rIns="240030" bIns="0" numCol="1" spcCol="1270" anchor="ctr" anchorCtr="0">
          <a:noAutofit/>
        </a:bodyPr>
        <a:lstStyle/>
        <a:p>
          <a:pPr lvl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300" kern="1200"/>
        </a:p>
      </dsp:txBody>
      <dsp:txXfrm>
        <a:off x="7194393" y="3623467"/>
        <a:ext cx="310119" cy="795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51661-704D-46FC-B981-9931C354737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E7FE3-B35B-4BBF-A8D7-37D642411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4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E7FE3-B35B-4BBF-A8D7-37D6424113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28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E7FE3-B35B-4BBF-A8D7-37D6424113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9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F73EBB2-CB85-49B3-9C96-A0BFC8956F6E}" type="datetime1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A37-4C24-4D81-91AE-3BC3FDBC65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36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32F6-9005-4589-B947-FB02473EC453}" type="datetime1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A37-4C24-4D81-91AE-3BC3FDBC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6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FC06-8D85-470D-AA02-56F00017D9B1}" type="datetime1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A37-4C24-4D81-91AE-3BC3FDBC650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85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B10F-7FD8-4BC1-8C97-1ED054DAFF10}" type="datetime1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A37-4C24-4D81-91AE-3BC3FDBC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439F-773F-47A8-9CD8-38BE66857873}" type="datetime1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A37-4C24-4D81-91AE-3BC3FDBC65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9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051F5-13C9-4D68-9E1E-020B6F6EDC29}" type="datetime1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A37-4C24-4D81-91AE-3BC3FDBC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2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6FBC-69A5-4344-97B6-4CBAC4A097C9}" type="datetime1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A37-4C24-4D81-91AE-3BC3FDBC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4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F5D1-9DF4-4098-AFB9-D7863B2DA8B5}" type="datetime1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A37-4C24-4D81-91AE-3BC3FDBC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2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502C-974E-430F-9537-57FC0FA198FC}" type="datetime1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A37-4C24-4D81-91AE-3BC3FDBC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1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33FA-C0CE-4B86-B679-7E0BC5DE6D11}" type="datetime1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A37-4C24-4D81-91AE-3BC3FDBC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8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E646-059C-417B-985B-AC0C9BE5BFC2}" type="datetime1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Deepika Dash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A37-4C24-4D81-91AE-3BC3FDBC65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75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A6A32D0-49A1-47B8-BF88-DFD1AC97AB9F}" type="datetime1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Deepika Dash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F0DEA37-4C24-4D81-91AE-3BC3FDBC650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93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9.png"/><Relationship Id="rId3" Type="http://schemas.openxmlformats.org/officeDocument/2006/relationships/tags" Target="../tags/tag3.xml"/><Relationship Id="rId21" Type="http://schemas.openxmlformats.org/officeDocument/2006/relationships/image" Target="../media/image1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11.jpe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TWEETER BASED Sentiment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Deepika</a:t>
            </a:r>
            <a:r>
              <a:rPr lang="en-US" dirty="0" smtClean="0"/>
              <a:t> Dash</a:t>
            </a:r>
          </a:p>
          <a:p>
            <a:r>
              <a:rPr lang="en-US" dirty="0" smtClean="0"/>
              <a:t>10 March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2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61"/>
          <p:cNvSpPr>
            <a:spLocks noGrp="1"/>
          </p:cNvSpPr>
          <p:nvPr>
            <p:ph type="title"/>
          </p:nvPr>
        </p:nvSpPr>
        <p:spPr>
          <a:xfrm>
            <a:off x="1024128" y="565337"/>
            <a:ext cx="9720072" cy="1273402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63" name="Diagram 62"/>
          <p:cNvGraphicFramePr/>
          <p:nvPr>
            <p:extLst>
              <p:ext uri="{D42A27DB-BD31-4B8C-83A1-F6EECF244321}">
                <p14:modId xmlns:p14="http://schemas.microsoft.com/office/powerpoint/2010/main" val="3739496346"/>
              </p:ext>
            </p:extLst>
          </p:nvPr>
        </p:nvGraphicFramePr>
        <p:xfrm>
          <a:off x="284389" y="1585905"/>
          <a:ext cx="10188168" cy="441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7509403" y="5352378"/>
            <a:ext cx="1997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smtClean="0"/>
              <a:t>Discourse analysis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6767541" y="4699989"/>
            <a:ext cx="2136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Region wise </a:t>
            </a:r>
            <a:r>
              <a:rPr lang="en-US" sz="1600" dirty="0" smtClean="0"/>
              <a:t>analysis</a:t>
            </a:r>
            <a:endParaRPr lang="en-US" sz="1600" dirty="0"/>
          </a:p>
        </p:txBody>
      </p:sp>
      <p:sp>
        <p:nvSpPr>
          <p:cNvPr id="66" name="Footer Placeholder 6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err="1" smtClean="0"/>
              <a:t>Deepika</a:t>
            </a:r>
            <a:r>
              <a:rPr lang="en-US" sz="1400" dirty="0" smtClean="0"/>
              <a:t> Dash</a:t>
            </a:r>
            <a:endParaRPr lang="en-US" sz="1400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A37-4C24-4D81-91AE-3BC3FDBC65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7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WHY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TWITTER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?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It </a:t>
            </a:r>
            <a:r>
              <a:rPr lang="en-US" dirty="0">
                <a:latin typeface="+mj-lt"/>
              </a:rPr>
              <a:t>is for everybody and by everybody.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It is </a:t>
            </a:r>
            <a:r>
              <a:rPr lang="en-US" dirty="0" smtClean="0">
                <a:latin typeface="+mj-lt"/>
              </a:rPr>
              <a:t>both real-time &amp; history based.</a:t>
            </a:r>
            <a:endParaRPr lang="en-US" dirty="0">
              <a:latin typeface="+mj-lt"/>
            </a:endParaRP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</a:t>
            </a:r>
            <a:r>
              <a:rPr lang="en-US" dirty="0" smtClean="0">
                <a:latin typeface="+mj-lt"/>
              </a:rPr>
              <a:t>etermination </a:t>
            </a:r>
            <a:r>
              <a:rPr lang="en-US" dirty="0">
                <a:latin typeface="+mj-lt"/>
              </a:rPr>
              <a:t>of the sentiment is simpler.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Easily and freely accessible via API.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Publicly available data and hence no copyright issues</a:t>
            </a:r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CHALLENGES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Fetching historical tweets from twitter.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Analyzing </a:t>
            </a:r>
            <a:r>
              <a:rPr lang="en-US" dirty="0">
                <a:latin typeface="+mj-lt"/>
              </a:rPr>
              <a:t>non-English tweets.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err="1" smtClean="0"/>
              <a:t>Deepika</a:t>
            </a:r>
            <a:r>
              <a:rPr lang="en-US" sz="1400" dirty="0" smtClean="0"/>
              <a:t> Dash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A37-4C24-4D81-91AE-3BC3FDBC65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9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4128" y="1777429"/>
            <a:ext cx="9720073" cy="4531931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27536" y="1949462"/>
            <a:ext cx="7920880" cy="2520280"/>
            <a:chOff x="1094291" y="908720"/>
            <a:chExt cx="6692103" cy="2304256"/>
          </a:xfrm>
        </p:grpSpPr>
        <p:pic>
          <p:nvPicPr>
            <p:cNvPr id="7" name="Picture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291" y="1610031"/>
              <a:ext cx="854813" cy="864096"/>
            </a:xfrm>
            <a:prstGeom prst="rect">
              <a:avLst/>
            </a:prstGeom>
          </p:spPr>
        </p:pic>
        <p:sp>
          <p:nvSpPr>
            <p:cNvPr id="8" name="Right Arrow 7"/>
            <p:cNvSpPr/>
            <p:nvPr>
              <p:custDataLst>
                <p:tags r:id="rId4"/>
              </p:custDataLst>
            </p:nvPr>
          </p:nvSpPr>
          <p:spPr bwMode="auto">
            <a:xfrm>
              <a:off x="2097762" y="1934024"/>
              <a:ext cx="792088" cy="108055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2791" y="1816922"/>
              <a:ext cx="1385216" cy="461078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>
              <p:custDataLst>
                <p:tags r:id="rId6"/>
              </p:custDataLst>
            </p:nvPr>
          </p:nvCxnSpPr>
          <p:spPr bwMode="auto">
            <a:xfrm>
              <a:off x="2503844" y="908720"/>
              <a:ext cx="0" cy="23042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>
              <p:custDataLst>
                <p:tags r:id="rId7"/>
              </p:custDataLst>
            </p:nvPr>
          </p:nvSpPr>
          <p:spPr>
            <a:xfrm>
              <a:off x="1094291" y="1001404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Source</a:t>
              </a:r>
              <a:endParaRPr lang="en-US" sz="1400" b="1" dirty="0"/>
            </a:p>
          </p:txBody>
        </p:sp>
        <p:sp>
          <p:nvSpPr>
            <p:cNvPr id="12" name="TextBox 11"/>
            <p:cNvSpPr txBox="1"/>
            <p:nvPr>
              <p:custDataLst>
                <p:tags r:id="rId8"/>
              </p:custDataLst>
            </p:nvPr>
          </p:nvSpPr>
          <p:spPr>
            <a:xfrm>
              <a:off x="3153726" y="1001404"/>
              <a:ext cx="924309" cy="281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Processing</a:t>
              </a:r>
              <a:endParaRPr lang="en-US" sz="1400" b="1" dirty="0"/>
            </a:p>
          </p:txBody>
        </p:sp>
        <p:cxnSp>
          <p:nvCxnSpPr>
            <p:cNvPr id="13" name="Straight Connector 12"/>
            <p:cNvCxnSpPr/>
            <p:nvPr>
              <p:custDataLst>
                <p:tags r:id="rId9"/>
              </p:custDataLst>
            </p:nvPr>
          </p:nvCxnSpPr>
          <p:spPr bwMode="auto">
            <a:xfrm>
              <a:off x="4561114" y="908720"/>
              <a:ext cx="0" cy="23042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13"/>
            <p:cNvSpPr txBox="1"/>
            <p:nvPr>
              <p:custDataLst>
                <p:tags r:id="rId10"/>
              </p:custDataLst>
            </p:nvPr>
          </p:nvSpPr>
          <p:spPr>
            <a:xfrm>
              <a:off x="4756979" y="989028"/>
              <a:ext cx="1140431" cy="281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Storage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1660" y="1700808"/>
              <a:ext cx="1025750" cy="603931"/>
            </a:xfrm>
            <a:prstGeom prst="rect">
              <a:avLst/>
            </a:prstGeom>
          </p:spPr>
        </p:pic>
        <p:sp>
          <p:nvSpPr>
            <p:cNvPr id="17" name="Right Arrow 16"/>
            <p:cNvSpPr/>
            <p:nvPr>
              <p:custDataLst>
                <p:tags r:id="rId12"/>
              </p:custDataLst>
            </p:nvPr>
          </p:nvSpPr>
          <p:spPr bwMode="auto">
            <a:xfrm>
              <a:off x="4347727" y="1934023"/>
              <a:ext cx="526569" cy="108055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Connector 17"/>
            <p:cNvCxnSpPr/>
            <p:nvPr>
              <p:custDataLst>
                <p:tags r:id="rId13"/>
              </p:custDataLst>
            </p:nvPr>
          </p:nvCxnSpPr>
          <p:spPr bwMode="auto">
            <a:xfrm>
              <a:off x="6202218" y="908720"/>
              <a:ext cx="0" cy="23042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9" name="Picture 18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8242" y="1652989"/>
              <a:ext cx="1368152" cy="46832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>
              <p:custDataLst>
                <p:tags r:id="rId15"/>
              </p:custDataLst>
            </p:nvPr>
          </p:nvSpPr>
          <p:spPr>
            <a:xfrm>
              <a:off x="6418242" y="1001404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Visualization</a:t>
              </a:r>
              <a:endParaRPr lang="en-US" sz="1400" b="1" dirty="0"/>
            </a:p>
          </p:txBody>
        </p:sp>
        <p:sp>
          <p:nvSpPr>
            <p:cNvPr id="21" name="Right Arrow 20"/>
            <p:cNvSpPr/>
            <p:nvPr>
              <p:custDataLst>
                <p:tags r:id="rId16"/>
              </p:custDataLst>
            </p:nvPr>
          </p:nvSpPr>
          <p:spPr bwMode="auto">
            <a:xfrm>
              <a:off x="5891673" y="1877319"/>
              <a:ext cx="526569" cy="108055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3" name="TextBox 22"/>
          <p:cNvSpPr txBox="1"/>
          <p:nvPr>
            <p:custDataLst>
              <p:tags r:id="rId1"/>
            </p:custDataLst>
          </p:nvPr>
        </p:nvSpPr>
        <p:spPr>
          <a:xfrm>
            <a:off x="1466840" y="4641775"/>
            <a:ext cx="80648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200" dirty="0">
                <a:latin typeface="+mj-lt"/>
              </a:rPr>
              <a:t>Source : Tweets are pulled from twitter using Twitter API. The tweets are filtered for key words like “Hadoop”, “Data Analytics”, “Machine Learning”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200" dirty="0">
                <a:latin typeface="+mj-lt"/>
              </a:rPr>
              <a:t>Processing : Tweets are then processed(Translation, Sentiment analysis,…) using storm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200" dirty="0">
                <a:latin typeface="+mj-lt"/>
              </a:rPr>
              <a:t>Storage : The tweets are saved in Hadoop in JSON format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200" dirty="0">
                <a:latin typeface="+mj-lt"/>
              </a:rPr>
              <a:t>Visualization : </a:t>
            </a:r>
            <a:r>
              <a:rPr lang="en-US" sz="2200" dirty="0" err="1">
                <a:latin typeface="+mj-lt"/>
              </a:rPr>
              <a:t>NodeJS</a:t>
            </a:r>
            <a:r>
              <a:rPr lang="en-US" sz="2200" dirty="0">
                <a:latin typeface="+mj-lt"/>
              </a:rPr>
              <a:t> is a JavaScript library which is used to visualize the processed data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78850" y="6578600"/>
            <a:ext cx="317500" cy="152400"/>
          </a:xfrm>
        </p:spPr>
        <p:txBody>
          <a:bodyPr/>
          <a:lstStyle/>
          <a:p>
            <a:fld id="{7BD6D75A-01C5-4C58-BF22-EF52C59857C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5" name="Title 24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24128" y="971174"/>
            <a:ext cx="9720072" cy="72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TWITTER ANALYTICS STACK</a:t>
            </a:r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err="1" smtClean="0"/>
              <a:t>Deepika</a:t>
            </a:r>
            <a:r>
              <a:rPr lang="en-US" sz="1400" dirty="0" smtClean="0"/>
              <a:t> Dash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467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tx1"/>
                </a:solidFill>
              </a:rPr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DATA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The sentiment of the tweets are determined based on a dictionary of more than 2000 words where each word is rated on a scale of </a:t>
            </a:r>
            <a:r>
              <a:rPr lang="en-US" sz="2400" dirty="0" smtClean="0">
                <a:latin typeface="+mj-lt"/>
              </a:rPr>
              <a:t>-1 </a:t>
            </a:r>
            <a:r>
              <a:rPr lang="en-US" sz="2400" dirty="0">
                <a:latin typeface="+mj-lt"/>
              </a:rPr>
              <a:t>to </a:t>
            </a:r>
            <a:r>
              <a:rPr lang="en-US" sz="2400" dirty="0" smtClean="0">
                <a:latin typeface="+mj-lt"/>
              </a:rPr>
              <a:t>+1.</a:t>
            </a:r>
            <a:endParaRPr lang="en-US" sz="2400" dirty="0">
              <a:latin typeface="+mj-lt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Support Vector Machine – A supervised machine learning algorithm was also used to determine the sentiment of the tweets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INSIGHT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Sample tweets (classification of Positive, Negative and Neutral</a:t>
            </a:r>
            <a:r>
              <a:rPr lang="en-US" sz="2400" dirty="0" smtClean="0">
                <a:latin typeface="+mj-lt"/>
              </a:rPr>
              <a:t>)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121" y="883677"/>
            <a:ext cx="2800741" cy="163852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err="1" smtClean="0"/>
              <a:t>Deepika</a:t>
            </a:r>
            <a:r>
              <a:rPr lang="en-US" sz="1400" dirty="0" smtClean="0"/>
              <a:t> Dash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A37-4C24-4D81-91AE-3BC3FDBC65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tx1"/>
                </a:solidFill>
              </a:rPr>
              <a:t>Trend </a:t>
            </a:r>
            <a:r>
              <a:rPr lang="en-US" sz="5400" dirty="0" smtClean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Number of tweets over the period since the launch.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Distribution on tweets sentiments over the timeline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INSIGHT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Popularity of the product on twitter is linked to the releases.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478" y="569359"/>
            <a:ext cx="4692721" cy="265881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err="1" smtClean="0"/>
              <a:t>Deepika</a:t>
            </a:r>
            <a:r>
              <a:rPr lang="en-US" sz="1400" dirty="0" smtClean="0"/>
              <a:t> Dash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A37-4C24-4D81-91AE-3BC3FDBC65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2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tx1"/>
                </a:solidFill>
              </a:rPr>
              <a:t>Tweets by </a:t>
            </a:r>
            <a:r>
              <a:rPr lang="en-US" sz="5400" dirty="0" smtClean="0">
                <a:solidFill>
                  <a:schemeClr val="tx1"/>
                </a:solidFill>
              </a:rPr>
              <a:t>location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Location </a:t>
            </a:r>
            <a:r>
              <a:rPr lang="en-US" sz="2400" dirty="0">
                <a:latin typeface="+mj-lt"/>
              </a:rPr>
              <a:t>is determined from the time zone set by the tweeter.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INSIGHT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Tweets observed from locations </a:t>
            </a:r>
            <a:r>
              <a:rPr lang="en-US" sz="2400" dirty="0" smtClean="0">
                <a:latin typeface="+mj-lt"/>
              </a:rPr>
              <a:t>can </a:t>
            </a:r>
            <a:r>
              <a:rPr lang="en-US" sz="2400" dirty="0">
                <a:latin typeface="+mj-lt"/>
              </a:rPr>
              <a:t>be an indication of the awareness of the product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962" y="748435"/>
            <a:ext cx="4415255" cy="247922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err="1" smtClean="0"/>
              <a:t>Deepika</a:t>
            </a:r>
            <a:r>
              <a:rPr lang="en-US" sz="1400" dirty="0" smtClean="0"/>
              <a:t> Dash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A37-4C24-4D81-91AE-3BC3FDBC65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3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tx1"/>
                </a:solidFill>
              </a:rPr>
              <a:t>Most popular &amp; Language of tweets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Most </a:t>
            </a:r>
            <a:r>
              <a:rPr lang="en-US" sz="2400" dirty="0">
                <a:latin typeface="+mj-lt"/>
              </a:rPr>
              <a:t>popular tweets are determined by the number of times a tweet </a:t>
            </a: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has </a:t>
            </a:r>
            <a:r>
              <a:rPr lang="en-US" sz="2400" dirty="0">
                <a:latin typeface="+mj-lt"/>
              </a:rPr>
              <a:t>been retweeted.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40% of the tweets are found to be in non-English languages</a:t>
            </a:r>
            <a:r>
              <a:rPr lang="en-US" sz="2400" dirty="0" smtClean="0">
                <a:latin typeface="+mj-lt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+mj-lt"/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INSIGHT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Most </a:t>
            </a:r>
            <a:r>
              <a:rPr lang="en-US" sz="2400" dirty="0">
                <a:latin typeface="+mj-lt"/>
              </a:rPr>
              <a:t>popular tweets can give an indication of the most desired features of hue.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Need to determine the sentiments on tweets in other </a:t>
            </a:r>
            <a:r>
              <a:rPr lang="en-US" sz="2400" dirty="0" err="1">
                <a:latin typeface="+mj-lt"/>
              </a:rPr>
              <a:t>languanges</a:t>
            </a:r>
            <a:r>
              <a:rPr lang="en-US" sz="2400" dirty="0">
                <a:latin typeface="+mj-lt"/>
              </a:rPr>
              <a:t>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630" y="1608837"/>
            <a:ext cx="3329184" cy="2702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63191" y="2698257"/>
            <a:ext cx="452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EN</a:t>
            </a:r>
            <a:endParaRPr lang="en-US" sz="11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77564" y="2084832"/>
            <a:ext cx="39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FR</a:t>
            </a:r>
            <a:endParaRPr lang="en-US" sz="12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err="1" smtClean="0"/>
              <a:t>Deepika</a:t>
            </a:r>
            <a:r>
              <a:rPr lang="en-US" sz="1400" dirty="0" smtClean="0"/>
              <a:t> Dash</a:t>
            </a:r>
            <a:endParaRPr 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A37-4C24-4D81-91AE-3BC3FDBC65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6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tx1"/>
                </a:solidFill>
              </a:rPr>
              <a:t>Most Influential </a:t>
            </a:r>
            <a:r>
              <a:rPr lang="en-US" sz="5400" dirty="0" smtClean="0">
                <a:solidFill>
                  <a:schemeClr val="tx1"/>
                </a:solidFill>
              </a:rPr>
              <a:t>tweeters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DATA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People with the </a:t>
            </a:r>
            <a:r>
              <a:rPr lang="en-US" sz="2400" dirty="0" smtClean="0">
                <a:latin typeface="+mj-lt"/>
              </a:rPr>
              <a:t>maximum </a:t>
            </a:r>
            <a:r>
              <a:rPr lang="en-US" sz="2400" dirty="0">
                <a:latin typeface="+mj-lt"/>
              </a:rPr>
              <a:t>number of followers are the influential </a:t>
            </a:r>
            <a:r>
              <a:rPr lang="en-US" sz="2400" dirty="0" smtClean="0">
                <a:latin typeface="+mj-lt"/>
              </a:rPr>
              <a:t>tweeters</a:t>
            </a:r>
            <a:endParaRPr lang="en-US" sz="2400" dirty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INSIGHT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Gives </a:t>
            </a:r>
            <a:r>
              <a:rPr lang="en-US" sz="2400" dirty="0">
                <a:latin typeface="+mj-lt"/>
              </a:rPr>
              <a:t>a view of tweeters who are </a:t>
            </a:r>
            <a:r>
              <a:rPr lang="en-US" sz="2400" dirty="0" smtClean="0">
                <a:latin typeface="+mj-lt"/>
              </a:rPr>
              <a:t>talking about the product</a:t>
            </a:r>
            <a:endParaRPr lang="en-US" sz="2400" dirty="0">
              <a:latin typeface="+mj-lt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39" y="466725"/>
            <a:ext cx="3120476" cy="2266201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err="1" smtClean="0"/>
              <a:t>Deepika</a:t>
            </a:r>
            <a:r>
              <a:rPr lang="en-US" sz="1400" dirty="0" smtClean="0"/>
              <a:t> Dash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EA37-4C24-4D81-91AE-3BC3FDBC65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034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3;-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SlideTextFontColor;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Scheme2;Scheme1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SlideTextFontColor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Scheme1;Scheme2;Scheme1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Scheme2;Scheme1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SlideTextFontColor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SlideTextFontColor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Scheme2;Scheme1;-1;-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160</TotalTime>
  <Words>402</Words>
  <Application>Microsoft Office PowerPoint</Application>
  <PresentationFormat>Widescreen</PresentationFormat>
  <Paragraphs>88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Andalus</vt:lpstr>
      <vt:lpstr>Arial</vt:lpstr>
      <vt:lpstr>Calibri</vt:lpstr>
      <vt:lpstr>Tw Cen MT</vt:lpstr>
      <vt:lpstr>Tw Cen MT Condensed</vt:lpstr>
      <vt:lpstr>Wingdings 3</vt:lpstr>
      <vt:lpstr>Integral</vt:lpstr>
      <vt:lpstr>TWEETER BASED Sentiment ANALYSIS</vt:lpstr>
      <vt:lpstr>OBJECTIVE</vt:lpstr>
      <vt:lpstr>OVERVIEW</vt:lpstr>
      <vt:lpstr>TWITTER ANALYTICS STACK</vt:lpstr>
      <vt:lpstr>Sentiment Analysis</vt:lpstr>
      <vt:lpstr>Trend Analysis</vt:lpstr>
      <vt:lpstr>Tweets by location</vt:lpstr>
      <vt:lpstr>Most popular &amp; Language of tweets </vt:lpstr>
      <vt:lpstr>Most Influential tweeters</vt:lpstr>
    </vt:vector>
  </TitlesOfParts>
  <Company>Student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Based Sentiment Analysis</dc:title>
  <dc:creator>Deepika Dash</dc:creator>
  <cp:lastModifiedBy>Srikant Panda</cp:lastModifiedBy>
  <cp:revision>3</cp:revision>
  <dcterms:created xsi:type="dcterms:W3CDTF">2016-03-09T18:01:26Z</dcterms:created>
  <dcterms:modified xsi:type="dcterms:W3CDTF">2016-03-10T07:51:45Z</dcterms:modified>
</cp:coreProperties>
</file>