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51"/>
  </p:notesMasterIdLst>
  <p:sldIdLst>
    <p:sldId id="256" r:id="rId2"/>
    <p:sldId id="259" r:id="rId3"/>
    <p:sldId id="263" r:id="rId4"/>
    <p:sldId id="289" r:id="rId5"/>
    <p:sldId id="292" r:id="rId6"/>
    <p:sldId id="290" r:id="rId7"/>
    <p:sldId id="293" r:id="rId8"/>
    <p:sldId id="283" r:id="rId9"/>
    <p:sldId id="295" r:id="rId10"/>
    <p:sldId id="291" r:id="rId11"/>
    <p:sldId id="307" r:id="rId12"/>
    <p:sldId id="296" r:id="rId13"/>
    <p:sldId id="298" r:id="rId14"/>
    <p:sldId id="264" r:id="rId15"/>
    <p:sldId id="285" r:id="rId16"/>
    <p:sldId id="284" r:id="rId17"/>
    <p:sldId id="299" r:id="rId18"/>
    <p:sldId id="302" r:id="rId19"/>
    <p:sldId id="286" r:id="rId20"/>
    <p:sldId id="303" r:id="rId21"/>
    <p:sldId id="300" r:id="rId22"/>
    <p:sldId id="305" r:id="rId23"/>
    <p:sldId id="306" r:id="rId24"/>
    <p:sldId id="270" r:id="rId25"/>
    <p:sldId id="271" r:id="rId26"/>
    <p:sldId id="272" r:id="rId27"/>
    <p:sldId id="308" r:id="rId28"/>
    <p:sldId id="309" r:id="rId29"/>
    <p:sldId id="282" r:id="rId30"/>
    <p:sldId id="274" r:id="rId31"/>
    <p:sldId id="275" r:id="rId32"/>
    <p:sldId id="277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1" r:id="rId46"/>
    <p:sldId id="322" r:id="rId47"/>
    <p:sldId id="280" r:id="rId48"/>
    <p:sldId id="281" r:id="rId49"/>
    <p:sldId id="28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7" autoAdjust="0"/>
    <p:restoredTop sz="94575" autoAdjust="0"/>
  </p:normalViewPr>
  <p:slideViewPr>
    <p:cSldViewPr>
      <p:cViewPr varScale="1">
        <p:scale>
          <a:sx n="82" d="100"/>
          <a:sy n="82" d="100"/>
        </p:scale>
        <p:origin x="14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253D4604-8503-47EC-BAC5-C1E6275B81D3}" type="presOf" srcId="{1CB00560-619B-400D-9366-AEF74384AF73}" destId="{9D1132A1-0050-4BE4-8F10-78CF5A02493E}" srcOrd="0" destOrd="0" presId="urn:microsoft.com/office/officeart/2005/8/layout/cycle5"/>
    <dgm:cxn modelId="{DF0DFB0C-FE36-45B5-8A10-28D7AA2B3EEE}" type="presOf" srcId="{0D547F7A-E64D-4CE7-AC4D-E7540E9450DF}" destId="{388EBE0A-197D-472A-ACF2-98763730E5AA}" srcOrd="0" destOrd="0" presId="urn:microsoft.com/office/officeart/2005/8/layout/cycle5"/>
    <dgm:cxn modelId="{63A2BF1B-8BB8-4561-8890-92BF5F7E4E67}" type="presOf" srcId="{756D2C9B-E10B-48EC-BDC0-0D307CCD7F53}" destId="{54028D16-182E-4EA0-BEB4-EBDDB5966C85}" srcOrd="0" destOrd="0" presId="urn:microsoft.com/office/officeart/2005/8/layout/cycle5"/>
    <dgm:cxn modelId="{566DF72E-BAF5-46F9-914F-91B726713FCE}" type="presOf" srcId="{74973A47-E4D3-4D78-A4B2-DD9122E8991F}" destId="{14C1156D-BA1F-4C37-8C9E-5D80F2970A0A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35C9323F-7EE8-4401-98C9-BA568A9137AC}" type="presOf" srcId="{0F58FC42-B875-4B06-B0A5-E2E3EC9EA0B3}" destId="{81A13AD7-42C2-400C-AEA3-9A079A61B6E8}" srcOrd="0" destOrd="0" presId="urn:microsoft.com/office/officeart/2005/8/layout/cycle5"/>
    <dgm:cxn modelId="{4DC6A241-931B-4A59-807D-F31156F8D17A}" type="presOf" srcId="{9845AFB7-5F18-4CA0-AC60-9848F798D298}" destId="{1DE6591B-03D9-4BA7-A4D0-7B4351F74850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E63DB949-981B-44E9-8A4A-77ED21DE4B82}" type="presOf" srcId="{EE70107A-CF2A-4517-B803-7B07A1828456}" destId="{7E16E602-B550-4385-B106-D75025DCFFF8}" srcOrd="0" destOrd="0" presId="urn:microsoft.com/office/officeart/2005/8/layout/cycle5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3DAEC251-2C7E-4274-A6C8-8ABD98C260E1}" type="presOf" srcId="{DAA83020-2327-4665-90CC-AE1E4E471E08}" destId="{86ADF7DD-D3DC-4432-B064-4AA5BD5B3CEF}" srcOrd="0" destOrd="0" presId="urn:microsoft.com/office/officeart/2005/8/layout/cycle5"/>
    <dgm:cxn modelId="{27D2FC92-AD83-49E5-A640-1BB7D8CB9392}" type="presOf" srcId="{314A71DF-E808-41E9-B7A6-E9B4AACB1ADC}" destId="{4E7D49A9-0863-4B5F-B9EC-9089500665E0}" srcOrd="0" destOrd="0" presId="urn:microsoft.com/office/officeart/2005/8/layout/cycle5"/>
    <dgm:cxn modelId="{8404EC96-2305-4AAA-9A7B-03A1A4E86FEC}" type="presOf" srcId="{67B03226-A68A-48B8-96D3-B3F2F5F9BBF5}" destId="{21B3CCFE-B179-4A42-AAF6-A8B7BD3BC644}" srcOrd="0" destOrd="0" presId="urn:microsoft.com/office/officeart/2005/8/layout/cycle5"/>
    <dgm:cxn modelId="{12C6D2F8-04EF-46AC-BC65-0CD656B510EC}" type="presOf" srcId="{8D853AE7-333A-4D61-B4BF-F3EBEE9187D9}" destId="{8BDB2CC9-95F6-499A-9603-288549BFD71F}" srcOrd="0" destOrd="0" presId="urn:microsoft.com/office/officeart/2005/8/layout/cycle5"/>
    <dgm:cxn modelId="{F2BD5B3A-7AB8-43F7-A83E-9CEA572A6275}" type="presParOf" srcId="{4E7D49A9-0863-4B5F-B9EC-9089500665E0}" destId="{388EBE0A-197D-472A-ACF2-98763730E5AA}" srcOrd="0" destOrd="0" presId="urn:microsoft.com/office/officeart/2005/8/layout/cycle5"/>
    <dgm:cxn modelId="{2FB2F332-CC43-428A-8D26-AF42303F855B}" type="presParOf" srcId="{4E7D49A9-0863-4B5F-B9EC-9089500665E0}" destId="{6DAB467E-9EE3-462E-96CA-E55759B619A9}" srcOrd="1" destOrd="0" presId="urn:microsoft.com/office/officeart/2005/8/layout/cycle5"/>
    <dgm:cxn modelId="{8F16E167-1599-4F1A-A6F9-E24C8AD8F005}" type="presParOf" srcId="{4E7D49A9-0863-4B5F-B9EC-9089500665E0}" destId="{8BDB2CC9-95F6-499A-9603-288549BFD71F}" srcOrd="2" destOrd="0" presId="urn:microsoft.com/office/officeart/2005/8/layout/cycle5"/>
    <dgm:cxn modelId="{97EB0FE3-F111-453C-9339-D317296D8B39}" type="presParOf" srcId="{4E7D49A9-0863-4B5F-B9EC-9089500665E0}" destId="{14C1156D-BA1F-4C37-8C9E-5D80F2970A0A}" srcOrd="3" destOrd="0" presId="urn:microsoft.com/office/officeart/2005/8/layout/cycle5"/>
    <dgm:cxn modelId="{6ABEB219-85BA-4DE3-BD3C-8E94BF1457EF}" type="presParOf" srcId="{4E7D49A9-0863-4B5F-B9EC-9089500665E0}" destId="{0918A81B-16C8-4777-A114-451B448565CA}" srcOrd="4" destOrd="0" presId="urn:microsoft.com/office/officeart/2005/8/layout/cycle5"/>
    <dgm:cxn modelId="{3DA7A670-CEB0-4C6D-A9A5-EB91E444E0C2}" type="presParOf" srcId="{4E7D49A9-0863-4B5F-B9EC-9089500665E0}" destId="{7E16E602-B550-4385-B106-D75025DCFFF8}" srcOrd="5" destOrd="0" presId="urn:microsoft.com/office/officeart/2005/8/layout/cycle5"/>
    <dgm:cxn modelId="{02B12DA0-4D6D-4C28-9502-042906194B15}" type="presParOf" srcId="{4E7D49A9-0863-4B5F-B9EC-9089500665E0}" destId="{9D1132A1-0050-4BE4-8F10-78CF5A02493E}" srcOrd="6" destOrd="0" presId="urn:microsoft.com/office/officeart/2005/8/layout/cycle5"/>
    <dgm:cxn modelId="{082A337E-CB65-4746-B0F5-A983795E557A}" type="presParOf" srcId="{4E7D49A9-0863-4B5F-B9EC-9089500665E0}" destId="{3F4C09AA-444E-4356-9B62-2AB4F64DDA21}" srcOrd="7" destOrd="0" presId="urn:microsoft.com/office/officeart/2005/8/layout/cycle5"/>
    <dgm:cxn modelId="{D0495C55-4E14-4E54-91F7-02D29E5F5C68}" type="presParOf" srcId="{4E7D49A9-0863-4B5F-B9EC-9089500665E0}" destId="{81A13AD7-42C2-400C-AEA3-9A079A61B6E8}" srcOrd="8" destOrd="0" presId="urn:microsoft.com/office/officeart/2005/8/layout/cycle5"/>
    <dgm:cxn modelId="{5384AF2C-7384-438C-8DB9-8F1BC710787D}" type="presParOf" srcId="{4E7D49A9-0863-4B5F-B9EC-9089500665E0}" destId="{86ADF7DD-D3DC-4432-B064-4AA5BD5B3CEF}" srcOrd="9" destOrd="0" presId="urn:microsoft.com/office/officeart/2005/8/layout/cycle5"/>
    <dgm:cxn modelId="{A853351C-8110-42E3-8A1A-E28E1A89FFF1}" type="presParOf" srcId="{4E7D49A9-0863-4B5F-B9EC-9089500665E0}" destId="{B9C56C24-66FC-488A-8525-7F2099064E88}" srcOrd="10" destOrd="0" presId="urn:microsoft.com/office/officeart/2005/8/layout/cycle5"/>
    <dgm:cxn modelId="{3FBDE712-8240-4AF0-A33A-9E13014BC62F}" type="presParOf" srcId="{4E7D49A9-0863-4B5F-B9EC-9089500665E0}" destId="{21B3CCFE-B179-4A42-AAF6-A8B7BD3BC644}" srcOrd="11" destOrd="0" presId="urn:microsoft.com/office/officeart/2005/8/layout/cycle5"/>
    <dgm:cxn modelId="{A95E5D6F-8329-46F5-8F77-D0C46BEF96FA}" type="presParOf" srcId="{4E7D49A9-0863-4B5F-B9EC-9089500665E0}" destId="{1DE6591B-03D9-4BA7-A4D0-7B4351F74850}" srcOrd="12" destOrd="0" presId="urn:microsoft.com/office/officeart/2005/8/layout/cycle5"/>
    <dgm:cxn modelId="{C4625406-1DBA-4E78-A4E5-3E70DC342D04}" type="presParOf" srcId="{4E7D49A9-0863-4B5F-B9EC-9089500665E0}" destId="{691B05B4-CD8B-4220-9A5B-43C0B9DA5C98}" srcOrd="13" destOrd="0" presId="urn:microsoft.com/office/officeart/2005/8/layout/cycle5"/>
    <dgm:cxn modelId="{756A1FDD-F62B-4B07-929D-5D66C01D62E6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59A52C0D-F10A-4625-A1D2-6C6A06E72355}" type="presOf" srcId="{74973A47-E4D3-4D78-A4B2-DD9122E8991F}" destId="{14C1156D-BA1F-4C37-8C9E-5D80F2970A0A}" srcOrd="0" destOrd="0" presId="urn:microsoft.com/office/officeart/2005/8/layout/cycle5"/>
    <dgm:cxn modelId="{5430821B-7FBF-4EAF-A0FF-6AC3A797FCAA}" type="presOf" srcId="{67B03226-A68A-48B8-96D3-B3F2F5F9BBF5}" destId="{21B3CCFE-B179-4A42-AAF6-A8B7BD3BC644}" srcOrd="0" destOrd="0" presId="urn:microsoft.com/office/officeart/2005/8/layout/cycle5"/>
    <dgm:cxn modelId="{E9632829-A849-4A01-ADCB-55BF25A1F691}" type="presOf" srcId="{756D2C9B-E10B-48EC-BDC0-0D307CCD7F53}" destId="{54028D16-182E-4EA0-BEB4-EBDDB5966C85}" srcOrd="0" destOrd="0" presId="urn:microsoft.com/office/officeart/2005/8/layout/cycle5"/>
    <dgm:cxn modelId="{C4E0A92B-C12A-4501-8B84-728593FDD7C8}" type="presOf" srcId="{0F58FC42-B875-4B06-B0A5-E2E3EC9EA0B3}" destId="{81A13AD7-42C2-400C-AEA3-9A079A61B6E8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BC691640-86F2-41C8-8431-585BC7F7BEE8}" type="presOf" srcId="{DAA83020-2327-4665-90CC-AE1E4E471E08}" destId="{86ADF7DD-D3DC-4432-B064-4AA5BD5B3CEF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E9A40846-E50C-42EA-8C99-B04DA4278F3C}" type="presOf" srcId="{EE70107A-CF2A-4517-B803-7B07A1828456}" destId="{7E16E602-B550-4385-B106-D75025DCFFF8}" srcOrd="0" destOrd="0" presId="urn:microsoft.com/office/officeart/2005/8/layout/cycle5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81455359-A089-453D-BC20-14DD7CEF5FA1}" type="presOf" srcId="{8D853AE7-333A-4D61-B4BF-F3EBEE9187D9}" destId="{8BDB2CC9-95F6-499A-9603-288549BFD71F}" srcOrd="0" destOrd="0" presId="urn:microsoft.com/office/officeart/2005/8/layout/cycle5"/>
    <dgm:cxn modelId="{8F1D859C-50C0-4298-B175-AAC801D187B1}" type="presOf" srcId="{0D547F7A-E64D-4CE7-AC4D-E7540E9450DF}" destId="{388EBE0A-197D-472A-ACF2-98763730E5AA}" srcOrd="0" destOrd="0" presId="urn:microsoft.com/office/officeart/2005/8/layout/cycle5"/>
    <dgm:cxn modelId="{4F07A59D-A95E-4687-899D-22AA92E08AF1}" type="presOf" srcId="{1CB00560-619B-400D-9366-AEF74384AF73}" destId="{9D1132A1-0050-4BE4-8F10-78CF5A02493E}" srcOrd="0" destOrd="0" presId="urn:microsoft.com/office/officeart/2005/8/layout/cycle5"/>
    <dgm:cxn modelId="{5F948CCE-9ABB-4036-9E69-A87F34A22460}" type="presOf" srcId="{314A71DF-E808-41E9-B7A6-E9B4AACB1ADC}" destId="{4E7D49A9-0863-4B5F-B9EC-9089500665E0}" srcOrd="0" destOrd="0" presId="urn:microsoft.com/office/officeart/2005/8/layout/cycle5"/>
    <dgm:cxn modelId="{E8CB2DCF-0CD2-4609-B562-A6CF2C325EC0}" type="presOf" srcId="{9845AFB7-5F18-4CA0-AC60-9848F798D298}" destId="{1DE6591B-03D9-4BA7-A4D0-7B4351F74850}" srcOrd="0" destOrd="0" presId="urn:microsoft.com/office/officeart/2005/8/layout/cycle5"/>
    <dgm:cxn modelId="{A0A7C942-DE6D-47E4-B1B9-D9719A82D491}" type="presParOf" srcId="{4E7D49A9-0863-4B5F-B9EC-9089500665E0}" destId="{388EBE0A-197D-472A-ACF2-98763730E5AA}" srcOrd="0" destOrd="0" presId="urn:microsoft.com/office/officeart/2005/8/layout/cycle5"/>
    <dgm:cxn modelId="{6E54B000-86A2-4296-8A7E-72D47C86FC1C}" type="presParOf" srcId="{4E7D49A9-0863-4B5F-B9EC-9089500665E0}" destId="{6DAB467E-9EE3-462E-96CA-E55759B619A9}" srcOrd="1" destOrd="0" presId="urn:microsoft.com/office/officeart/2005/8/layout/cycle5"/>
    <dgm:cxn modelId="{C2280DAB-FC13-4D96-A613-88285BE2AB88}" type="presParOf" srcId="{4E7D49A9-0863-4B5F-B9EC-9089500665E0}" destId="{8BDB2CC9-95F6-499A-9603-288549BFD71F}" srcOrd="2" destOrd="0" presId="urn:microsoft.com/office/officeart/2005/8/layout/cycle5"/>
    <dgm:cxn modelId="{3EF66222-BD9C-41DD-9C01-572E041B7661}" type="presParOf" srcId="{4E7D49A9-0863-4B5F-B9EC-9089500665E0}" destId="{14C1156D-BA1F-4C37-8C9E-5D80F2970A0A}" srcOrd="3" destOrd="0" presId="urn:microsoft.com/office/officeart/2005/8/layout/cycle5"/>
    <dgm:cxn modelId="{F6257041-F39B-495E-A716-FE8C55EFD987}" type="presParOf" srcId="{4E7D49A9-0863-4B5F-B9EC-9089500665E0}" destId="{0918A81B-16C8-4777-A114-451B448565CA}" srcOrd="4" destOrd="0" presId="urn:microsoft.com/office/officeart/2005/8/layout/cycle5"/>
    <dgm:cxn modelId="{548FDB3A-3B7C-484D-9E3E-95E52C723D28}" type="presParOf" srcId="{4E7D49A9-0863-4B5F-B9EC-9089500665E0}" destId="{7E16E602-B550-4385-B106-D75025DCFFF8}" srcOrd="5" destOrd="0" presId="urn:microsoft.com/office/officeart/2005/8/layout/cycle5"/>
    <dgm:cxn modelId="{6B3174DA-18F9-4AEF-A746-DBED05E0E1CE}" type="presParOf" srcId="{4E7D49A9-0863-4B5F-B9EC-9089500665E0}" destId="{9D1132A1-0050-4BE4-8F10-78CF5A02493E}" srcOrd="6" destOrd="0" presId="urn:microsoft.com/office/officeart/2005/8/layout/cycle5"/>
    <dgm:cxn modelId="{768F10CF-49B3-4FDC-9453-6662226AEE31}" type="presParOf" srcId="{4E7D49A9-0863-4B5F-B9EC-9089500665E0}" destId="{3F4C09AA-444E-4356-9B62-2AB4F64DDA21}" srcOrd="7" destOrd="0" presId="urn:microsoft.com/office/officeart/2005/8/layout/cycle5"/>
    <dgm:cxn modelId="{F650D80F-DFB4-46E2-B417-9D7A916D1AF4}" type="presParOf" srcId="{4E7D49A9-0863-4B5F-B9EC-9089500665E0}" destId="{81A13AD7-42C2-400C-AEA3-9A079A61B6E8}" srcOrd="8" destOrd="0" presId="urn:microsoft.com/office/officeart/2005/8/layout/cycle5"/>
    <dgm:cxn modelId="{0A83C33B-94B2-4D04-9F20-8A40293D81F7}" type="presParOf" srcId="{4E7D49A9-0863-4B5F-B9EC-9089500665E0}" destId="{86ADF7DD-D3DC-4432-B064-4AA5BD5B3CEF}" srcOrd="9" destOrd="0" presId="urn:microsoft.com/office/officeart/2005/8/layout/cycle5"/>
    <dgm:cxn modelId="{319A4FD1-AABD-4D1C-8A26-5B056DF1A0B6}" type="presParOf" srcId="{4E7D49A9-0863-4B5F-B9EC-9089500665E0}" destId="{B9C56C24-66FC-488A-8525-7F2099064E88}" srcOrd="10" destOrd="0" presId="urn:microsoft.com/office/officeart/2005/8/layout/cycle5"/>
    <dgm:cxn modelId="{12588D72-ECF3-40E7-BC23-1F1C5A8E1F35}" type="presParOf" srcId="{4E7D49A9-0863-4B5F-B9EC-9089500665E0}" destId="{21B3CCFE-B179-4A42-AAF6-A8B7BD3BC644}" srcOrd="11" destOrd="0" presId="urn:microsoft.com/office/officeart/2005/8/layout/cycle5"/>
    <dgm:cxn modelId="{E1AB126F-FA46-4F32-9D30-45782756990B}" type="presParOf" srcId="{4E7D49A9-0863-4B5F-B9EC-9089500665E0}" destId="{1DE6591B-03D9-4BA7-A4D0-7B4351F74850}" srcOrd="12" destOrd="0" presId="urn:microsoft.com/office/officeart/2005/8/layout/cycle5"/>
    <dgm:cxn modelId="{C42E0D8A-2A1E-4D65-883E-F2A840A7D97B}" type="presParOf" srcId="{4E7D49A9-0863-4B5F-B9EC-9089500665E0}" destId="{691B05B4-CD8B-4220-9A5B-43C0B9DA5C98}" srcOrd="13" destOrd="0" presId="urn:microsoft.com/office/officeart/2005/8/layout/cycle5"/>
    <dgm:cxn modelId="{9A883C98-FF22-4BB2-97DE-99B6B612C2C9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561BD274-0344-4A97-9283-E59B980FF9A6}" type="presOf" srcId="{C51124F6-B8CB-450A-9A6C-1065342DD2EA}" destId="{377C1AAA-EC66-4026-9D2D-93A6ED65DE58}" srcOrd="0" destOrd="0" presId="urn:microsoft.com/office/officeart/2005/8/layout/process2"/>
    <dgm:cxn modelId="{180003F6-784B-4876-98BB-F17A23EC0400}" type="presOf" srcId="{88E6B178-2C14-4B31-9643-9AA2F9B0D1ED}" destId="{C014DBAD-B855-4432-B1EE-F566A839AAA4}" srcOrd="0" destOrd="0" presId="urn:microsoft.com/office/officeart/2005/8/layout/process2"/>
    <dgm:cxn modelId="{D92DB473-AD22-4DAC-B869-E4ABE9E089EE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8913D51D-0D6C-48C0-B634-53B88C473E3B}" type="presOf" srcId="{1CB00560-619B-400D-9366-AEF74384AF73}" destId="{9D1132A1-0050-4BE4-8F10-78CF5A02493E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C8D6B939-02A9-4C3B-8F7C-ABFA9DC3D698}" type="presOf" srcId="{EE70107A-CF2A-4517-B803-7B07A1828456}" destId="{7E16E602-B550-4385-B106-D75025DCFFF8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B41A4B7F-01DD-45DD-A9AF-E4E88611852A}" type="presOf" srcId="{DAA83020-2327-4665-90CC-AE1E4E471E08}" destId="{86ADF7DD-D3DC-4432-B064-4AA5BD5B3CEF}" srcOrd="0" destOrd="0" presId="urn:microsoft.com/office/officeart/2005/8/layout/cycle5"/>
    <dgm:cxn modelId="{266A8382-551E-49DD-BD1E-7032564241CC}" type="presOf" srcId="{74973A47-E4D3-4D78-A4B2-DD9122E8991F}" destId="{14C1156D-BA1F-4C37-8C9E-5D80F2970A0A}" srcOrd="0" destOrd="0" presId="urn:microsoft.com/office/officeart/2005/8/layout/cycle5"/>
    <dgm:cxn modelId="{CCD00D8B-335E-4BD0-A69E-482740CAF039}" type="presOf" srcId="{9845AFB7-5F18-4CA0-AC60-9848F798D298}" destId="{1DE6591B-03D9-4BA7-A4D0-7B4351F74850}" srcOrd="0" destOrd="0" presId="urn:microsoft.com/office/officeart/2005/8/layout/cycle5"/>
    <dgm:cxn modelId="{6359D48F-D513-481B-BA6B-C7ABB5A2E583}" type="presOf" srcId="{0F58FC42-B875-4B06-B0A5-E2E3EC9EA0B3}" destId="{81A13AD7-42C2-400C-AEA3-9A079A61B6E8}" srcOrd="0" destOrd="0" presId="urn:microsoft.com/office/officeart/2005/8/layout/cycle5"/>
    <dgm:cxn modelId="{AD54D491-77C7-4C7B-8AE9-A3CFEE753A04}" type="presOf" srcId="{314A71DF-E808-41E9-B7A6-E9B4AACB1ADC}" destId="{4E7D49A9-0863-4B5F-B9EC-9089500665E0}" srcOrd="0" destOrd="0" presId="urn:microsoft.com/office/officeart/2005/8/layout/cycle5"/>
    <dgm:cxn modelId="{25CBE0A6-5F6A-4191-B3CF-A74080AD9EDC}" type="presOf" srcId="{756D2C9B-E10B-48EC-BDC0-0D307CCD7F53}" destId="{54028D16-182E-4EA0-BEB4-EBDDB5966C85}" srcOrd="0" destOrd="0" presId="urn:microsoft.com/office/officeart/2005/8/layout/cycle5"/>
    <dgm:cxn modelId="{5A405BC9-1421-4787-9701-6CF00950D8A1}" type="presOf" srcId="{0D547F7A-E64D-4CE7-AC4D-E7540E9450DF}" destId="{388EBE0A-197D-472A-ACF2-98763730E5AA}" srcOrd="0" destOrd="0" presId="urn:microsoft.com/office/officeart/2005/8/layout/cycle5"/>
    <dgm:cxn modelId="{549D13D2-13AC-4851-80B3-8F0806ECD7EF}" type="presOf" srcId="{67B03226-A68A-48B8-96D3-B3F2F5F9BBF5}" destId="{21B3CCFE-B179-4A42-AAF6-A8B7BD3BC644}" srcOrd="0" destOrd="0" presId="urn:microsoft.com/office/officeart/2005/8/layout/cycle5"/>
    <dgm:cxn modelId="{7E4473F1-B462-4E9A-A190-FA2F88390285}" type="presOf" srcId="{8D853AE7-333A-4D61-B4BF-F3EBEE9187D9}" destId="{8BDB2CC9-95F6-499A-9603-288549BFD71F}" srcOrd="0" destOrd="0" presId="urn:microsoft.com/office/officeart/2005/8/layout/cycle5"/>
    <dgm:cxn modelId="{374A123D-4D84-4AE7-8AEF-1FC0A74C983D}" type="presParOf" srcId="{4E7D49A9-0863-4B5F-B9EC-9089500665E0}" destId="{388EBE0A-197D-472A-ACF2-98763730E5AA}" srcOrd="0" destOrd="0" presId="urn:microsoft.com/office/officeart/2005/8/layout/cycle5"/>
    <dgm:cxn modelId="{1E17A726-A490-44BA-81A7-3431B6576D1B}" type="presParOf" srcId="{4E7D49A9-0863-4B5F-B9EC-9089500665E0}" destId="{6DAB467E-9EE3-462E-96CA-E55759B619A9}" srcOrd="1" destOrd="0" presId="urn:microsoft.com/office/officeart/2005/8/layout/cycle5"/>
    <dgm:cxn modelId="{69BD1847-7286-47E8-A580-176AF38EB94C}" type="presParOf" srcId="{4E7D49A9-0863-4B5F-B9EC-9089500665E0}" destId="{8BDB2CC9-95F6-499A-9603-288549BFD71F}" srcOrd="2" destOrd="0" presId="urn:microsoft.com/office/officeart/2005/8/layout/cycle5"/>
    <dgm:cxn modelId="{2DDC999B-ECB5-4C8D-BD82-447CF1141A6D}" type="presParOf" srcId="{4E7D49A9-0863-4B5F-B9EC-9089500665E0}" destId="{14C1156D-BA1F-4C37-8C9E-5D80F2970A0A}" srcOrd="3" destOrd="0" presId="urn:microsoft.com/office/officeart/2005/8/layout/cycle5"/>
    <dgm:cxn modelId="{C13F244D-D7A2-47F1-AD3A-36AAB119D267}" type="presParOf" srcId="{4E7D49A9-0863-4B5F-B9EC-9089500665E0}" destId="{0918A81B-16C8-4777-A114-451B448565CA}" srcOrd="4" destOrd="0" presId="urn:microsoft.com/office/officeart/2005/8/layout/cycle5"/>
    <dgm:cxn modelId="{247470EE-847D-451D-B16D-4E02E5682925}" type="presParOf" srcId="{4E7D49A9-0863-4B5F-B9EC-9089500665E0}" destId="{7E16E602-B550-4385-B106-D75025DCFFF8}" srcOrd="5" destOrd="0" presId="urn:microsoft.com/office/officeart/2005/8/layout/cycle5"/>
    <dgm:cxn modelId="{80360AD7-418F-465B-82AB-BA09D5AE9E76}" type="presParOf" srcId="{4E7D49A9-0863-4B5F-B9EC-9089500665E0}" destId="{9D1132A1-0050-4BE4-8F10-78CF5A02493E}" srcOrd="6" destOrd="0" presId="urn:microsoft.com/office/officeart/2005/8/layout/cycle5"/>
    <dgm:cxn modelId="{9BA777A4-9B17-44EC-A13B-1FB11C431184}" type="presParOf" srcId="{4E7D49A9-0863-4B5F-B9EC-9089500665E0}" destId="{3F4C09AA-444E-4356-9B62-2AB4F64DDA21}" srcOrd="7" destOrd="0" presId="urn:microsoft.com/office/officeart/2005/8/layout/cycle5"/>
    <dgm:cxn modelId="{605B1044-BDC1-4AF0-B213-586FE5E080AF}" type="presParOf" srcId="{4E7D49A9-0863-4B5F-B9EC-9089500665E0}" destId="{81A13AD7-42C2-400C-AEA3-9A079A61B6E8}" srcOrd="8" destOrd="0" presId="urn:microsoft.com/office/officeart/2005/8/layout/cycle5"/>
    <dgm:cxn modelId="{5903FE0B-194F-460C-BC2A-A27BDF6DFBDC}" type="presParOf" srcId="{4E7D49A9-0863-4B5F-B9EC-9089500665E0}" destId="{86ADF7DD-D3DC-4432-B064-4AA5BD5B3CEF}" srcOrd="9" destOrd="0" presId="urn:microsoft.com/office/officeart/2005/8/layout/cycle5"/>
    <dgm:cxn modelId="{F12786E5-009F-4CF7-8F6C-BBF00C0B76E3}" type="presParOf" srcId="{4E7D49A9-0863-4B5F-B9EC-9089500665E0}" destId="{B9C56C24-66FC-488A-8525-7F2099064E88}" srcOrd="10" destOrd="0" presId="urn:microsoft.com/office/officeart/2005/8/layout/cycle5"/>
    <dgm:cxn modelId="{FC87FD6B-6078-4485-BFC6-7A45CD5ABC5C}" type="presParOf" srcId="{4E7D49A9-0863-4B5F-B9EC-9089500665E0}" destId="{21B3CCFE-B179-4A42-AAF6-A8B7BD3BC644}" srcOrd="11" destOrd="0" presId="urn:microsoft.com/office/officeart/2005/8/layout/cycle5"/>
    <dgm:cxn modelId="{74980A82-CE42-4B88-B49E-7A8EA9879EBC}" type="presParOf" srcId="{4E7D49A9-0863-4B5F-B9EC-9089500665E0}" destId="{1DE6591B-03D9-4BA7-A4D0-7B4351F74850}" srcOrd="12" destOrd="0" presId="urn:microsoft.com/office/officeart/2005/8/layout/cycle5"/>
    <dgm:cxn modelId="{709A4882-2199-4BE3-BC0D-05F100E15E51}" type="presParOf" srcId="{4E7D49A9-0863-4B5F-B9EC-9089500665E0}" destId="{691B05B4-CD8B-4220-9A5B-43C0B9DA5C98}" srcOrd="13" destOrd="0" presId="urn:microsoft.com/office/officeart/2005/8/layout/cycle5"/>
    <dgm:cxn modelId="{752DD780-5B8C-48D4-8767-3DF2A839F018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FFA9E2A4-E542-4AB2-8368-E9D2E37E162C}" type="presOf" srcId="{C51124F6-B8CB-450A-9A6C-1065342DD2EA}" destId="{377C1AAA-EC66-4026-9D2D-93A6ED65DE58}" srcOrd="0" destOrd="0" presId="urn:microsoft.com/office/officeart/2005/8/layout/process2"/>
    <dgm:cxn modelId="{4E0A29EE-44DC-401A-8501-1D4D8947BF23}" type="presOf" srcId="{88E6B178-2C14-4B31-9643-9AA2F9B0D1ED}" destId="{C014DBAD-B855-4432-B1EE-F566A839AAA4}" srcOrd="0" destOrd="0" presId="urn:microsoft.com/office/officeart/2005/8/layout/process2"/>
    <dgm:cxn modelId="{3EB5629A-4163-4B6D-8F57-85384A6B12C3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ADDD461F-BDC9-42FD-817D-2AFF1C0EFBB3}" type="presOf" srcId="{9845AFB7-5F18-4CA0-AC60-9848F798D298}" destId="{1DE6591B-03D9-4BA7-A4D0-7B4351F74850}" srcOrd="0" destOrd="0" presId="urn:microsoft.com/office/officeart/2005/8/layout/cycle5"/>
    <dgm:cxn modelId="{37468E26-4EB9-4B49-A87C-21586E74DA29}" type="presOf" srcId="{1CB00560-619B-400D-9366-AEF74384AF73}" destId="{9D1132A1-0050-4BE4-8F10-78CF5A02493E}" srcOrd="0" destOrd="0" presId="urn:microsoft.com/office/officeart/2005/8/layout/cycle5"/>
    <dgm:cxn modelId="{8F52C42C-5513-4FCA-9FD7-A4D6BE924AB1}" type="presOf" srcId="{314A71DF-E808-41E9-B7A6-E9B4AACB1ADC}" destId="{4E7D49A9-0863-4B5F-B9EC-9089500665E0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33427530-D737-4C05-B691-6AEE3A0AD853}" type="presOf" srcId="{0F58FC42-B875-4B06-B0A5-E2E3EC9EA0B3}" destId="{81A13AD7-42C2-400C-AEA3-9A079A61B6E8}" srcOrd="0" destOrd="0" presId="urn:microsoft.com/office/officeart/2005/8/layout/cycle5"/>
    <dgm:cxn modelId="{AB21F760-7B8A-436A-A34B-040C3DDF9FF0}" type="presOf" srcId="{8D853AE7-333A-4D61-B4BF-F3EBEE9187D9}" destId="{8BDB2CC9-95F6-499A-9603-288549BFD71F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1CC8C7A7-359B-4BB9-97D0-140A6705F2C8}" type="presOf" srcId="{756D2C9B-E10B-48EC-BDC0-0D307CCD7F53}" destId="{54028D16-182E-4EA0-BEB4-EBDDB5966C85}" srcOrd="0" destOrd="0" presId="urn:microsoft.com/office/officeart/2005/8/layout/cycle5"/>
    <dgm:cxn modelId="{53E80EBC-994E-475C-891F-04D22C267359}" type="presOf" srcId="{67B03226-A68A-48B8-96D3-B3F2F5F9BBF5}" destId="{21B3CCFE-B179-4A42-AAF6-A8B7BD3BC644}" srcOrd="0" destOrd="0" presId="urn:microsoft.com/office/officeart/2005/8/layout/cycle5"/>
    <dgm:cxn modelId="{FFF3BEC6-3BEC-4C6D-AF1B-21BC6B8488FB}" type="presOf" srcId="{0D547F7A-E64D-4CE7-AC4D-E7540E9450DF}" destId="{388EBE0A-197D-472A-ACF2-98763730E5AA}" srcOrd="0" destOrd="0" presId="urn:microsoft.com/office/officeart/2005/8/layout/cycle5"/>
    <dgm:cxn modelId="{FC368BD4-4B3E-4171-AA25-F850665D5505}" type="presOf" srcId="{DAA83020-2327-4665-90CC-AE1E4E471E08}" destId="{86ADF7DD-D3DC-4432-B064-4AA5BD5B3CEF}" srcOrd="0" destOrd="0" presId="urn:microsoft.com/office/officeart/2005/8/layout/cycle5"/>
    <dgm:cxn modelId="{69C096DC-EDE6-41E9-8E94-E7C38BD59202}" type="presOf" srcId="{EE70107A-CF2A-4517-B803-7B07A1828456}" destId="{7E16E602-B550-4385-B106-D75025DCFFF8}" srcOrd="0" destOrd="0" presId="urn:microsoft.com/office/officeart/2005/8/layout/cycle5"/>
    <dgm:cxn modelId="{A24A21EC-23ED-4C33-8771-1595F6EFCC7E}" type="presOf" srcId="{74973A47-E4D3-4D78-A4B2-DD9122E8991F}" destId="{14C1156D-BA1F-4C37-8C9E-5D80F2970A0A}" srcOrd="0" destOrd="0" presId="urn:microsoft.com/office/officeart/2005/8/layout/cycle5"/>
    <dgm:cxn modelId="{0591A26C-EA56-4BBC-A6FF-D61D2FC82DEF}" type="presParOf" srcId="{4E7D49A9-0863-4B5F-B9EC-9089500665E0}" destId="{388EBE0A-197D-472A-ACF2-98763730E5AA}" srcOrd="0" destOrd="0" presId="urn:microsoft.com/office/officeart/2005/8/layout/cycle5"/>
    <dgm:cxn modelId="{A6ED5171-BEFD-48E3-BF59-7B42E1563812}" type="presParOf" srcId="{4E7D49A9-0863-4B5F-B9EC-9089500665E0}" destId="{6DAB467E-9EE3-462E-96CA-E55759B619A9}" srcOrd="1" destOrd="0" presId="urn:microsoft.com/office/officeart/2005/8/layout/cycle5"/>
    <dgm:cxn modelId="{EE35A30D-4B35-4B5D-A575-AD4748E4000E}" type="presParOf" srcId="{4E7D49A9-0863-4B5F-B9EC-9089500665E0}" destId="{8BDB2CC9-95F6-499A-9603-288549BFD71F}" srcOrd="2" destOrd="0" presId="urn:microsoft.com/office/officeart/2005/8/layout/cycle5"/>
    <dgm:cxn modelId="{95DBA422-5A70-4CDA-86EC-43C97A6D3F3B}" type="presParOf" srcId="{4E7D49A9-0863-4B5F-B9EC-9089500665E0}" destId="{14C1156D-BA1F-4C37-8C9E-5D80F2970A0A}" srcOrd="3" destOrd="0" presId="urn:microsoft.com/office/officeart/2005/8/layout/cycle5"/>
    <dgm:cxn modelId="{D745CDC4-4AB6-4FD8-8448-A1B4F7305C8E}" type="presParOf" srcId="{4E7D49A9-0863-4B5F-B9EC-9089500665E0}" destId="{0918A81B-16C8-4777-A114-451B448565CA}" srcOrd="4" destOrd="0" presId="urn:microsoft.com/office/officeart/2005/8/layout/cycle5"/>
    <dgm:cxn modelId="{780FD5D2-E933-4057-88C5-AF0F900335C4}" type="presParOf" srcId="{4E7D49A9-0863-4B5F-B9EC-9089500665E0}" destId="{7E16E602-B550-4385-B106-D75025DCFFF8}" srcOrd="5" destOrd="0" presId="urn:microsoft.com/office/officeart/2005/8/layout/cycle5"/>
    <dgm:cxn modelId="{6269C909-AA63-484F-B4E5-1D62FCDFA209}" type="presParOf" srcId="{4E7D49A9-0863-4B5F-B9EC-9089500665E0}" destId="{9D1132A1-0050-4BE4-8F10-78CF5A02493E}" srcOrd="6" destOrd="0" presId="urn:microsoft.com/office/officeart/2005/8/layout/cycle5"/>
    <dgm:cxn modelId="{A737D7B2-9FFB-412B-B625-FC40F7F4299F}" type="presParOf" srcId="{4E7D49A9-0863-4B5F-B9EC-9089500665E0}" destId="{3F4C09AA-444E-4356-9B62-2AB4F64DDA21}" srcOrd="7" destOrd="0" presId="urn:microsoft.com/office/officeart/2005/8/layout/cycle5"/>
    <dgm:cxn modelId="{204511AB-7A9B-4FE0-A69A-EE97567928F5}" type="presParOf" srcId="{4E7D49A9-0863-4B5F-B9EC-9089500665E0}" destId="{81A13AD7-42C2-400C-AEA3-9A079A61B6E8}" srcOrd="8" destOrd="0" presId="urn:microsoft.com/office/officeart/2005/8/layout/cycle5"/>
    <dgm:cxn modelId="{E219F9FC-1C0C-423F-BA0A-A77A52C6E904}" type="presParOf" srcId="{4E7D49A9-0863-4B5F-B9EC-9089500665E0}" destId="{86ADF7DD-D3DC-4432-B064-4AA5BD5B3CEF}" srcOrd="9" destOrd="0" presId="urn:microsoft.com/office/officeart/2005/8/layout/cycle5"/>
    <dgm:cxn modelId="{9C510054-C8BB-492F-AA40-D0ACC36AC09E}" type="presParOf" srcId="{4E7D49A9-0863-4B5F-B9EC-9089500665E0}" destId="{B9C56C24-66FC-488A-8525-7F2099064E88}" srcOrd="10" destOrd="0" presId="urn:microsoft.com/office/officeart/2005/8/layout/cycle5"/>
    <dgm:cxn modelId="{5317A081-3621-4295-A5CD-66028D7EB296}" type="presParOf" srcId="{4E7D49A9-0863-4B5F-B9EC-9089500665E0}" destId="{21B3CCFE-B179-4A42-AAF6-A8B7BD3BC644}" srcOrd="11" destOrd="0" presId="urn:microsoft.com/office/officeart/2005/8/layout/cycle5"/>
    <dgm:cxn modelId="{0714BCE9-253F-4165-AB84-D93E9916DBF3}" type="presParOf" srcId="{4E7D49A9-0863-4B5F-B9EC-9089500665E0}" destId="{1DE6591B-03D9-4BA7-A4D0-7B4351F74850}" srcOrd="12" destOrd="0" presId="urn:microsoft.com/office/officeart/2005/8/layout/cycle5"/>
    <dgm:cxn modelId="{554B8EE9-F26D-4630-8018-C2060A92A951}" type="presParOf" srcId="{4E7D49A9-0863-4B5F-B9EC-9089500665E0}" destId="{691B05B4-CD8B-4220-9A5B-43C0B9DA5C98}" srcOrd="13" destOrd="0" presId="urn:microsoft.com/office/officeart/2005/8/layout/cycle5"/>
    <dgm:cxn modelId="{8F451148-54C3-4A2B-9A74-181D25117708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/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B1BC1704-2621-4325-B567-D38ABEA01929}" type="presOf" srcId="{C51124F6-B8CB-450A-9A6C-1065342DD2EA}" destId="{377C1AAA-EC66-4026-9D2D-93A6ED65DE58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EF4C01E5-FAE3-4F8A-BC74-74FCC5690440}" type="presOf" srcId="{88E6B178-2C14-4B31-9643-9AA2F9B0D1ED}" destId="{C014DBAD-B855-4432-B1EE-F566A839AAA4}" srcOrd="0" destOrd="0" presId="urn:microsoft.com/office/officeart/2005/8/layout/process2"/>
    <dgm:cxn modelId="{633EB6BB-B235-4818-BDC9-206CC2E31595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16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Fitness</a:t>
          </a:r>
          <a:endParaRPr lang="en-IN" dirty="0">
            <a:solidFill>
              <a:schemeClr val="tx1"/>
            </a:solidFill>
          </a:endParaRPr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C6D1AA02-84F6-4833-BDB7-958F58830095}" type="presOf" srcId="{756D2C9B-E10B-48EC-BDC0-0D307CCD7F53}" destId="{54028D16-182E-4EA0-BEB4-EBDDB5966C85}" srcOrd="0" destOrd="0" presId="urn:microsoft.com/office/officeart/2005/8/layout/cycle5"/>
    <dgm:cxn modelId="{C0CE6E12-015B-4CCE-A844-C4DD683FE3FE}" type="presOf" srcId="{9845AFB7-5F18-4CA0-AC60-9848F798D298}" destId="{1DE6591B-03D9-4BA7-A4D0-7B4351F74850}" srcOrd="0" destOrd="0" presId="urn:microsoft.com/office/officeart/2005/8/layout/cycle5"/>
    <dgm:cxn modelId="{CB829923-9497-4359-8713-BD59B3441DA0}" type="presOf" srcId="{1CB00560-619B-400D-9366-AEF74384AF73}" destId="{9D1132A1-0050-4BE4-8F10-78CF5A02493E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67B62334-708F-4739-B815-066C65EACD5F}" type="presOf" srcId="{0D547F7A-E64D-4CE7-AC4D-E7540E9450DF}" destId="{388EBE0A-197D-472A-ACF2-98763730E5AA}" srcOrd="0" destOrd="0" presId="urn:microsoft.com/office/officeart/2005/8/layout/cycle5"/>
    <dgm:cxn modelId="{B5F86137-FB91-443E-83F8-32636E6B4074}" type="presOf" srcId="{314A71DF-E808-41E9-B7A6-E9B4AACB1ADC}" destId="{4E7D49A9-0863-4B5F-B9EC-9089500665E0}" srcOrd="0" destOrd="0" presId="urn:microsoft.com/office/officeart/2005/8/layout/cycle5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EFF30364-6DF1-485E-B860-D2EDC4E1CE6C}" type="presOf" srcId="{67B03226-A68A-48B8-96D3-B3F2F5F9BBF5}" destId="{21B3CCFE-B179-4A42-AAF6-A8B7BD3BC644}" srcOrd="0" destOrd="0" presId="urn:microsoft.com/office/officeart/2005/8/layout/cycle5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4E38AD6C-FF8C-4C8C-8B44-357FC0F0F34E}" type="presOf" srcId="{74973A47-E4D3-4D78-A4B2-DD9122E8991F}" destId="{14C1156D-BA1F-4C37-8C9E-5D80F2970A0A}" srcOrd="0" destOrd="0" presId="urn:microsoft.com/office/officeart/2005/8/layout/cycle5"/>
    <dgm:cxn modelId="{DF11AB6F-E24E-4A35-8FFB-EAB26E6287C0}" type="presOf" srcId="{EE70107A-CF2A-4517-B803-7B07A1828456}" destId="{7E16E602-B550-4385-B106-D75025DCFFF8}" srcOrd="0" destOrd="0" presId="urn:microsoft.com/office/officeart/2005/8/layout/cycle5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0604FD9E-1535-4709-A3F0-6088FF43B150}" type="presOf" srcId="{8D853AE7-333A-4D61-B4BF-F3EBEE9187D9}" destId="{8BDB2CC9-95F6-499A-9603-288549BFD71F}" srcOrd="0" destOrd="0" presId="urn:microsoft.com/office/officeart/2005/8/layout/cycle5"/>
    <dgm:cxn modelId="{6AB79DA4-983C-4703-AF12-9CB99535A62B}" type="presOf" srcId="{0F58FC42-B875-4B06-B0A5-E2E3EC9EA0B3}" destId="{81A13AD7-42C2-400C-AEA3-9A079A61B6E8}" srcOrd="0" destOrd="0" presId="urn:microsoft.com/office/officeart/2005/8/layout/cycle5"/>
    <dgm:cxn modelId="{765914E8-F569-496D-A05E-38C5747A9FEB}" type="presOf" srcId="{DAA83020-2327-4665-90CC-AE1E4E471E08}" destId="{86ADF7DD-D3DC-4432-B064-4AA5BD5B3CEF}" srcOrd="0" destOrd="0" presId="urn:microsoft.com/office/officeart/2005/8/layout/cycle5"/>
    <dgm:cxn modelId="{2160D787-869F-4CEF-BC3C-62A3BFDA6919}" type="presParOf" srcId="{4E7D49A9-0863-4B5F-B9EC-9089500665E0}" destId="{388EBE0A-197D-472A-ACF2-98763730E5AA}" srcOrd="0" destOrd="0" presId="urn:microsoft.com/office/officeart/2005/8/layout/cycle5"/>
    <dgm:cxn modelId="{ADA2DE3C-13DA-4F2C-BCE9-8521F6C170E5}" type="presParOf" srcId="{4E7D49A9-0863-4B5F-B9EC-9089500665E0}" destId="{6DAB467E-9EE3-462E-96CA-E55759B619A9}" srcOrd="1" destOrd="0" presId="urn:microsoft.com/office/officeart/2005/8/layout/cycle5"/>
    <dgm:cxn modelId="{6C218483-1C0F-47CD-98A9-145CCF8CE567}" type="presParOf" srcId="{4E7D49A9-0863-4B5F-B9EC-9089500665E0}" destId="{8BDB2CC9-95F6-499A-9603-288549BFD71F}" srcOrd="2" destOrd="0" presId="urn:microsoft.com/office/officeart/2005/8/layout/cycle5"/>
    <dgm:cxn modelId="{9E574A2A-1D14-44CC-A6A2-389861B7954D}" type="presParOf" srcId="{4E7D49A9-0863-4B5F-B9EC-9089500665E0}" destId="{14C1156D-BA1F-4C37-8C9E-5D80F2970A0A}" srcOrd="3" destOrd="0" presId="urn:microsoft.com/office/officeart/2005/8/layout/cycle5"/>
    <dgm:cxn modelId="{C4DE5B67-48F9-49C2-8418-3417813DAB11}" type="presParOf" srcId="{4E7D49A9-0863-4B5F-B9EC-9089500665E0}" destId="{0918A81B-16C8-4777-A114-451B448565CA}" srcOrd="4" destOrd="0" presId="urn:microsoft.com/office/officeart/2005/8/layout/cycle5"/>
    <dgm:cxn modelId="{EAD72A05-9E9A-49B3-8616-6D1D88F7960B}" type="presParOf" srcId="{4E7D49A9-0863-4B5F-B9EC-9089500665E0}" destId="{7E16E602-B550-4385-B106-D75025DCFFF8}" srcOrd="5" destOrd="0" presId="urn:microsoft.com/office/officeart/2005/8/layout/cycle5"/>
    <dgm:cxn modelId="{1DBCE956-8FA3-47B4-94C8-6773A0033BD6}" type="presParOf" srcId="{4E7D49A9-0863-4B5F-B9EC-9089500665E0}" destId="{9D1132A1-0050-4BE4-8F10-78CF5A02493E}" srcOrd="6" destOrd="0" presId="urn:microsoft.com/office/officeart/2005/8/layout/cycle5"/>
    <dgm:cxn modelId="{D822F2E0-EA95-4E1C-834A-CB1D91208A96}" type="presParOf" srcId="{4E7D49A9-0863-4B5F-B9EC-9089500665E0}" destId="{3F4C09AA-444E-4356-9B62-2AB4F64DDA21}" srcOrd="7" destOrd="0" presId="urn:microsoft.com/office/officeart/2005/8/layout/cycle5"/>
    <dgm:cxn modelId="{ACE62CE8-7EE0-42D5-9545-CC8943DC7607}" type="presParOf" srcId="{4E7D49A9-0863-4B5F-B9EC-9089500665E0}" destId="{81A13AD7-42C2-400C-AEA3-9A079A61B6E8}" srcOrd="8" destOrd="0" presId="urn:microsoft.com/office/officeart/2005/8/layout/cycle5"/>
    <dgm:cxn modelId="{868B5C7D-DC32-48F0-981D-2F553F7F21B0}" type="presParOf" srcId="{4E7D49A9-0863-4B5F-B9EC-9089500665E0}" destId="{86ADF7DD-D3DC-4432-B064-4AA5BD5B3CEF}" srcOrd="9" destOrd="0" presId="urn:microsoft.com/office/officeart/2005/8/layout/cycle5"/>
    <dgm:cxn modelId="{A62314BF-FC40-4200-B8E2-C5C32E514E4C}" type="presParOf" srcId="{4E7D49A9-0863-4B5F-B9EC-9089500665E0}" destId="{B9C56C24-66FC-488A-8525-7F2099064E88}" srcOrd="10" destOrd="0" presId="urn:microsoft.com/office/officeart/2005/8/layout/cycle5"/>
    <dgm:cxn modelId="{0D5C01E3-633B-4A3E-B96B-01EB57DEE867}" type="presParOf" srcId="{4E7D49A9-0863-4B5F-B9EC-9089500665E0}" destId="{21B3CCFE-B179-4A42-AAF6-A8B7BD3BC644}" srcOrd="11" destOrd="0" presId="urn:microsoft.com/office/officeart/2005/8/layout/cycle5"/>
    <dgm:cxn modelId="{849C8E3A-BA17-4B81-B2AC-71D3548187AF}" type="presParOf" srcId="{4E7D49A9-0863-4B5F-B9EC-9089500665E0}" destId="{1DE6591B-03D9-4BA7-A4D0-7B4351F74850}" srcOrd="12" destOrd="0" presId="urn:microsoft.com/office/officeart/2005/8/layout/cycle5"/>
    <dgm:cxn modelId="{B676E178-8E97-41D9-BBEE-AF5D383BC8AE}" type="presParOf" srcId="{4E7D49A9-0863-4B5F-B9EC-9089500665E0}" destId="{691B05B4-CD8B-4220-9A5B-43C0B9DA5C98}" srcOrd="13" destOrd="0" presId="urn:microsoft.com/office/officeart/2005/8/layout/cycle5"/>
    <dgm:cxn modelId="{D7826F3E-72EC-48A7-9F8F-D71C27020A47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/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BB3F0105-09FD-48A7-92E0-03EBD1E7717E}" type="presOf" srcId="{88E6B178-2C14-4B31-9643-9AA2F9B0D1ED}" destId="{C014DBAD-B855-4432-B1EE-F566A839AAA4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C554E27A-247F-4DD3-9487-1EDB47CB1AB3}" type="presOf" srcId="{C51124F6-B8CB-450A-9A6C-1065342DD2EA}" destId="{377C1AAA-EC66-4026-9D2D-93A6ED65DE58}" srcOrd="0" destOrd="0" presId="urn:microsoft.com/office/officeart/2005/8/layout/process2"/>
    <dgm:cxn modelId="{76830DA3-88CB-4B87-85AE-F432644FC434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51A2FD08-FF0E-44C3-B1C0-6595BD7F6E68}" type="presOf" srcId="{C51124F6-B8CB-450A-9A6C-1065342DD2EA}" destId="{377C1AAA-EC66-4026-9D2D-93A6ED65DE58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CF94F8BD-AB22-45A9-8CF3-9A323840A5EF}" type="presOf" srcId="{88E6B178-2C14-4B31-9643-9AA2F9B0D1ED}" destId="{C014DBAD-B855-4432-B1EE-F566A839AAA4}" srcOrd="0" destOrd="0" presId="urn:microsoft.com/office/officeart/2005/8/layout/process2"/>
    <dgm:cxn modelId="{48721B47-35DB-4019-A7A0-6F5F8D5E9FFC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DFED9504-3DE4-4194-8A9D-439E0DE9CDF8}" type="presOf" srcId="{DAA83020-2327-4665-90CC-AE1E4E471E08}" destId="{86ADF7DD-D3DC-4432-B064-4AA5BD5B3CEF}" srcOrd="0" destOrd="0" presId="urn:microsoft.com/office/officeart/2005/8/layout/cycle5"/>
    <dgm:cxn modelId="{DF8E7B1C-165B-481B-92A7-953A01F9C345}" type="presOf" srcId="{EE70107A-CF2A-4517-B803-7B07A1828456}" destId="{7E16E602-B550-4385-B106-D75025DCFFF8}" srcOrd="0" destOrd="0" presId="urn:microsoft.com/office/officeart/2005/8/layout/cycle5"/>
    <dgm:cxn modelId="{4D008622-2B29-4291-96EA-336E428BE7E6}" type="presOf" srcId="{67B03226-A68A-48B8-96D3-B3F2F5F9BBF5}" destId="{21B3CCFE-B179-4A42-AAF6-A8B7BD3BC644}" srcOrd="0" destOrd="0" presId="urn:microsoft.com/office/officeart/2005/8/layout/cycle5"/>
    <dgm:cxn modelId="{84A4FE24-B049-4E4D-8278-2C561AE63C58}" type="presOf" srcId="{314A71DF-E808-41E9-B7A6-E9B4AACB1ADC}" destId="{4E7D49A9-0863-4B5F-B9EC-9089500665E0}" srcOrd="0" destOrd="0" presId="urn:microsoft.com/office/officeart/2005/8/layout/cycle5"/>
    <dgm:cxn modelId="{0E4F1F27-289C-4872-B883-717C895590EF}" type="presOf" srcId="{74973A47-E4D3-4D78-A4B2-DD9122E8991F}" destId="{14C1156D-BA1F-4C37-8C9E-5D80F2970A0A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3FA4B942-5144-445F-88E4-BA5A272325A9}" type="presOf" srcId="{0D547F7A-E64D-4CE7-AC4D-E7540E9450DF}" destId="{388EBE0A-197D-472A-ACF2-98763730E5AA}" srcOrd="0" destOrd="0" presId="urn:microsoft.com/office/officeart/2005/8/layout/cycle5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BE99B74C-29CD-45F7-AADB-7260057F14C7}" type="presOf" srcId="{0F58FC42-B875-4B06-B0A5-E2E3EC9EA0B3}" destId="{81A13AD7-42C2-400C-AEA3-9A079A61B6E8}" srcOrd="0" destOrd="0" presId="urn:microsoft.com/office/officeart/2005/8/layout/cycle5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CA3C8855-C6BB-4D39-BFE7-C639453AB4A4}" type="presOf" srcId="{756D2C9B-E10B-48EC-BDC0-0D307CCD7F53}" destId="{54028D16-182E-4EA0-BEB4-EBDDB5966C85}" srcOrd="0" destOrd="0" presId="urn:microsoft.com/office/officeart/2005/8/layout/cycle5"/>
    <dgm:cxn modelId="{B4723181-CE03-4330-8322-CCA431FCA167}" type="presOf" srcId="{8D853AE7-333A-4D61-B4BF-F3EBEE9187D9}" destId="{8BDB2CC9-95F6-499A-9603-288549BFD71F}" srcOrd="0" destOrd="0" presId="urn:microsoft.com/office/officeart/2005/8/layout/cycle5"/>
    <dgm:cxn modelId="{6BD94E8B-252E-4659-BBDD-B3E290BC7868}" type="presOf" srcId="{1CB00560-619B-400D-9366-AEF74384AF73}" destId="{9D1132A1-0050-4BE4-8F10-78CF5A02493E}" srcOrd="0" destOrd="0" presId="urn:microsoft.com/office/officeart/2005/8/layout/cycle5"/>
    <dgm:cxn modelId="{99837CF8-250E-4BCC-A8FF-01ADDE65DFA5}" type="presOf" srcId="{9845AFB7-5F18-4CA0-AC60-9848F798D298}" destId="{1DE6591B-03D9-4BA7-A4D0-7B4351F74850}" srcOrd="0" destOrd="0" presId="urn:microsoft.com/office/officeart/2005/8/layout/cycle5"/>
    <dgm:cxn modelId="{BD1ED735-B909-4BC2-9AF8-A87B6F54313F}" type="presParOf" srcId="{4E7D49A9-0863-4B5F-B9EC-9089500665E0}" destId="{388EBE0A-197D-472A-ACF2-98763730E5AA}" srcOrd="0" destOrd="0" presId="urn:microsoft.com/office/officeart/2005/8/layout/cycle5"/>
    <dgm:cxn modelId="{954053F8-60FE-448A-9616-6C4A435056E1}" type="presParOf" srcId="{4E7D49A9-0863-4B5F-B9EC-9089500665E0}" destId="{6DAB467E-9EE3-462E-96CA-E55759B619A9}" srcOrd="1" destOrd="0" presId="urn:microsoft.com/office/officeart/2005/8/layout/cycle5"/>
    <dgm:cxn modelId="{B00D9E22-264A-4433-A445-F8C9B017FE64}" type="presParOf" srcId="{4E7D49A9-0863-4B5F-B9EC-9089500665E0}" destId="{8BDB2CC9-95F6-499A-9603-288549BFD71F}" srcOrd="2" destOrd="0" presId="urn:microsoft.com/office/officeart/2005/8/layout/cycle5"/>
    <dgm:cxn modelId="{52367857-7B49-46DF-BB56-17D5A7FF7922}" type="presParOf" srcId="{4E7D49A9-0863-4B5F-B9EC-9089500665E0}" destId="{14C1156D-BA1F-4C37-8C9E-5D80F2970A0A}" srcOrd="3" destOrd="0" presId="urn:microsoft.com/office/officeart/2005/8/layout/cycle5"/>
    <dgm:cxn modelId="{4393783A-36B9-4CCF-9B6D-C0B2707F444E}" type="presParOf" srcId="{4E7D49A9-0863-4B5F-B9EC-9089500665E0}" destId="{0918A81B-16C8-4777-A114-451B448565CA}" srcOrd="4" destOrd="0" presId="urn:microsoft.com/office/officeart/2005/8/layout/cycle5"/>
    <dgm:cxn modelId="{539E8AA3-36F3-4284-A0FD-F53795DADD88}" type="presParOf" srcId="{4E7D49A9-0863-4B5F-B9EC-9089500665E0}" destId="{7E16E602-B550-4385-B106-D75025DCFFF8}" srcOrd="5" destOrd="0" presId="urn:microsoft.com/office/officeart/2005/8/layout/cycle5"/>
    <dgm:cxn modelId="{F3FF95F1-5299-4BAF-897F-F6148E7865A1}" type="presParOf" srcId="{4E7D49A9-0863-4B5F-B9EC-9089500665E0}" destId="{9D1132A1-0050-4BE4-8F10-78CF5A02493E}" srcOrd="6" destOrd="0" presId="urn:microsoft.com/office/officeart/2005/8/layout/cycle5"/>
    <dgm:cxn modelId="{B78403C7-9E91-471B-8E1B-BC21E8125C29}" type="presParOf" srcId="{4E7D49A9-0863-4B5F-B9EC-9089500665E0}" destId="{3F4C09AA-444E-4356-9B62-2AB4F64DDA21}" srcOrd="7" destOrd="0" presId="urn:microsoft.com/office/officeart/2005/8/layout/cycle5"/>
    <dgm:cxn modelId="{5511A486-E65A-4C2C-95C0-B00EB58D0916}" type="presParOf" srcId="{4E7D49A9-0863-4B5F-B9EC-9089500665E0}" destId="{81A13AD7-42C2-400C-AEA3-9A079A61B6E8}" srcOrd="8" destOrd="0" presId="urn:microsoft.com/office/officeart/2005/8/layout/cycle5"/>
    <dgm:cxn modelId="{BBE06625-8BC4-4B76-A9FD-D41EF7A7B011}" type="presParOf" srcId="{4E7D49A9-0863-4B5F-B9EC-9089500665E0}" destId="{86ADF7DD-D3DC-4432-B064-4AA5BD5B3CEF}" srcOrd="9" destOrd="0" presId="urn:microsoft.com/office/officeart/2005/8/layout/cycle5"/>
    <dgm:cxn modelId="{AF4E6827-E8C3-45BE-A1D9-7C0EFDCF8512}" type="presParOf" srcId="{4E7D49A9-0863-4B5F-B9EC-9089500665E0}" destId="{B9C56C24-66FC-488A-8525-7F2099064E88}" srcOrd="10" destOrd="0" presId="urn:microsoft.com/office/officeart/2005/8/layout/cycle5"/>
    <dgm:cxn modelId="{5F07D469-9986-4649-8166-2E6D8AC23657}" type="presParOf" srcId="{4E7D49A9-0863-4B5F-B9EC-9089500665E0}" destId="{21B3CCFE-B179-4A42-AAF6-A8B7BD3BC644}" srcOrd="11" destOrd="0" presId="urn:microsoft.com/office/officeart/2005/8/layout/cycle5"/>
    <dgm:cxn modelId="{12799870-05D7-47A3-9B31-2BFC9EE4B12D}" type="presParOf" srcId="{4E7D49A9-0863-4B5F-B9EC-9089500665E0}" destId="{1DE6591B-03D9-4BA7-A4D0-7B4351F74850}" srcOrd="12" destOrd="0" presId="urn:microsoft.com/office/officeart/2005/8/layout/cycle5"/>
    <dgm:cxn modelId="{4EA801F7-2445-4F50-B4E7-F484E097E0C1}" type="presParOf" srcId="{4E7D49A9-0863-4B5F-B9EC-9089500665E0}" destId="{691B05B4-CD8B-4220-9A5B-43C0B9DA5C98}" srcOrd="13" destOrd="0" presId="urn:microsoft.com/office/officeart/2005/8/layout/cycle5"/>
    <dgm:cxn modelId="{214FA386-2F3E-4D90-9506-8FD8B5DDB4BA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A0481665-41BC-435E-A14E-44D60F92311A}" type="presOf" srcId="{C51124F6-B8CB-450A-9A6C-1065342DD2EA}" destId="{377C1AAA-EC66-4026-9D2D-93A6ED65DE58}" srcOrd="0" destOrd="0" presId="urn:microsoft.com/office/officeart/2005/8/layout/process2"/>
    <dgm:cxn modelId="{47E021AE-49CE-4B94-AFDB-6E01FE08AC89}" type="presOf" srcId="{88E6B178-2C14-4B31-9643-9AA2F9B0D1ED}" destId="{C014DBAD-B855-4432-B1EE-F566A839AAA4}" srcOrd="0" destOrd="0" presId="urn:microsoft.com/office/officeart/2005/8/layout/process2"/>
    <dgm:cxn modelId="{C83E91B9-5F80-4126-A941-FDC90537FF1E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4A71DF-E808-41E9-B7A6-E9B4AACB1ADC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973A47-E4D3-4D78-A4B2-DD9122E8991F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Selection</a:t>
          </a:r>
          <a:endParaRPr lang="en-IN" dirty="0"/>
        </a:p>
      </dgm:t>
    </dgm:pt>
    <dgm:pt modelId="{5A0A5485-4EE5-495B-B6A3-8FAB6CC7C9A2}" type="parTrans" cxnId="{70B46062-6071-4968-8B06-06B8F4B99F3B}">
      <dgm:prSet/>
      <dgm:spPr/>
      <dgm:t>
        <a:bodyPr/>
        <a:lstStyle/>
        <a:p>
          <a:endParaRPr lang="en-IN"/>
        </a:p>
      </dgm:t>
    </dgm:pt>
    <dgm:pt modelId="{EE70107A-CF2A-4517-B803-7B07A1828456}" type="sibTrans" cxnId="{70B46062-6071-4968-8B06-06B8F4B99F3B}">
      <dgm:prSet/>
      <dgm:spPr/>
      <dgm:t>
        <a:bodyPr/>
        <a:lstStyle/>
        <a:p>
          <a:endParaRPr lang="en-IN"/>
        </a:p>
      </dgm:t>
    </dgm:pt>
    <dgm:pt modelId="{1CB00560-619B-400D-9366-AEF74384AF7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Crossover </a:t>
          </a:r>
          <a:endParaRPr lang="en-IN" dirty="0"/>
        </a:p>
      </dgm:t>
    </dgm:pt>
    <dgm:pt modelId="{2B3FE3CE-6800-4A51-B227-BFCB02803374}" type="parTrans" cxnId="{A16B6045-3A01-46A1-86BF-C6C69D37D47E}">
      <dgm:prSet/>
      <dgm:spPr/>
      <dgm:t>
        <a:bodyPr/>
        <a:lstStyle/>
        <a:p>
          <a:endParaRPr lang="en-IN"/>
        </a:p>
      </dgm:t>
    </dgm:pt>
    <dgm:pt modelId="{0F58FC42-B875-4B06-B0A5-E2E3EC9EA0B3}" type="sibTrans" cxnId="{A16B6045-3A01-46A1-86BF-C6C69D37D47E}">
      <dgm:prSet/>
      <dgm:spPr/>
      <dgm:t>
        <a:bodyPr/>
        <a:lstStyle/>
        <a:p>
          <a:endParaRPr lang="en-IN"/>
        </a:p>
      </dgm:t>
    </dgm:pt>
    <dgm:pt modelId="{9845AFB7-5F18-4CA0-AC60-9848F798D298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Next Generation </a:t>
          </a:r>
          <a:endParaRPr lang="en-IN" dirty="0"/>
        </a:p>
      </dgm:t>
    </dgm:pt>
    <dgm:pt modelId="{0FE5FC0B-ADED-4E6C-BC20-23A28EC9B95E}" type="parTrans" cxnId="{1CA58F71-712E-4F8D-A7B5-25794735CD64}">
      <dgm:prSet/>
      <dgm:spPr/>
      <dgm:t>
        <a:bodyPr/>
        <a:lstStyle/>
        <a:p>
          <a:endParaRPr lang="en-IN"/>
        </a:p>
      </dgm:t>
    </dgm:pt>
    <dgm:pt modelId="{756D2C9B-E10B-48EC-BDC0-0D307CCD7F53}" type="sibTrans" cxnId="{1CA58F71-712E-4F8D-A7B5-25794735CD64}">
      <dgm:prSet/>
      <dgm:spPr/>
      <dgm:t>
        <a:bodyPr/>
        <a:lstStyle/>
        <a:p>
          <a:endParaRPr lang="en-IN"/>
        </a:p>
      </dgm:t>
    </dgm:pt>
    <dgm:pt modelId="{DAA83020-2327-4665-90CC-AE1E4E471E08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Mutation</a:t>
          </a:r>
          <a:endParaRPr lang="en-IN" dirty="0"/>
        </a:p>
      </dgm:t>
    </dgm:pt>
    <dgm:pt modelId="{BA75477A-71CC-4104-AC74-3A1B5D650A9C}" type="parTrans" cxnId="{08D02E4A-809D-403E-95D6-C3515B9E2003}">
      <dgm:prSet/>
      <dgm:spPr/>
      <dgm:t>
        <a:bodyPr/>
        <a:lstStyle/>
        <a:p>
          <a:endParaRPr lang="en-IN"/>
        </a:p>
      </dgm:t>
    </dgm:pt>
    <dgm:pt modelId="{67B03226-A68A-48B8-96D3-B3F2F5F9BBF5}" type="sibTrans" cxnId="{08D02E4A-809D-403E-95D6-C3515B9E2003}">
      <dgm:prSet/>
      <dgm:spPr/>
      <dgm:t>
        <a:bodyPr/>
        <a:lstStyle/>
        <a:p>
          <a:endParaRPr lang="en-IN"/>
        </a:p>
      </dgm:t>
    </dgm:pt>
    <dgm:pt modelId="{0D547F7A-E64D-4CE7-AC4D-E7540E9450DF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Fitness</a:t>
          </a:r>
          <a:endParaRPr lang="en-IN" dirty="0"/>
        </a:p>
      </dgm:t>
    </dgm:pt>
    <dgm:pt modelId="{8D853AE7-333A-4D61-B4BF-F3EBEE9187D9}" type="sibTrans" cxnId="{D6151830-580A-4FFB-94BC-DBDE9654A889}">
      <dgm:prSet/>
      <dgm:spPr/>
      <dgm:t>
        <a:bodyPr/>
        <a:lstStyle/>
        <a:p>
          <a:endParaRPr lang="en-IN"/>
        </a:p>
      </dgm:t>
    </dgm:pt>
    <dgm:pt modelId="{69A846B3-F2A4-40D0-B6E6-475AA153175D}" type="parTrans" cxnId="{D6151830-580A-4FFB-94BC-DBDE9654A889}">
      <dgm:prSet/>
      <dgm:spPr/>
      <dgm:t>
        <a:bodyPr/>
        <a:lstStyle/>
        <a:p>
          <a:endParaRPr lang="en-IN"/>
        </a:p>
      </dgm:t>
    </dgm:pt>
    <dgm:pt modelId="{4E7D49A9-0863-4B5F-B9EC-9089500665E0}" type="pres">
      <dgm:prSet presAssocID="{314A71DF-E808-41E9-B7A6-E9B4AACB1ADC}" presName="cycle" presStyleCnt="0">
        <dgm:presLayoutVars>
          <dgm:dir/>
          <dgm:resizeHandles val="exact"/>
        </dgm:presLayoutVars>
      </dgm:prSet>
      <dgm:spPr/>
    </dgm:pt>
    <dgm:pt modelId="{388EBE0A-197D-472A-ACF2-98763730E5AA}" type="pres">
      <dgm:prSet presAssocID="{0D547F7A-E64D-4CE7-AC4D-E7540E9450DF}" presName="node" presStyleLbl="node1" presStyleIdx="0" presStyleCnt="5">
        <dgm:presLayoutVars>
          <dgm:bulletEnabled val="1"/>
        </dgm:presLayoutVars>
      </dgm:prSet>
      <dgm:spPr/>
    </dgm:pt>
    <dgm:pt modelId="{6DAB467E-9EE3-462E-96CA-E55759B619A9}" type="pres">
      <dgm:prSet presAssocID="{0D547F7A-E64D-4CE7-AC4D-E7540E9450DF}" presName="spNode" presStyleCnt="0"/>
      <dgm:spPr/>
    </dgm:pt>
    <dgm:pt modelId="{8BDB2CC9-95F6-499A-9603-288549BFD71F}" type="pres">
      <dgm:prSet presAssocID="{8D853AE7-333A-4D61-B4BF-F3EBEE9187D9}" presName="sibTrans" presStyleLbl="sibTrans1D1" presStyleIdx="0" presStyleCnt="5"/>
      <dgm:spPr/>
    </dgm:pt>
    <dgm:pt modelId="{14C1156D-BA1F-4C37-8C9E-5D80F2970A0A}" type="pres">
      <dgm:prSet presAssocID="{74973A47-E4D3-4D78-A4B2-DD9122E8991F}" presName="node" presStyleLbl="node1" presStyleIdx="1" presStyleCnt="5">
        <dgm:presLayoutVars>
          <dgm:bulletEnabled val="1"/>
        </dgm:presLayoutVars>
      </dgm:prSet>
      <dgm:spPr/>
    </dgm:pt>
    <dgm:pt modelId="{0918A81B-16C8-4777-A114-451B448565CA}" type="pres">
      <dgm:prSet presAssocID="{74973A47-E4D3-4D78-A4B2-DD9122E8991F}" presName="spNode" presStyleCnt="0"/>
      <dgm:spPr/>
    </dgm:pt>
    <dgm:pt modelId="{7E16E602-B550-4385-B106-D75025DCFFF8}" type="pres">
      <dgm:prSet presAssocID="{EE70107A-CF2A-4517-B803-7B07A1828456}" presName="sibTrans" presStyleLbl="sibTrans1D1" presStyleIdx="1" presStyleCnt="5"/>
      <dgm:spPr/>
    </dgm:pt>
    <dgm:pt modelId="{9D1132A1-0050-4BE4-8F10-78CF5A02493E}" type="pres">
      <dgm:prSet presAssocID="{1CB00560-619B-400D-9366-AEF74384AF73}" presName="node" presStyleLbl="node1" presStyleIdx="2" presStyleCnt="5">
        <dgm:presLayoutVars>
          <dgm:bulletEnabled val="1"/>
        </dgm:presLayoutVars>
      </dgm:prSet>
      <dgm:spPr/>
    </dgm:pt>
    <dgm:pt modelId="{3F4C09AA-444E-4356-9B62-2AB4F64DDA21}" type="pres">
      <dgm:prSet presAssocID="{1CB00560-619B-400D-9366-AEF74384AF73}" presName="spNode" presStyleCnt="0"/>
      <dgm:spPr/>
    </dgm:pt>
    <dgm:pt modelId="{81A13AD7-42C2-400C-AEA3-9A079A61B6E8}" type="pres">
      <dgm:prSet presAssocID="{0F58FC42-B875-4B06-B0A5-E2E3EC9EA0B3}" presName="sibTrans" presStyleLbl="sibTrans1D1" presStyleIdx="2" presStyleCnt="5"/>
      <dgm:spPr/>
    </dgm:pt>
    <dgm:pt modelId="{86ADF7DD-D3DC-4432-B064-4AA5BD5B3CEF}" type="pres">
      <dgm:prSet presAssocID="{DAA83020-2327-4665-90CC-AE1E4E471E08}" presName="node" presStyleLbl="node1" presStyleIdx="3" presStyleCnt="5">
        <dgm:presLayoutVars>
          <dgm:bulletEnabled val="1"/>
        </dgm:presLayoutVars>
      </dgm:prSet>
      <dgm:spPr/>
    </dgm:pt>
    <dgm:pt modelId="{B9C56C24-66FC-488A-8525-7F2099064E88}" type="pres">
      <dgm:prSet presAssocID="{DAA83020-2327-4665-90CC-AE1E4E471E08}" presName="spNode" presStyleCnt="0"/>
      <dgm:spPr/>
    </dgm:pt>
    <dgm:pt modelId="{21B3CCFE-B179-4A42-AAF6-A8B7BD3BC644}" type="pres">
      <dgm:prSet presAssocID="{67B03226-A68A-48B8-96D3-B3F2F5F9BBF5}" presName="sibTrans" presStyleLbl="sibTrans1D1" presStyleIdx="3" presStyleCnt="5"/>
      <dgm:spPr/>
    </dgm:pt>
    <dgm:pt modelId="{1DE6591B-03D9-4BA7-A4D0-7B4351F74850}" type="pres">
      <dgm:prSet presAssocID="{9845AFB7-5F18-4CA0-AC60-9848F798D298}" presName="node" presStyleLbl="node1" presStyleIdx="4" presStyleCnt="5">
        <dgm:presLayoutVars>
          <dgm:bulletEnabled val="1"/>
        </dgm:presLayoutVars>
      </dgm:prSet>
      <dgm:spPr/>
    </dgm:pt>
    <dgm:pt modelId="{691B05B4-CD8B-4220-9A5B-43C0B9DA5C98}" type="pres">
      <dgm:prSet presAssocID="{9845AFB7-5F18-4CA0-AC60-9848F798D298}" presName="spNode" presStyleCnt="0"/>
      <dgm:spPr/>
    </dgm:pt>
    <dgm:pt modelId="{54028D16-182E-4EA0-BEB4-EBDDB5966C85}" type="pres">
      <dgm:prSet presAssocID="{756D2C9B-E10B-48EC-BDC0-0D307CCD7F53}" presName="sibTrans" presStyleLbl="sibTrans1D1" presStyleIdx="4" presStyleCnt="5"/>
      <dgm:spPr/>
    </dgm:pt>
  </dgm:ptLst>
  <dgm:cxnLst>
    <dgm:cxn modelId="{5B214109-9FA1-4F14-920B-88A90A33E2E4}" type="presOf" srcId="{EE70107A-CF2A-4517-B803-7B07A1828456}" destId="{7E16E602-B550-4385-B106-D75025DCFFF8}" srcOrd="0" destOrd="0" presId="urn:microsoft.com/office/officeart/2005/8/layout/cycle5"/>
    <dgm:cxn modelId="{5306541C-3BC2-45D5-A82A-1E7D7B57B5DF}" type="presOf" srcId="{8D853AE7-333A-4D61-B4BF-F3EBEE9187D9}" destId="{8BDB2CC9-95F6-499A-9603-288549BFD71F}" srcOrd="0" destOrd="0" presId="urn:microsoft.com/office/officeart/2005/8/layout/cycle5"/>
    <dgm:cxn modelId="{F550CE1F-D7C6-406C-A9D7-0E81F2CCE09C}" type="presOf" srcId="{0D547F7A-E64D-4CE7-AC4D-E7540E9450DF}" destId="{388EBE0A-197D-472A-ACF2-98763730E5AA}" srcOrd="0" destOrd="0" presId="urn:microsoft.com/office/officeart/2005/8/layout/cycle5"/>
    <dgm:cxn modelId="{6B145B2E-62BC-4934-B1AD-9462B7B919BF}" type="presOf" srcId="{67B03226-A68A-48B8-96D3-B3F2F5F9BBF5}" destId="{21B3CCFE-B179-4A42-AAF6-A8B7BD3BC644}" srcOrd="0" destOrd="0" presId="urn:microsoft.com/office/officeart/2005/8/layout/cycle5"/>
    <dgm:cxn modelId="{D6151830-580A-4FFB-94BC-DBDE9654A889}" srcId="{314A71DF-E808-41E9-B7A6-E9B4AACB1ADC}" destId="{0D547F7A-E64D-4CE7-AC4D-E7540E9450DF}" srcOrd="0" destOrd="0" parTransId="{69A846B3-F2A4-40D0-B6E6-475AA153175D}" sibTransId="{8D853AE7-333A-4D61-B4BF-F3EBEE9187D9}"/>
    <dgm:cxn modelId="{70B46062-6071-4968-8B06-06B8F4B99F3B}" srcId="{314A71DF-E808-41E9-B7A6-E9B4AACB1ADC}" destId="{74973A47-E4D3-4D78-A4B2-DD9122E8991F}" srcOrd="1" destOrd="0" parTransId="{5A0A5485-4EE5-495B-B6A3-8FAB6CC7C9A2}" sibTransId="{EE70107A-CF2A-4517-B803-7B07A1828456}"/>
    <dgm:cxn modelId="{A16B6045-3A01-46A1-86BF-C6C69D37D47E}" srcId="{314A71DF-E808-41E9-B7A6-E9B4AACB1ADC}" destId="{1CB00560-619B-400D-9366-AEF74384AF73}" srcOrd="2" destOrd="0" parTransId="{2B3FE3CE-6800-4A51-B227-BFCB02803374}" sibTransId="{0F58FC42-B875-4B06-B0A5-E2E3EC9EA0B3}"/>
    <dgm:cxn modelId="{FE94E269-63A1-44BC-A098-A0A22AC2FC6D}" type="presOf" srcId="{9845AFB7-5F18-4CA0-AC60-9848F798D298}" destId="{1DE6591B-03D9-4BA7-A4D0-7B4351F74850}" srcOrd="0" destOrd="0" presId="urn:microsoft.com/office/officeart/2005/8/layout/cycle5"/>
    <dgm:cxn modelId="{08D02E4A-809D-403E-95D6-C3515B9E2003}" srcId="{314A71DF-E808-41E9-B7A6-E9B4AACB1ADC}" destId="{DAA83020-2327-4665-90CC-AE1E4E471E08}" srcOrd="3" destOrd="0" parTransId="{BA75477A-71CC-4104-AC74-3A1B5D650A9C}" sibTransId="{67B03226-A68A-48B8-96D3-B3F2F5F9BBF5}"/>
    <dgm:cxn modelId="{D388D66F-657C-409D-8E63-933F5FD86D70}" type="presOf" srcId="{1CB00560-619B-400D-9366-AEF74384AF73}" destId="{9D1132A1-0050-4BE4-8F10-78CF5A02493E}" srcOrd="0" destOrd="0" presId="urn:microsoft.com/office/officeart/2005/8/layout/cycle5"/>
    <dgm:cxn modelId="{1CA58F71-712E-4F8D-A7B5-25794735CD64}" srcId="{314A71DF-E808-41E9-B7A6-E9B4AACB1ADC}" destId="{9845AFB7-5F18-4CA0-AC60-9848F798D298}" srcOrd="4" destOrd="0" parTransId="{0FE5FC0B-ADED-4E6C-BC20-23A28EC9B95E}" sibTransId="{756D2C9B-E10B-48EC-BDC0-0D307CCD7F53}"/>
    <dgm:cxn modelId="{136AA99A-FBC9-4EAD-93B8-896EF8ACCFCD}" type="presOf" srcId="{0F58FC42-B875-4B06-B0A5-E2E3EC9EA0B3}" destId="{81A13AD7-42C2-400C-AEA3-9A079A61B6E8}" srcOrd="0" destOrd="0" presId="urn:microsoft.com/office/officeart/2005/8/layout/cycle5"/>
    <dgm:cxn modelId="{93627B9D-1237-4BA5-A6BC-197C76D3DCC3}" type="presOf" srcId="{DAA83020-2327-4665-90CC-AE1E4E471E08}" destId="{86ADF7DD-D3DC-4432-B064-4AA5BD5B3CEF}" srcOrd="0" destOrd="0" presId="urn:microsoft.com/office/officeart/2005/8/layout/cycle5"/>
    <dgm:cxn modelId="{07DB82AF-69D6-4624-B7EC-0E9742FD6CE9}" type="presOf" srcId="{314A71DF-E808-41E9-B7A6-E9B4AACB1ADC}" destId="{4E7D49A9-0863-4B5F-B9EC-9089500665E0}" srcOrd="0" destOrd="0" presId="urn:microsoft.com/office/officeart/2005/8/layout/cycle5"/>
    <dgm:cxn modelId="{71E5F1CB-9F0C-41A6-AF6C-C580CB0A0899}" type="presOf" srcId="{74973A47-E4D3-4D78-A4B2-DD9122E8991F}" destId="{14C1156D-BA1F-4C37-8C9E-5D80F2970A0A}" srcOrd="0" destOrd="0" presId="urn:microsoft.com/office/officeart/2005/8/layout/cycle5"/>
    <dgm:cxn modelId="{6CB155D9-D706-4623-B813-11B7D0CF0926}" type="presOf" srcId="{756D2C9B-E10B-48EC-BDC0-0D307CCD7F53}" destId="{54028D16-182E-4EA0-BEB4-EBDDB5966C85}" srcOrd="0" destOrd="0" presId="urn:microsoft.com/office/officeart/2005/8/layout/cycle5"/>
    <dgm:cxn modelId="{C602726D-FE1F-4871-A9AF-C50E898F1FA4}" type="presParOf" srcId="{4E7D49A9-0863-4B5F-B9EC-9089500665E0}" destId="{388EBE0A-197D-472A-ACF2-98763730E5AA}" srcOrd="0" destOrd="0" presId="urn:microsoft.com/office/officeart/2005/8/layout/cycle5"/>
    <dgm:cxn modelId="{5A472CB0-7FEF-4A05-92A0-BEF83F927F17}" type="presParOf" srcId="{4E7D49A9-0863-4B5F-B9EC-9089500665E0}" destId="{6DAB467E-9EE3-462E-96CA-E55759B619A9}" srcOrd="1" destOrd="0" presId="urn:microsoft.com/office/officeart/2005/8/layout/cycle5"/>
    <dgm:cxn modelId="{6AB520C1-5656-4F8B-BF24-65844ACD4712}" type="presParOf" srcId="{4E7D49A9-0863-4B5F-B9EC-9089500665E0}" destId="{8BDB2CC9-95F6-499A-9603-288549BFD71F}" srcOrd="2" destOrd="0" presId="urn:microsoft.com/office/officeart/2005/8/layout/cycle5"/>
    <dgm:cxn modelId="{2D5155CA-2CFD-4570-8CF0-38918C3ACA69}" type="presParOf" srcId="{4E7D49A9-0863-4B5F-B9EC-9089500665E0}" destId="{14C1156D-BA1F-4C37-8C9E-5D80F2970A0A}" srcOrd="3" destOrd="0" presId="urn:microsoft.com/office/officeart/2005/8/layout/cycle5"/>
    <dgm:cxn modelId="{87A44D48-2FB0-4F8B-ADB0-7D70D087AB36}" type="presParOf" srcId="{4E7D49A9-0863-4B5F-B9EC-9089500665E0}" destId="{0918A81B-16C8-4777-A114-451B448565CA}" srcOrd="4" destOrd="0" presId="urn:microsoft.com/office/officeart/2005/8/layout/cycle5"/>
    <dgm:cxn modelId="{FB9F05BD-8271-4CBC-9CC7-24AE83A9037B}" type="presParOf" srcId="{4E7D49A9-0863-4B5F-B9EC-9089500665E0}" destId="{7E16E602-B550-4385-B106-D75025DCFFF8}" srcOrd="5" destOrd="0" presId="urn:microsoft.com/office/officeart/2005/8/layout/cycle5"/>
    <dgm:cxn modelId="{862A6E54-D5EB-4DD6-8774-39E10519E60A}" type="presParOf" srcId="{4E7D49A9-0863-4B5F-B9EC-9089500665E0}" destId="{9D1132A1-0050-4BE4-8F10-78CF5A02493E}" srcOrd="6" destOrd="0" presId="urn:microsoft.com/office/officeart/2005/8/layout/cycle5"/>
    <dgm:cxn modelId="{34FF45FF-95F0-4C56-AE67-50B670AC22A9}" type="presParOf" srcId="{4E7D49A9-0863-4B5F-B9EC-9089500665E0}" destId="{3F4C09AA-444E-4356-9B62-2AB4F64DDA21}" srcOrd="7" destOrd="0" presId="urn:microsoft.com/office/officeart/2005/8/layout/cycle5"/>
    <dgm:cxn modelId="{CEE2C907-553B-4CC1-944D-62C75A5594C4}" type="presParOf" srcId="{4E7D49A9-0863-4B5F-B9EC-9089500665E0}" destId="{81A13AD7-42C2-400C-AEA3-9A079A61B6E8}" srcOrd="8" destOrd="0" presId="urn:microsoft.com/office/officeart/2005/8/layout/cycle5"/>
    <dgm:cxn modelId="{0A0B723A-03AC-4D83-89F2-CF88BCE37C27}" type="presParOf" srcId="{4E7D49A9-0863-4B5F-B9EC-9089500665E0}" destId="{86ADF7DD-D3DC-4432-B064-4AA5BD5B3CEF}" srcOrd="9" destOrd="0" presId="urn:microsoft.com/office/officeart/2005/8/layout/cycle5"/>
    <dgm:cxn modelId="{6B7C55DF-D83E-4753-AA19-6157872F84D3}" type="presParOf" srcId="{4E7D49A9-0863-4B5F-B9EC-9089500665E0}" destId="{B9C56C24-66FC-488A-8525-7F2099064E88}" srcOrd="10" destOrd="0" presId="urn:microsoft.com/office/officeart/2005/8/layout/cycle5"/>
    <dgm:cxn modelId="{50913DCB-54CD-4C16-B60F-A9BCF7C744CA}" type="presParOf" srcId="{4E7D49A9-0863-4B5F-B9EC-9089500665E0}" destId="{21B3CCFE-B179-4A42-AAF6-A8B7BD3BC644}" srcOrd="11" destOrd="0" presId="urn:microsoft.com/office/officeart/2005/8/layout/cycle5"/>
    <dgm:cxn modelId="{26923B23-5861-4CE8-8D6C-AB8D74FCA423}" type="presParOf" srcId="{4E7D49A9-0863-4B5F-B9EC-9089500665E0}" destId="{1DE6591B-03D9-4BA7-A4D0-7B4351F74850}" srcOrd="12" destOrd="0" presId="urn:microsoft.com/office/officeart/2005/8/layout/cycle5"/>
    <dgm:cxn modelId="{FDACAAD3-AB07-4A5A-9BAD-D8D56C260411}" type="presParOf" srcId="{4E7D49A9-0863-4B5F-B9EC-9089500665E0}" destId="{691B05B4-CD8B-4220-9A5B-43C0B9DA5C98}" srcOrd="13" destOrd="0" presId="urn:microsoft.com/office/officeart/2005/8/layout/cycle5"/>
    <dgm:cxn modelId="{D53A1D48-7DD8-4A21-85B1-5BAEF77D1399}" type="presParOf" srcId="{4E7D49A9-0863-4B5F-B9EC-9089500665E0}" destId="{54028D16-182E-4EA0-BEB4-EBDDB5966C85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1124F6-B8CB-450A-9A6C-1065342DD2E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E6B178-2C14-4B31-9643-9AA2F9B0D1ED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dirty="0"/>
            <a:t>Initial Generation</a:t>
          </a:r>
          <a:endParaRPr lang="en-IN" dirty="0"/>
        </a:p>
      </dgm:t>
    </dgm:pt>
    <dgm:pt modelId="{FD2613B1-825C-4C71-8062-8982852CBC70}" type="parTrans" cxnId="{21639936-E37F-4CDA-8A05-2D22086386E7}">
      <dgm:prSet/>
      <dgm:spPr/>
      <dgm:t>
        <a:bodyPr/>
        <a:lstStyle/>
        <a:p>
          <a:endParaRPr lang="en-IN"/>
        </a:p>
      </dgm:t>
    </dgm:pt>
    <dgm:pt modelId="{00F90638-DF3D-40E4-AB36-012CC6EFCC21}" type="sibTrans" cxnId="{21639936-E37F-4CDA-8A05-2D22086386E7}">
      <dgm:prSet/>
      <dgm:spPr/>
      <dgm:t>
        <a:bodyPr/>
        <a:lstStyle/>
        <a:p>
          <a:endParaRPr lang="en-IN"/>
        </a:p>
      </dgm:t>
    </dgm:pt>
    <dgm:pt modelId="{377C1AAA-EC66-4026-9D2D-93A6ED65DE58}" type="pres">
      <dgm:prSet presAssocID="{C51124F6-B8CB-450A-9A6C-1065342DD2EA}" presName="linearFlow" presStyleCnt="0">
        <dgm:presLayoutVars>
          <dgm:resizeHandles val="exact"/>
        </dgm:presLayoutVars>
      </dgm:prSet>
      <dgm:spPr/>
    </dgm:pt>
    <dgm:pt modelId="{C014DBAD-B855-4432-B1EE-F566A839AAA4}" type="pres">
      <dgm:prSet presAssocID="{88E6B178-2C14-4B31-9643-9AA2F9B0D1ED}" presName="node" presStyleLbl="node1" presStyleIdx="0" presStyleCnt="1" custLinFactNeighborY="-33415">
        <dgm:presLayoutVars>
          <dgm:bulletEnabled val="1"/>
        </dgm:presLayoutVars>
      </dgm:prSet>
      <dgm:spPr/>
    </dgm:pt>
  </dgm:ptLst>
  <dgm:cxnLst>
    <dgm:cxn modelId="{52B43331-ACFB-42E8-9886-D17AEDFAA380}" type="presOf" srcId="{C51124F6-B8CB-450A-9A6C-1065342DD2EA}" destId="{377C1AAA-EC66-4026-9D2D-93A6ED65DE58}" srcOrd="0" destOrd="0" presId="urn:microsoft.com/office/officeart/2005/8/layout/process2"/>
    <dgm:cxn modelId="{21639936-E37F-4CDA-8A05-2D22086386E7}" srcId="{C51124F6-B8CB-450A-9A6C-1065342DD2EA}" destId="{88E6B178-2C14-4B31-9643-9AA2F9B0D1ED}" srcOrd="0" destOrd="0" parTransId="{FD2613B1-825C-4C71-8062-8982852CBC70}" sibTransId="{00F90638-DF3D-40E4-AB36-012CC6EFCC21}"/>
    <dgm:cxn modelId="{D7713144-E3D2-4E79-9C5E-78338FBB169A}" type="presOf" srcId="{88E6B178-2C14-4B31-9643-9AA2F9B0D1ED}" destId="{C014DBAD-B855-4432-B1EE-F566A839AAA4}" srcOrd="0" destOrd="0" presId="urn:microsoft.com/office/officeart/2005/8/layout/process2"/>
    <dgm:cxn modelId="{AF8449E4-1BD8-4A1B-B014-C4EE07E50FBB}" type="presParOf" srcId="{377C1AAA-EC66-4026-9D2D-93A6ED65DE58}" destId="{C014DBAD-B855-4432-B1EE-F566A839AAA4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Fitness</a:t>
          </a:r>
          <a:endParaRPr lang="en-IN" sz="1700" kern="1200" dirty="0">
            <a:solidFill>
              <a:schemeClr val="tx1"/>
            </a:solidFill>
          </a:endParaRPr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EBE0A-197D-472A-ACF2-98763730E5AA}">
      <dsp:nvSpPr>
        <dsp:cNvPr id="0" name=""/>
        <dsp:cNvSpPr/>
      </dsp:nvSpPr>
      <dsp:spPr>
        <a:xfrm>
          <a:off x="2351484" y="1749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Fitness</a:t>
          </a:r>
          <a:endParaRPr lang="en-IN" sz="1700" kern="1200" dirty="0"/>
        </a:p>
      </dsp:txBody>
      <dsp:txXfrm>
        <a:off x="2395685" y="45950"/>
        <a:ext cx="1304629" cy="817068"/>
      </dsp:txXfrm>
    </dsp:sp>
    <dsp:sp modelId="{8BDB2CC9-95F6-499A-9603-288549BFD71F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692376" y="230211"/>
              </a:moveTo>
              <a:arcTo wR="1809200" hR="1809200" stAng="17953175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1156D-BA1F-4C37-8C9E-5D80F2970A0A}">
      <dsp:nvSpPr>
        <dsp:cNvPr id="0" name=""/>
        <dsp:cNvSpPr/>
      </dsp:nvSpPr>
      <dsp:spPr>
        <a:xfrm>
          <a:off x="4072136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</a:t>
          </a:r>
          <a:endParaRPr lang="en-IN" sz="1700" kern="1200" dirty="0"/>
        </a:p>
      </dsp:txBody>
      <dsp:txXfrm>
        <a:off x="4116337" y="1296077"/>
        <a:ext cx="1304629" cy="817068"/>
      </dsp:txXfrm>
    </dsp:sp>
    <dsp:sp modelId="{7E16E602-B550-4385-B106-D75025DCFFF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3614066" y="1934368"/>
              </a:moveTo>
              <a:arcTo wR="1809200" hR="1809200" stAng="21838026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32A1-0050-4BE4-8F10-78CF5A02493E}">
      <dsp:nvSpPr>
        <dsp:cNvPr id="0" name=""/>
        <dsp:cNvSpPr/>
      </dsp:nvSpPr>
      <dsp:spPr>
        <a:xfrm>
          <a:off x="3414905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Crossover </a:t>
          </a:r>
          <a:endParaRPr lang="en-IN" sz="1700" kern="1200" dirty="0"/>
        </a:p>
      </dsp:txBody>
      <dsp:txXfrm>
        <a:off x="3459106" y="3318825"/>
        <a:ext cx="1304629" cy="817068"/>
      </dsp:txXfrm>
    </dsp:sp>
    <dsp:sp modelId="{81A13AD7-42C2-400C-AEA3-9A079A61B6E8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2031344" y="3604711"/>
              </a:moveTo>
              <a:arcTo wR="1809200" hR="1809200" stAng="4976825" swAng="84634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F7DD-D3DC-4432-B064-4AA5BD5B3CEF}">
      <dsp:nvSpPr>
        <dsp:cNvPr id="0" name=""/>
        <dsp:cNvSpPr/>
      </dsp:nvSpPr>
      <dsp:spPr>
        <a:xfrm>
          <a:off x="1288062" y="3274624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Mutation</a:t>
          </a:r>
          <a:endParaRPr lang="en-IN" sz="1700" kern="1200" dirty="0"/>
        </a:p>
      </dsp:txBody>
      <dsp:txXfrm>
        <a:off x="1332263" y="3318825"/>
        <a:ext cx="1304629" cy="817068"/>
      </dsp:txXfrm>
    </dsp:sp>
    <dsp:sp modelId="{21B3CCFE-B179-4A42-AAF6-A8B7BD3BC644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191984" y="2620261"/>
              </a:moveTo>
              <a:arcTo wR="1809200" hR="1809200" stAng="9201928" swAng="136004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6591B-03D9-4BA7-A4D0-7B4351F74850}">
      <dsp:nvSpPr>
        <dsp:cNvPr id="0" name=""/>
        <dsp:cNvSpPr/>
      </dsp:nvSpPr>
      <dsp:spPr>
        <a:xfrm>
          <a:off x="630832" y="1251876"/>
          <a:ext cx="1393031" cy="905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Generation </a:t>
          </a:r>
          <a:endParaRPr lang="en-IN" sz="1700" kern="1200" dirty="0"/>
        </a:p>
      </dsp:txBody>
      <dsp:txXfrm>
        <a:off x="675033" y="1296077"/>
        <a:ext cx="1304629" cy="817068"/>
      </dsp:txXfrm>
    </dsp:sp>
    <dsp:sp modelId="{54028D16-182E-4EA0-BEB4-EBDDB5966C85}">
      <dsp:nvSpPr>
        <dsp:cNvPr id="0" name=""/>
        <dsp:cNvSpPr/>
      </dsp:nvSpPr>
      <dsp:spPr>
        <a:xfrm>
          <a:off x="1238799" y="454484"/>
          <a:ext cx="3618401" cy="3618401"/>
        </a:xfrm>
        <a:custGeom>
          <a:avLst/>
          <a:gdLst/>
          <a:ahLst/>
          <a:cxnLst/>
          <a:rect l="0" t="0" r="0" b="0"/>
          <a:pathLst>
            <a:path>
              <a:moveTo>
                <a:pt x="435140" y="632269"/>
              </a:moveTo>
              <a:arcTo wR="1809200" hR="1809200" stAng="13234873" swAng="121195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4DBAD-B855-4432-B1EE-F566A839AAA4}">
      <dsp:nvSpPr>
        <dsp:cNvPr id="0" name=""/>
        <dsp:cNvSpPr/>
      </dsp:nvSpPr>
      <dsp:spPr>
        <a:xfrm>
          <a:off x="0" y="0"/>
          <a:ext cx="1447800" cy="913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Generation</a:t>
          </a:r>
          <a:endParaRPr lang="en-IN" sz="1800" kern="1200" dirty="0"/>
        </a:p>
      </dsp:txBody>
      <dsp:txXfrm>
        <a:off x="26756" y="26756"/>
        <a:ext cx="1394288" cy="859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2C4C7-0D7E-4476-B2BF-FD5F0DE6519E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1ABB-54E5-4B26-B03B-5BB4F0AC6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1ABB-54E5-4B26-B03B-5BB4F0AC6BF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64BD12-3D28-47F5-A626-C7D1F9007226}" type="datetimeFigureOut">
              <a:rPr lang="en-US" smtClean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574D50-5CD0-45BB-9287-3A75A25AB8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66800"/>
            <a:ext cx="7772400" cy="1470025"/>
          </a:xfrm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  <a:sp3d>
            <a:bevelT w="152400" h="50800" prst="softRound"/>
          </a:sp3d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APPLICATIONS  OF  GENETIC 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00600"/>
            <a:ext cx="6172200" cy="1371600"/>
          </a:xfrm>
        </p:spPr>
        <p:txBody>
          <a:bodyPr>
            <a:noAutofit/>
          </a:bodyPr>
          <a:lstStyle/>
          <a:p>
            <a:endParaRPr lang="en-US" sz="135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6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Fitness Function is an Objective Function which  we need to maximize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our example we have considered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Fitness Function = 1/abs(X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– 5.13)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Choosing An Appropriate Fitness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define Fitness Function in such a way so that it increases even with searching for minima or maxima.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1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endParaRPr lang="en-US" b="1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	In the above string X1 is 9 and X2 is 13. 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	Therefore, the value of Fitness Function is </a:t>
            </a:r>
            <a:r>
              <a:rPr lang="en-US" b="1" dirty="0">
                <a:latin typeface="Cambria" pitchFamily="18" charset="0"/>
              </a:rPr>
              <a:t>0.011.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  <a:p>
            <a:pPr>
              <a:buNone/>
            </a:pPr>
            <a:r>
              <a:rPr lang="en-US" dirty="0">
                <a:latin typeface="Cambria" pitchFamily="18" charset="0"/>
              </a:rPr>
              <a:t>	In this way, the fitness values of all the populations are calculated 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058140"/>
              </p:ext>
            </p:extLst>
          </p:nvPr>
        </p:nvGraphicFramePr>
        <p:xfrm>
          <a:off x="3276600" y="19050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1 0 0 1 1 1 0 1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56227950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" pitchFamily="18" charset="0"/>
              </a:rPr>
              <a:t>The selection function choses parent for the next generation based on their scaled values from the fitness scaling function.</a:t>
            </a: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Cambria" pitchFamily="18" charset="0"/>
              </a:rPr>
              <a:t>There are several methods for Selection but we have considered here Roulette  Wheel Selection Scheme.</a:t>
            </a:r>
          </a:p>
          <a:p>
            <a:pPr marL="365760" lvl="1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365760" lvl="1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3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Roulette Selection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37820"/>
            <a:ext cx="6934200" cy="5117217"/>
          </a:xfrm>
        </p:spPr>
      </p:pic>
    </p:spTree>
    <p:extLst>
      <p:ext uri="{BB962C8B-B14F-4D97-AF65-F5344CB8AC3E}">
        <p14:creationId xmlns:p14="http://schemas.microsoft.com/office/powerpoint/2010/main" val="7038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51656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Cambria" pitchFamily="18" charset="0"/>
              </a:rPr>
              <a:t>We can see that some of the strings are repeated which have greater fitness values.</a:t>
            </a:r>
            <a:br>
              <a:rPr lang="en-US" sz="2000" i="1" dirty="0">
                <a:solidFill>
                  <a:schemeClr val="tx1"/>
                </a:solidFill>
                <a:latin typeface="Cambria" pitchFamily="18" charset="0"/>
              </a:rPr>
            </a:br>
            <a:endParaRPr lang="en-US" sz="2000" i="1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696200" cy="4953000"/>
          </a:xfrm>
        </p:spPr>
        <p:txBody>
          <a:bodyPr numCol="2">
            <a:normAutofit fontScale="92500" lnSpcReduction="20000"/>
          </a:bodyPr>
          <a:lstStyle/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 Before Selection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0     1     1     1     1     0     1     1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1     1     1     0     1     0     1     0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0     0     0     1     1     0     1     0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0     0     1     1     0     0     0     1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1     1     0     1     1     0     0     0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1     0     1     0     1     0     1     1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1     1     1     0     0     0     1     0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1     0     1     0     0     0     1     0</a:t>
            </a:r>
          </a:p>
          <a:p>
            <a:pPr>
              <a:buNone/>
            </a:pPr>
            <a:r>
              <a:rPr lang="en-US" sz="2100" dirty="0">
                <a:latin typeface="Cambria" pitchFamily="18" charset="0"/>
              </a:rPr>
              <a:t>     0     1     1     1     1     0     1     1</a:t>
            </a:r>
            <a:endParaRPr lang="en-IN" sz="2100" dirty="0"/>
          </a:p>
          <a:p>
            <a:pPr marL="0" indent="0">
              <a:buNone/>
            </a:pPr>
            <a:endParaRPr lang="en-US" sz="21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1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1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After Selection</a:t>
            </a:r>
          </a:p>
          <a:p>
            <a:pPr marL="0" indent="0">
              <a:buNone/>
            </a:pPr>
            <a:r>
              <a:rPr lang="en-US" sz="2100" dirty="0"/>
              <a:t>  </a:t>
            </a:r>
            <a:r>
              <a:rPr lang="en-US" sz="2100" dirty="0">
                <a:latin typeface="Cambria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r>
              <a:rPr lang="en-US" sz="21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    </a:t>
            </a:r>
          </a:p>
          <a:p>
            <a:r>
              <a:rPr lang="en-US" dirty="0">
                <a:latin typeface="Cambria" pitchFamily="18" charset="0"/>
              </a:rPr>
              <a:t>   </a:t>
            </a:r>
            <a:r>
              <a:rPr lang="en-US" sz="2400" dirty="0">
                <a:latin typeface="Cambria" pitchFamily="18" charset="0"/>
              </a:rPr>
              <a:t> 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600" y="28194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0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3892173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762000"/>
            <a:ext cx="7086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Before Crossover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ambria" pitchFamily="18" charset="0"/>
              </a:rPr>
              <a:t>1     1     1     0     1     0     1     0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mbria" pitchFamily="18" charset="0"/>
              </a:rPr>
              <a:t>0     0     1     1     0     0     0     1</a:t>
            </a: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After Crossover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1     1     1     </a:t>
            </a: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1     0     0     0     1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0     0     1     </a:t>
            </a: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8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Modified Generation</a:t>
            </a:r>
          </a:p>
          <a:p>
            <a:pPr marL="0" indent="0">
              <a:buNone/>
            </a:pPr>
            <a:endParaRPr lang="en-US" sz="2000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</a:t>
            </a: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1     1     1     </a:t>
            </a: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1     0     0     0     1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ambria" pitchFamily="18" charset="0"/>
              </a:rPr>
              <a:t>     0     0     1     </a:t>
            </a:r>
            <a:r>
              <a:rPr lang="en-US" sz="1800" dirty="0">
                <a:solidFill>
                  <a:srgbClr val="FF0000"/>
                </a:solidFill>
                <a:latin typeface="Cambria" pitchFamily="18" charset="0"/>
              </a:rPr>
              <a:t>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0     0     0     1     1     0     0     0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endParaRPr lang="en-US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GA// </a:t>
            </a:r>
            <a:r>
              <a:rPr lang="en-US" dirty="0" err="1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Cambria" pitchFamily="18" charset="0"/>
              </a:rPr>
              <a:t>GAs work with a coding of the parameter set and not the parameter themselves.</a:t>
            </a:r>
          </a:p>
          <a:p>
            <a:pPr lvl="0"/>
            <a:endParaRPr lang="en-US" sz="2000" dirty="0">
              <a:latin typeface="Cambria" pitchFamily="18" charset="0"/>
            </a:endParaRPr>
          </a:p>
          <a:p>
            <a:pPr lvl="0"/>
            <a:r>
              <a:rPr lang="en-US" sz="2000" dirty="0">
                <a:latin typeface="Cambria" pitchFamily="18" charset="0"/>
              </a:rPr>
              <a:t>GAs search from a population of points and not from a single point and move parallel.</a:t>
            </a:r>
          </a:p>
          <a:p>
            <a:pPr lvl="0"/>
            <a:endParaRPr lang="en-US" sz="2000" dirty="0">
              <a:latin typeface="Cambria" pitchFamily="18" charset="0"/>
            </a:endParaRPr>
          </a:p>
          <a:p>
            <a:pPr lvl="0"/>
            <a:r>
              <a:rPr lang="en-US" sz="2000" dirty="0">
                <a:latin typeface="Cambria" pitchFamily="18" charset="0"/>
              </a:rPr>
              <a:t>GAs use objective function information and not derivatives or other auxiliary knowledge.</a:t>
            </a:r>
          </a:p>
          <a:p>
            <a:pPr lvl="0"/>
            <a:endParaRPr lang="en-US" sz="2000" dirty="0">
              <a:latin typeface="Cambria" pitchFamily="18" charset="0"/>
            </a:endParaRPr>
          </a:p>
          <a:p>
            <a:pPr lvl="0"/>
            <a:r>
              <a:rPr lang="en-US" sz="2000" dirty="0">
                <a:latin typeface="Cambria" pitchFamily="18" charset="0"/>
              </a:rPr>
              <a:t>GAs are probabilistic transition rules and not deterministic rules and uses random stochastic nature.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7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1560155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 Mutation</a:t>
            </a: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 0     0     </a:t>
            </a:r>
            <a:r>
              <a:rPr lang="en-US" dirty="0">
                <a:solidFill>
                  <a:schemeClr val="accent1"/>
                </a:solidFill>
                <a:latin typeface="Cambria" pitchFamily="18" charset="0"/>
              </a:rPr>
              <a:t>1</a:t>
            </a:r>
            <a:r>
              <a:rPr lang="en-US" dirty="0">
                <a:latin typeface="Cambria" pitchFamily="18" charset="0"/>
              </a:rPr>
              <a:t>     1     0     0     0     1</a:t>
            </a: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 0     0     </a:t>
            </a:r>
            <a:r>
              <a:rPr lang="en-US" dirty="0">
                <a:solidFill>
                  <a:schemeClr val="accent1"/>
                </a:solidFill>
                <a:latin typeface="Cambria" pitchFamily="18" charset="0"/>
              </a:rPr>
              <a:t>0</a:t>
            </a:r>
            <a:r>
              <a:rPr lang="en-US" dirty="0">
                <a:latin typeface="Cambria" pitchFamily="18" charset="0"/>
              </a:rPr>
              <a:t>     1     0     0     0     1</a:t>
            </a: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endParaRPr lang="en-US" dirty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itchFamily="18" charset="0"/>
              </a:rPr>
              <a:t>Mutation make small random changes in the individuals in the population which provide genetic diversity and enables the GA to search a broader space.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448594" y="251380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91905922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8904067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Next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0     0     1     0     1     0     1     0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0     0     0     1     1     0     0     0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1     1     1     1     0     0     0     1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2000" dirty="0">
                <a:latin typeface="Cambria" pitchFamily="18" charset="0"/>
              </a:rPr>
              <a:t>     1     1     0     1     1     0     0     0</a:t>
            </a:r>
            <a:endParaRPr lang="en-I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MAIN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46799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788152"/>
          </a:xfrm>
        </p:spPr>
        <p:txBody>
          <a:bodyPr/>
          <a:lstStyle/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The problem which we have chosen shows an application of Genetic Algorithm (GA) to estimate the rate parameters for solid state reduction of iron ore in presence of graphite.</a:t>
            </a:r>
          </a:p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The iron ore undergoes reduction in three following steps: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6781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1603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609600"/>
                <a:ext cx="7467600" cy="586435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200" dirty="0">
                    <a:latin typeface="Cambria" pitchFamily="18" charset="0"/>
                  </a:rPr>
                  <a:t>Mass balance equations 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𝑑𝐻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=−</m:t>
                      </m:r>
                      <m:r>
                        <a:rPr lang="en-US" sz="2200" i="1">
                          <a:latin typeface="Cambria Math"/>
                        </a:rPr>
                        <m:t>𝐻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𝑘h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i="1" baseline="-25000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𝑑𝑀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=0.97∗</m:t>
                      </m:r>
                      <m:r>
                        <a:rPr lang="en-US" sz="2200" i="1">
                          <a:latin typeface="Cambria Math"/>
                        </a:rPr>
                        <m:t>𝐻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𝑘h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i="1" baseline="-25000">
                                      <a:latin typeface="Cambria Math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𝑀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𝑘𝑚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i="1" baseline="-2500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𝑑𝑊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=0.93∗ </m:t>
                      </m:r>
                      <m:r>
                        <a:rPr lang="en-US" sz="2200" i="1">
                          <a:latin typeface="Cambria Math"/>
                        </a:rPr>
                        <m:t>𝑀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𝑘𝑚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b="0" i="1" baseline="-2500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𝑊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𝑘𝑤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b="0" i="1" baseline="-25000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/>
                            </a:rPr>
                            <m:t>𝑑𝐹</m:t>
                          </m:r>
                        </m:num>
                        <m:den>
                          <m:r>
                            <a:rPr lang="en-US" sz="22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/>
                        </a:rPr>
                        <m:t>=0.78∗ </m:t>
                      </m:r>
                      <m:r>
                        <a:rPr lang="en-US" sz="2200" i="1">
                          <a:latin typeface="Cambria Math"/>
                        </a:rPr>
                        <m:t>𝑊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r>
                        <a:rPr lang="en-US" sz="2200" i="1">
                          <a:latin typeface="Cambria Math"/>
                        </a:rPr>
                        <m:t>𝑘𝑤</m:t>
                      </m:r>
                      <m:r>
                        <a:rPr lang="en-US" sz="22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2200" b="0" i="1" baseline="-25000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latin typeface="Cambria" pitchFamily="18" charset="0"/>
                </a:endParaRPr>
              </a:p>
              <a:p>
                <a:endParaRPr lang="en-US" sz="2200" dirty="0">
                  <a:latin typeface="Cambria" pitchFamily="18" charset="0"/>
                </a:endParaRPr>
              </a:p>
              <a:p>
                <a:r>
                  <a:rPr lang="en-US" sz="2200" dirty="0">
                    <a:latin typeface="Cambria" pitchFamily="18" charset="0"/>
                  </a:rPr>
                  <a:t>H, M, W and F represent concentrations of hematite, Magnetite, </a:t>
                </a:r>
                <a:r>
                  <a:rPr lang="en-US" sz="2200" dirty="0" err="1">
                    <a:latin typeface="Cambria" pitchFamily="18" charset="0"/>
                  </a:rPr>
                  <a:t>Wustite</a:t>
                </a:r>
                <a:r>
                  <a:rPr lang="en-US" sz="2200" dirty="0">
                    <a:latin typeface="Cambria" pitchFamily="18" charset="0"/>
                  </a:rPr>
                  <a:t> and Iron </a:t>
                </a:r>
                <a:r>
                  <a:rPr lang="en-US" sz="2200" dirty="0" err="1">
                    <a:latin typeface="Cambria" pitchFamily="18" charset="0"/>
                  </a:rPr>
                  <a:t>repectively</a:t>
                </a:r>
                <a:r>
                  <a:rPr lang="en-US" sz="2200" dirty="0">
                    <a:latin typeface="Cambria" pitchFamily="18" charset="0"/>
                  </a:rPr>
                  <a:t> at time t.</a:t>
                </a:r>
              </a:p>
              <a:p>
                <a:r>
                  <a:rPr lang="en-US" sz="2200" dirty="0">
                    <a:latin typeface="Cambria" pitchFamily="18" charset="0"/>
                  </a:rPr>
                  <a:t>Here the unknown rate parameters are: </a:t>
                </a:r>
                <a:r>
                  <a:rPr lang="en-US" sz="2200" dirty="0" err="1">
                    <a:latin typeface="Cambria" pitchFamily="18" charset="0"/>
                  </a:rPr>
                  <a:t>k</a:t>
                </a:r>
                <a:r>
                  <a:rPr lang="en-US" sz="2200" baseline="-25000" dirty="0" err="1">
                    <a:latin typeface="Cambria" pitchFamily="18" charset="0"/>
                  </a:rPr>
                  <a:t>h</a:t>
                </a:r>
                <a:r>
                  <a:rPr lang="en-US" sz="2200" dirty="0">
                    <a:latin typeface="Cambria" pitchFamily="18" charset="0"/>
                  </a:rPr>
                  <a:t>, k</a:t>
                </a:r>
                <a:r>
                  <a:rPr lang="en-US" sz="2200" baseline="-25000" dirty="0">
                    <a:latin typeface="Cambria" pitchFamily="18" charset="0"/>
                  </a:rPr>
                  <a:t>m</a:t>
                </a:r>
                <a:r>
                  <a:rPr lang="en-US" sz="2200" dirty="0">
                    <a:latin typeface="Cambria" pitchFamily="18" charset="0"/>
                  </a:rPr>
                  <a:t>, k</a:t>
                </a:r>
                <a:r>
                  <a:rPr lang="en-US" sz="2200" baseline="-25000" dirty="0">
                    <a:latin typeface="Cambria" pitchFamily="18" charset="0"/>
                  </a:rPr>
                  <a:t>w</a:t>
                </a:r>
                <a:r>
                  <a:rPr lang="en-US" sz="2200" dirty="0">
                    <a:latin typeface="Cambria" pitchFamily="18" charset="0"/>
                  </a:rPr>
                  <a:t>, E</a:t>
                </a:r>
                <a:r>
                  <a:rPr lang="en-US" sz="2200" baseline="-25000" dirty="0">
                    <a:latin typeface="Cambria" pitchFamily="18" charset="0"/>
                  </a:rPr>
                  <a:t>h</a:t>
                </a:r>
                <a:r>
                  <a:rPr lang="en-US" sz="2200" dirty="0">
                    <a:latin typeface="Cambria" pitchFamily="18" charset="0"/>
                  </a:rPr>
                  <a:t>, </a:t>
                </a:r>
                <a:r>
                  <a:rPr lang="en-US" sz="2200" dirty="0" err="1">
                    <a:latin typeface="Cambria" pitchFamily="18" charset="0"/>
                  </a:rPr>
                  <a:t>E</a:t>
                </a:r>
                <a:r>
                  <a:rPr lang="en-US" sz="2200" baseline="-25000" dirty="0" err="1">
                    <a:latin typeface="Cambria" pitchFamily="18" charset="0"/>
                  </a:rPr>
                  <a:t>m</a:t>
                </a:r>
                <a:r>
                  <a:rPr lang="en-US" sz="2200" dirty="0">
                    <a:latin typeface="Cambria" pitchFamily="18" charset="0"/>
                  </a:rPr>
                  <a:t>, and </a:t>
                </a:r>
                <a:r>
                  <a:rPr lang="en-US" sz="2200" dirty="0" err="1">
                    <a:latin typeface="Cambria" pitchFamily="18" charset="0"/>
                  </a:rPr>
                  <a:t>E</a:t>
                </a:r>
                <a:r>
                  <a:rPr lang="en-US" sz="2200" baseline="-25000" dirty="0" err="1">
                    <a:latin typeface="Cambria" pitchFamily="18" charset="0"/>
                  </a:rPr>
                  <a:t>w</a:t>
                </a:r>
                <a:r>
                  <a:rPr lang="en-US" sz="2200" dirty="0">
                    <a:latin typeface="Cambria" pitchFamily="18" charset="0"/>
                  </a:rPr>
                  <a:t>.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609600"/>
                <a:ext cx="7467600" cy="5864352"/>
              </a:xfrm>
              <a:blipFill>
                <a:blip r:embed="rId2"/>
                <a:stretch>
                  <a:fillRect l="-82" t="-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457200"/>
                <a:ext cx="8382000" cy="6248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Experimentally,</a:t>
                </a:r>
              </a:p>
              <a:p>
                <a:pPr marL="0" indent="0">
                  <a:buNone/>
                </a:pPr>
                <a:endParaRPr lang="en-US" sz="1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	       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𝛼</m:t>
                    </m:r>
                    <m:r>
                      <a:rPr lang="en-IN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/>
                          </a:rPr>
                          <m:t>4</m:t>
                        </m:r>
                        <m:r>
                          <a:rPr lang="en-IN" sz="2800" i="1">
                            <a:latin typeface="Cambria Math"/>
                          </a:rPr>
                          <m:t>𝑍</m:t>
                        </m:r>
                        <m:r>
                          <a:rPr lang="en-IN" sz="2800" i="1">
                            <a:latin typeface="Cambria Math"/>
                          </a:rPr>
                          <m:t>+8</m:t>
                        </m:r>
                      </m:e>
                    </m:d>
                    <m:r>
                      <a:rPr lang="en-IN" sz="2800" i="1">
                        <a:latin typeface="Cambria Math"/>
                      </a:rPr>
                      <m:t>∗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/>
                          </a:rPr>
                          <m:t>𝛥</m:t>
                        </m:r>
                        <m:r>
                          <a:rPr lang="en-IN" sz="2800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IN" sz="2800" i="1">
                            <a:latin typeface="Cambria Math"/>
                          </a:rPr>
                          <m:t>(0.3∗</m:t>
                        </m:r>
                        <m:r>
                          <a:rPr lang="en-IN" sz="2800" i="1">
                            <a:latin typeface="Cambria Math"/>
                          </a:rPr>
                          <m:t>𝑊h</m:t>
                        </m:r>
                        <m:r>
                          <a:rPr lang="en-IN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US" sz="2200" dirty="0">
                  <a:latin typeface="Cambria" pitchFamily="18" charset="0"/>
                </a:endParaRPr>
              </a:p>
              <a:p>
                <a:endParaRPr lang="en-US" sz="22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mbria" pitchFamily="18" charset="0"/>
                  </a:rPr>
                  <a:t>Theoretically,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800" dirty="0"/>
                  <a:t>  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𝛼</m:t>
                    </m:r>
                    <m:r>
                      <a:rPr lang="en-IN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/>
                          </a:rPr>
                          <m:t>𝑆</m:t>
                        </m:r>
                        <m:r>
                          <a:rPr lang="en-IN" sz="2800" i="1" baseline="-25000">
                            <a:latin typeface="Cambria Math"/>
                          </a:rPr>
                          <m:t>0</m:t>
                        </m:r>
                        <m:r>
                          <a:rPr lang="en-IN" sz="2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</a:rPr>
                              <m:t>0.033∗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𝑑𝐻</m:t>
                                    </m:r>
                                  </m:num>
                                  <m:den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sz="2800" i="1">
                                <a:latin typeface="Cambria Math"/>
                              </a:rPr>
                              <m:t>+0.068∗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𝑑𝑀</m:t>
                                    </m:r>
                                  </m:num>
                                  <m:den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sz="2800" i="1">
                                <a:latin typeface="Cambria Math"/>
                              </a:rPr>
                              <m:t>+0.222∗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𝑑𝑊</m:t>
                                    </m:r>
                                  </m:num>
                                  <m:den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sz="2800" i="1">
                            <a:latin typeface="Cambria Math"/>
                          </a:rPr>
                          <m:t>∗∆</m:t>
                        </m:r>
                        <m:r>
                          <a:rPr lang="en-IN" sz="2800" i="1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IN" sz="2800" i="1">
                            <a:latin typeface="Cambria Math"/>
                          </a:rPr>
                          <m:t>936</m:t>
                        </m:r>
                      </m:den>
                    </m:f>
                  </m:oMath>
                </a14:m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457200"/>
                <a:ext cx="8382000" cy="6248400"/>
              </a:xfrm>
              <a:blipFill rotWithShape="1">
                <a:blip r:embed="rId2" cstate="print"/>
                <a:stretch>
                  <a:fillRect l="-1455" t="-585" b="-18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1447800" y="2140857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81600" y="2278743"/>
            <a:ext cx="1600200" cy="381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47784"/>
              </p:ext>
            </p:extLst>
          </p:nvPr>
        </p:nvGraphicFramePr>
        <p:xfrm>
          <a:off x="5867400" y="2674258"/>
          <a:ext cx="2590800" cy="65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4231">
                <a:tc>
                  <a:txBody>
                    <a:bodyPr/>
                    <a:lstStyle/>
                    <a:p>
                      <a:r>
                        <a:rPr lang="en-US" dirty="0"/>
                        <a:t>Total weight of Hematite</a:t>
                      </a:r>
                      <a:r>
                        <a:rPr lang="en-US" baseline="0" dirty="0"/>
                        <a:t> at time 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87749"/>
              </p:ext>
            </p:extLst>
          </p:nvPr>
        </p:nvGraphicFramePr>
        <p:xfrm>
          <a:off x="685800" y="2767148"/>
          <a:ext cx="1905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of  Reduction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680096"/>
              </p:ext>
            </p:extLst>
          </p:nvPr>
        </p:nvGraphicFramePr>
        <p:xfrm>
          <a:off x="3200400" y="2750457"/>
          <a:ext cx="1905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itchFamily="18" charset="0"/>
                        </a:rPr>
                        <a:t>CO/CO</a:t>
                      </a:r>
                      <a:r>
                        <a:rPr lang="en-IN" sz="1800" baseline="-25000" dirty="0">
                          <a:latin typeface="Cambria" pitchFamily="18" charset="0"/>
                        </a:rPr>
                        <a:t>2  </a:t>
                      </a:r>
                      <a:r>
                        <a:rPr lang="en-IN" sz="1800" baseline="0" dirty="0">
                          <a:latin typeface="Cambria" pitchFamily="18" charset="0"/>
                        </a:rPr>
                        <a:t>for exit gas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166359"/>
              </p:ext>
            </p:extLst>
          </p:nvPr>
        </p:nvGraphicFramePr>
        <p:xfrm>
          <a:off x="6400800" y="921657"/>
          <a:ext cx="1905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Loss</a:t>
                      </a:r>
                      <a:r>
                        <a:rPr lang="en-US" sz="1800" baseline="0" dirty="0">
                          <a:latin typeface="Cambria" pitchFamily="18" charset="0"/>
                        </a:rPr>
                        <a:t> in weight of Packed Bed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5029200" y="1302659"/>
            <a:ext cx="1426030" cy="304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048000" y="2140857"/>
            <a:ext cx="1104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047182"/>
              </p:ext>
            </p:extLst>
          </p:nvPr>
        </p:nvGraphicFramePr>
        <p:xfrm>
          <a:off x="3171373" y="3766456"/>
          <a:ext cx="21626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Oxygen consumed in </a:t>
                      </a:r>
                      <a:r>
                        <a:rPr lang="en-US" b="0" dirty="0">
                          <a:latin typeface="Cambria Math"/>
                          <a:ea typeface="Cambria Math"/>
                        </a:rPr>
                        <a:t>𝝙t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2126343" y="4343400"/>
            <a:ext cx="921658" cy="45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7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problem we define fitness function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IN" sz="3200" i="1">
                              <a:latin typeface="Cambria Math"/>
                            </a:rPr>
                            <m:t>𝛼</m:t>
                          </m:r>
                          <m:r>
                            <a:rPr lang="en-US" sz="3200" i="1" baseline="-25000">
                              <a:latin typeface="Cambria Math"/>
                            </a:rPr>
                            <m:t>𝐸𝑥𝑝𝑒𝑟𝑖𝑚𝑒𝑛𝑡𝑎𝑙</m:t>
                          </m:r>
                          <m:r>
                            <a:rPr lang="en-US" sz="3200" i="1">
                              <a:latin typeface="Cambria Math"/>
                            </a:rPr>
                            <m:t> −</m:t>
                          </m:r>
                          <m:r>
                            <a:rPr lang="en-IN" sz="3200" i="1">
                              <a:latin typeface="Cambria Math"/>
                            </a:rPr>
                            <m:t>𝛼</m:t>
                          </m:r>
                          <m:r>
                            <a:rPr lang="en-IN" sz="3200" i="1" baseline="-25000">
                              <a:latin typeface="Cambria Math"/>
                            </a:rPr>
                            <m:t>𝑇h𝑒𝑜𝑟𝑒𝑡𝑖𝑐𝑎𝑙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31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6324600" cy="3810000"/>
          </a:xfrm>
        </p:spPr>
      </p:pic>
      <p:sp>
        <p:nvSpPr>
          <p:cNvPr id="5" name="Rectangle 4"/>
          <p:cNvSpPr/>
          <p:nvPr/>
        </p:nvSpPr>
        <p:spPr>
          <a:xfrm>
            <a:off x="990600" y="4953000"/>
            <a:ext cx="72376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ambria" pitchFamily="18" charset="0"/>
              </a:rPr>
              <a:t>Evaluation of concentration of various iron oxide phases as well as </a:t>
            </a:r>
          </a:p>
          <a:p>
            <a:r>
              <a:rPr lang="en-IN" dirty="0">
                <a:latin typeface="Cambria" pitchFamily="18" charset="0"/>
              </a:rPr>
              <a:t>Pure iron during packed bed reduction of iron ore – graphite composite </a:t>
            </a:r>
          </a:p>
          <a:p>
            <a:r>
              <a:rPr lang="en-IN" dirty="0">
                <a:latin typeface="Cambria" pitchFamily="18" charset="0"/>
              </a:rPr>
              <a:t>Pellets under argon atmosphere at 1000</a:t>
            </a:r>
            <a:r>
              <a:rPr lang="en-IN" baseline="30000" dirty="0">
                <a:latin typeface="Cambria" pitchFamily="18" charset="0"/>
              </a:rPr>
              <a:t>0</a:t>
            </a:r>
            <a:r>
              <a:rPr lang="en-IN" dirty="0">
                <a:latin typeface="Cambria" pitchFamily="18" charset="0"/>
              </a:rPr>
              <a:t>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971800"/>
            <a:ext cx="6172200" cy="1894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78934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/>
          </a:bodyPr>
          <a:lstStyle/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GA code is written and run using MATLAB and the options used are: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Cambria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87790"/>
              </p:ext>
            </p:extLst>
          </p:nvPr>
        </p:nvGraphicFramePr>
        <p:xfrm>
          <a:off x="762000" y="2819400"/>
          <a:ext cx="6858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Generations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400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Mutation Probability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Cross over probability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Selection technique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Tournament selection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521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Results and Discussion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100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endParaRPr lang="en-US" dirty="0">
              <a:latin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</a:rPr>
              <a:t>Sources of errors in our calculation are:</a:t>
            </a:r>
          </a:p>
          <a:p>
            <a:pPr algn="just"/>
            <a:endParaRPr lang="en-US" dirty="0">
              <a:latin typeface="Cambria" pitchFamily="18" charset="0"/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The mutation probabilities are not the same as used in the paper.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dirty="0">
                <a:latin typeface="Cambria" pitchFamily="18" charset="0"/>
              </a:rPr>
              <a:t>The conditions mentioned in the problem is slightly varied like the elitism is not considered, the range is not the same as in the paper,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766349"/>
              </p:ext>
            </p:extLst>
          </p:nvPr>
        </p:nvGraphicFramePr>
        <p:xfrm>
          <a:off x="330200" y="1524000"/>
          <a:ext cx="8229599" cy="2057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5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Kh    (s</a:t>
                      </a:r>
                      <a:r>
                        <a:rPr lang="en-US" sz="1400" baseline="30000">
                          <a:effectLst/>
                          <a:latin typeface="Cambria" pitchFamily="18" charset="0"/>
                        </a:rPr>
                        <a:t>-1</a:t>
                      </a:r>
                      <a:r>
                        <a:rPr lang="en-US" sz="1400">
                          <a:effectLst/>
                          <a:latin typeface="Cambria" pitchFamily="18" charset="0"/>
                        </a:rPr>
                        <a:t>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Km     (s</a:t>
                      </a:r>
                      <a:r>
                        <a:rPr lang="en-US" sz="1400" baseline="30000">
                          <a:effectLst/>
                          <a:latin typeface="Cambria" pitchFamily="18" charset="0"/>
                        </a:rPr>
                        <a:t>-1</a:t>
                      </a:r>
                      <a:r>
                        <a:rPr lang="en-US" sz="1400">
                          <a:effectLst/>
                          <a:latin typeface="Cambria" pitchFamily="18" charset="0"/>
                        </a:rPr>
                        <a:t>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Kw     (s</a:t>
                      </a:r>
                      <a:r>
                        <a:rPr lang="en-US" sz="1400" baseline="30000">
                          <a:effectLst/>
                          <a:latin typeface="Cambria" pitchFamily="18" charset="0"/>
                        </a:rPr>
                        <a:t>-1</a:t>
                      </a:r>
                      <a:r>
                        <a:rPr lang="en-US" sz="1400">
                          <a:effectLst/>
                          <a:latin typeface="Cambria" pitchFamily="18" charset="0"/>
                        </a:rPr>
                        <a:t>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Eh  (KJ/mol)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Em (KJ/mol)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Ew (KJ/mol)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2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GA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3.944*10^17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9.705*10^16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3.973*10^11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  <a:ea typeface="Calibri"/>
                          <a:cs typeface="Times New Roman"/>
                        </a:rPr>
                        <a:t>188.1611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393.6013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321.0304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literature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6.00*10^17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7.50*10^16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1.70*10^11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380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itchFamily="18" charset="0"/>
                        </a:rPr>
                        <a:t>410</a:t>
                      </a:r>
                      <a:endParaRPr lang="en-US" sz="140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itchFamily="18" charset="0"/>
                        </a:rPr>
                        <a:t>330</a:t>
                      </a:r>
                      <a:endParaRPr lang="en-US" sz="1400" dirty="0">
                        <a:effectLst/>
                        <a:latin typeface="Cambria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21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Strengths of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mbria" pitchFamily="18" charset="0"/>
              </a:rPr>
              <a:t>Applicable in problems where no good method is available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Discontinuities, non-linear constraints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Discrete variable space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Intrinsically defined models(if-then-else)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Noisy problems</a:t>
            </a:r>
          </a:p>
          <a:p>
            <a:r>
              <a:rPr lang="en-US" sz="2200" dirty="0">
                <a:latin typeface="Cambria" pitchFamily="18" charset="0"/>
              </a:rPr>
              <a:t>Multiple solutions exists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Multi model optimization problems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</a:rPr>
              <a:t>Multi-objective optimization problems</a:t>
            </a:r>
          </a:p>
          <a:p>
            <a:r>
              <a:rPr lang="en-US" sz="2200" dirty="0">
                <a:latin typeface="Cambria" pitchFamily="18" charset="0"/>
              </a:rPr>
              <a:t>Parallel implementation is easier</a:t>
            </a:r>
          </a:p>
        </p:txBody>
      </p:sp>
    </p:spTree>
    <p:extLst>
      <p:ext uri="{BB962C8B-B14F-4D97-AF65-F5344CB8AC3E}">
        <p14:creationId xmlns:p14="http://schemas.microsoft.com/office/powerpoint/2010/main" val="472203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Major Problems While Using GA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Difficulty in population selection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How to define Fitness Function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Premature or rapid convergence of GA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Converge to local optima instead of global optima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  		How we can overcome them????</a:t>
            </a:r>
          </a:p>
        </p:txBody>
      </p:sp>
    </p:spTree>
    <p:extLst>
      <p:ext uri="{BB962C8B-B14F-4D97-AF65-F5344CB8AC3E}">
        <p14:creationId xmlns:p14="http://schemas.microsoft.com/office/powerpoint/2010/main" val="186918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Population Selection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latin typeface="Calibri" pitchFamily="34" charset="0"/>
                <a:cs typeface="Calibri" pitchFamily="34" charset="0"/>
              </a:rPr>
              <a:t> 2</a:t>
            </a:r>
            <a:r>
              <a:rPr lang="en-IN" baseline="30000" dirty="0">
                <a:latin typeface="Calibri" pitchFamily="34" charset="0"/>
                <a:cs typeface="Calibri" pitchFamily="34" charset="0"/>
              </a:rPr>
              <a:t>m-1</a:t>
            </a:r>
            <a:r>
              <a:rPr lang="en-IN" dirty="0">
                <a:latin typeface="Calibri" pitchFamily="34" charset="0"/>
                <a:cs typeface="Calibri" pitchFamily="34" charset="0"/>
              </a:rPr>
              <a:t>&lt; (b-a)*decimal order accuracy &lt; 2</a:t>
            </a:r>
            <a:r>
              <a:rPr lang="en-IN" baseline="30000" dirty="0">
                <a:latin typeface="Calibri" pitchFamily="34" charset="0"/>
                <a:cs typeface="Calibri" pitchFamily="34" charset="0"/>
              </a:rPr>
              <a:t>m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317321"/>
              </p:ext>
            </p:extLst>
          </p:nvPr>
        </p:nvGraphicFramePr>
        <p:xfrm>
          <a:off x="1103086" y="4339767"/>
          <a:ext cx="1447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Upper limit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1524000" y="3349167"/>
            <a:ext cx="417286" cy="91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554037"/>
              </p:ext>
            </p:extLst>
          </p:nvPr>
        </p:nvGraphicFramePr>
        <p:xfrm>
          <a:off x="4379686" y="4492167"/>
          <a:ext cx="1295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itchFamily="18" charset="0"/>
                        </a:rPr>
                        <a:t>No. of bits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4648199" y="3657603"/>
            <a:ext cx="1143003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975554"/>
              </p:ext>
            </p:extLst>
          </p:nvPr>
        </p:nvGraphicFramePr>
        <p:xfrm>
          <a:off x="2295071" y="1828800"/>
          <a:ext cx="16274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Lower limit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0800000" flipV="1">
            <a:off x="1752600" y="2217064"/>
            <a:ext cx="1054102" cy="754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0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Rapid convergence of GA 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Fitness values may converge very rapidly.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F’ = a*F + b ; 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 is normal Fitness value of the population String. </a:t>
            </a:r>
          </a:p>
          <a:p>
            <a:pPr marL="731520" lvl="2" indent="0">
              <a:buNone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F’ = a*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IN" sz="2000" baseline="30000" dirty="0" err="1">
                <a:latin typeface="Calibri" pitchFamily="34" charset="0"/>
                <a:cs typeface="Calibri" pitchFamily="34" charset="0"/>
              </a:rPr>
              <a:t>k</a:t>
            </a:r>
            <a:r>
              <a:rPr lang="en-IN" sz="20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, this is called power law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Advanced way to define Fitness function in which Fitness Function is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modified in each and every generation. So,</a:t>
            </a:r>
          </a:p>
          <a:p>
            <a:pPr marL="365760" lvl="1" indent="0"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	k = </a:t>
            </a:r>
            <a:r>
              <a:rPr lang="en-IN" sz="2000" dirty="0" err="1">
                <a:latin typeface="Calibri" pitchFamily="34" charset="0"/>
                <a:cs typeface="Calibri" pitchFamily="34" charset="0"/>
              </a:rPr>
              <a:t>func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(t)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284100"/>
              </p:ext>
            </p:extLst>
          </p:nvPr>
        </p:nvGraphicFramePr>
        <p:xfrm>
          <a:off x="2590800" y="2286000"/>
          <a:ext cx="4648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 is very small and b is a larger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860772"/>
              </p:ext>
            </p:extLst>
          </p:nvPr>
        </p:nvGraphicFramePr>
        <p:xfrm>
          <a:off x="4648200" y="3505200"/>
          <a:ext cx="2057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K is very small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92470"/>
              </p:ext>
            </p:extLst>
          </p:nvPr>
        </p:nvGraphicFramePr>
        <p:xfrm>
          <a:off x="1371600" y="5638800"/>
          <a:ext cx="266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Here t is generation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29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Convergence to Local Optima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GA’s ability to find the optimal solution lies in the hand of the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user. 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Optimal solution will be achieved only if GA has the ability to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search over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whole space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to find the optimal solution.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such case, crossover and mutation functions should be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modified as they are responsible for changing the population</a:t>
            </a:r>
          </a:p>
          <a:p>
            <a:pPr>
              <a:buNone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each and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510262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819400"/>
            <a:ext cx="7467600" cy="2130552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How can we be sure that the next generation is reching closer to the</a:t>
            </a:r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optimum solution?</a:t>
            </a:r>
          </a:p>
          <a:p>
            <a:pPr marL="0" indent="0">
              <a:buNone/>
            </a:pPr>
            <a:endParaRPr lang="pt-BR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We will show how GA refines the solution space to reach the optimum </a:t>
            </a:r>
          </a:p>
          <a:p>
            <a:pPr>
              <a:buNone/>
            </a:pPr>
            <a:r>
              <a:rPr lang="pt-BR" sz="2000" dirty="0">
                <a:latin typeface="Calibri" pitchFamily="34" charset="0"/>
                <a:cs typeface="Calibri" pitchFamily="34" charset="0"/>
              </a:rPr>
              <a:t>solution  by mathematical model.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GA:   Why do they work 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59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685800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Schema is defined as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*10101100101</a:t>
            </a:r>
          </a:p>
          <a:p>
            <a:pPr algn="ctr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Where  * is called as don’t care symbol and can be either  1 or 0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 the above schema matches with the strings shown below: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110101100101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010101100101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33400"/>
            <a:ext cx="7467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Two important schema properties that should be noted here:</a:t>
            </a:r>
          </a:p>
          <a:p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of the Schema (denoted by o(S))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Defining length of Schema(denoted by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(S))</a:t>
            </a:r>
          </a:p>
          <a:p>
            <a:pPr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Example –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S1 = ***001*110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S2 = 11101**001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o(S1) = 6, o(S2) = 8 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(S1) = 10-4 = 6,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(S2) = 10-1 = 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81000"/>
            <a:ext cx="7467600" cy="6248400"/>
          </a:xfrm>
        </p:spPr>
        <p:txBody>
          <a:bodyPr>
            <a:normAutofit fontScale="25000" lnSpcReduction="20000"/>
          </a:bodyPr>
          <a:lstStyle/>
          <a:p>
            <a:endParaRPr lang="en-US" sz="3500" dirty="0"/>
          </a:p>
          <a:p>
            <a:pPr lvl="0">
              <a:buNone/>
            </a:pPr>
            <a:r>
              <a:rPr lang="en-US" sz="7400" dirty="0">
                <a:latin typeface="Calibri" pitchFamily="34" charset="0"/>
                <a:ea typeface="Calibri" pitchFamily="34" charset="0"/>
                <a:cs typeface="Calibri" pitchFamily="34" charset="0"/>
              </a:rPr>
              <a:t>£(</a:t>
            </a:r>
            <a:r>
              <a:rPr lang="en-US" sz="74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S,t</a:t>
            </a:r>
            <a:r>
              <a:rPr lang="en-US" sz="7400" dirty="0">
                <a:latin typeface="Calibri" pitchFamily="34" charset="0"/>
                <a:ea typeface="Calibri" pitchFamily="34" charset="0"/>
                <a:cs typeface="Calibri" pitchFamily="34" charset="0"/>
              </a:rPr>
              <a:t>) : The number of string in the population which matches with the Schema at time t.</a:t>
            </a:r>
          </a:p>
          <a:p>
            <a:pPr lvl="0">
              <a:buNone/>
            </a:pPr>
            <a:endParaRPr lang="en-US" sz="7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8000" dirty="0"/>
              <a:t>E.g., </a:t>
            </a:r>
            <a:endParaRPr lang="en-IN" sz="8000" dirty="0"/>
          </a:p>
          <a:p>
            <a:pPr marL="0" indent="0">
              <a:buNone/>
            </a:pPr>
            <a:r>
              <a:rPr lang="en-IN" sz="8000" dirty="0"/>
              <a:t>S = ****111***********************</a:t>
            </a:r>
            <a:endParaRPr lang="en-US" sz="8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7400" dirty="0"/>
          </a:p>
          <a:p>
            <a:pPr>
              <a:buNone/>
            </a:pPr>
            <a:r>
              <a:rPr lang="en-US" sz="7400" dirty="0"/>
              <a:t>If this is the population</a:t>
            </a:r>
          </a:p>
          <a:p>
            <a:endParaRPr lang="en-US" sz="7400" dirty="0"/>
          </a:p>
          <a:p>
            <a:pPr algn="ctr">
              <a:buNone/>
            </a:pPr>
            <a:r>
              <a:rPr lang="en-US" sz="6400" dirty="0"/>
              <a:t>X1  = 11110111000000101010101010100  </a:t>
            </a:r>
          </a:p>
          <a:p>
            <a:pPr algn="ctr">
              <a:buNone/>
            </a:pPr>
            <a:r>
              <a:rPr lang="en-US" sz="6400" b="1" dirty="0">
                <a:solidFill>
                  <a:srgbClr val="FF0000"/>
                </a:solidFill>
              </a:rPr>
              <a:t>X2   = 01111111001010010101001010101</a:t>
            </a:r>
          </a:p>
          <a:p>
            <a:pPr algn="ctr">
              <a:buNone/>
            </a:pPr>
            <a:r>
              <a:rPr lang="en-US" sz="6400" dirty="0"/>
              <a:t>X3   = 01010100101011111111111111000</a:t>
            </a:r>
          </a:p>
          <a:p>
            <a:pPr algn="ctr">
              <a:buNone/>
            </a:pPr>
            <a:r>
              <a:rPr lang="en-US" sz="6400" dirty="0"/>
              <a:t>X4   = 00000011111111111100000000011</a:t>
            </a:r>
          </a:p>
          <a:p>
            <a:pPr algn="ctr">
              <a:buNone/>
            </a:pPr>
            <a:r>
              <a:rPr lang="en-US" sz="6400" dirty="0"/>
              <a:t>X5   = 10110110000000011010101001101</a:t>
            </a:r>
          </a:p>
          <a:p>
            <a:pPr algn="ctr">
              <a:buNone/>
            </a:pPr>
            <a:r>
              <a:rPr lang="en-US" sz="6400" b="1" dirty="0">
                <a:solidFill>
                  <a:srgbClr val="FF0000"/>
                </a:solidFill>
              </a:rPr>
              <a:t>X6   = 10101111110100000000111111111</a:t>
            </a:r>
          </a:p>
          <a:p>
            <a:pPr algn="ctr">
              <a:buNone/>
            </a:pPr>
            <a:r>
              <a:rPr lang="en-US" sz="6400" dirty="0"/>
              <a:t>X7   = 00000000011111111101101010010</a:t>
            </a:r>
          </a:p>
          <a:p>
            <a:pPr algn="ctr">
              <a:buNone/>
            </a:pPr>
            <a:r>
              <a:rPr lang="en-US" sz="6400" b="1" dirty="0">
                <a:solidFill>
                  <a:srgbClr val="FF0000"/>
                </a:solidFill>
              </a:rPr>
              <a:t>X8   = 01011111111000000000111111111</a:t>
            </a:r>
          </a:p>
          <a:p>
            <a:pPr algn="ctr">
              <a:buNone/>
            </a:pPr>
            <a:r>
              <a:rPr lang="en-US" sz="6400" dirty="0"/>
              <a:t>X9   = 10101010010100000111111111000</a:t>
            </a:r>
          </a:p>
          <a:p>
            <a:pPr algn="ctr">
              <a:buNone/>
            </a:pPr>
            <a:r>
              <a:rPr lang="en-US" sz="6400" dirty="0"/>
              <a:t>X10 = 10101010100100101001010010101</a:t>
            </a:r>
          </a:p>
          <a:p>
            <a:endParaRPr lang="en-US" sz="7400" dirty="0"/>
          </a:p>
          <a:p>
            <a:pPr>
              <a:buNone/>
            </a:pPr>
            <a:r>
              <a:rPr lang="en-US" sz="7400" dirty="0"/>
              <a:t> So £(</a:t>
            </a:r>
            <a:r>
              <a:rPr lang="en-US" sz="7400" dirty="0" err="1"/>
              <a:t>S,t</a:t>
            </a:r>
            <a:r>
              <a:rPr lang="en-US" sz="7400" dirty="0"/>
              <a:t>) = 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57200"/>
            <a:ext cx="7620000" cy="6096000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 is defined as the average fitness of the String in the population which matches with the Schema ,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i.e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=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∑</a:t>
            </a:r>
            <a:r>
              <a:rPr lang="en-US" sz="2000" baseline="-30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lang="en-US" sz="2000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=1</a:t>
            </a:r>
            <a:r>
              <a:rPr lang="en-US" sz="2000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  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(Xi)/P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expected number of String which will match with the Schema after the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Selection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given by the relation below: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(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))*(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/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is the average fitness of the entire population</a:t>
            </a:r>
          </a:p>
          <a:p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)/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pop_size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pop_size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is the population size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33400"/>
            <a:ext cx="7467600" cy="5943600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Now from the above relation it is clear that “above average ” Schema receive an increasing number of String in the next generation and “below average” Schema receive decreasing  number of String in the next generation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Now if we assume that Schema S remain above average that means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= 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+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 after t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Selections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=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(S,0)(1 +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α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b="1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229600" cy="662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Now we will consider the effect of </a:t>
            </a:r>
            <a:r>
              <a:rPr lang="en-US" sz="2000" b="1" dirty="0"/>
              <a:t>Crossover and Mutation</a:t>
            </a:r>
          </a:p>
          <a:p>
            <a:endParaRPr lang="en-US" sz="2000" b="1" dirty="0"/>
          </a:p>
          <a:p>
            <a:pPr algn="ctr">
              <a:buNone/>
            </a:pPr>
            <a:r>
              <a:rPr lang="en-US" sz="2000" dirty="0"/>
              <a:t>S1 = ***111**************************</a:t>
            </a:r>
          </a:p>
          <a:p>
            <a:pPr algn="ctr">
              <a:buNone/>
            </a:pPr>
            <a:r>
              <a:rPr lang="en-US" sz="2000" dirty="0"/>
              <a:t>S2 = 111***************************01</a:t>
            </a:r>
          </a:p>
          <a:p>
            <a:pPr algn="ctr">
              <a:buNone/>
            </a:pPr>
            <a:endParaRPr lang="en-US" sz="2000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Probability of survival of single String after Crossover is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	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= 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is the Crossover probability,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For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= 1,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(S1) = 30/32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(S2) = 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 fact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≥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expected number of String which will match in the next iteration with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Schema is given by the relation below: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	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(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[ 1 -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(S)/(m-1)]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79100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762000"/>
            <a:ext cx="7467600" cy="5181600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Consider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Mutation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Since the probability of alteration of single bit is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the probability of survival of bit is 1-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 So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= (1 –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000" b="1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o(S)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since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&lt;&lt; 1 . So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̴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1 –o(S)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Hence,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(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000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000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[ 1 -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 - o(S)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p</a:t>
            </a:r>
            <a:r>
              <a:rPr lang="en-US" sz="20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305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(S,t+1) = 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£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(S,0) .[</a:t>
            </a:r>
            <a:r>
              <a:rPr lang="en-US" sz="2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2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2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200" b="1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2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.[ 1 - p</a:t>
            </a:r>
            <a:r>
              <a:rPr lang="en-US" sz="22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(S).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 - o(S). p</a:t>
            </a:r>
            <a:r>
              <a:rPr lang="en-US" sz="22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]]</a:t>
            </a:r>
            <a:r>
              <a:rPr lang="en-US" sz="2200" b="1" baseline="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 this is the final expected number of String which will be same as that of Schema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If     [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eval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 /</a:t>
            </a:r>
            <a:r>
              <a:rPr lang="en-US" sz="24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F(</a:t>
            </a:r>
            <a:r>
              <a:rPr lang="en-US" sz="2400" b="1" u="sng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S,t</a:t>
            </a:r>
            <a:r>
              <a:rPr lang="en-US" sz="2400" b="1" u="sng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.[ 1 - p</a:t>
            </a:r>
            <a:r>
              <a:rPr lang="en-US" sz="24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(S).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Ω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(S)/(m-1) - o(S). p</a:t>
            </a:r>
            <a:r>
              <a:rPr lang="en-US" sz="2400" b="1" baseline="-30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]] &gt;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then the number of String similar to Schema will increase exponentially otherwise decrease exponentially.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So this is how GA discriminate between the above average Schema and below average Schema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and refine the space to reach to the optimums solution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200" dirty="0">
              <a:latin typeface="Cambria" pitchFamily="18" charset="0"/>
            </a:endParaRPr>
          </a:p>
          <a:p>
            <a:r>
              <a:rPr lang="en-US" sz="2200" dirty="0">
                <a:latin typeface="Cambria" pitchFamily="18" charset="0"/>
              </a:rPr>
              <a:t>Studying the GA as an optimizing technique with its advantages over other optimizing technique and its limitations.</a:t>
            </a:r>
          </a:p>
          <a:p>
            <a:r>
              <a:rPr lang="en-US" sz="2200" dirty="0">
                <a:latin typeface="Cambria" pitchFamily="18" charset="0"/>
              </a:rPr>
              <a:t>One generation of GA is shown explaining its mechanism and proving that with each generation we reach closer to the optimum solution.</a:t>
            </a:r>
          </a:p>
          <a:p>
            <a:r>
              <a:rPr lang="en-US" sz="2200" dirty="0">
                <a:latin typeface="Cambria" pitchFamily="18" charset="0"/>
              </a:rPr>
              <a:t>Application of GA is studied in Chemical Engineering to estimate the rate parameters</a:t>
            </a:r>
            <a:r>
              <a:rPr lang="en-US" dirty="0"/>
              <a:t>.</a:t>
            </a:r>
          </a:p>
          <a:p>
            <a:r>
              <a:rPr lang="en-US" sz="2200" dirty="0">
                <a:latin typeface="Cambria" pitchFamily="18" charset="0"/>
              </a:rPr>
              <a:t>GA has implicit technique which ensures that with each generation, we get closer to the optimum solution.</a:t>
            </a:r>
          </a:p>
        </p:txBody>
      </p:sp>
    </p:spTree>
    <p:extLst>
      <p:ext uri="{BB962C8B-B14F-4D97-AF65-F5344CB8AC3E}">
        <p14:creationId xmlns:p14="http://schemas.microsoft.com/office/powerpoint/2010/main" val="2096340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1900" dirty="0" err="1">
                <a:latin typeface="Cambria" pitchFamily="18" charset="0"/>
              </a:rPr>
              <a:t>Golap</a:t>
            </a:r>
            <a:r>
              <a:rPr lang="en-IN" sz="1900" dirty="0">
                <a:latin typeface="Cambria" pitchFamily="18" charset="0"/>
              </a:rPr>
              <a:t> Md. </a:t>
            </a:r>
            <a:r>
              <a:rPr lang="en-IN" sz="1900" dirty="0" err="1">
                <a:latin typeface="Cambria" pitchFamily="18" charset="0"/>
              </a:rPr>
              <a:t>Chowdhury</a:t>
            </a:r>
            <a:r>
              <a:rPr lang="en-IN" sz="1900" dirty="0">
                <a:latin typeface="Cambria" pitchFamily="18" charset="0"/>
              </a:rPr>
              <a:t>, </a:t>
            </a:r>
            <a:r>
              <a:rPr lang="en-IN" sz="1900" dirty="0" err="1">
                <a:latin typeface="Cambria" pitchFamily="18" charset="0"/>
              </a:rPr>
              <a:t>Gour</a:t>
            </a:r>
            <a:r>
              <a:rPr lang="en-IN" sz="1900" dirty="0">
                <a:latin typeface="Cambria" pitchFamily="18" charset="0"/>
              </a:rPr>
              <a:t> G. Roy, “Application of Genetic Algorithm (GA) to estimate the rate parameters for solid state reduction of iron ore in presence of graphite”, Computational Materials Science 45 (2009) 176–180.</a:t>
            </a:r>
          </a:p>
          <a:p>
            <a:pPr lvl="0" algn="just"/>
            <a:r>
              <a:rPr lang="en-IN" sz="1900" dirty="0" err="1">
                <a:latin typeface="Cambria" pitchFamily="18" charset="0"/>
              </a:rPr>
              <a:t>Dorit</a:t>
            </a:r>
            <a:r>
              <a:rPr lang="en-IN" sz="1900" dirty="0">
                <a:latin typeface="Cambria" pitchFamily="18" charset="0"/>
              </a:rPr>
              <a:t> Wolf and Ralf </a:t>
            </a:r>
            <a:r>
              <a:rPr lang="en-IN" sz="1900" dirty="0" err="1">
                <a:latin typeface="Cambria" pitchFamily="18" charset="0"/>
              </a:rPr>
              <a:t>Moros</a:t>
            </a:r>
            <a:r>
              <a:rPr lang="en-IN" sz="1900" dirty="0">
                <a:latin typeface="Cambria" pitchFamily="18" charset="0"/>
              </a:rPr>
              <a:t>, “Estimating Rate Constant of Heterogeneous Catalytic Reaction without supposition of Rate Determining surface step-An Application of Genetic Algorithm”, Chemical Engineering Science, Vol. 52, No. 7, pp. 1189-1199, 1997.</a:t>
            </a:r>
            <a:endParaRPr lang="en-US" sz="1900" dirty="0">
              <a:latin typeface="Cambria" pitchFamily="18" charset="0"/>
            </a:endParaRPr>
          </a:p>
          <a:p>
            <a:pPr lvl="0" algn="just"/>
            <a:r>
              <a:rPr lang="en-IN" sz="1900" dirty="0">
                <a:latin typeface="Cambria" pitchFamily="18" charset="0"/>
              </a:rPr>
              <a:t>David E. Goldberg, “Genetic Algorithms in search, optimization and machine learning”</a:t>
            </a:r>
            <a:endParaRPr lang="en-US" sz="1900" dirty="0">
              <a:latin typeface="Cambria" pitchFamily="18" charset="0"/>
            </a:endParaRPr>
          </a:p>
          <a:p>
            <a:pPr lvl="0" algn="just"/>
            <a:r>
              <a:rPr lang="en-US" sz="1900" dirty="0">
                <a:latin typeface="Cambria" pitchFamily="18" charset="0"/>
              </a:rPr>
              <a:t>Adam </a:t>
            </a:r>
            <a:r>
              <a:rPr lang="en-US" sz="1900" dirty="0" err="1">
                <a:latin typeface="Cambria" pitchFamily="18" charset="0"/>
              </a:rPr>
              <a:t>Marczyk</a:t>
            </a:r>
            <a:r>
              <a:rPr lang="en-US" sz="1900" dirty="0">
                <a:latin typeface="Cambria" pitchFamily="18" charset="0"/>
              </a:rPr>
              <a:t>, “Genetic Algorithms and Evolutionary Computation”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www.rennard.org/alife/english/gavintrgb.html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www.ai-junkie.com/ga/intro/gat1.html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www.genetic-programming.org/</a:t>
            </a:r>
          </a:p>
          <a:p>
            <a:pPr lvl="0" algn="just"/>
            <a:r>
              <a:rPr lang="en-US" sz="1900" dirty="0">
                <a:latin typeface="Cambria" pitchFamily="18" charset="0"/>
              </a:rPr>
              <a:t>en.wikipedia.org/wiki/Genetic algorithm</a:t>
            </a:r>
          </a:p>
          <a:p>
            <a:pPr lvl="0" algn="just"/>
            <a:endParaRPr lang="en-US" sz="2200" dirty="0">
              <a:latin typeface="Cambria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87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0688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Let us consider an example in which we need to find the </a:t>
            </a:r>
            <a:r>
              <a:rPr lang="en-US" b="1" dirty="0"/>
              <a:t>optimum</a:t>
            </a:r>
            <a:r>
              <a:rPr lang="en-US" dirty="0"/>
              <a:t> solution of F(X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 = 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– X</a:t>
            </a:r>
            <a:r>
              <a:rPr lang="en-US" baseline="-25000" dirty="0"/>
              <a:t>2</a:t>
            </a:r>
            <a:r>
              <a:rPr lang="en-US" baseline="30000" dirty="0"/>
              <a:t>2</a:t>
            </a:r>
            <a:r>
              <a:rPr lang="en-US" dirty="0"/>
              <a:t> – 5.13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unknown parameters are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2.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dirty="0"/>
              <a:t>Solution Space of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  </a:t>
            </a:r>
            <a:r>
              <a:rPr lang="en-US" dirty="0"/>
              <a:t> </a:t>
            </a:r>
            <a:r>
              <a:rPr lang="az-Cyrl-AZ" dirty="0"/>
              <a:t>Є</a:t>
            </a:r>
            <a:r>
              <a:rPr lang="en-US" dirty="0"/>
              <a:t> [ 0, 15 ]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13947855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algn="ctr"/>
            <a:r>
              <a:rPr lang="en-US" b="1" dirty="0"/>
              <a:t>Initial Population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05200" y="4572000"/>
          <a:ext cx="1905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1 0 0 1 1 1 0 1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6188" y="22098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X</a:t>
            </a:r>
            <a:r>
              <a:rPr lang="en-US" sz="2400" baseline="-25000" dirty="0"/>
              <a:t>1                                        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3010694" y="2856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601494" y="2856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32004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1 0 0 1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10200" y="3124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1 1 0 1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6200000" flipH="1">
            <a:off x="3201194" y="3658394"/>
            <a:ext cx="838200" cy="83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953000" y="3581400"/>
            <a:ext cx="915988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4420394" y="5180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2971800" y="5410200"/>
          <a:ext cx="3200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Complete Population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</a:rPr>
              <a:t>Initial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1     1     0     1     1     0     1     0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0     1     1     1     1     0     1     1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1     1     1     0     1     0     1     0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0     0     0     1     1     0     1     0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0     0     1     1     0     0     0     1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1     1     0     1     1     0     0     0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1     0     1     0     1     0     1     1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1     1     1     0     0     0     1     0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1     0     1     0     0     0     1     0</a:t>
            </a:r>
          </a:p>
          <a:p>
            <a:pPr marL="0" indent="0">
              <a:buNone/>
            </a:pPr>
            <a:r>
              <a:rPr lang="en-US" sz="1800" dirty="0">
                <a:latin typeface="Cambria" pitchFamily="18" charset="0"/>
              </a:rPr>
              <a:t>     0     1     1     1     1     0     1     1</a:t>
            </a:r>
          </a:p>
        </p:txBody>
      </p:sp>
    </p:spTree>
    <p:extLst>
      <p:ext uri="{BB962C8B-B14F-4D97-AF65-F5344CB8AC3E}">
        <p14:creationId xmlns:p14="http://schemas.microsoft.com/office/powerpoint/2010/main" val="6062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11378614"/>
              </p:ext>
            </p:extLst>
          </p:nvPr>
        </p:nvGraphicFramePr>
        <p:xfrm>
          <a:off x="3810000" y="457200"/>
          <a:ext cx="1447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5400000">
            <a:off x="4267200" y="1676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6024847"/>
              </p:ext>
            </p:extLst>
          </p:nvPr>
        </p:nvGraphicFramePr>
        <p:xfrm>
          <a:off x="1447800" y="2057400"/>
          <a:ext cx="60960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987</TotalTime>
  <Words>2155</Words>
  <Application>Microsoft Office PowerPoint</Application>
  <PresentationFormat>On-screen Show (4:3)</PresentationFormat>
  <Paragraphs>446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Cambria Math</vt:lpstr>
      <vt:lpstr>Century Schoolbook</vt:lpstr>
      <vt:lpstr>Wingdings</vt:lpstr>
      <vt:lpstr>Wingdings 2</vt:lpstr>
      <vt:lpstr>Oriel</vt:lpstr>
      <vt:lpstr>    APPLICATIONS  OF  GENETIC  ALGORITHM</vt:lpstr>
      <vt:lpstr>Key Features Of GA// defination</vt:lpstr>
      <vt:lpstr>Methodology</vt:lpstr>
      <vt:lpstr>PowerPoint Presentation</vt:lpstr>
      <vt:lpstr>PowerPoint Presentation</vt:lpstr>
      <vt:lpstr>PowerPoint Presentation</vt:lpstr>
      <vt:lpstr>Initial Population</vt:lpstr>
      <vt:lpstr>Initial Generation</vt:lpstr>
      <vt:lpstr>PowerPoint Presentation</vt:lpstr>
      <vt:lpstr>Fitness Function</vt:lpstr>
      <vt:lpstr>While Choosing An Appropriate Fitness Function</vt:lpstr>
      <vt:lpstr>PowerPoint Presentation</vt:lpstr>
      <vt:lpstr>PowerPoint Presentation</vt:lpstr>
      <vt:lpstr>Selection</vt:lpstr>
      <vt:lpstr>Roulette Selection </vt:lpstr>
      <vt:lpstr>We can see that some of the strings are repeated which have greater fitness values.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Next Generation</vt:lpstr>
      <vt:lpstr>MAIN PROBLEM STATEMENT</vt:lpstr>
      <vt:lpstr>PowerPoint Presentation</vt:lpstr>
      <vt:lpstr>PowerPoint Presentation</vt:lpstr>
      <vt:lpstr>PowerPoint Presentation</vt:lpstr>
      <vt:lpstr>FITNESS FUNCTION</vt:lpstr>
      <vt:lpstr>PowerPoint Presentation</vt:lpstr>
      <vt:lpstr>PowerPoint Presentation</vt:lpstr>
      <vt:lpstr>Results and Discussion </vt:lpstr>
      <vt:lpstr>Strengths of GA</vt:lpstr>
      <vt:lpstr>Major Problems While Using GA</vt:lpstr>
      <vt:lpstr>Population Selection</vt:lpstr>
      <vt:lpstr>Rapid convergence of GA </vt:lpstr>
      <vt:lpstr>Convergence to Local Optima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</dc:creator>
  <cp:lastModifiedBy>snehanshu s</cp:lastModifiedBy>
  <cp:revision>73</cp:revision>
  <dcterms:created xsi:type="dcterms:W3CDTF">2010-10-27T10:32:57Z</dcterms:created>
  <dcterms:modified xsi:type="dcterms:W3CDTF">2019-01-23T07:35:03Z</dcterms:modified>
</cp:coreProperties>
</file>