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25B5BAB-14A4-43A6-93E1-76B9C399D38B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1B5F805-C140-49CA-8E11-584A9D40DA2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840760" cy="13681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The TESLA Broadcast Authentication Protocol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Deepika</a:t>
            </a:r>
            <a:r>
              <a:rPr lang="en-IN" dirty="0" smtClean="0"/>
              <a:t> M </a:t>
            </a:r>
            <a:r>
              <a:rPr lang="en-IN" dirty="0" err="1" smtClean="0"/>
              <a:t>M</a:t>
            </a:r>
            <a:endParaRPr lang="en-IN" dirty="0" smtClean="0"/>
          </a:p>
          <a:p>
            <a:r>
              <a:rPr lang="en-IN" dirty="0" smtClean="0"/>
              <a:t>1PI14S014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9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Screenshots\Screenshot (6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0232"/>
            <a:ext cx="7239000" cy="44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6000" dirty="0" smtClean="0">
                <a:solidFill>
                  <a:schemeClr val="accent6">
                    <a:lumMod val="50000"/>
                  </a:schemeClr>
                </a:solidFill>
              </a:rPr>
              <a:t>	Requirements!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600" dirty="0" smtClean="0">
                <a:solidFill>
                  <a:schemeClr val="accent6">
                    <a:lumMod val="50000"/>
                  </a:schemeClr>
                </a:solidFill>
              </a:rPr>
              <a:t>How does it work?</a:t>
            </a:r>
            <a:endParaRPr lang="en-IN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7239000" cy="33123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5800" dirty="0" smtClean="0"/>
              <a:t>	TESLA </a:t>
            </a:r>
            <a:r>
              <a:rPr lang="en-IN" sz="5800" dirty="0" smtClean="0"/>
              <a:t>protocol</a:t>
            </a:r>
          </a:p>
          <a:p>
            <a:pPr>
              <a:buFont typeface="Wingdings" pitchFamily="2" charset="2"/>
              <a:buChar char="Ø"/>
            </a:pPr>
            <a:r>
              <a:rPr lang="en-IN" sz="4600" dirty="0" smtClean="0"/>
              <a:t>Seder setup</a:t>
            </a:r>
          </a:p>
          <a:p>
            <a:pPr>
              <a:buFont typeface="Wingdings" pitchFamily="2" charset="2"/>
              <a:buChar char="Ø"/>
            </a:pPr>
            <a:r>
              <a:rPr lang="en-IN" sz="4600" dirty="0"/>
              <a:t>Bootstrapping Receivers</a:t>
            </a:r>
          </a:p>
          <a:p>
            <a:pPr>
              <a:buFont typeface="Wingdings" pitchFamily="2" charset="2"/>
              <a:buChar char="Ø"/>
            </a:pPr>
            <a:r>
              <a:rPr lang="en-IN" sz="4600" dirty="0"/>
              <a:t>Broadcasting Authenticated Messages</a:t>
            </a:r>
          </a:p>
          <a:p>
            <a:pPr>
              <a:buFont typeface="Wingdings" pitchFamily="2" charset="2"/>
              <a:buChar char="Ø"/>
            </a:pPr>
            <a:r>
              <a:rPr lang="en-IN" sz="4600" dirty="0"/>
              <a:t>Authentication at </a:t>
            </a:r>
            <a:r>
              <a:rPr lang="en-IN" sz="4600" dirty="0" smtClean="0"/>
              <a:t>Receiver</a:t>
            </a:r>
          </a:p>
          <a:p>
            <a:pPr>
              <a:buFont typeface="Wingdings" pitchFamily="2" charset="2"/>
              <a:buChar char="Ø"/>
            </a:pPr>
            <a:r>
              <a:rPr lang="en-IN" sz="4600" dirty="0"/>
              <a:t> TESLA Security </a:t>
            </a:r>
            <a:r>
              <a:rPr lang="en-IN" sz="4600" dirty="0" smtClean="0"/>
              <a:t>Considerations</a:t>
            </a:r>
          </a:p>
          <a:p>
            <a:pPr marL="0" indent="0">
              <a:buNone/>
            </a:pPr>
            <a:endParaRPr lang="en-IN" sz="5800" dirty="0"/>
          </a:p>
          <a:p>
            <a:pPr>
              <a:buFont typeface="Wingdings" pitchFamily="2" charset="2"/>
              <a:buChar char="Ø"/>
            </a:pPr>
            <a:endParaRPr lang="en-IN" sz="5800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91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ictures\Screenshots\Screenshot (7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8720"/>
            <a:ext cx="7239000" cy="493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239000" cy="590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IN" sz="36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TESLA </a:t>
            </a:r>
            <a:r>
              <a:rPr lang="en-IN" sz="36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Security </a:t>
            </a:r>
            <a:r>
              <a:rPr lang="en-IN" sz="3600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Considerations</a:t>
            </a:r>
          </a:p>
          <a:p>
            <a:pPr marL="0" indent="0">
              <a:buNone/>
            </a:pPr>
            <a:endParaRPr lang="en-IN" sz="3600" dirty="0" smtClean="0">
              <a:solidFill>
                <a:srgbClr val="C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IN" sz="3600" dirty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receiver’s clock is time synchronized up to a maximum error of ∆. </a:t>
            </a:r>
            <a:endParaRPr lang="en-IN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IN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The </a:t>
            </a:r>
            <a:r>
              <a:rPr lang="en-IN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functions F,F are secure PRFs, and the function F furthermore provides weak </a:t>
            </a:r>
            <a:r>
              <a:rPr lang="en-IN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collision </a:t>
            </a:r>
            <a:r>
              <a:rPr lang="en-IN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resistance</a:t>
            </a:r>
            <a:r>
              <a:rPr lang="en-IN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IN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7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80490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Timed </a:t>
            </a: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Eﬃcient Stream Loss-tolerant </a:t>
            </a:r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		        Authentication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       </a:t>
            </a:r>
            <a:r>
              <a:rPr lang="en-IN" sz="6000" dirty="0" smtClean="0">
                <a:solidFill>
                  <a:srgbClr val="FF0000"/>
                </a:solidFill>
              </a:rPr>
              <a:t>What is it?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47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7200" dirty="0" smtClean="0"/>
              <a:t> </a:t>
            </a:r>
            <a:r>
              <a:rPr lang="en-IN" sz="7200" dirty="0" smtClean="0">
                <a:solidFill>
                  <a:schemeClr val="accent1">
                    <a:lumMod val="75000"/>
                  </a:schemeClr>
                </a:solidFill>
              </a:rPr>
              <a:t>Why </a:t>
            </a:r>
            <a:r>
              <a:rPr lang="en-IN" sz="7200" dirty="0">
                <a:solidFill>
                  <a:schemeClr val="accent1">
                    <a:lumMod val="75000"/>
                  </a:schemeClr>
                </a:solidFill>
              </a:rPr>
              <a:t>broadcast??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91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mtClean="0"/>
              <a:t>  </a:t>
            </a:r>
            <a:r>
              <a:rPr lang="en-IN" sz="2700" smtClean="0">
                <a:solidFill>
                  <a:srgbClr val="C00000"/>
                </a:solidFill>
              </a:rPr>
              <a:t>How </a:t>
            </a:r>
            <a:r>
              <a:rPr lang="en-IN" sz="2700" dirty="0" smtClean="0">
                <a:solidFill>
                  <a:srgbClr val="C00000"/>
                </a:solidFill>
              </a:rPr>
              <a:t>good it is compared to </a:t>
            </a:r>
            <a:r>
              <a:rPr lang="en-IN" sz="2700" smtClean="0">
                <a:solidFill>
                  <a:srgbClr val="C00000"/>
                </a:solidFill>
              </a:rPr>
              <a:t>other protocols?</a:t>
            </a:r>
            <a:endParaRPr lang="en-IN" sz="2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9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CC00"/>
                </a:solidFill>
              </a:rPr>
              <a:t>    </a:t>
            </a:r>
            <a:r>
              <a:rPr lang="en-IN" sz="4400" dirty="0" smtClean="0">
                <a:solidFill>
                  <a:srgbClr val="FFCC00"/>
                </a:solidFill>
              </a:rPr>
              <a:t>Idea behind the protocol!!</a:t>
            </a:r>
            <a:endParaRPr lang="en-IN" sz="44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014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4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2060"/>
                </a:solidFill>
              </a:rPr>
              <a:t> </a:t>
            </a:r>
            <a:r>
              <a:rPr lang="en-IN" sz="4400" dirty="0" smtClean="0">
                <a:solidFill>
                  <a:srgbClr val="002060"/>
                </a:solidFill>
              </a:rPr>
              <a:t> Background &amp;Assumption!</a:t>
            </a:r>
            <a:endParaRPr lang="en-IN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</a:rPr>
              <a:t>	1.one </a:t>
            </a:r>
            <a:r>
              <a:rPr lang="en-IN" sz="5400" dirty="0">
                <a:solidFill>
                  <a:schemeClr val="accent6">
                    <a:lumMod val="50000"/>
                  </a:schemeClr>
                </a:solidFill>
              </a:rPr>
              <a:t>way chain</a:t>
            </a:r>
          </a:p>
          <a:p>
            <a:pPr marL="0" indent="0">
              <a:buNone/>
            </a:pPr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7906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Pictures\Screenshots\Screenshot (5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7956375" cy="431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4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</a:rPr>
              <a:t>   2.Time </a:t>
            </a:r>
            <a:r>
              <a:rPr lang="en-IN" sz="4400" dirty="0">
                <a:solidFill>
                  <a:schemeClr val="accent6">
                    <a:lumMod val="50000"/>
                  </a:schemeClr>
                </a:solidFill>
              </a:rPr>
              <a:t>Synchronization</a:t>
            </a:r>
          </a:p>
          <a:p>
            <a:pPr marL="0" indent="0">
              <a:buNone/>
            </a:pPr>
            <a:endParaRPr lang="en-IN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8761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268</TotalTime>
  <Words>83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The TESLA Broadcast Authentication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TESLA Broadcast Authentication Protocol</dc:title>
  <dc:creator>user</dc:creator>
  <cp:lastModifiedBy>user</cp:lastModifiedBy>
  <cp:revision>34</cp:revision>
  <dcterms:created xsi:type="dcterms:W3CDTF">2017-04-17T02:48:06Z</dcterms:created>
  <dcterms:modified xsi:type="dcterms:W3CDTF">2017-04-18T19:49:38Z</dcterms:modified>
</cp:coreProperties>
</file>