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115BE0-D6A0-4120-995A-5C3304A061A0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B0ED36-8F8A-4A5D-A233-02D092417F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       Nesting Depth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dirty="0"/>
              <a:t> 1)fun sort(</a:t>
            </a:r>
            <a:r>
              <a:rPr lang="en-IN" dirty="0" err="1"/>
              <a:t>inputFile</a:t>
            </a:r>
            <a:r>
              <a:rPr lang="en-IN" dirty="0"/>
              <a:t>, </a:t>
            </a:r>
            <a:r>
              <a:rPr lang="en-IN" dirty="0" err="1"/>
              <a:t>outputFile</a:t>
            </a:r>
            <a:r>
              <a:rPr lang="en-IN" dirty="0"/>
              <a:t>) =</a:t>
            </a:r>
          </a:p>
          <a:p>
            <a:pPr algn="just"/>
            <a:r>
              <a:rPr lang="en-IN" dirty="0"/>
              <a:t>	 let </a:t>
            </a:r>
          </a:p>
          <a:p>
            <a:pPr algn="just"/>
            <a:r>
              <a:rPr lang="en-IN" dirty="0"/>
              <a:t>2)		 </a:t>
            </a:r>
            <a:r>
              <a:rPr lang="en-IN" dirty="0" err="1"/>
              <a:t>val</a:t>
            </a:r>
            <a:r>
              <a:rPr lang="en-IN" dirty="0"/>
              <a:t> a = array(11,0); </a:t>
            </a:r>
          </a:p>
          <a:p>
            <a:pPr algn="just"/>
            <a:r>
              <a:rPr lang="en-IN" dirty="0"/>
              <a:t> 3)		 fun </a:t>
            </a:r>
            <a:r>
              <a:rPr lang="en-IN" dirty="0" err="1"/>
              <a:t>readArray</a:t>
            </a:r>
            <a:r>
              <a:rPr lang="en-IN" dirty="0"/>
              <a:t>(</a:t>
            </a:r>
            <a:r>
              <a:rPr lang="en-IN" dirty="0" err="1"/>
              <a:t>inputFile</a:t>
            </a:r>
            <a:r>
              <a:rPr lang="en-IN" dirty="0"/>
              <a:t>) = ••• </a:t>
            </a:r>
          </a:p>
          <a:p>
            <a:pPr marL="342900" indent="-342900" algn="just">
              <a:buAutoNum type="arabicParenR" startAt="4"/>
            </a:pPr>
            <a:r>
              <a:rPr lang="en-IN" dirty="0"/>
              <a:t> </a:t>
            </a:r>
            <a:r>
              <a:rPr lang="en-IN" dirty="0" smtClean="0"/>
              <a:t>4)                                      </a:t>
            </a:r>
            <a:r>
              <a:rPr lang="en-IN" dirty="0"/>
              <a:t>• • • a • • • ;</a:t>
            </a:r>
          </a:p>
          <a:p>
            <a:pPr algn="just"/>
            <a:r>
              <a:rPr lang="en-IN" dirty="0"/>
              <a:t> 5) 		fun </a:t>
            </a:r>
            <a:r>
              <a:rPr lang="en-IN" dirty="0" err="1"/>
              <a:t>exchanged,j</a:t>
            </a:r>
            <a:r>
              <a:rPr lang="en-IN" dirty="0"/>
              <a:t>) = </a:t>
            </a:r>
          </a:p>
          <a:p>
            <a:pPr marL="342900" indent="-342900" algn="just">
              <a:buAutoNum type="arabicParenR" startAt="6"/>
            </a:pPr>
            <a:r>
              <a:rPr lang="pt-BR" dirty="0"/>
              <a:t>                                      ... a ... ; </a:t>
            </a:r>
          </a:p>
          <a:p>
            <a:pPr algn="just"/>
            <a:r>
              <a:rPr lang="pt-BR" dirty="0"/>
              <a:t> 7)		 fun quicksort(m,n) = </a:t>
            </a:r>
          </a:p>
          <a:p>
            <a:pPr algn="just"/>
            <a:r>
              <a:rPr lang="en-IN" dirty="0"/>
              <a:t>    		          Let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8)                                             </a:t>
            </a:r>
            <a:r>
              <a:rPr lang="en-IN" dirty="0" err="1"/>
              <a:t>val</a:t>
            </a:r>
            <a:r>
              <a:rPr lang="en-IN" dirty="0"/>
              <a:t> v = • • • ; </a:t>
            </a:r>
          </a:p>
          <a:p>
            <a:pPr algn="just"/>
            <a:r>
              <a:rPr lang="fr-FR" dirty="0"/>
              <a:t>9)		               fun partition(</a:t>
            </a:r>
            <a:r>
              <a:rPr lang="fr-FR" dirty="0" err="1"/>
              <a:t>y,z</a:t>
            </a:r>
            <a:r>
              <a:rPr lang="fr-FR" dirty="0"/>
              <a:t>) = </a:t>
            </a:r>
          </a:p>
          <a:p>
            <a:pPr algn="just"/>
            <a:r>
              <a:rPr lang="fr-FR" dirty="0"/>
              <a:t>10)                                                         • • • a • • • v • •• exchange • • • </a:t>
            </a:r>
          </a:p>
          <a:p>
            <a:pPr algn="just"/>
            <a:r>
              <a:rPr lang="en-IN" dirty="0"/>
              <a:t>		            in </a:t>
            </a:r>
          </a:p>
          <a:p>
            <a:pPr algn="just"/>
            <a:r>
              <a:rPr lang="en-IN" dirty="0"/>
              <a:t>11) 		               ••• a ••• v ••• partition ••• quicksort </a:t>
            </a:r>
          </a:p>
          <a:p>
            <a:pPr algn="just"/>
            <a:r>
              <a:rPr lang="en-IN" dirty="0"/>
              <a:t>		            End</a:t>
            </a:r>
          </a:p>
          <a:p>
            <a:pPr algn="just"/>
            <a:r>
              <a:rPr lang="en-IN" dirty="0"/>
              <a:t> 	in</a:t>
            </a:r>
          </a:p>
          <a:p>
            <a:pPr algn="just"/>
            <a:r>
              <a:rPr lang="en-IN" dirty="0"/>
              <a:t>12		 • • • a • • • </a:t>
            </a:r>
            <a:r>
              <a:rPr lang="en-IN" dirty="0" err="1"/>
              <a:t>readArray</a:t>
            </a:r>
            <a:r>
              <a:rPr lang="en-IN" dirty="0"/>
              <a:t> • • • quicksort • • •</a:t>
            </a:r>
          </a:p>
          <a:p>
            <a:pPr algn="just"/>
            <a:r>
              <a:rPr lang="en-IN" dirty="0"/>
              <a:t> 	end;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5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Bodoni MT Black" pitchFamily="18" charset="0"/>
              </a:rPr>
              <a:t>               </a:t>
            </a:r>
            <a:r>
              <a:rPr lang="en-IN" dirty="0" smtClean="0">
                <a:latin typeface="Bodoni MT Black" pitchFamily="18" charset="0"/>
              </a:rPr>
              <a:t>Access </a:t>
            </a:r>
            <a:r>
              <a:rPr lang="en-IN" dirty="0">
                <a:latin typeface="Bodoni MT Black" pitchFamily="18" charset="0"/>
              </a:rPr>
              <a:t>Links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6832"/>
            <a:ext cx="7924800" cy="417646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direct implementation of the normal static scope rule for nested functions is obtained by adding a pointer called the access link to each activation record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If procedure p is nested immediately within procedure q in the source code, then the access link in any activation of p points to the most recent activation of q.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Note that the nesting depth of q must be exactly one less than the nesting depth of p. 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42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Bodoni MT Black" pitchFamily="18" charset="0"/>
              </a:rPr>
              <a:t> </a:t>
            </a:r>
            <a:r>
              <a:rPr lang="en-IN" sz="2800" dirty="0" smtClean="0">
                <a:latin typeface="Bodoni MT Black" pitchFamily="18" charset="0"/>
              </a:rPr>
              <a:t>		   </a:t>
            </a:r>
            <a:r>
              <a:rPr lang="en-IN" dirty="0" smtClean="0">
                <a:latin typeface="Bodoni MT Black" pitchFamily="18" charset="0"/>
              </a:rPr>
              <a:t>Access Links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492896"/>
            <a:ext cx="7924800" cy="36004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Access links form a chain from the activation record at the top of the stack to a sequence of activations at progressively lower nesting depths.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Along this chain are all the activations whose data and procedures are accessible to the currently executing procedure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22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doni MT Black" pitchFamily="18" charset="0"/>
              </a:rPr>
              <a:t> </a:t>
            </a:r>
            <a:r>
              <a:rPr lang="en-IN" sz="3200" dirty="0" smtClean="0">
                <a:latin typeface="Bodoni MT Black" pitchFamily="18" charset="0"/>
              </a:rPr>
              <a:t> 		</a:t>
            </a:r>
            <a:r>
              <a:rPr lang="en-IN" dirty="0" smtClean="0">
                <a:latin typeface="Bodoni MT Black" pitchFamily="18" charset="0"/>
              </a:rPr>
              <a:t>Access Links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04864"/>
            <a:ext cx="7924800" cy="3816424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Suppose that the procedure p at the top of the stack is at nesting depth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p needs to access x, which is an element defined within some procedure q that surrounds p and has nesting depth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with equality only if p and q are the same procedure. To find x, we start at the activation record for p at the top of the stack and follow the access link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times, from activation record to activation record.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we wind up at an activation record for q, and it will always be the most recent (highest) activation record for q that currently appears on the stack. </a:t>
            </a:r>
          </a:p>
        </p:txBody>
      </p:sp>
    </p:spTree>
    <p:extLst>
      <p:ext uri="{BB962C8B-B14F-4D97-AF65-F5344CB8AC3E}">
        <p14:creationId xmlns:p14="http://schemas.microsoft.com/office/powerpoint/2010/main" val="19925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7778824" cy="864096"/>
          </a:xfrm>
        </p:spPr>
        <p:txBody>
          <a:bodyPr/>
          <a:lstStyle/>
          <a:p>
            <a:r>
              <a:rPr lang="en-IN" sz="2800" dirty="0" smtClean="0">
                <a:latin typeface="Bodoni MT Black" pitchFamily="18" charset="0"/>
              </a:rPr>
              <a:t>		</a:t>
            </a:r>
            <a:r>
              <a:rPr lang="en-IN" dirty="0" smtClean="0">
                <a:latin typeface="Bodoni MT Black" pitchFamily="18" charset="0"/>
              </a:rPr>
              <a:t>Access </a:t>
            </a:r>
            <a:r>
              <a:rPr lang="en-IN" dirty="0">
                <a:latin typeface="Bodoni MT Black" pitchFamily="18" charset="0"/>
              </a:rPr>
              <a:t>Links </a:t>
            </a:r>
            <a:endParaRPr lang="en-IN" dirty="0"/>
          </a:p>
        </p:txBody>
      </p:sp>
      <p:pic>
        <p:nvPicPr>
          <p:cNvPr id="1026" name="Picture 2" descr="C:\Users\user\Pictures\Screenshots\Screenshot (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621" y="1600200"/>
            <a:ext cx="790170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32656"/>
            <a:ext cx="8153400" cy="886544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  <a:r>
              <a:rPr lang="en-IN" dirty="0" smtClean="0"/>
              <a:t>  </a:t>
            </a:r>
            <a:r>
              <a:rPr lang="en-IN" dirty="0" smtClean="0">
                <a:latin typeface="Bodoni MT Black" pitchFamily="18" charset="0"/>
              </a:rPr>
              <a:t>Manipulating </a:t>
            </a:r>
            <a:r>
              <a:rPr lang="en-IN" dirty="0">
                <a:latin typeface="Bodoni MT Black" pitchFamily="18" charset="0"/>
              </a:rPr>
              <a:t>Access Links 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79248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800" dirty="0"/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 is at a higher nesting depth than q.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 must be defined immediately within q, or the call by q would not be at a position that is within the scope of the procedure name 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Thus, the nesting depth of p is exactly one greater than that of q, and the access link from p must lead to q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a simple matter for the calling sequence to include a step that places in the access link for p a pointer to the activation record of q.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Bodoni MT Black" pitchFamily="18" charset="0"/>
              </a:rPr>
              <a:t>   Manipulating </a:t>
            </a:r>
            <a:r>
              <a:rPr lang="en-IN" dirty="0">
                <a:latin typeface="Bodoni MT Black" pitchFamily="18" charset="0"/>
              </a:rPr>
              <a:t>Access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564904"/>
            <a:ext cx="7924800" cy="315009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call is recursive, that is, p — q? Then the access link for the new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acti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vation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record is the same as that of the activation record below it.</a:t>
            </a:r>
          </a:p>
        </p:txBody>
      </p:sp>
    </p:spTree>
    <p:extLst>
      <p:ext uri="{BB962C8B-B14F-4D97-AF65-F5344CB8AC3E}">
        <p14:creationId xmlns:p14="http://schemas.microsoft.com/office/powerpoint/2010/main" val="11011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Bodoni MT Black" pitchFamily="18" charset="0"/>
              </a:rPr>
              <a:t>    Manipulating </a:t>
            </a:r>
            <a:r>
              <a:rPr lang="en-IN" dirty="0">
                <a:latin typeface="Bodoni MT Black" pitchFamily="18" charset="0"/>
              </a:rPr>
              <a:t>Access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8840"/>
            <a:ext cx="7924800" cy="4248472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nesting depth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 p is less than the nesting depth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 q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order for the call within q to be in the scope of name p, procedure q must be nested within some procedure r, while p is a procedure defined immediately within r.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top activation record for r can therefore be found by following the chain of access links, starting in the activation record for q, 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+ 1 hops. Then, the access link for p must go to this activation of 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2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</TotalTime>
  <Words>517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       Nesting Depth</vt:lpstr>
      <vt:lpstr>               Access Links </vt:lpstr>
      <vt:lpstr>      Access Links </vt:lpstr>
      <vt:lpstr>    Access Links  </vt:lpstr>
      <vt:lpstr>  Access Links </vt:lpstr>
      <vt:lpstr>    Manipulating Access Links   </vt:lpstr>
      <vt:lpstr>   Manipulating Access Links</vt:lpstr>
      <vt:lpstr>    Manipulating Access Links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NestING DEPTH</dc:title>
  <dc:creator>user</dc:creator>
  <cp:lastModifiedBy>user</cp:lastModifiedBy>
  <cp:revision>17</cp:revision>
  <dcterms:created xsi:type="dcterms:W3CDTF">2017-04-08T08:11:36Z</dcterms:created>
  <dcterms:modified xsi:type="dcterms:W3CDTF">2017-04-08T10:44:55Z</dcterms:modified>
</cp:coreProperties>
</file>