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00FC-AAD2-4741-A87B-79072BA8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47BDB-2BED-4E34-9245-AD07479C8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1C6B-9F59-4FA8-A126-3CB1FCC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9A3F-ABFF-4690-9EA4-1701A732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E566-EF66-42D8-8659-05CE3F32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BC95-E3B8-4AAE-A681-FFA426AD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B69BA-42AC-4BDC-9974-23D9C031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65D4-8668-4DA0-A347-63F7A397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2D1C-C467-440A-A633-1767CA5C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7D58-F33D-454E-9225-1325192E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7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60272-7C04-4169-AE8E-33CBE3455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37F80-C1E2-4932-B9A8-179F09CC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8F00-B3D1-435D-B723-3811FDC8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EE51-C980-49CD-94CD-5CB9A72D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0316-A975-4DCA-AB6F-BEAE1359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AB15-064E-4A22-B399-E6159DA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28AF-7CB0-48BF-8384-F3C78623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5922-2EA9-4D88-9C84-B5F2384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F7A1-D818-477A-BE81-AFC5A6A8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2153-9869-4E26-B77C-5756E03C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239A-0031-4308-B82E-E803FB9C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8B0B-92B9-498C-A438-9329C798D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F425-D5B9-42E9-A3C9-BF20E768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91C5-C444-44BD-B0CE-3565B403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9FFB-8D05-4E49-84E2-E84C3C60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AA57-32FC-4B19-B897-FF07DEC8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CAB2-04C1-4BA5-8B3F-60D820F81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3076-AC67-4C45-AFF1-5EAF95B5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61C3-F11B-46C1-BDF1-161D435F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59E8-67E3-4074-98D6-0F482861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536B3-4C4A-4182-B12F-694EFD5F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D87A-7DF6-4FEC-A23D-64003738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D75FE-4670-43EC-AE6A-239E0B4B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17EA6-AFDC-4E08-B619-1CDACBF88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E6D12-B028-4824-8CD8-70CA5BE77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2248D-B700-4C46-AC40-EA2513796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B8D2C-3F2C-4A20-A08F-3CED9E17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D204D-F903-424F-8B0B-F8CACFF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EDAC3-BE02-4A94-91B7-5C81EF63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C3AB-49CC-4CAC-AF97-C7827885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93806-D181-44F8-99DD-F23C4993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E2CA-8865-4524-9756-84C26639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DAF4A-1715-421E-BDCB-15FE3B18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8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558EA-02BE-4DEF-B31F-B13ED01D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5FBFD-A3AC-471E-ADDA-11126354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879EC-44C0-4125-8A06-C613AE51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B7E8-D975-450D-ACD7-8B13A8E8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F948-3277-4698-B282-8F9AA81A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7901-FBEC-43EF-8936-B33EADAFD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8A931-F974-467E-871D-63A9F69B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688FD-331F-4155-916F-9D788AB6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0A283-E307-4DAA-86E8-989C7A9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A21A-47FD-401C-AAED-93A00954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EEF9A-5605-445E-B904-21DBF1F6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86708-B604-4822-BC20-83A255AA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6E8D0-AC5B-4194-A842-3177C64F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0C6C-B02F-441C-8B8A-CCCBD013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FE500-25EA-4AB6-95D2-F54F17C4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2D1FB-F934-4226-845D-7D8FCFA9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A02A-B51A-432B-8E68-8BD49982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9023-7319-46CC-929C-CAB50EF4E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40021-5CD6-4551-93B1-1886876EC12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497A-CD2F-4227-904A-5963D9BAE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0E855-C537-468E-B50E-8CD3849A1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2FAC-F2ED-4146-A073-453775F3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2964-92FB-49E4-839B-7CA8024A1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WProfile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A95B4-246F-4D54-B82C-2406C4458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12733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9064-8C08-461D-B385-534897A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R0 - What is the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C9D3-6DC1-4506-9E09-3E0378DE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to maintain Information about People.</a:t>
            </a:r>
          </a:p>
          <a:p>
            <a:r>
              <a:rPr lang="en-US" dirty="0"/>
              <a:t>Basic Requirements (R0-1,2,3,4) =&gt; Add, Search, Edit, Delete.</a:t>
            </a:r>
          </a:p>
          <a:p>
            <a:r>
              <a:rPr lang="en-US" dirty="0"/>
              <a:t>Additional Requirements -&gt; Coming Soon</a:t>
            </a:r>
          </a:p>
        </p:txBody>
      </p:sp>
    </p:spTree>
    <p:extLst>
      <p:ext uri="{BB962C8B-B14F-4D97-AF65-F5344CB8AC3E}">
        <p14:creationId xmlns:p14="http://schemas.microsoft.com/office/powerpoint/2010/main" val="373002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774D-A5BD-494F-B6C8-BE8D7BA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R1 –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5BC5-2E02-4A4E-8FCC-FD25FA13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R1-0 </a:t>
            </a:r>
            <a:r>
              <a:rPr lang="en-US" dirty="0" err="1"/>
              <a:t>Wprofile</a:t>
            </a:r>
            <a:r>
              <a:rPr lang="en-US" dirty="0"/>
              <a:t> is hosted on a web server and available at any time.</a:t>
            </a:r>
          </a:p>
          <a:p>
            <a:r>
              <a:rPr lang="en-US" dirty="0"/>
              <a:t>R1-1 </a:t>
            </a:r>
            <a:r>
              <a:rPr lang="en-US" dirty="0" err="1"/>
              <a:t>Wprofile</a:t>
            </a:r>
            <a:r>
              <a:rPr lang="en-US" dirty="0"/>
              <a:t> should be reachable via any reasonably modern web browser.</a:t>
            </a:r>
          </a:p>
          <a:p>
            <a:r>
              <a:rPr lang="en-US" dirty="0"/>
              <a:t>R1-2 On navigating to the web page, the application should list the basic information (Defined in “Profile Requirements”) about People that are already stored.</a:t>
            </a:r>
          </a:p>
          <a:p>
            <a:r>
              <a:rPr lang="en-US" dirty="0"/>
              <a:t>R1-3 The application must provide a search bar to find people based on information in the Profile of any person (Defined in “Profile Requirements”).</a:t>
            </a:r>
          </a:p>
          <a:p>
            <a:r>
              <a:rPr lang="en-US" dirty="0"/>
              <a:t>R1-4 The application should  allow for editing or deleting the information of the People it has displayed on the page.</a:t>
            </a:r>
          </a:p>
        </p:txBody>
      </p:sp>
    </p:spTree>
    <p:extLst>
      <p:ext uri="{BB962C8B-B14F-4D97-AF65-F5344CB8AC3E}">
        <p14:creationId xmlns:p14="http://schemas.microsoft.com/office/powerpoint/2010/main" val="87996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6B99-D02A-47E9-B948-01DD0ECC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R2 – Profile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2188-1939-47B5-B553-8554A2BA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Profile is a set of information of a Person</a:t>
            </a:r>
          </a:p>
          <a:p>
            <a:r>
              <a:rPr lang="en-US" dirty="0"/>
              <a:t>Profile has the following data considered as “basic information”: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Contact Information</a:t>
            </a:r>
          </a:p>
          <a:p>
            <a:r>
              <a:rPr lang="en-US" dirty="0"/>
              <a:t>Profile also has the following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Professional Information – Education, Work Experience, Resume/Portfolio Link.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Personal Information – Short Biography, Interests and Hobbies like Movie preference, food preference, Art, Games,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[Advanced] Uploaded Information – Poems, articles, Expanded Portfolio,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7646-5CC8-4D3F-9709-3AAA56B5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R3 – Implementation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CF6F-F02E-493E-9363-2AEDF9EA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should be implemented in HTML, and CSS. </a:t>
            </a:r>
            <a:r>
              <a:rPr lang="en-US" dirty="0" err="1"/>
              <a:t>Javascript</a:t>
            </a:r>
            <a:r>
              <a:rPr lang="en-US" dirty="0"/>
              <a:t> maybe used.</a:t>
            </a:r>
          </a:p>
          <a:p>
            <a:r>
              <a:rPr lang="en-US" dirty="0"/>
              <a:t>Backend should be implemented in Python 3.</a:t>
            </a:r>
          </a:p>
          <a:p>
            <a:r>
              <a:rPr lang="en-US" dirty="0"/>
              <a:t>Database should be sqlite3.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766588D-6E33-419B-8761-6993026B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3850957"/>
            <a:ext cx="4581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WProfile</vt:lpstr>
      <vt:lpstr>Requirements R0 - What is the application?</vt:lpstr>
      <vt:lpstr>Requirements R1 – Functional Requirements</vt:lpstr>
      <vt:lpstr>Requirements R2 – Profile Requirements</vt:lpstr>
      <vt:lpstr>Requirements R3 – Implementation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WProfile</dc:title>
  <dc:creator>Madhu G (madhg)</dc:creator>
  <cp:lastModifiedBy>Madhu G (madhg)</cp:lastModifiedBy>
  <cp:revision>1</cp:revision>
  <dcterms:created xsi:type="dcterms:W3CDTF">2022-03-18T16:24:29Z</dcterms:created>
  <dcterms:modified xsi:type="dcterms:W3CDTF">2022-03-18T17:09:57Z</dcterms:modified>
</cp:coreProperties>
</file>