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Amatic SC"/>
      <p:regular r:id="rId15"/>
      <p:bold r:id="rId16"/>
    </p:embeddedFont>
    <p:embeddedFont>
      <p:font typeface="Poppi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C7E789-E32C-4757-950B-4C3DE83087B4}">
  <a:tblStyle styleId="{07C7E789-E32C-4757-950B-4C3DE83087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AmaticSC-regular.fntdata"/><Relationship Id="rId14" Type="http://schemas.openxmlformats.org/officeDocument/2006/relationships/slide" Target="slides/slide8.xml"/><Relationship Id="rId17" Type="http://schemas.openxmlformats.org/officeDocument/2006/relationships/font" Target="fonts/Poppins-regular.fntdata"/><Relationship Id="rId16" Type="http://schemas.openxmlformats.org/officeDocument/2006/relationships/font" Target="fonts/AmaticSC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Poppins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oppi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2e7517075b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32e7517075b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24aa4e752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24aa4e752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4aa4e752f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4aa4e752f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4aa4e752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4aa4e752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4aa4e752f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4aa4e752f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960bb30d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2960bb30d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4aa4e752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4aa4e752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e7517075b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e7517075b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97475" y="46000"/>
            <a:ext cx="6546524" cy="505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github.com/DeepikaMobileDeveloper" TargetMode="External"/><Relationship Id="rId4" Type="http://schemas.openxmlformats.org/officeDocument/2006/relationships/hyperlink" Target="http://linkedin.com/in/deepikakhammampati/" TargetMode="External"/><Relationship Id="rId5" Type="http://schemas.openxmlformats.org/officeDocument/2006/relationships/hyperlink" Target="http://github.com/Nidhi-Pai" TargetMode="External"/><Relationship Id="rId6" Type="http://schemas.openxmlformats.org/officeDocument/2006/relationships/hyperlink" Target="https://www.linkedin.com/in/pai-nidhi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IO_i_JgdBKH6LAvrAprSk93aUXk0sqVM/view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5143500" y="744575"/>
            <a:ext cx="4000500" cy="18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  </a:t>
            </a:r>
            <a:r>
              <a:rPr b="1" lang="en" sz="72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Brickspiration</a:t>
            </a:r>
            <a:endParaRPr sz="72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5436600" y="2688400"/>
            <a:ext cx="3414300" cy="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Amatic SC"/>
                <a:ea typeface="Amatic SC"/>
                <a:cs typeface="Amatic SC"/>
                <a:sym typeface="Amatic SC"/>
              </a:rPr>
              <a:t>Endless LEGO Creations</a:t>
            </a:r>
            <a:endParaRPr b="1" sz="32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Team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422350" y="191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{07C7E789-E32C-4757-950B-4C3DE83087B4}</a:tableStyleId>
              </a:tblPr>
              <a:tblGrid>
                <a:gridCol w="1452175"/>
                <a:gridCol w="2337525"/>
                <a:gridCol w="2337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Name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GitHub Handle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LinkedIn Handles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Deepika 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Poppins"/>
                          <a:ea typeface="Poppins"/>
                          <a:cs typeface="Poppins"/>
                          <a:sym typeface="Poppins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github.com/DeepikaMobileDeveloper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Poppins"/>
                          <a:ea typeface="Poppins"/>
                          <a:cs typeface="Poppins"/>
                          <a:sym typeface="Poppins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linkedin.com/in/deepikakhammampati/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Nidhi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Poppins"/>
                          <a:ea typeface="Poppins"/>
                          <a:cs typeface="Poppins"/>
                          <a:sym typeface="Poppins"/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github.com/Nidhi-Pai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Poppins"/>
                          <a:ea typeface="Poppins"/>
                          <a:cs typeface="Poppins"/>
                          <a:sym typeface="Poppins"/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linkedin.com/nidhi-pai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Meera 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github.com/MeeraTresa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linkedin.com/in/meera-tresa-sebastian/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What problem did we solve and why?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5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Challenge: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Repurpose LEGO sets for different builds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Goal: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Develop an AI system to suggest creative and compatible alternative builds from existing LEGO sets.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Data: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Rebrickable database (13M+ parts, 30K+ sets)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Depth-First Search to merge the dataset into the required sets+parts format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What is our solution?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AI-powered system analyzes your existing LEGO parts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Provides personalized build ideas and guides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Helps foster creativity, problem-solving skills in kids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Solution Tech Stack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Char char="●"/>
            </a:pP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Vector Database: Milvus on Zilliz Clusters</a:t>
            </a:r>
            <a:b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Char char="●"/>
            </a:pP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LLM: GROQ</a:t>
            </a:r>
            <a:b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Char char="●"/>
            </a:pP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Embeddings: Sentence Transformers</a:t>
            </a:r>
            <a:b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(all-MiniLM-L6-v2)</a:t>
            </a:r>
            <a:b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Char char="●"/>
            </a:pP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Interface: Gradio</a:t>
            </a:r>
            <a:b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Char char="●"/>
            </a:pP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Data: Rebrickable dataset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Monetization Strategy</a:t>
            </a:r>
            <a:endParaRPr b="1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6379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Freemium Model:</a:t>
            </a:r>
            <a:endParaRPr b="1"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●"/>
            </a:pPr>
            <a:r>
              <a:rPr lang="en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Offer free access with limited features or usage.</a:t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In-App Purchases:</a:t>
            </a:r>
            <a:endParaRPr b="1"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●"/>
            </a:pPr>
            <a:r>
              <a:rPr lang="en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Allow users to purchase additional features like </a:t>
            </a:r>
            <a:br>
              <a:rPr lang="en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premium tutorials, or designs.</a:t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Lego Partnerships:</a:t>
            </a:r>
            <a:endParaRPr b="1"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●"/>
            </a:pPr>
            <a:r>
              <a:rPr lang="en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Partner with Lego or other toy companies to feature </a:t>
            </a:r>
            <a:br>
              <a:rPr lang="en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branded content</a:t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User-Generated Content:</a:t>
            </a:r>
            <a:endParaRPr b="1"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●"/>
            </a:pPr>
            <a:r>
              <a:rPr lang="en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Allow users to upload and share their own Lego designs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Next Steps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Implement image generation functionality </a:t>
            </a:r>
            <a:b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for the repurposed build</a:t>
            </a:r>
            <a:b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Address roadblock of lacking the image </a:t>
            </a:r>
            <a:b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dataset for LEGO parts</a:t>
            </a:r>
            <a:b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Expand dataset coverage and </a:t>
            </a:r>
            <a:b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system capabilities</a:t>
            </a:r>
            <a:b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Find ways to scan existing lego parts </a:t>
            </a:r>
            <a:b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and propose builds</a:t>
            </a:r>
            <a:b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Demo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801700" y="1738525"/>
            <a:ext cx="518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0" name="Google Shape;100;p20" title="Screen_Recording_2025-01-25_at_5.05.12_P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43101"/>
            <a:ext cx="6100923" cy="37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