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1ABA60-BB3A-4A54-AE7A-9B27A25A3AC4}">
  <a:tblStyle styleId="{BE1ABA60-BB3A-4A54-AE7A-9B27A25A3A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4aa4e75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4aa4e75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4aa4e752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4aa4e752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4aa4e752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4aa4e752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4aa4e752f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4aa4e752f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4aa4e752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4aa4e752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[Project Name]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439500" y="12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{BE1ABA60-BB3A-4A54-AE7A-9B27A25A3AC4}</a:tableStyleId>
              </a:tblPr>
              <a:tblGrid>
                <a:gridCol w="2083125"/>
                <a:gridCol w="2083125"/>
                <a:gridCol w="2083125"/>
                <a:gridCol w="208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Email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GitHub Handle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Social Handles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LinkedIn: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X: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LinkedIn: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X: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LinkedIn: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X: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LinkedIn: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X: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LinkedIn: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X: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problem did we solve and why?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[text, images, etc.]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solution?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[text, images, etc.</a:t>
            </a:r>
            <a:br>
              <a:rPr lang="en"/>
            </a:br>
            <a:r>
              <a:rPr lang="en"/>
              <a:t>REQUIRED: Push code/notebook to GH repo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Jupyter notebook preferred]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Tech Stack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[what technologies did you use building your solution?]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[Next steps for the solution]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