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95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29-03-2024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29-Mar-24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29-Mar-24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29-Mar-24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29-Mar-24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29-Mar-24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29-Mar-24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29-Mar-24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29-Mar-24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7E18DB4A-8810-4A10-AD5C-D5E2C667F5B3}" type="datetime1">
              <a:rPr lang="en-US" smtClean="0"/>
              <a:t>29-Mar-24</a:t>
            </a:fld>
            <a:endParaRPr lang="en-US"/>
          </a:p>
        </p:txBody>
      </p:sp>
      <p:sp>
        <p:nvSpPr>
          <p:cNvPr id="1048653" name="Footer Placeholder 5"/>
          <p:cNvSpPr>
            <a:spLocks noGrp="1"/>
          </p:cNvSpPr>
          <p:nvPr>
            <p:ph type="ftr" sz="quarter" idx="11"/>
          </p:nvPr>
        </p:nvSpPr>
        <p:spPr/>
        <p:txBody>
          <a:bodyPr/>
          <a:p>
            <a:pPr algn="l"/>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3" name="TextBox 2"/>
          <p:cNvSpPr txBox="1"/>
          <p:nvPr/>
        </p:nvSpPr>
        <p:spPr>
          <a:xfrm>
            <a:off x="-329782" y="1034321"/>
            <a:ext cx="12726648" cy="4724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604" name="TextBox 3"/>
          <p:cNvSpPr txBox="1"/>
          <p:nvPr/>
        </p:nvSpPr>
        <p:spPr>
          <a:xfrm>
            <a:off x="3117529" y="4586365"/>
            <a:ext cx="7980183" cy="10312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Presentsed</a:t>
            </a:r>
            <a:r>
              <a:rPr b="1" dirty="0" sz="2000" lang="en-US">
                <a:solidFill>
                  <a:schemeClr val="accent1">
                    <a:lumMod val="75000"/>
                  </a:schemeClr>
                </a:solidFill>
                <a:latin typeface="Arial" pitchFamily="34" charset="0"/>
                <a:cs typeface="Arial" pitchFamily="34" charset="0"/>
              </a:rPr>
              <a:t> By:</a:t>
            </a:r>
          </a:p>
          <a:p>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Deepika </a:t>
            </a:r>
            <a:endParaRPr altLang="en-US" lang="zh-CN"/>
          </a:p>
          <a:p>
            <a:r>
              <a:rPr b="1" dirty="0" sz="2000" lang="en-US">
                <a:solidFill>
                  <a:schemeClr val="accent1">
                    <a:lumMod val="75000"/>
                  </a:schemeClr>
                </a:solidFill>
                <a:latin typeface="Arial"/>
                <a:cs typeface="Arial"/>
              </a:rPr>
              <a:t>Rajiv Gandhi College of Engineering</a:t>
            </a:r>
          </a:p>
          <a:p>
            <a:r>
              <a:rPr b="1" dirty="0" sz="2000" lang="en-US">
                <a:solidFill>
                  <a:schemeClr val="accent1">
                    <a:lumMod val="75000"/>
                  </a:schemeClr>
                </a:solidFill>
                <a:latin typeface="Arial"/>
                <a:cs typeface="Arial"/>
              </a:rPr>
              <a:t>BE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452403" y="1237632"/>
            <a:ext cx="11029615" cy="4673324"/>
          </a:xfrm>
        </p:spPr>
        <p:txBody>
          <a:bodyPr/>
          <a:p>
            <a:pPr indent="0" marL="0">
              <a:buNone/>
            </a:pPr>
            <a:endParaRPr dirty="0" sz="2400" lang="en-IN"/>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a:xfrm>
            <a:off x="441671" y="0"/>
            <a:ext cx="8596668" cy="86943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5" name="Content Placeholder 1"/>
          <p:cNvSpPr>
            <a:spLocks noGrp="1"/>
          </p:cNvSpPr>
          <p:nvPr>
            <p:ph idx="1"/>
          </p:nvPr>
        </p:nvSpPr>
        <p:spPr>
          <a:xfrm>
            <a:off x="0" y="912793"/>
            <a:ext cx="11613485" cy="503241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p:txBody>
          <a:bodyPr>
            <a:normAutofit/>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T.ASHOK KUMAR</cp:lastModifiedBy>
  <dcterms:created xsi:type="dcterms:W3CDTF">2021-05-25T18:50:10Z</dcterms:created>
  <dcterms:modified xsi:type="dcterms:W3CDTF">2024-04-01T05:42:00Z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9f478cb5a8794f1eb276ed5f8bd54e08</vt:lpwstr>
  </property>
</Properties>
</file>