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orldHappinessReportDashboard_16209933749690/WorldHappinessReport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CE395C-4494-4F33-9371-E2CACF6D7D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World Happiness Report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7ABF2C-2E0D-464D-83BC-1562C0BC6A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5/14/2021 12:04:39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y life expentancy" id="2" name="slide2">
            <a:extLst>
              <a:ext uri="{FF2B5EF4-FFF2-40B4-BE49-F238E27FC236}">
                <a16:creationId xmlns:a16="http://schemas.microsoft.com/office/drawing/2014/main" id="{A19CA954-43F9-442C-A004-BEB307715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37" y="0"/>
            <a:ext cx="1472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2021-05-14T12:04:45Z</dcterms:created>
  <dcterms:modified xsi:type="dcterms:W3CDTF">2021-05-14T12:04:45Z</dcterms:modified>
</cp:coreProperties>
</file>