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Deepika.R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312215956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General</a:t>
            </a:r>
            <a:endParaRPr lang="en-US" sz="2400" dirty="0"/>
          </a:p>
          <a:p>
            <a:r>
              <a:rPr lang="en-US" sz="2400" dirty="0" smtClean="0"/>
              <a:t>COLLEGE : Shri </a:t>
            </a:r>
            <a:r>
              <a:rPr lang="en-US" sz="2400" dirty="0" err="1" smtClean="0"/>
              <a:t>Shankarlal</a:t>
            </a:r>
            <a:r>
              <a:rPr lang="en-US" sz="2400" dirty="0" smtClean="0"/>
              <a:t> </a:t>
            </a:r>
            <a:r>
              <a:rPr lang="en-US" sz="2400" dirty="0" err="1" smtClean="0"/>
              <a:t>Sundarbai</a:t>
            </a:r>
            <a:r>
              <a:rPr lang="en-US" sz="2400" dirty="0" smtClean="0"/>
              <a:t> </a:t>
            </a:r>
            <a:r>
              <a:rPr lang="en-US" sz="2400" dirty="0" err="1" smtClean="0"/>
              <a:t>Shasun</a:t>
            </a:r>
            <a:r>
              <a:rPr lang="en-US" sz="2400" dirty="0" smtClean="0"/>
              <a:t> Jain College For 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666875" y="1676400"/>
            <a:ext cx="2743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000" dirty="0"/>
              <a:t>YOU can add 3D models to your presentation by inserting them from a model you find or by downloading 3D models </a:t>
            </a:r>
            <a:r>
              <a:rPr lang="en-IN" altLang="en-US" sz="2000" dirty="0" err="1"/>
              <a:t>freom</a:t>
            </a:r>
            <a:r>
              <a:rPr lang="en-IN" altLang="en-US" sz="2000" dirty="0"/>
              <a:t> a website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8424" y="1678390"/>
            <a:ext cx="3648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400" dirty="0"/>
              <a:t>OUR annual </a:t>
            </a:r>
            <a:r>
              <a:rPr lang="en-IN" altLang="en-US" sz="2400" dirty="0" err="1"/>
              <a:t>unmimited</a:t>
            </a:r>
            <a:r>
              <a:rPr lang="en-IN" altLang="en-US" sz="2400" dirty="0"/>
              <a:t> plan let you download unlimited content from </a:t>
            </a:r>
            <a:r>
              <a:rPr lang="en-IN" altLang="en-US" sz="2400" dirty="0" err="1"/>
              <a:t>slidemodel.save</a:t>
            </a:r>
            <a:r>
              <a:rPr lang="en-IN" altLang="en-US" sz="2400" dirty="0"/>
              <a:t> hours of manual work and use awesome slide designs in your next presentation 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335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 dirty="0"/>
              <a:t>The conclusion in a </a:t>
            </a:r>
            <a:r>
              <a:rPr lang="en-IN" altLang="en-US" sz="2400" dirty="0" err="1"/>
              <a:t>powerpoint</a:t>
            </a:r>
            <a:r>
              <a:rPr lang="en-IN" altLang="en-US" sz="2400" dirty="0"/>
              <a:t> presentation is the final section that summarizes the main </a:t>
            </a:r>
            <a:r>
              <a:rPr lang="en-IN" altLang="en-US" sz="2400" dirty="0" err="1"/>
              <a:t>points,reiterates</a:t>
            </a:r>
            <a:r>
              <a:rPr lang="en-IN" altLang="en-US" sz="2400" dirty="0"/>
              <a:t> the key </a:t>
            </a:r>
            <a:r>
              <a:rPr lang="en-IN" altLang="en-US" sz="2400" dirty="0" err="1"/>
              <a:t>takeaways,and</a:t>
            </a:r>
            <a:r>
              <a:rPr lang="en-IN" altLang="en-US" sz="2400" dirty="0"/>
              <a:t> brings the presentation to a close 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783506" y="3147812"/>
            <a:ext cx="6367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000" dirty="0" smtClean="0"/>
              <a:t>The </a:t>
            </a:r>
            <a:r>
              <a:rPr lang="en-IN" altLang="en-US" sz="2000" dirty="0" err="1" smtClean="0"/>
              <a:t>Mutal</a:t>
            </a:r>
            <a:r>
              <a:rPr lang="en-IN" altLang="en-US" sz="2000" dirty="0" smtClean="0"/>
              <a:t> Of </a:t>
            </a:r>
            <a:r>
              <a:rPr lang="en-IN" altLang="en-US" sz="2000" dirty="0" err="1" smtClean="0"/>
              <a:t>Stament</a:t>
            </a:r>
            <a:r>
              <a:rPr lang="en-IN" altLang="en-US" sz="2000" dirty="0" smtClean="0"/>
              <a:t> In Data Analysis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also know as workforce analytics or people analytics ‘is the process of </a:t>
            </a:r>
            <a:r>
              <a:rPr lang="en-IN" alt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collecting;storing;and</a:t>
            </a:r>
            <a:r>
              <a:rPr lang="en-IN" alt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alt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to improve the performance of a work </a:t>
            </a:r>
            <a:r>
              <a:rPr lang="en-IN" alt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help business make informed decisions about employee </a:t>
            </a:r>
            <a:r>
              <a:rPr lang="en-IN" alt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management;hiring;and</a:t>
            </a:r>
            <a:r>
              <a:rPr lang="en-IN" alt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retention 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335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altLang="en-US" sz="2400" dirty="0"/>
              <a:t>The bottom  line An </a:t>
            </a:r>
            <a:r>
              <a:rPr lang="en-IN" altLang="en-US" sz="2400" dirty="0" err="1"/>
              <a:t>endv</a:t>
            </a:r>
            <a:r>
              <a:rPr lang="en-IN" altLang="en-US" sz="2400" dirty="0"/>
              <a:t> user is the person that </a:t>
            </a:r>
          </a:p>
          <a:p>
            <a:pPr marL="514350" indent="-514350">
              <a:buFont typeface="+mj-lt"/>
              <a:buAutoNum type="arabicPeriod"/>
            </a:pPr>
            <a:r>
              <a:rPr lang="en-IN" altLang="en-US" sz="2400" dirty="0"/>
              <a:t>End users often possess some degree of familiarity with the technology used in products they buy.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828836"/>
            <a:ext cx="36480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altLang="en-US" sz="2400" dirty="0"/>
              <a:t>A VALUE preposition is a statement that clearly identifies the benefits </a:t>
            </a:r>
          </a:p>
          <a:p>
            <a:pPr marL="457200" indent="-457200">
              <a:buFont typeface="+mj-lt"/>
              <a:buAutoNum type="arabicParenR"/>
            </a:pPr>
            <a:r>
              <a:rPr lang="en-IN" altLang="en-US" sz="2400" dirty="0"/>
              <a:t>A </a:t>
            </a:r>
            <a:r>
              <a:rPr lang="en-IN" altLang="en-US" sz="2400" dirty="0" err="1"/>
              <a:t>companys</a:t>
            </a:r>
            <a:r>
              <a:rPr lang="en-IN" altLang="en-US" sz="2400" dirty="0"/>
              <a:t> products and services will deliver to customers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676400"/>
            <a:ext cx="2667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altLang="en-US" sz="2000" dirty="0"/>
              <a:t>A  data set [or dataset] is a collection of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altLang="en-US" sz="2000" dirty="0"/>
              <a:t>In the case of tabular </a:t>
            </a:r>
            <a:r>
              <a:rPr lang="en-IN" altLang="en-US" sz="2000" dirty="0" err="1"/>
              <a:t>data;a</a:t>
            </a:r>
            <a:r>
              <a:rPr lang="en-IN" altLang="en-US" sz="2000" dirty="0"/>
              <a:t> data set corresponds to one or more database tables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altLang="en-US" sz="2000" dirty="0"/>
              <a:t>A row corresponds to a given record of the data set in question</a:t>
            </a: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There are multiple matches for ‘’the wow in our solution;’’including a framework for team collaboration and a customer experience that exceeds expectations</a:t>
            </a:r>
            <a:endParaRPr lang="en-I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328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MADHUMITHA</cp:lastModifiedBy>
  <cp:revision>15</cp:revision>
  <dcterms:created xsi:type="dcterms:W3CDTF">2024-03-29T15:07:22Z</dcterms:created>
  <dcterms:modified xsi:type="dcterms:W3CDTF">2024-11-06T13:35:26Z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