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1908" y="2838399"/>
            <a:ext cx="1010818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88516" y="2028190"/>
            <a:ext cx="2914650" cy="3707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481572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4624" y="147573"/>
            <a:ext cx="16827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720" y="1431797"/>
            <a:ext cx="9782810" cy="3864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367009" y="6574303"/>
            <a:ext cx="81089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90070" y="6559759"/>
            <a:ext cx="287020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Relationship Id="rId4" Type="http://schemas.openxmlformats.org/officeDocument/2006/relationships/image" Target="../media/image4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Relationship Id="rId4" Type="http://schemas.openxmlformats.org/officeDocument/2006/relationships/image" Target="../media/image49.jpg"/><Relationship Id="rId5" Type="http://schemas.openxmlformats.org/officeDocument/2006/relationships/image" Target="../media/image50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hyperlink" Target="https://creativecommons.org/licenses/by-nc-sa/3.0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hyperlink" Target="http://gestiodeprojectes.blogspot.com/2006/05/treballar-per-objectius.html" TargetMode="External"/><Relationship Id="rId4" Type="http://schemas.openxmlformats.org/officeDocument/2006/relationships/hyperlink" Target="https://creativecommons.org/licenses/by-nc-sa/3.0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5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9.png"/><Relationship Id="rId3" Type="http://schemas.openxmlformats.org/officeDocument/2006/relationships/hyperlink" Target="https://creativecommons.org/licenses/by/3.0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Relationship Id="rId4" Type="http://schemas.openxmlformats.org/officeDocument/2006/relationships/image" Target="../media/image62.jpg"/><Relationship Id="rId5" Type="http://schemas.openxmlformats.org/officeDocument/2006/relationships/image" Target="../media/image63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jpg"/><Relationship Id="rId3" Type="http://schemas.openxmlformats.org/officeDocument/2006/relationships/image" Target="../media/image74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Relationship Id="rId3" Type="http://schemas.openxmlformats.org/officeDocument/2006/relationships/image" Target="../media/image78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73365"/>
              <a:ext cx="2514599" cy="4846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481571"/>
              <a:ext cx="12192000" cy="378460"/>
            </a:xfrm>
            <a:custGeom>
              <a:avLst/>
              <a:gdLst/>
              <a:ahLst/>
              <a:cxnLst/>
              <a:rect l="l" t="t" r="r" b="b"/>
              <a:pathLst>
                <a:path w="12192000" h="378459">
                  <a:moveTo>
                    <a:pt x="12192000" y="376428"/>
                  </a:moveTo>
                  <a:lnTo>
                    <a:pt x="12166029" y="375793"/>
                  </a:lnTo>
                  <a:lnTo>
                    <a:pt x="7652004" y="0"/>
                  </a:lnTo>
                  <a:lnTo>
                    <a:pt x="130975" y="371487"/>
                  </a:lnTo>
                  <a:lnTo>
                    <a:pt x="0" y="376428"/>
                  </a:lnTo>
                  <a:lnTo>
                    <a:pt x="30848" y="376428"/>
                  </a:lnTo>
                  <a:lnTo>
                    <a:pt x="0" y="377952"/>
                  </a:lnTo>
                  <a:lnTo>
                    <a:pt x="12192000" y="377952"/>
                  </a:lnTo>
                  <a:lnTo>
                    <a:pt x="12173687" y="376428"/>
                  </a:lnTo>
                  <a:lnTo>
                    <a:pt x="12192000" y="376428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9740" y="354838"/>
            <a:ext cx="735838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omic Sans MS"/>
                <a:cs typeface="Comic Sans MS"/>
              </a:rPr>
              <a:t>Escort – </a:t>
            </a:r>
            <a:r>
              <a:rPr dirty="0" sz="3200" spc="-5">
                <a:latin typeface="Comic Sans MS"/>
                <a:cs typeface="Comic Sans MS"/>
              </a:rPr>
              <a:t>University </a:t>
            </a:r>
            <a:r>
              <a:rPr dirty="0" sz="3200">
                <a:latin typeface="Comic Sans MS"/>
                <a:cs typeface="Comic Sans MS"/>
              </a:rPr>
              <a:t>Students </a:t>
            </a:r>
            <a:r>
              <a:rPr dirty="0" sz="3200" spc="-5">
                <a:latin typeface="Comic Sans MS"/>
                <a:cs typeface="Comic Sans MS"/>
              </a:rPr>
              <a:t>Guidance  System based on</a:t>
            </a:r>
            <a:r>
              <a:rPr dirty="0" sz="3200" spc="-10">
                <a:latin typeface="Comic Sans MS"/>
                <a:cs typeface="Comic Sans MS"/>
              </a:rPr>
              <a:t> </a:t>
            </a:r>
            <a:r>
              <a:rPr dirty="0" sz="3200">
                <a:latin typeface="Comic Sans MS"/>
                <a:cs typeface="Comic Sans MS"/>
              </a:rPr>
              <a:t>NLP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38409" y="316738"/>
            <a:ext cx="18681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2022-179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9475" y="1676400"/>
            <a:ext cx="5184140" cy="5181600"/>
            <a:chOff x="379475" y="1676400"/>
            <a:chExt cx="5184140" cy="5181600"/>
          </a:xfrm>
        </p:grpSpPr>
        <p:sp>
          <p:nvSpPr>
            <p:cNvPr id="9" name="object 9"/>
            <p:cNvSpPr/>
            <p:nvPr/>
          </p:nvSpPr>
          <p:spPr>
            <a:xfrm>
              <a:off x="441959" y="3477767"/>
              <a:ext cx="2466593" cy="18402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199" y="1676400"/>
              <a:ext cx="2438400" cy="1812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29455" y="5135876"/>
              <a:ext cx="1533905" cy="1686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44696" y="3488435"/>
              <a:ext cx="1505712" cy="1658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9475" y="5888735"/>
              <a:ext cx="2529078" cy="9692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4715" y="4241292"/>
              <a:ext cx="2500884" cy="1658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9709" y="6572459"/>
            <a:ext cx="135890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4"/>
              </a:lnSpc>
              <a:tabLst>
                <a:tab pos="1148080" algn="l"/>
              </a:tabLst>
            </a:pPr>
            <a:r>
              <a:rPr dirty="0" baseline="4629" sz="1800" spc="-7" b="1">
                <a:latin typeface="Caladea"/>
                <a:cs typeface="Caladea"/>
              </a:rPr>
              <a:t>1</a:t>
            </a:r>
            <a:r>
              <a:rPr dirty="0" baseline="4629" sz="1800" spc="-15" b="1">
                <a:latin typeface="Caladea"/>
                <a:cs typeface="Caladea"/>
              </a:rPr>
              <a:t>1</a:t>
            </a:r>
            <a:r>
              <a:rPr dirty="0" baseline="4629" sz="1800" b="1">
                <a:latin typeface="Caladea"/>
                <a:cs typeface="Caladea"/>
              </a:rPr>
              <a:t>/</a:t>
            </a:r>
            <a:r>
              <a:rPr dirty="0" baseline="4629" sz="1800" spc="-7" b="1">
                <a:latin typeface="Caladea"/>
                <a:cs typeface="Caladea"/>
              </a:rPr>
              <a:t>7</a:t>
            </a:r>
            <a:r>
              <a:rPr dirty="0" baseline="4629" sz="1800" b="1">
                <a:latin typeface="Caladea"/>
                <a:cs typeface="Caladea"/>
              </a:rPr>
              <a:t>/</a:t>
            </a:r>
            <a:r>
              <a:rPr dirty="0" baseline="4629" sz="1800" spc="-7" b="1">
                <a:latin typeface="Caladea"/>
                <a:cs typeface="Caladea"/>
              </a:rPr>
              <a:t>2</a:t>
            </a:r>
            <a:r>
              <a:rPr dirty="0" baseline="4629" sz="1800" spc="-15" b="1">
                <a:latin typeface="Caladea"/>
                <a:cs typeface="Caladea"/>
              </a:rPr>
              <a:t>0</a:t>
            </a:r>
            <a:r>
              <a:rPr dirty="0" baseline="4629" sz="1800" spc="-7" b="1">
                <a:latin typeface="Caladea"/>
                <a:cs typeface="Caladea"/>
              </a:rPr>
              <a:t>2</a:t>
            </a:r>
            <a:r>
              <a:rPr dirty="0" baseline="4629" sz="1800" b="1">
                <a:latin typeface="Caladea"/>
                <a:cs typeface="Caladea"/>
              </a:rPr>
              <a:t>2</a:t>
            </a:r>
            <a:r>
              <a:rPr dirty="0" baseline="4629" sz="1800" b="1">
                <a:latin typeface="Caladea"/>
                <a:cs typeface="Caladea"/>
              </a:rPr>
              <a:t>	</a:t>
            </a:r>
            <a:r>
              <a:rPr dirty="0" sz="1400" spc="-5" b="1">
                <a:latin typeface="Caladea"/>
                <a:cs typeface="Caladea"/>
              </a:rPr>
              <a:t>10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20383"/>
            <a:ext cx="4201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9390" algn="l"/>
                <a:tab pos="1694814" algn="l"/>
                <a:tab pos="2936240" algn="l"/>
                <a:tab pos="3161665" algn="l"/>
              </a:tabLst>
            </a:pPr>
            <a:r>
              <a:rPr dirty="0" sz="1800" spc="-5" b="1">
                <a:latin typeface="Caladea"/>
                <a:cs typeface="Caladea"/>
              </a:rPr>
              <a:t>IT19148632	</a:t>
            </a:r>
            <a:r>
              <a:rPr dirty="0" sz="1800">
                <a:latin typeface="Caladea"/>
                <a:cs typeface="Caladea"/>
              </a:rPr>
              <a:t>|	</a:t>
            </a: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72028"/>
            <a:ext cx="1315211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44100" y="4876799"/>
            <a:ext cx="1981200" cy="1981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8334" y="340486"/>
          <a:ext cx="10691495" cy="5885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45"/>
                <a:gridCol w="2755900"/>
                <a:gridCol w="2616200"/>
                <a:gridCol w="2743835"/>
              </a:tblGrid>
              <a:tr h="978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aladea"/>
                          <a:cs typeface="Caladea"/>
                        </a:rPr>
                        <a:t>Steps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dirty="0" sz="1800" spc="-15" b="1">
                          <a:latin typeface="Caladea"/>
                          <a:cs typeface="Caladea"/>
                        </a:rPr>
                        <a:t>Technologies</a:t>
                      </a:r>
                      <a:r>
                        <a:rPr dirty="0" sz="1800" spc="-2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 b="1">
                          <a:latin typeface="Caladea"/>
                          <a:cs typeface="Caladea"/>
                        </a:rPr>
                        <a:t>Required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dirty="0" sz="1800" spc="-15" b="1">
                          <a:latin typeface="Caladea"/>
                          <a:cs typeface="Caladea"/>
                        </a:rPr>
                        <a:t>Rules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&amp;</a:t>
                      </a:r>
                      <a:r>
                        <a:rPr dirty="0" sz="1800" spc="-1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 b="1">
                          <a:latin typeface="Caladea"/>
                          <a:cs typeface="Caladea"/>
                        </a:rPr>
                        <a:t>Algorithms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800" spc="-40" b="1">
                          <a:latin typeface="Caladea"/>
                          <a:cs typeface="Caladea"/>
                        </a:rPr>
                        <a:t>Tools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</a:tr>
              <a:tr h="978788">
                <a:tc>
                  <a:txBody>
                    <a:bodyPr/>
                    <a:lstStyle/>
                    <a:p>
                      <a:pPr algn="just" marL="91440" marR="2952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Gather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administration  related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questions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and 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find solutions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Questionnaire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-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Google</a:t>
                      </a:r>
                      <a:r>
                        <a:rPr dirty="0" sz="1800" spc="-3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form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WhatsApp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8788">
                <a:tc>
                  <a:txBody>
                    <a:bodyPr/>
                    <a:lstStyle/>
                    <a:p>
                      <a:pPr marL="91440" marR="11309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Pre-process  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r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equi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r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ements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328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Natural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Language  Processing</a:t>
                      </a:r>
                      <a:r>
                        <a:rPr dirty="0" sz="1800" spc="-5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(NLP)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40">
                          <a:latin typeface="Caladea"/>
                          <a:cs typeface="Caladea"/>
                        </a:rPr>
                        <a:t>NLTK,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20">
                          <a:latin typeface="Caladea"/>
                          <a:cs typeface="Caladea"/>
                        </a:rPr>
                        <a:t>Keras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778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Visual Studio</a:t>
                      </a:r>
                      <a:r>
                        <a:rPr dirty="0" sz="1800" spc="-6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Code, 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Flask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89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>
                          <a:latin typeface="Caladea"/>
                          <a:cs typeface="Caladea"/>
                        </a:rPr>
                        <a:t>Train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the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 model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40">
                          <a:latin typeface="Caladea"/>
                          <a:cs typeface="Caladea"/>
                        </a:rPr>
                        <a:t>NLTK, </a:t>
                      </a:r>
                      <a:r>
                        <a:rPr dirty="0" sz="1800" spc="-20">
                          <a:latin typeface="Caladea"/>
                          <a:cs typeface="Caladea"/>
                        </a:rPr>
                        <a:t>Keras,</a:t>
                      </a:r>
                      <a:r>
                        <a:rPr dirty="0" sz="1800" spc="5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Pandas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40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Tokenization  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Tagging 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Lemmatization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841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Visual Studio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Code, 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Flask, </a:t>
                      </a:r>
                      <a:r>
                        <a:rPr dirty="0" sz="1800" spc="-40">
                          <a:latin typeface="Caladea"/>
                          <a:cs typeface="Caladea"/>
                        </a:rPr>
                        <a:t>NLTK,</a:t>
                      </a:r>
                      <a:r>
                        <a:rPr dirty="0" sz="1800" spc="-4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Matplotlib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8789">
                <a:tc>
                  <a:txBody>
                    <a:bodyPr/>
                    <a:lstStyle/>
                    <a:p>
                      <a:pPr marL="91440" marR="922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0">
                          <a:latin typeface="Caladea"/>
                          <a:cs typeface="Caladea"/>
                        </a:rPr>
                        <a:t>Give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answers</a:t>
                      </a:r>
                      <a:r>
                        <a:rPr dirty="0" sz="1800" spc="-5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to  questions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Natural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Language  Processing (NLP),</a:t>
                      </a:r>
                      <a:r>
                        <a:rPr dirty="0" sz="1800" spc="-7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Numpy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Lemmatization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Python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libraries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87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Front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end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development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JavaScript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framework</a:t>
                      </a:r>
                      <a:r>
                        <a:rPr dirty="0" sz="1800" spc="3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260">
                          <a:latin typeface="Georgia"/>
                          <a:cs typeface="Georgia"/>
                        </a:rPr>
                        <a:t>–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React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JS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HTML,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CSS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Material</a:t>
                      </a:r>
                      <a:r>
                        <a:rPr dirty="0" sz="1800" spc="-2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UI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Visual Studio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Code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adea"/>
                <a:cs typeface="Caladea"/>
              </a:rPr>
              <a:t>11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1576" y="6520383"/>
            <a:ext cx="4201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9390" algn="l"/>
                <a:tab pos="1694814" algn="l"/>
                <a:tab pos="2936240" algn="l"/>
                <a:tab pos="3161665" algn="l"/>
              </a:tabLst>
            </a:pPr>
            <a:r>
              <a:rPr dirty="0" sz="1800" spc="-5" b="1">
                <a:latin typeface="Caladea"/>
                <a:cs typeface="Caladea"/>
              </a:rPr>
              <a:t>IT19148632	</a:t>
            </a:r>
            <a:r>
              <a:rPr dirty="0" sz="1800">
                <a:latin typeface="Caladea"/>
                <a:cs typeface="Caladea"/>
              </a:rPr>
              <a:t>|	</a:t>
            </a: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49241" y="192785"/>
            <a:ext cx="32835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  <a:latin typeface="Carlito"/>
                <a:cs typeface="Carlito"/>
              </a:rPr>
              <a:t>Completion </a:t>
            </a:r>
            <a:r>
              <a:rPr dirty="0" sz="2400">
                <a:solidFill>
                  <a:srgbClr val="000000"/>
                </a:solidFill>
                <a:latin typeface="Carlito"/>
                <a:cs typeface="Carlito"/>
              </a:rPr>
              <a:t>of </a:t>
            </a:r>
            <a:r>
              <a:rPr dirty="0" sz="2400" spc="-5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dirty="0" sz="2400" spc="-9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Carlito"/>
                <a:cs typeface="Carlito"/>
              </a:rPr>
              <a:t>project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7166" y="911466"/>
            <a:ext cx="8160229" cy="4760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adea"/>
                <a:cs typeface="Caladea"/>
              </a:rPr>
              <a:t>12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19937" y="451358"/>
            <a:ext cx="5461635" cy="5026025"/>
            <a:chOff x="519937" y="451358"/>
            <a:chExt cx="5461635" cy="5026025"/>
          </a:xfrm>
        </p:grpSpPr>
        <p:sp>
          <p:nvSpPr>
            <p:cNvPr id="7" name="object 7"/>
            <p:cNvSpPr/>
            <p:nvPr/>
          </p:nvSpPr>
          <p:spPr>
            <a:xfrm>
              <a:off x="532637" y="776605"/>
              <a:ext cx="1250315" cy="4688205"/>
            </a:xfrm>
            <a:custGeom>
              <a:avLst/>
              <a:gdLst/>
              <a:ahLst/>
              <a:cxnLst/>
              <a:rect l="l" t="t" r="r" b="b"/>
              <a:pathLst>
                <a:path w="1250314" h="4688205">
                  <a:moveTo>
                    <a:pt x="1250061" y="0"/>
                  </a:moveTo>
                  <a:lnTo>
                    <a:pt x="937514" y="0"/>
                  </a:lnTo>
                  <a:lnTo>
                    <a:pt x="888154" y="7967"/>
                  </a:lnTo>
                  <a:lnTo>
                    <a:pt x="845275" y="30150"/>
                  </a:lnTo>
                  <a:lnTo>
                    <a:pt x="811454" y="63971"/>
                  </a:lnTo>
                  <a:lnTo>
                    <a:pt x="789271" y="106850"/>
                  </a:lnTo>
                  <a:lnTo>
                    <a:pt x="781304" y="156210"/>
                  </a:lnTo>
                  <a:lnTo>
                    <a:pt x="789271" y="205631"/>
                  </a:lnTo>
                  <a:lnTo>
                    <a:pt x="811454" y="248548"/>
                  </a:lnTo>
                  <a:lnTo>
                    <a:pt x="845275" y="282388"/>
                  </a:lnTo>
                  <a:lnTo>
                    <a:pt x="888154" y="304578"/>
                  </a:lnTo>
                  <a:lnTo>
                    <a:pt x="937514" y="312547"/>
                  </a:lnTo>
                  <a:lnTo>
                    <a:pt x="983694" y="309157"/>
                  </a:lnTo>
                  <a:lnTo>
                    <a:pt x="1027773" y="299312"/>
                  </a:lnTo>
                  <a:lnTo>
                    <a:pt x="1069266" y="283494"/>
                  </a:lnTo>
                  <a:lnTo>
                    <a:pt x="1107689" y="262188"/>
                  </a:lnTo>
                  <a:lnTo>
                    <a:pt x="1142558" y="235877"/>
                  </a:lnTo>
                  <a:lnTo>
                    <a:pt x="1173391" y="205044"/>
                  </a:lnTo>
                  <a:lnTo>
                    <a:pt x="1199702" y="170175"/>
                  </a:lnTo>
                  <a:lnTo>
                    <a:pt x="1221008" y="131752"/>
                  </a:lnTo>
                  <a:lnTo>
                    <a:pt x="1236826" y="90259"/>
                  </a:lnTo>
                  <a:lnTo>
                    <a:pt x="1246671" y="46180"/>
                  </a:lnTo>
                  <a:lnTo>
                    <a:pt x="1250061" y="0"/>
                  </a:lnTo>
                  <a:close/>
                </a:path>
                <a:path w="1250314" h="4688205">
                  <a:moveTo>
                    <a:pt x="312508" y="4062603"/>
                  </a:moveTo>
                  <a:lnTo>
                    <a:pt x="266328" y="4065992"/>
                  </a:lnTo>
                  <a:lnTo>
                    <a:pt x="222252" y="4075837"/>
                  </a:lnTo>
                  <a:lnTo>
                    <a:pt x="180763" y="4091655"/>
                  </a:lnTo>
                  <a:lnTo>
                    <a:pt x="142344" y="4112961"/>
                  </a:lnTo>
                  <a:lnTo>
                    <a:pt x="107480" y="4139272"/>
                  </a:lnTo>
                  <a:lnTo>
                    <a:pt x="76653" y="4170105"/>
                  </a:lnTo>
                  <a:lnTo>
                    <a:pt x="50347" y="4204974"/>
                  </a:lnTo>
                  <a:lnTo>
                    <a:pt x="29045" y="4243397"/>
                  </a:lnTo>
                  <a:lnTo>
                    <a:pt x="13231" y="4284890"/>
                  </a:lnTo>
                  <a:lnTo>
                    <a:pt x="3388" y="4328969"/>
                  </a:lnTo>
                  <a:lnTo>
                    <a:pt x="0" y="4375150"/>
                  </a:lnTo>
                  <a:lnTo>
                    <a:pt x="3388" y="4421330"/>
                  </a:lnTo>
                  <a:lnTo>
                    <a:pt x="13231" y="4465409"/>
                  </a:lnTo>
                  <a:lnTo>
                    <a:pt x="29045" y="4506902"/>
                  </a:lnTo>
                  <a:lnTo>
                    <a:pt x="50347" y="4545325"/>
                  </a:lnTo>
                  <a:lnTo>
                    <a:pt x="76653" y="4580194"/>
                  </a:lnTo>
                  <a:lnTo>
                    <a:pt x="107480" y="4611027"/>
                  </a:lnTo>
                  <a:lnTo>
                    <a:pt x="142344" y="4637338"/>
                  </a:lnTo>
                  <a:lnTo>
                    <a:pt x="180763" y="4658644"/>
                  </a:lnTo>
                  <a:lnTo>
                    <a:pt x="222252" y="4674462"/>
                  </a:lnTo>
                  <a:lnTo>
                    <a:pt x="266328" y="4684307"/>
                  </a:lnTo>
                  <a:lnTo>
                    <a:pt x="312508" y="4687697"/>
                  </a:lnTo>
                  <a:lnTo>
                    <a:pt x="358692" y="4684307"/>
                  </a:lnTo>
                  <a:lnTo>
                    <a:pt x="402771" y="4674462"/>
                  </a:lnTo>
                  <a:lnTo>
                    <a:pt x="444262" y="4658644"/>
                  </a:lnTo>
                  <a:lnTo>
                    <a:pt x="482682" y="4637338"/>
                  </a:lnTo>
                  <a:lnTo>
                    <a:pt x="517547" y="4611027"/>
                  </a:lnTo>
                  <a:lnTo>
                    <a:pt x="548375" y="4580194"/>
                  </a:lnTo>
                  <a:lnTo>
                    <a:pt x="574682" y="4545325"/>
                  </a:lnTo>
                  <a:lnTo>
                    <a:pt x="595984" y="4506902"/>
                  </a:lnTo>
                  <a:lnTo>
                    <a:pt x="611799" y="4465409"/>
                  </a:lnTo>
                  <a:lnTo>
                    <a:pt x="621642" y="4421330"/>
                  </a:lnTo>
                  <a:lnTo>
                    <a:pt x="625030" y="4375150"/>
                  </a:lnTo>
                  <a:lnTo>
                    <a:pt x="312508" y="4375150"/>
                  </a:lnTo>
                  <a:lnTo>
                    <a:pt x="361897" y="4367182"/>
                  </a:lnTo>
                  <a:lnTo>
                    <a:pt x="404792" y="4344999"/>
                  </a:lnTo>
                  <a:lnTo>
                    <a:pt x="438619" y="4311178"/>
                  </a:lnTo>
                  <a:lnTo>
                    <a:pt x="460803" y="4268299"/>
                  </a:lnTo>
                  <a:lnTo>
                    <a:pt x="468769" y="4218940"/>
                  </a:lnTo>
                  <a:lnTo>
                    <a:pt x="460803" y="4169518"/>
                  </a:lnTo>
                  <a:lnTo>
                    <a:pt x="438619" y="4126601"/>
                  </a:lnTo>
                  <a:lnTo>
                    <a:pt x="404792" y="4092761"/>
                  </a:lnTo>
                  <a:lnTo>
                    <a:pt x="361897" y="4070571"/>
                  </a:lnTo>
                  <a:lnTo>
                    <a:pt x="312508" y="4062603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2637" y="464058"/>
              <a:ext cx="5436235" cy="5000625"/>
            </a:xfrm>
            <a:custGeom>
              <a:avLst/>
              <a:gdLst/>
              <a:ahLst/>
              <a:cxnLst/>
              <a:rect l="l" t="t" r="r" b="b"/>
              <a:pathLst>
                <a:path w="5436235" h="5000625">
                  <a:moveTo>
                    <a:pt x="625030" y="4375277"/>
                  </a:moveTo>
                  <a:lnTo>
                    <a:pt x="625030" y="312546"/>
                  </a:lnTo>
                  <a:lnTo>
                    <a:pt x="628418" y="266366"/>
                  </a:lnTo>
                  <a:lnTo>
                    <a:pt x="638259" y="222287"/>
                  </a:lnTo>
                  <a:lnTo>
                    <a:pt x="654071" y="180794"/>
                  </a:lnTo>
                  <a:lnTo>
                    <a:pt x="675370" y="142371"/>
                  </a:lnTo>
                  <a:lnTo>
                    <a:pt x="701672" y="107502"/>
                  </a:lnTo>
                  <a:lnTo>
                    <a:pt x="732496" y="76669"/>
                  </a:lnTo>
                  <a:lnTo>
                    <a:pt x="767357" y="50358"/>
                  </a:lnTo>
                  <a:lnTo>
                    <a:pt x="805773" y="29052"/>
                  </a:lnTo>
                  <a:lnTo>
                    <a:pt x="847259" y="13234"/>
                  </a:lnTo>
                  <a:lnTo>
                    <a:pt x="891334" y="3389"/>
                  </a:lnTo>
                  <a:lnTo>
                    <a:pt x="937514" y="0"/>
                  </a:lnTo>
                  <a:lnTo>
                    <a:pt x="5123561" y="0"/>
                  </a:lnTo>
                  <a:lnTo>
                    <a:pt x="5169741" y="3389"/>
                  </a:lnTo>
                  <a:lnTo>
                    <a:pt x="5213820" y="13234"/>
                  </a:lnTo>
                  <a:lnTo>
                    <a:pt x="5255313" y="29052"/>
                  </a:lnTo>
                  <a:lnTo>
                    <a:pt x="5293736" y="50358"/>
                  </a:lnTo>
                  <a:lnTo>
                    <a:pt x="5328605" y="76669"/>
                  </a:lnTo>
                  <a:lnTo>
                    <a:pt x="5359438" y="107502"/>
                  </a:lnTo>
                  <a:lnTo>
                    <a:pt x="5385749" y="142371"/>
                  </a:lnTo>
                  <a:lnTo>
                    <a:pt x="5407055" y="180794"/>
                  </a:lnTo>
                  <a:lnTo>
                    <a:pt x="5422873" y="222287"/>
                  </a:lnTo>
                  <a:lnTo>
                    <a:pt x="5432718" y="266366"/>
                  </a:lnTo>
                  <a:lnTo>
                    <a:pt x="5436108" y="312546"/>
                  </a:lnTo>
                  <a:lnTo>
                    <a:pt x="5432718" y="358727"/>
                  </a:lnTo>
                  <a:lnTo>
                    <a:pt x="5422873" y="402806"/>
                  </a:lnTo>
                  <a:lnTo>
                    <a:pt x="5407055" y="444299"/>
                  </a:lnTo>
                  <a:lnTo>
                    <a:pt x="5385749" y="482722"/>
                  </a:lnTo>
                  <a:lnTo>
                    <a:pt x="5359438" y="517591"/>
                  </a:lnTo>
                  <a:lnTo>
                    <a:pt x="5328605" y="548424"/>
                  </a:lnTo>
                  <a:lnTo>
                    <a:pt x="5293736" y="574735"/>
                  </a:lnTo>
                  <a:lnTo>
                    <a:pt x="5255313" y="596041"/>
                  </a:lnTo>
                  <a:lnTo>
                    <a:pt x="5213820" y="611859"/>
                  </a:lnTo>
                  <a:lnTo>
                    <a:pt x="5169741" y="621704"/>
                  </a:lnTo>
                  <a:lnTo>
                    <a:pt x="5123561" y="625093"/>
                  </a:lnTo>
                  <a:lnTo>
                    <a:pt x="4811141" y="624966"/>
                  </a:lnTo>
                  <a:lnTo>
                    <a:pt x="4811141" y="4687697"/>
                  </a:lnTo>
                  <a:lnTo>
                    <a:pt x="4807751" y="4733877"/>
                  </a:lnTo>
                  <a:lnTo>
                    <a:pt x="4797906" y="4777956"/>
                  </a:lnTo>
                  <a:lnTo>
                    <a:pt x="4782088" y="4819449"/>
                  </a:lnTo>
                  <a:lnTo>
                    <a:pt x="4760782" y="4857872"/>
                  </a:lnTo>
                  <a:lnTo>
                    <a:pt x="4734471" y="4892741"/>
                  </a:lnTo>
                  <a:lnTo>
                    <a:pt x="4703638" y="4923574"/>
                  </a:lnTo>
                  <a:lnTo>
                    <a:pt x="4668769" y="4949885"/>
                  </a:lnTo>
                  <a:lnTo>
                    <a:pt x="4630346" y="4971191"/>
                  </a:lnTo>
                  <a:lnTo>
                    <a:pt x="4588853" y="4987009"/>
                  </a:lnTo>
                  <a:lnTo>
                    <a:pt x="4544774" y="4996854"/>
                  </a:lnTo>
                  <a:lnTo>
                    <a:pt x="4498594" y="5000244"/>
                  </a:lnTo>
                  <a:lnTo>
                    <a:pt x="312521" y="5000244"/>
                  </a:lnTo>
                  <a:lnTo>
                    <a:pt x="266338" y="4996854"/>
                  </a:lnTo>
                  <a:lnTo>
                    <a:pt x="222259" y="4987009"/>
                  </a:lnTo>
                  <a:lnTo>
                    <a:pt x="180768" y="4971191"/>
                  </a:lnTo>
                  <a:lnTo>
                    <a:pt x="142348" y="4949885"/>
                  </a:lnTo>
                  <a:lnTo>
                    <a:pt x="107482" y="4923574"/>
                  </a:lnTo>
                  <a:lnTo>
                    <a:pt x="76654" y="4892741"/>
                  </a:lnTo>
                  <a:lnTo>
                    <a:pt x="50347" y="4857872"/>
                  </a:lnTo>
                  <a:lnTo>
                    <a:pt x="29045" y="4819449"/>
                  </a:lnTo>
                  <a:lnTo>
                    <a:pt x="13231" y="4777956"/>
                  </a:lnTo>
                  <a:lnTo>
                    <a:pt x="3388" y="4733877"/>
                  </a:lnTo>
                  <a:lnTo>
                    <a:pt x="0" y="4687697"/>
                  </a:lnTo>
                  <a:lnTo>
                    <a:pt x="3388" y="4641516"/>
                  </a:lnTo>
                  <a:lnTo>
                    <a:pt x="13231" y="4597437"/>
                  </a:lnTo>
                  <a:lnTo>
                    <a:pt x="29045" y="4555944"/>
                  </a:lnTo>
                  <a:lnTo>
                    <a:pt x="50347" y="4517521"/>
                  </a:lnTo>
                  <a:lnTo>
                    <a:pt x="76654" y="4482652"/>
                  </a:lnTo>
                  <a:lnTo>
                    <a:pt x="107482" y="4451819"/>
                  </a:lnTo>
                  <a:lnTo>
                    <a:pt x="142348" y="4425508"/>
                  </a:lnTo>
                  <a:lnTo>
                    <a:pt x="180768" y="4404202"/>
                  </a:lnTo>
                  <a:lnTo>
                    <a:pt x="222259" y="4388384"/>
                  </a:lnTo>
                  <a:lnTo>
                    <a:pt x="266338" y="4378539"/>
                  </a:lnTo>
                  <a:lnTo>
                    <a:pt x="312521" y="4375150"/>
                  </a:lnTo>
                  <a:lnTo>
                    <a:pt x="625030" y="4375277"/>
                  </a:lnTo>
                  <a:close/>
                </a:path>
                <a:path w="5436235" h="5000625">
                  <a:moveTo>
                    <a:pt x="937514" y="0"/>
                  </a:moveTo>
                  <a:lnTo>
                    <a:pt x="983694" y="3389"/>
                  </a:lnTo>
                  <a:lnTo>
                    <a:pt x="1027773" y="13234"/>
                  </a:lnTo>
                  <a:lnTo>
                    <a:pt x="1069266" y="29052"/>
                  </a:lnTo>
                  <a:lnTo>
                    <a:pt x="1107689" y="50358"/>
                  </a:lnTo>
                  <a:lnTo>
                    <a:pt x="1142558" y="76669"/>
                  </a:lnTo>
                  <a:lnTo>
                    <a:pt x="1173391" y="107502"/>
                  </a:lnTo>
                  <a:lnTo>
                    <a:pt x="1199702" y="142371"/>
                  </a:lnTo>
                  <a:lnTo>
                    <a:pt x="1221008" y="180794"/>
                  </a:lnTo>
                  <a:lnTo>
                    <a:pt x="1236826" y="222287"/>
                  </a:lnTo>
                  <a:lnTo>
                    <a:pt x="1246671" y="266366"/>
                  </a:lnTo>
                  <a:lnTo>
                    <a:pt x="1250061" y="312546"/>
                  </a:lnTo>
                  <a:lnTo>
                    <a:pt x="1246671" y="358727"/>
                  </a:lnTo>
                  <a:lnTo>
                    <a:pt x="1236826" y="402806"/>
                  </a:lnTo>
                  <a:lnTo>
                    <a:pt x="1221008" y="444299"/>
                  </a:lnTo>
                  <a:lnTo>
                    <a:pt x="1199702" y="482722"/>
                  </a:lnTo>
                  <a:lnTo>
                    <a:pt x="1173391" y="517591"/>
                  </a:lnTo>
                  <a:lnTo>
                    <a:pt x="1142558" y="548424"/>
                  </a:lnTo>
                  <a:lnTo>
                    <a:pt x="1107689" y="574735"/>
                  </a:lnTo>
                  <a:lnTo>
                    <a:pt x="1069266" y="596041"/>
                  </a:lnTo>
                  <a:lnTo>
                    <a:pt x="1027773" y="611859"/>
                  </a:lnTo>
                  <a:lnTo>
                    <a:pt x="983694" y="621704"/>
                  </a:lnTo>
                  <a:lnTo>
                    <a:pt x="937514" y="625093"/>
                  </a:lnTo>
                  <a:lnTo>
                    <a:pt x="888154" y="617125"/>
                  </a:lnTo>
                  <a:lnTo>
                    <a:pt x="845275" y="594935"/>
                  </a:lnTo>
                  <a:lnTo>
                    <a:pt x="811454" y="561095"/>
                  </a:lnTo>
                  <a:lnTo>
                    <a:pt x="789271" y="518178"/>
                  </a:lnTo>
                  <a:lnTo>
                    <a:pt x="781304" y="468756"/>
                  </a:lnTo>
                  <a:lnTo>
                    <a:pt x="789271" y="419397"/>
                  </a:lnTo>
                  <a:lnTo>
                    <a:pt x="811454" y="376518"/>
                  </a:lnTo>
                  <a:lnTo>
                    <a:pt x="845275" y="342697"/>
                  </a:lnTo>
                  <a:lnTo>
                    <a:pt x="888154" y="320514"/>
                  </a:lnTo>
                  <a:lnTo>
                    <a:pt x="937514" y="312546"/>
                  </a:lnTo>
                  <a:lnTo>
                    <a:pt x="1250061" y="312546"/>
                  </a:lnTo>
                </a:path>
                <a:path w="5436235" h="5000625">
                  <a:moveTo>
                    <a:pt x="4811141" y="624966"/>
                  </a:moveTo>
                  <a:lnTo>
                    <a:pt x="937514" y="624966"/>
                  </a:lnTo>
                </a:path>
                <a:path w="5436235" h="5000625">
                  <a:moveTo>
                    <a:pt x="312521" y="4375277"/>
                  </a:moveTo>
                  <a:lnTo>
                    <a:pt x="361909" y="4383232"/>
                  </a:lnTo>
                  <a:lnTo>
                    <a:pt x="404801" y="4405391"/>
                  </a:lnTo>
                  <a:lnTo>
                    <a:pt x="438623" y="4439193"/>
                  </a:lnTo>
                  <a:lnTo>
                    <a:pt x="460804" y="4482078"/>
                  </a:lnTo>
                  <a:lnTo>
                    <a:pt x="468769" y="4531486"/>
                  </a:lnTo>
                  <a:lnTo>
                    <a:pt x="460804" y="4580846"/>
                  </a:lnTo>
                  <a:lnTo>
                    <a:pt x="438623" y="4623725"/>
                  </a:lnTo>
                  <a:lnTo>
                    <a:pt x="404801" y="4657546"/>
                  </a:lnTo>
                  <a:lnTo>
                    <a:pt x="361909" y="4679729"/>
                  </a:lnTo>
                  <a:lnTo>
                    <a:pt x="312521" y="4687697"/>
                  </a:lnTo>
                  <a:lnTo>
                    <a:pt x="625030" y="4687697"/>
                  </a:lnTo>
                </a:path>
                <a:path w="5436235" h="5000625">
                  <a:moveTo>
                    <a:pt x="312521" y="5000244"/>
                  </a:moveTo>
                  <a:lnTo>
                    <a:pt x="358701" y="4996854"/>
                  </a:lnTo>
                  <a:lnTo>
                    <a:pt x="402777" y="4987009"/>
                  </a:lnTo>
                  <a:lnTo>
                    <a:pt x="444267" y="4971191"/>
                  </a:lnTo>
                  <a:lnTo>
                    <a:pt x="482685" y="4949885"/>
                  </a:lnTo>
                  <a:lnTo>
                    <a:pt x="517550" y="4923574"/>
                  </a:lnTo>
                  <a:lnTo>
                    <a:pt x="548377" y="4892741"/>
                  </a:lnTo>
                  <a:lnTo>
                    <a:pt x="574683" y="4857872"/>
                  </a:lnTo>
                  <a:lnTo>
                    <a:pt x="595984" y="4819449"/>
                  </a:lnTo>
                  <a:lnTo>
                    <a:pt x="611799" y="4777956"/>
                  </a:lnTo>
                  <a:lnTo>
                    <a:pt x="621642" y="4733877"/>
                  </a:lnTo>
                  <a:lnTo>
                    <a:pt x="625030" y="4687697"/>
                  </a:lnTo>
                  <a:lnTo>
                    <a:pt x="625030" y="4375277"/>
                  </a:lnTo>
                </a:path>
              </a:pathLst>
            </a:custGeom>
            <a:ln w="25400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36370" y="1650237"/>
            <a:ext cx="3680460" cy="1003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868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adea"/>
                <a:cs typeface="Caladea"/>
              </a:rPr>
              <a:t>50%</a:t>
            </a:r>
            <a:r>
              <a:rPr dirty="0" sz="2800" b="1">
                <a:latin typeface="Caladea"/>
                <a:cs typeface="Caladea"/>
              </a:rPr>
              <a:t> </a:t>
            </a:r>
            <a:r>
              <a:rPr dirty="0" sz="2800" spc="-15" b="1">
                <a:latin typeface="Caladea"/>
                <a:cs typeface="Caladea"/>
              </a:rPr>
              <a:t>Progress</a:t>
            </a:r>
            <a:endParaRPr sz="2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spcBef>
                <a:spcPts val="21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ladea"/>
                <a:cs typeface="Caladea"/>
              </a:rPr>
              <a:t>Create </a:t>
            </a:r>
            <a:r>
              <a:rPr dirty="0" sz="1800" spc="-5">
                <a:latin typeface="Caladea"/>
                <a:cs typeface="Caladea"/>
              </a:rPr>
              <a:t>model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5">
                <a:latin typeface="Caladea"/>
                <a:cs typeface="Caladea"/>
              </a:rPr>
              <a:t>English</a:t>
            </a:r>
            <a:r>
              <a:rPr dirty="0" sz="1800" spc="-3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6370" y="2902965"/>
            <a:ext cx="3807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Caladea"/>
                <a:cs typeface="Caladea"/>
              </a:rPr>
              <a:t>Trained </a:t>
            </a:r>
            <a:r>
              <a:rPr dirty="0" sz="1800" spc="-5">
                <a:latin typeface="Caladea"/>
                <a:cs typeface="Caladea"/>
              </a:rPr>
              <a:t>model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5">
                <a:latin typeface="Caladea"/>
                <a:cs typeface="Caladea"/>
              </a:rPr>
              <a:t>English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6370" y="3451986"/>
            <a:ext cx="3566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ladea"/>
                <a:cs typeface="Caladea"/>
              </a:rPr>
              <a:t>Create </a:t>
            </a:r>
            <a:r>
              <a:rPr dirty="0" sz="1800" spc="-5">
                <a:latin typeface="Caladea"/>
                <a:cs typeface="Caladea"/>
              </a:rPr>
              <a:t>model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35">
                <a:latin typeface="Caladea"/>
                <a:cs typeface="Caladea"/>
              </a:rPr>
              <a:t>Tamil</a:t>
            </a:r>
            <a:r>
              <a:rPr dirty="0" sz="1800" spc="-1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6370" y="4000627"/>
            <a:ext cx="29648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Completed the </a:t>
            </a:r>
            <a:r>
              <a:rPr dirty="0" sz="1800" spc="-10">
                <a:latin typeface="Caladea"/>
                <a:cs typeface="Caladea"/>
              </a:rPr>
              <a:t>frontend </a:t>
            </a:r>
            <a:r>
              <a:rPr dirty="0" sz="1800" spc="-15">
                <a:latin typeface="Caladea"/>
                <a:cs typeface="Caladea"/>
              </a:rPr>
              <a:t>for  </a:t>
            </a:r>
            <a:r>
              <a:rPr dirty="0" sz="1800" spc="-10">
                <a:latin typeface="Caladea"/>
                <a:cs typeface="Caladea"/>
              </a:rPr>
              <a:t>Administrative</a:t>
            </a:r>
            <a:r>
              <a:rPr dirty="0" sz="1800" spc="-5">
                <a:latin typeface="Caladea"/>
                <a:cs typeface="Caladea"/>
              </a:rPr>
              <a:t> chatbot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88861" y="451358"/>
            <a:ext cx="5461635" cy="5026025"/>
            <a:chOff x="6388861" y="451358"/>
            <a:chExt cx="5461635" cy="5026025"/>
          </a:xfrm>
        </p:grpSpPr>
        <p:sp>
          <p:nvSpPr>
            <p:cNvPr id="14" name="object 14"/>
            <p:cNvSpPr/>
            <p:nvPr/>
          </p:nvSpPr>
          <p:spPr>
            <a:xfrm>
              <a:off x="6401561" y="776605"/>
              <a:ext cx="1250315" cy="4688205"/>
            </a:xfrm>
            <a:custGeom>
              <a:avLst/>
              <a:gdLst/>
              <a:ahLst/>
              <a:cxnLst/>
              <a:rect l="l" t="t" r="r" b="b"/>
              <a:pathLst>
                <a:path w="1250315" h="4688205">
                  <a:moveTo>
                    <a:pt x="1250061" y="0"/>
                  </a:moveTo>
                  <a:lnTo>
                    <a:pt x="937513" y="0"/>
                  </a:lnTo>
                  <a:lnTo>
                    <a:pt x="888154" y="7967"/>
                  </a:lnTo>
                  <a:lnTo>
                    <a:pt x="845275" y="30150"/>
                  </a:lnTo>
                  <a:lnTo>
                    <a:pt x="811454" y="63971"/>
                  </a:lnTo>
                  <a:lnTo>
                    <a:pt x="789271" y="106850"/>
                  </a:lnTo>
                  <a:lnTo>
                    <a:pt x="781304" y="156210"/>
                  </a:lnTo>
                  <a:lnTo>
                    <a:pt x="789271" y="205631"/>
                  </a:lnTo>
                  <a:lnTo>
                    <a:pt x="811454" y="248548"/>
                  </a:lnTo>
                  <a:lnTo>
                    <a:pt x="845275" y="282388"/>
                  </a:lnTo>
                  <a:lnTo>
                    <a:pt x="888154" y="304578"/>
                  </a:lnTo>
                  <a:lnTo>
                    <a:pt x="937513" y="312547"/>
                  </a:lnTo>
                  <a:lnTo>
                    <a:pt x="983694" y="309157"/>
                  </a:lnTo>
                  <a:lnTo>
                    <a:pt x="1027773" y="299312"/>
                  </a:lnTo>
                  <a:lnTo>
                    <a:pt x="1069266" y="283494"/>
                  </a:lnTo>
                  <a:lnTo>
                    <a:pt x="1107689" y="262188"/>
                  </a:lnTo>
                  <a:lnTo>
                    <a:pt x="1142558" y="235877"/>
                  </a:lnTo>
                  <a:lnTo>
                    <a:pt x="1173391" y="205044"/>
                  </a:lnTo>
                  <a:lnTo>
                    <a:pt x="1199702" y="170175"/>
                  </a:lnTo>
                  <a:lnTo>
                    <a:pt x="1221008" y="131752"/>
                  </a:lnTo>
                  <a:lnTo>
                    <a:pt x="1236826" y="90259"/>
                  </a:lnTo>
                  <a:lnTo>
                    <a:pt x="1246671" y="46180"/>
                  </a:lnTo>
                  <a:lnTo>
                    <a:pt x="1250061" y="0"/>
                  </a:lnTo>
                  <a:close/>
                </a:path>
                <a:path w="1250315" h="4688205">
                  <a:moveTo>
                    <a:pt x="312546" y="4062603"/>
                  </a:moveTo>
                  <a:lnTo>
                    <a:pt x="266366" y="4065992"/>
                  </a:lnTo>
                  <a:lnTo>
                    <a:pt x="222287" y="4075837"/>
                  </a:lnTo>
                  <a:lnTo>
                    <a:pt x="180794" y="4091655"/>
                  </a:lnTo>
                  <a:lnTo>
                    <a:pt x="142371" y="4112961"/>
                  </a:lnTo>
                  <a:lnTo>
                    <a:pt x="107502" y="4139272"/>
                  </a:lnTo>
                  <a:lnTo>
                    <a:pt x="76669" y="4170105"/>
                  </a:lnTo>
                  <a:lnTo>
                    <a:pt x="50358" y="4204974"/>
                  </a:lnTo>
                  <a:lnTo>
                    <a:pt x="29052" y="4243397"/>
                  </a:lnTo>
                  <a:lnTo>
                    <a:pt x="13234" y="4284890"/>
                  </a:lnTo>
                  <a:lnTo>
                    <a:pt x="3389" y="4328969"/>
                  </a:lnTo>
                  <a:lnTo>
                    <a:pt x="0" y="4375150"/>
                  </a:lnTo>
                  <a:lnTo>
                    <a:pt x="3389" y="4421330"/>
                  </a:lnTo>
                  <a:lnTo>
                    <a:pt x="13234" y="4465409"/>
                  </a:lnTo>
                  <a:lnTo>
                    <a:pt x="29052" y="4506902"/>
                  </a:lnTo>
                  <a:lnTo>
                    <a:pt x="50358" y="4545325"/>
                  </a:lnTo>
                  <a:lnTo>
                    <a:pt x="76669" y="4580194"/>
                  </a:lnTo>
                  <a:lnTo>
                    <a:pt x="107502" y="4611027"/>
                  </a:lnTo>
                  <a:lnTo>
                    <a:pt x="142371" y="4637338"/>
                  </a:lnTo>
                  <a:lnTo>
                    <a:pt x="180794" y="4658644"/>
                  </a:lnTo>
                  <a:lnTo>
                    <a:pt x="222287" y="4674462"/>
                  </a:lnTo>
                  <a:lnTo>
                    <a:pt x="266366" y="4684307"/>
                  </a:lnTo>
                  <a:lnTo>
                    <a:pt x="312546" y="4687697"/>
                  </a:lnTo>
                  <a:lnTo>
                    <a:pt x="358725" y="4684307"/>
                  </a:lnTo>
                  <a:lnTo>
                    <a:pt x="402795" y="4674462"/>
                  </a:lnTo>
                  <a:lnTo>
                    <a:pt x="444276" y="4658644"/>
                  </a:lnTo>
                  <a:lnTo>
                    <a:pt x="482684" y="4637338"/>
                  </a:lnTo>
                  <a:lnTo>
                    <a:pt x="517537" y="4611027"/>
                  </a:lnTo>
                  <a:lnTo>
                    <a:pt x="548351" y="4580194"/>
                  </a:lnTo>
                  <a:lnTo>
                    <a:pt x="574646" y="4545325"/>
                  </a:lnTo>
                  <a:lnTo>
                    <a:pt x="595937" y="4506902"/>
                  </a:lnTo>
                  <a:lnTo>
                    <a:pt x="611743" y="4465409"/>
                  </a:lnTo>
                  <a:lnTo>
                    <a:pt x="621580" y="4421330"/>
                  </a:lnTo>
                  <a:lnTo>
                    <a:pt x="624966" y="4375150"/>
                  </a:lnTo>
                  <a:lnTo>
                    <a:pt x="312546" y="4375150"/>
                  </a:lnTo>
                  <a:lnTo>
                    <a:pt x="361906" y="4367182"/>
                  </a:lnTo>
                  <a:lnTo>
                    <a:pt x="404785" y="4344999"/>
                  </a:lnTo>
                  <a:lnTo>
                    <a:pt x="438606" y="4311178"/>
                  </a:lnTo>
                  <a:lnTo>
                    <a:pt x="460789" y="4268299"/>
                  </a:lnTo>
                  <a:lnTo>
                    <a:pt x="468757" y="4218940"/>
                  </a:lnTo>
                  <a:lnTo>
                    <a:pt x="460789" y="4169518"/>
                  </a:lnTo>
                  <a:lnTo>
                    <a:pt x="438606" y="4126601"/>
                  </a:lnTo>
                  <a:lnTo>
                    <a:pt x="404785" y="4092761"/>
                  </a:lnTo>
                  <a:lnTo>
                    <a:pt x="361906" y="4070571"/>
                  </a:lnTo>
                  <a:lnTo>
                    <a:pt x="312546" y="4062603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01561" y="464058"/>
              <a:ext cx="5436235" cy="5000625"/>
            </a:xfrm>
            <a:custGeom>
              <a:avLst/>
              <a:gdLst/>
              <a:ahLst/>
              <a:cxnLst/>
              <a:rect l="l" t="t" r="r" b="b"/>
              <a:pathLst>
                <a:path w="5436234" h="5000625">
                  <a:moveTo>
                    <a:pt x="624966" y="4375277"/>
                  </a:moveTo>
                  <a:lnTo>
                    <a:pt x="624966" y="312546"/>
                  </a:lnTo>
                  <a:lnTo>
                    <a:pt x="628356" y="266366"/>
                  </a:lnTo>
                  <a:lnTo>
                    <a:pt x="638201" y="222287"/>
                  </a:lnTo>
                  <a:lnTo>
                    <a:pt x="654019" y="180794"/>
                  </a:lnTo>
                  <a:lnTo>
                    <a:pt x="675325" y="142371"/>
                  </a:lnTo>
                  <a:lnTo>
                    <a:pt x="701636" y="107502"/>
                  </a:lnTo>
                  <a:lnTo>
                    <a:pt x="732469" y="76669"/>
                  </a:lnTo>
                  <a:lnTo>
                    <a:pt x="767338" y="50358"/>
                  </a:lnTo>
                  <a:lnTo>
                    <a:pt x="805761" y="29052"/>
                  </a:lnTo>
                  <a:lnTo>
                    <a:pt x="847254" y="13234"/>
                  </a:lnTo>
                  <a:lnTo>
                    <a:pt x="891333" y="3389"/>
                  </a:lnTo>
                  <a:lnTo>
                    <a:pt x="937513" y="0"/>
                  </a:lnTo>
                  <a:lnTo>
                    <a:pt x="5123561" y="0"/>
                  </a:lnTo>
                  <a:lnTo>
                    <a:pt x="5169741" y="3389"/>
                  </a:lnTo>
                  <a:lnTo>
                    <a:pt x="5213820" y="13234"/>
                  </a:lnTo>
                  <a:lnTo>
                    <a:pt x="5255313" y="29052"/>
                  </a:lnTo>
                  <a:lnTo>
                    <a:pt x="5293736" y="50358"/>
                  </a:lnTo>
                  <a:lnTo>
                    <a:pt x="5328605" y="76669"/>
                  </a:lnTo>
                  <a:lnTo>
                    <a:pt x="5359438" y="107502"/>
                  </a:lnTo>
                  <a:lnTo>
                    <a:pt x="5385749" y="142371"/>
                  </a:lnTo>
                  <a:lnTo>
                    <a:pt x="5407055" y="180794"/>
                  </a:lnTo>
                  <a:lnTo>
                    <a:pt x="5422873" y="222287"/>
                  </a:lnTo>
                  <a:lnTo>
                    <a:pt x="5432718" y="266366"/>
                  </a:lnTo>
                  <a:lnTo>
                    <a:pt x="5436108" y="312546"/>
                  </a:lnTo>
                  <a:lnTo>
                    <a:pt x="5432718" y="358727"/>
                  </a:lnTo>
                  <a:lnTo>
                    <a:pt x="5422873" y="402806"/>
                  </a:lnTo>
                  <a:lnTo>
                    <a:pt x="5407055" y="444299"/>
                  </a:lnTo>
                  <a:lnTo>
                    <a:pt x="5385749" y="482722"/>
                  </a:lnTo>
                  <a:lnTo>
                    <a:pt x="5359438" y="517591"/>
                  </a:lnTo>
                  <a:lnTo>
                    <a:pt x="5328605" y="548424"/>
                  </a:lnTo>
                  <a:lnTo>
                    <a:pt x="5293736" y="574735"/>
                  </a:lnTo>
                  <a:lnTo>
                    <a:pt x="5255313" y="596041"/>
                  </a:lnTo>
                  <a:lnTo>
                    <a:pt x="5213820" y="611859"/>
                  </a:lnTo>
                  <a:lnTo>
                    <a:pt x="5169741" y="621704"/>
                  </a:lnTo>
                  <a:lnTo>
                    <a:pt x="5123561" y="625093"/>
                  </a:lnTo>
                  <a:lnTo>
                    <a:pt x="4811141" y="624966"/>
                  </a:lnTo>
                  <a:lnTo>
                    <a:pt x="4811141" y="4687697"/>
                  </a:lnTo>
                  <a:lnTo>
                    <a:pt x="4807751" y="4733877"/>
                  </a:lnTo>
                  <a:lnTo>
                    <a:pt x="4797906" y="4777956"/>
                  </a:lnTo>
                  <a:lnTo>
                    <a:pt x="4782088" y="4819449"/>
                  </a:lnTo>
                  <a:lnTo>
                    <a:pt x="4760782" y="4857872"/>
                  </a:lnTo>
                  <a:lnTo>
                    <a:pt x="4734471" y="4892741"/>
                  </a:lnTo>
                  <a:lnTo>
                    <a:pt x="4703638" y="4923574"/>
                  </a:lnTo>
                  <a:lnTo>
                    <a:pt x="4668769" y="4949885"/>
                  </a:lnTo>
                  <a:lnTo>
                    <a:pt x="4630346" y="4971191"/>
                  </a:lnTo>
                  <a:lnTo>
                    <a:pt x="4588853" y="4987009"/>
                  </a:lnTo>
                  <a:lnTo>
                    <a:pt x="4544774" y="4996854"/>
                  </a:lnTo>
                  <a:lnTo>
                    <a:pt x="4498594" y="5000244"/>
                  </a:lnTo>
                  <a:lnTo>
                    <a:pt x="312546" y="5000244"/>
                  </a:lnTo>
                  <a:lnTo>
                    <a:pt x="266366" y="4996854"/>
                  </a:lnTo>
                  <a:lnTo>
                    <a:pt x="222287" y="4987009"/>
                  </a:lnTo>
                  <a:lnTo>
                    <a:pt x="180794" y="4971191"/>
                  </a:lnTo>
                  <a:lnTo>
                    <a:pt x="142371" y="4949885"/>
                  </a:lnTo>
                  <a:lnTo>
                    <a:pt x="107502" y="4923574"/>
                  </a:lnTo>
                  <a:lnTo>
                    <a:pt x="76669" y="4892741"/>
                  </a:lnTo>
                  <a:lnTo>
                    <a:pt x="50358" y="4857872"/>
                  </a:lnTo>
                  <a:lnTo>
                    <a:pt x="29052" y="4819449"/>
                  </a:lnTo>
                  <a:lnTo>
                    <a:pt x="13234" y="4777956"/>
                  </a:lnTo>
                  <a:lnTo>
                    <a:pt x="3389" y="4733877"/>
                  </a:lnTo>
                  <a:lnTo>
                    <a:pt x="0" y="4687697"/>
                  </a:lnTo>
                  <a:lnTo>
                    <a:pt x="3389" y="4641516"/>
                  </a:lnTo>
                  <a:lnTo>
                    <a:pt x="13234" y="4597437"/>
                  </a:lnTo>
                  <a:lnTo>
                    <a:pt x="29052" y="4555944"/>
                  </a:lnTo>
                  <a:lnTo>
                    <a:pt x="50358" y="4517521"/>
                  </a:lnTo>
                  <a:lnTo>
                    <a:pt x="76669" y="4482652"/>
                  </a:lnTo>
                  <a:lnTo>
                    <a:pt x="107502" y="4451819"/>
                  </a:lnTo>
                  <a:lnTo>
                    <a:pt x="142371" y="4425508"/>
                  </a:lnTo>
                  <a:lnTo>
                    <a:pt x="180794" y="4404202"/>
                  </a:lnTo>
                  <a:lnTo>
                    <a:pt x="222287" y="4388384"/>
                  </a:lnTo>
                  <a:lnTo>
                    <a:pt x="266366" y="4378539"/>
                  </a:lnTo>
                  <a:lnTo>
                    <a:pt x="312546" y="4375150"/>
                  </a:lnTo>
                  <a:lnTo>
                    <a:pt x="624966" y="4375277"/>
                  </a:lnTo>
                  <a:close/>
                </a:path>
                <a:path w="5436234" h="5000625">
                  <a:moveTo>
                    <a:pt x="937513" y="0"/>
                  </a:moveTo>
                  <a:lnTo>
                    <a:pt x="983694" y="3389"/>
                  </a:lnTo>
                  <a:lnTo>
                    <a:pt x="1027773" y="13234"/>
                  </a:lnTo>
                  <a:lnTo>
                    <a:pt x="1069266" y="29052"/>
                  </a:lnTo>
                  <a:lnTo>
                    <a:pt x="1107689" y="50358"/>
                  </a:lnTo>
                  <a:lnTo>
                    <a:pt x="1142558" y="76669"/>
                  </a:lnTo>
                  <a:lnTo>
                    <a:pt x="1173391" y="107502"/>
                  </a:lnTo>
                  <a:lnTo>
                    <a:pt x="1199702" y="142371"/>
                  </a:lnTo>
                  <a:lnTo>
                    <a:pt x="1221008" y="180794"/>
                  </a:lnTo>
                  <a:lnTo>
                    <a:pt x="1236826" y="222287"/>
                  </a:lnTo>
                  <a:lnTo>
                    <a:pt x="1246671" y="266366"/>
                  </a:lnTo>
                  <a:lnTo>
                    <a:pt x="1250061" y="312546"/>
                  </a:lnTo>
                  <a:lnTo>
                    <a:pt x="1246671" y="358727"/>
                  </a:lnTo>
                  <a:lnTo>
                    <a:pt x="1236826" y="402806"/>
                  </a:lnTo>
                  <a:lnTo>
                    <a:pt x="1221008" y="444299"/>
                  </a:lnTo>
                  <a:lnTo>
                    <a:pt x="1199702" y="482722"/>
                  </a:lnTo>
                  <a:lnTo>
                    <a:pt x="1173391" y="517591"/>
                  </a:lnTo>
                  <a:lnTo>
                    <a:pt x="1142558" y="548424"/>
                  </a:lnTo>
                  <a:lnTo>
                    <a:pt x="1107689" y="574735"/>
                  </a:lnTo>
                  <a:lnTo>
                    <a:pt x="1069266" y="596041"/>
                  </a:lnTo>
                  <a:lnTo>
                    <a:pt x="1027773" y="611859"/>
                  </a:lnTo>
                  <a:lnTo>
                    <a:pt x="983694" y="621704"/>
                  </a:lnTo>
                  <a:lnTo>
                    <a:pt x="937513" y="625093"/>
                  </a:lnTo>
                  <a:lnTo>
                    <a:pt x="888154" y="617125"/>
                  </a:lnTo>
                  <a:lnTo>
                    <a:pt x="845275" y="594935"/>
                  </a:lnTo>
                  <a:lnTo>
                    <a:pt x="811454" y="561095"/>
                  </a:lnTo>
                  <a:lnTo>
                    <a:pt x="789271" y="518178"/>
                  </a:lnTo>
                  <a:lnTo>
                    <a:pt x="781304" y="468756"/>
                  </a:lnTo>
                  <a:lnTo>
                    <a:pt x="789271" y="419397"/>
                  </a:lnTo>
                  <a:lnTo>
                    <a:pt x="811454" y="376518"/>
                  </a:lnTo>
                  <a:lnTo>
                    <a:pt x="845275" y="342697"/>
                  </a:lnTo>
                  <a:lnTo>
                    <a:pt x="888154" y="320514"/>
                  </a:lnTo>
                  <a:lnTo>
                    <a:pt x="937513" y="312546"/>
                  </a:lnTo>
                  <a:lnTo>
                    <a:pt x="1250061" y="312546"/>
                  </a:lnTo>
                </a:path>
                <a:path w="5436234" h="5000625">
                  <a:moveTo>
                    <a:pt x="4811141" y="624966"/>
                  </a:moveTo>
                  <a:lnTo>
                    <a:pt x="937513" y="624966"/>
                  </a:lnTo>
                </a:path>
                <a:path w="5436234" h="5000625">
                  <a:moveTo>
                    <a:pt x="312546" y="4375277"/>
                  </a:moveTo>
                  <a:lnTo>
                    <a:pt x="361906" y="4383232"/>
                  </a:lnTo>
                  <a:lnTo>
                    <a:pt x="404785" y="4405391"/>
                  </a:lnTo>
                  <a:lnTo>
                    <a:pt x="438606" y="4439193"/>
                  </a:lnTo>
                  <a:lnTo>
                    <a:pt x="460789" y="4482078"/>
                  </a:lnTo>
                  <a:lnTo>
                    <a:pt x="468757" y="4531486"/>
                  </a:lnTo>
                  <a:lnTo>
                    <a:pt x="460789" y="4580846"/>
                  </a:lnTo>
                  <a:lnTo>
                    <a:pt x="438606" y="4623725"/>
                  </a:lnTo>
                  <a:lnTo>
                    <a:pt x="404785" y="4657546"/>
                  </a:lnTo>
                  <a:lnTo>
                    <a:pt x="361906" y="4679729"/>
                  </a:lnTo>
                  <a:lnTo>
                    <a:pt x="312546" y="4687697"/>
                  </a:lnTo>
                  <a:lnTo>
                    <a:pt x="624966" y="4687697"/>
                  </a:lnTo>
                </a:path>
                <a:path w="5436234" h="5000625">
                  <a:moveTo>
                    <a:pt x="312546" y="5000244"/>
                  </a:moveTo>
                  <a:lnTo>
                    <a:pt x="358727" y="4996854"/>
                  </a:lnTo>
                  <a:lnTo>
                    <a:pt x="402806" y="4987009"/>
                  </a:lnTo>
                  <a:lnTo>
                    <a:pt x="444299" y="4971191"/>
                  </a:lnTo>
                  <a:lnTo>
                    <a:pt x="482722" y="4949885"/>
                  </a:lnTo>
                  <a:lnTo>
                    <a:pt x="517591" y="4923574"/>
                  </a:lnTo>
                  <a:lnTo>
                    <a:pt x="548424" y="4892741"/>
                  </a:lnTo>
                  <a:lnTo>
                    <a:pt x="574735" y="4857872"/>
                  </a:lnTo>
                  <a:lnTo>
                    <a:pt x="596041" y="4819449"/>
                  </a:lnTo>
                  <a:lnTo>
                    <a:pt x="611859" y="4777956"/>
                  </a:lnTo>
                  <a:lnTo>
                    <a:pt x="621704" y="4733877"/>
                  </a:lnTo>
                  <a:lnTo>
                    <a:pt x="625093" y="4687697"/>
                  </a:lnTo>
                  <a:lnTo>
                    <a:pt x="624966" y="4375277"/>
                  </a:lnTo>
                </a:path>
              </a:pathLst>
            </a:custGeom>
            <a:ln w="25400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319009" y="1603959"/>
            <a:ext cx="359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>
                <a:solidFill>
                  <a:srgbClr val="000000"/>
                </a:solidFill>
                <a:latin typeface="Caladea"/>
                <a:cs typeface="Caladea"/>
              </a:rPr>
              <a:t>Work </a:t>
            </a:r>
            <a:r>
              <a:rPr dirty="0" spc="-25">
                <a:solidFill>
                  <a:srgbClr val="000000"/>
                </a:solidFill>
                <a:latin typeface="Caladea"/>
                <a:cs typeface="Caladea"/>
              </a:rPr>
              <a:t>to </a:t>
            </a:r>
            <a:r>
              <a:rPr dirty="0" spc="-5">
                <a:solidFill>
                  <a:srgbClr val="000000"/>
                </a:solidFill>
                <a:latin typeface="Caladea"/>
                <a:cs typeface="Caladea"/>
              </a:rPr>
              <a:t>be</a:t>
            </a:r>
            <a:r>
              <a:rPr dirty="0" spc="1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pc="-15">
                <a:solidFill>
                  <a:srgbClr val="000000"/>
                </a:solidFill>
                <a:latin typeface="Caladea"/>
                <a:cs typeface="Caladea"/>
              </a:rPr>
              <a:t>completed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05650" y="2400046"/>
            <a:ext cx="32867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Complete the </a:t>
            </a:r>
            <a:r>
              <a:rPr dirty="0" sz="1800" spc="-35">
                <a:latin typeface="Caladea"/>
                <a:cs typeface="Caladea"/>
              </a:rPr>
              <a:t>Tamil </a:t>
            </a:r>
            <a:r>
              <a:rPr dirty="0" sz="1800" spc="-5">
                <a:latin typeface="Caladea"/>
                <a:cs typeface="Caladea"/>
              </a:rPr>
              <a:t>and </a:t>
            </a:r>
            <a:r>
              <a:rPr dirty="0" sz="1800" spc="-25">
                <a:latin typeface="Caladea"/>
                <a:cs typeface="Caladea"/>
              </a:rPr>
              <a:t>Tamil-  </a:t>
            </a:r>
            <a:r>
              <a:rPr dirty="0" sz="1800" spc="-5">
                <a:latin typeface="Caladea"/>
                <a:cs typeface="Caladea"/>
              </a:rPr>
              <a:t>Codemix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model.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5650" y="3222701"/>
            <a:ext cx="348678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5">
                <a:latin typeface="Caladea"/>
                <a:cs typeface="Caladea"/>
              </a:rPr>
              <a:t>Improve </a:t>
            </a:r>
            <a:r>
              <a:rPr dirty="0" sz="1800" spc="-5">
                <a:latin typeface="Caladea"/>
                <a:cs typeface="Caladea"/>
              </a:rPr>
              <a:t>the </a:t>
            </a:r>
            <a:r>
              <a:rPr dirty="0" sz="1800">
                <a:latin typeface="Caladea"/>
                <a:cs typeface="Caladea"/>
              </a:rPr>
              <a:t>UI of</a:t>
            </a:r>
            <a:r>
              <a:rPr dirty="0" sz="1800" spc="-5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administrative</a:t>
            </a:r>
            <a:endParaRPr sz="1800">
              <a:latin typeface="Caladea"/>
              <a:cs typeface="Calade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adea"/>
                <a:cs typeface="Caladea"/>
              </a:rPr>
              <a:t>chatbot and complete</a:t>
            </a:r>
            <a:r>
              <a:rPr dirty="0" sz="1800" spc="-6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frontend.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adea"/>
                <a:cs typeface="Caladea"/>
              </a:rPr>
              <a:t>13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1576" y="6520383"/>
            <a:ext cx="4201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9390" algn="l"/>
                <a:tab pos="1694814" algn="l"/>
                <a:tab pos="2936240" algn="l"/>
                <a:tab pos="3161665" algn="l"/>
              </a:tabLst>
            </a:pPr>
            <a:r>
              <a:rPr dirty="0" sz="1800" spc="-5" b="1">
                <a:latin typeface="Caladea"/>
                <a:cs typeface="Caladea"/>
              </a:rPr>
              <a:t>IT19148632	</a:t>
            </a:r>
            <a:r>
              <a:rPr dirty="0" sz="1800">
                <a:latin typeface="Caladea"/>
                <a:cs typeface="Caladea"/>
              </a:rPr>
              <a:t>|	</a:t>
            </a: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98389" y="157988"/>
            <a:ext cx="1286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000000"/>
                </a:solidFill>
                <a:latin typeface="Caladea"/>
                <a:cs typeface="Caladea"/>
              </a:rPr>
              <a:t>E</a:t>
            </a:r>
            <a:r>
              <a:rPr dirty="0" sz="2400">
                <a:solidFill>
                  <a:srgbClr val="000000"/>
                </a:solidFill>
                <a:latin typeface="Caladea"/>
                <a:cs typeface="Caladea"/>
              </a:rPr>
              <a:t>vid</a:t>
            </a:r>
            <a:r>
              <a:rPr dirty="0" sz="2400" spc="-10">
                <a:solidFill>
                  <a:srgbClr val="000000"/>
                </a:solidFill>
                <a:latin typeface="Caladea"/>
                <a:cs typeface="Caladea"/>
              </a:rPr>
              <a:t>e</a:t>
            </a:r>
            <a:r>
              <a:rPr dirty="0" sz="2400" spc="-5">
                <a:solidFill>
                  <a:srgbClr val="000000"/>
                </a:solidFill>
                <a:latin typeface="Caladea"/>
                <a:cs typeface="Caladea"/>
              </a:rPr>
              <a:t>nce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37859" y="752855"/>
            <a:ext cx="0" cy="5486400"/>
          </a:xfrm>
          <a:custGeom>
            <a:avLst/>
            <a:gdLst/>
            <a:ahLst/>
            <a:cxnLst/>
            <a:rect l="l" t="t" r="r" b="b"/>
            <a:pathLst>
              <a:path w="0"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22067" y="326897"/>
            <a:ext cx="933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Back</a:t>
            </a:r>
            <a:r>
              <a:rPr dirty="0" sz="1800" spc="-7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End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7088" y="289305"/>
            <a:ext cx="1696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Chatbot</a:t>
            </a:r>
            <a:r>
              <a:rPr dirty="0" sz="1800" spc="-7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accuracy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527" y="3569208"/>
            <a:ext cx="11569065" cy="2923540"/>
            <a:chOff x="414527" y="3569208"/>
            <a:chExt cx="11569065" cy="2923540"/>
          </a:xfrm>
        </p:grpSpPr>
        <p:sp>
          <p:nvSpPr>
            <p:cNvPr id="12" name="object 12"/>
            <p:cNvSpPr/>
            <p:nvPr/>
          </p:nvSpPr>
          <p:spPr>
            <a:xfrm>
              <a:off x="414527" y="3689604"/>
              <a:ext cx="5106924" cy="2650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69507" y="3569208"/>
              <a:ext cx="6013703" cy="2923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414527" y="739140"/>
            <a:ext cx="5052060" cy="2697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69508" y="632459"/>
            <a:ext cx="6013703" cy="2790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28827"/>
            <a:ext cx="12192000" cy="6330950"/>
            <a:chOff x="0" y="528827"/>
            <a:chExt cx="12192000" cy="6330950"/>
          </a:xfrm>
        </p:grpSpPr>
        <p:sp>
          <p:nvSpPr>
            <p:cNvPr id="3" name="object 3"/>
            <p:cNvSpPr/>
            <p:nvPr/>
          </p:nvSpPr>
          <p:spPr>
            <a:xfrm>
              <a:off x="0" y="6481572"/>
              <a:ext cx="12192000" cy="378460"/>
            </a:xfrm>
            <a:custGeom>
              <a:avLst/>
              <a:gdLst/>
              <a:ahLst/>
              <a:cxnLst/>
              <a:rect l="l" t="t" r="r" b="b"/>
              <a:pathLst>
                <a:path w="12192000" h="378459">
                  <a:moveTo>
                    <a:pt x="12192000" y="376428"/>
                  </a:moveTo>
                  <a:lnTo>
                    <a:pt x="12166029" y="375793"/>
                  </a:lnTo>
                  <a:lnTo>
                    <a:pt x="7652004" y="0"/>
                  </a:lnTo>
                  <a:lnTo>
                    <a:pt x="130975" y="371487"/>
                  </a:lnTo>
                  <a:lnTo>
                    <a:pt x="0" y="376428"/>
                  </a:lnTo>
                  <a:lnTo>
                    <a:pt x="30848" y="376428"/>
                  </a:lnTo>
                  <a:lnTo>
                    <a:pt x="0" y="377952"/>
                  </a:lnTo>
                  <a:lnTo>
                    <a:pt x="12192000" y="377952"/>
                  </a:lnTo>
                  <a:lnTo>
                    <a:pt x="12173687" y="376428"/>
                  </a:lnTo>
                  <a:lnTo>
                    <a:pt x="12192000" y="376428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57400" y="528827"/>
              <a:ext cx="8257032" cy="5980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52472" y="723899"/>
              <a:ext cx="7687056" cy="541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21578" y="159765"/>
            <a:ext cx="927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adea"/>
                <a:cs typeface="Caladea"/>
              </a:rPr>
              <a:t>F</a:t>
            </a:r>
            <a:r>
              <a:rPr dirty="0" sz="1800" spc="-30">
                <a:latin typeface="Caladea"/>
                <a:cs typeface="Caladea"/>
              </a:rPr>
              <a:t>r</a:t>
            </a:r>
            <a:r>
              <a:rPr dirty="0" sz="1800" spc="-5">
                <a:latin typeface="Caladea"/>
                <a:cs typeface="Caladea"/>
              </a:rPr>
              <a:t>o</a:t>
            </a:r>
            <a:r>
              <a:rPr dirty="0" sz="1800">
                <a:latin typeface="Caladea"/>
                <a:cs typeface="Caladea"/>
              </a:rPr>
              <a:t>n</a:t>
            </a:r>
            <a:r>
              <a:rPr dirty="0" sz="1800" spc="-10">
                <a:latin typeface="Caladea"/>
                <a:cs typeface="Caladea"/>
              </a:rPr>
              <a:t>t</a:t>
            </a:r>
            <a:r>
              <a:rPr dirty="0" sz="1800" spc="-5">
                <a:latin typeface="Caladea"/>
                <a:cs typeface="Caladea"/>
              </a:rPr>
              <a:t>end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98145"/>
            <a:ext cx="12192000" cy="6036945"/>
            <a:chOff x="0" y="198145"/>
            <a:chExt cx="12192000" cy="6036945"/>
          </a:xfrm>
        </p:grpSpPr>
        <p:sp>
          <p:nvSpPr>
            <p:cNvPr id="4" name="object 4"/>
            <p:cNvSpPr/>
            <p:nvPr/>
          </p:nvSpPr>
          <p:spPr>
            <a:xfrm>
              <a:off x="0" y="225460"/>
              <a:ext cx="5991043" cy="598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247" y="390144"/>
              <a:ext cx="5760720" cy="5666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47944" y="198145"/>
              <a:ext cx="6544055" cy="60365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39967" y="390144"/>
              <a:ext cx="6272784" cy="5666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adea"/>
                <a:cs typeface="Caladea"/>
              </a:rPr>
              <a:t>16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1576" y="6520383"/>
            <a:ext cx="4201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9390" algn="l"/>
                <a:tab pos="1694814" algn="l"/>
                <a:tab pos="2936240" algn="l"/>
                <a:tab pos="3161665" algn="l"/>
              </a:tabLst>
            </a:pPr>
            <a:r>
              <a:rPr dirty="0" sz="1800" spc="-5" b="1">
                <a:latin typeface="Caladea"/>
                <a:cs typeface="Caladea"/>
              </a:rPr>
              <a:t>IT19148632	</a:t>
            </a:r>
            <a:r>
              <a:rPr dirty="0" sz="1800">
                <a:latin typeface="Caladea"/>
                <a:cs typeface="Caladea"/>
              </a:rPr>
              <a:t>|	</a:t>
            </a: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69207" y="234441"/>
            <a:ext cx="38849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  <a:latin typeface="Caladea"/>
                <a:cs typeface="Caladea"/>
              </a:rPr>
              <a:t>Summary of the</a:t>
            </a:r>
            <a:r>
              <a:rPr dirty="0" sz="2400" spc="-2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Caladea"/>
                <a:cs typeface="Caladea"/>
              </a:rPr>
              <a:t>component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916" y="1138427"/>
            <a:ext cx="11250168" cy="458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66959" y="121665"/>
            <a:ext cx="2170176" cy="233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3479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IT19116952 | </a:t>
            </a:r>
            <a:r>
              <a:rPr dirty="0" sz="4000" spc="-10" b="1">
                <a:latin typeface="Carlito"/>
                <a:cs typeface="Carlito"/>
              </a:rPr>
              <a:t>ABARNA.</a:t>
            </a:r>
            <a:r>
              <a:rPr dirty="0" sz="4000" spc="-65" b="1">
                <a:latin typeface="Carlito"/>
                <a:cs typeface="Carlito"/>
              </a:rPr>
              <a:t> </a:t>
            </a:r>
            <a:r>
              <a:rPr dirty="0" sz="4000" spc="-5" b="1">
                <a:latin typeface="Carlito"/>
                <a:cs typeface="Carlito"/>
              </a:rPr>
              <a:t>U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2378" y="198196"/>
            <a:ext cx="36988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>
                <a:solidFill>
                  <a:srgbClr val="0076A2"/>
                </a:solidFill>
              </a:rPr>
              <a:t>Research</a:t>
            </a:r>
            <a:r>
              <a:rPr dirty="0" sz="3600" spc="-40">
                <a:solidFill>
                  <a:srgbClr val="0076A2"/>
                </a:solidFill>
              </a:rPr>
              <a:t> </a:t>
            </a:r>
            <a:r>
              <a:rPr dirty="0" sz="3600" spc="20">
                <a:solidFill>
                  <a:srgbClr val="0076A2"/>
                </a:solidFill>
              </a:rPr>
              <a:t>Question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790700" y="1031747"/>
            <a:ext cx="8509000" cy="5224780"/>
            <a:chOff x="1790700" y="1031747"/>
            <a:chExt cx="8509000" cy="5224780"/>
          </a:xfrm>
        </p:grpSpPr>
        <p:sp>
          <p:nvSpPr>
            <p:cNvPr id="4" name="object 4"/>
            <p:cNvSpPr/>
            <p:nvPr/>
          </p:nvSpPr>
          <p:spPr>
            <a:xfrm>
              <a:off x="1790700" y="1031747"/>
              <a:ext cx="8508492" cy="3624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48427" y="4340351"/>
              <a:ext cx="2180844" cy="19156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394" y="266191"/>
            <a:ext cx="52622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Specific </a:t>
            </a:r>
            <a:r>
              <a:rPr dirty="0" sz="3600" spc="-35"/>
              <a:t>and</a:t>
            </a:r>
            <a:r>
              <a:rPr dirty="0" sz="3600" spc="-20"/>
              <a:t> </a:t>
            </a:r>
            <a:r>
              <a:rPr dirty="0" sz="3600" spc="-10"/>
              <a:t>sub-objectives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3534" y="1253998"/>
            <a:ext cx="9331960" cy="4361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 b="1">
                <a:solidFill>
                  <a:srgbClr val="0F6EC5"/>
                </a:solidFill>
                <a:latin typeface="Times New Roman"/>
                <a:cs typeface="Times New Roman"/>
              </a:rPr>
              <a:t>Objective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221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000" spc="-70">
                <a:latin typeface="Times New Roman"/>
                <a:cs typeface="Times New Roman"/>
              </a:rPr>
              <a:t>Main </a:t>
            </a:r>
            <a:r>
              <a:rPr dirty="0" sz="2000" spc="-40">
                <a:latin typeface="Times New Roman"/>
                <a:cs typeface="Times New Roman"/>
              </a:rPr>
              <a:t>Objective </a:t>
            </a:r>
            <a:r>
              <a:rPr dirty="0" sz="2000" spc="-75">
                <a:latin typeface="Times New Roman"/>
                <a:cs typeface="Times New Roman"/>
              </a:rPr>
              <a:t>is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30">
                <a:latin typeface="Times New Roman"/>
                <a:cs typeface="Times New Roman"/>
              </a:rPr>
              <a:t>provide </a:t>
            </a:r>
            <a:r>
              <a:rPr dirty="0" sz="2000" spc="-75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better </a:t>
            </a:r>
            <a:r>
              <a:rPr dirty="0" sz="2000" spc="-25">
                <a:latin typeface="Times New Roman"/>
                <a:cs typeface="Times New Roman"/>
              </a:rPr>
              <a:t>solution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55">
                <a:latin typeface="Times New Roman"/>
                <a:cs typeface="Times New Roman"/>
              </a:rPr>
              <a:t>issues </a:t>
            </a:r>
            <a:r>
              <a:rPr dirty="0" sz="2000" spc="-40">
                <a:latin typeface="Times New Roman"/>
                <a:cs typeface="Times New Roman"/>
              </a:rPr>
              <a:t>in </a:t>
            </a:r>
            <a:r>
              <a:rPr dirty="0" sz="2000" spc="-70">
                <a:latin typeface="Times New Roman"/>
                <a:cs typeface="Times New Roman"/>
              </a:rPr>
              <a:t>psychology,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55">
                <a:latin typeface="Times New Roman"/>
                <a:cs typeface="Times New Roman"/>
              </a:rPr>
              <a:t>university  </a:t>
            </a:r>
            <a:r>
              <a:rPr dirty="0" sz="2000" spc="-10">
                <a:latin typeface="Times New Roman"/>
                <a:cs typeface="Times New Roman"/>
              </a:rPr>
              <a:t>students </a:t>
            </a:r>
            <a:r>
              <a:rPr dirty="0" sz="2000" spc="-40">
                <a:latin typeface="Times New Roman"/>
                <a:cs typeface="Times New Roman"/>
              </a:rPr>
              <a:t>in </a:t>
            </a:r>
            <a:r>
              <a:rPr dirty="0" sz="2000" spc="-15">
                <a:latin typeface="Times New Roman"/>
                <a:cs typeface="Times New Roman"/>
              </a:rPr>
              <a:t>preferred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60" b="1">
                <a:solidFill>
                  <a:srgbClr val="0F6EC5"/>
                </a:solidFill>
                <a:latin typeface="Times New Roman"/>
                <a:cs typeface="Times New Roman"/>
              </a:rPr>
              <a:t>Sub</a:t>
            </a:r>
            <a:r>
              <a:rPr dirty="0" sz="2800" b="1">
                <a:solidFill>
                  <a:srgbClr val="0F6EC5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0F6EC5"/>
                </a:solidFill>
                <a:latin typeface="Times New Roman"/>
                <a:cs typeface="Times New Roman"/>
              </a:rPr>
              <a:t>Objectives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1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15">
                <a:latin typeface="Times New Roman"/>
                <a:cs typeface="Times New Roman"/>
              </a:rPr>
              <a:t>Implement </a:t>
            </a:r>
            <a:r>
              <a:rPr dirty="0" sz="2000" spc="-50">
                <a:latin typeface="Times New Roman"/>
                <a:cs typeface="Times New Roman"/>
              </a:rPr>
              <a:t>website </a:t>
            </a:r>
            <a:r>
              <a:rPr dirty="0" sz="2000" spc="-60">
                <a:latin typeface="Times New Roman"/>
                <a:cs typeface="Times New Roman"/>
              </a:rPr>
              <a:t>only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5">
                <a:latin typeface="Times New Roman"/>
                <a:cs typeface="Times New Roman"/>
              </a:rPr>
              <a:t>university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students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35">
                <a:latin typeface="Times New Roman"/>
                <a:cs typeface="Times New Roman"/>
              </a:rPr>
              <a:t>Identify </a:t>
            </a:r>
            <a:r>
              <a:rPr dirty="0" sz="2000" spc="-45">
                <a:latin typeface="Times New Roman"/>
                <a:cs typeface="Times New Roman"/>
              </a:rPr>
              <a:t>main </a:t>
            </a:r>
            <a:r>
              <a:rPr dirty="0" sz="2000" spc="-60">
                <a:latin typeface="Times New Roman"/>
                <a:cs typeface="Times New Roman"/>
              </a:rPr>
              <a:t>psychological </a:t>
            </a:r>
            <a:r>
              <a:rPr dirty="0" sz="2000" spc="-55">
                <a:latin typeface="Times New Roman"/>
                <a:cs typeface="Times New Roman"/>
              </a:rPr>
              <a:t>issues </a:t>
            </a:r>
            <a:r>
              <a:rPr dirty="0" sz="2000" spc="-20">
                <a:latin typeface="Times New Roman"/>
                <a:cs typeface="Times New Roman"/>
              </a:rPr>
              <a:t>and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causes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0">
                <a:latin typeface="Times New Roman"/>
                <a:cs typeface="Times New Roman"/>
              </a:rPr>
              <a:t>Train </a:t>
            </a:r>
            <a:r>
              <a:rPr dirty="0" sz="2000" spc="-75">
                <a:latin typeface="Times New Roman"/>
                <a:cs typeface="Times New Roman"/>
              </a:rPr>
              <a:t>a </a:t>
            </a:r>
            <a:r>
              <a:rPr dirty="0" sz="2000" spc="-30">
                <a:latin typeface="Times New Roman"/>
                <a:cs typeface="Times New Roman"/>
              </a:rPr>
              <a:t>model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25">
                <a:latin typeface="Times New Roman"/>
                <a:cs typeface="Times New Roman"/>
              </a:rPr>
              <a:t>find solution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60">
                <a:latin typeface="Times New Roman"/>
                <a:cs typeface="Times New Roman"/>
              </a:rPr>
              <a:t>psychological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30">
                <a:latin typeface="Times New Roman"/>
                <a:cs typeface="Times New Roman"/>
              </a:rPr>
              <a:t>Provide </a:t>
            </a:r>
            <a:r>
              <a:rPr dirty="0" sz="2000" spc="-45">
                <a:latin typeface="Times New Roman"/>
                <a:cs typeface="Times New Roman"/>
              </a:rPr>
              <a:t>multi </a:t>
            </a:r>
            <a:r>
              <a:rPr dirty="0" sz="2000" spc="-60">
                <a:latin typeface="Times New Roman"/>
                <a:cs typeface="Times New Roman"/>
              </a:rPr>
              <a:t>language </a:t>
            </a:r>
            <a:r>
              <a:rPr dirty="0" sz="2000" spc="-50">
                <a:latin typeface="Times New Roman"/>
                <a:cs typeface="Times New Roman"/>
              </a:rPr>
              <a:t>system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15">
                <a:latin typeface="Times New Roman"/>
                <a:cs typeface="Times New Roman"/>
              </a:rPr>
              <a:t>recommend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9423" y="3544528"/>
            <a:ext cx="2689374" cy="2182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2094" y="446277"/>
            <a:ext cx="29146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6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Team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5650" y="1853945"/>
          <a:ext cx="81470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Student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Name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Registration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Number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Deepika.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IT19148632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Abarna.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 U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IT19116952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Parathan.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IT19125176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Shanghavi.</a:t>
                      </a:r>
                      <a:r>
                        <a:rPr dirty="0" sz="1800" spc="-3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R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IT19155708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16632" y="4373626"/>
            <a:ext cx="47656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Supervisor: Ms. Archchana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15">
                <a:latin typeface="Caladea"/>
                <a:cs typeface="Caladea"/>
              </a:rPr>
              <a:t>Kugathasan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Co-Supervisor: </a:t>
            </a:r>
            <a:r>
              <a:rPr dirty="0" sz="1800" spc="-65">
                <a:latin typeface="Caladea"/>
                <a:cs typeface="Caladea"/>
              </a:rPr>
              <a:t>Mr. </a:t>
            </a:r>
            <a:r>
              <a:rPr dirty="0" sz="1800" spc="-5">
                <a:latin typeface="Caladea"/>
                <a:cs typeface="Caladea"/>
              </a:rPr>
              <a:t>Dharshana</a:t>
            </a:r>
            <a:r>
              <a:rPr dirty="0" sz="1800" spc="114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Kasthurirathna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7650"/>
            <a:ext cx="12192000" cy="5641975"/>
            <a:chOff x="0" y="1217650"/>
            <a:chExt cx="12192000" cy="5641975"/>
          </a:xfrm>
        </p:grpSpPr>
        <p:sp>
          <p:nvSpPr>
            <p:cNvPr id="3" name="object 3"/>
            <p:cNvSpPr/>
            <p:nvPr/>
          </p:nvSpPr>
          <p:spPr>
            <a:xfrm>
              <a:off x="1868423" y="1217650"/>
              <a:ext cx="8909304" cy="5364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63495" y="1412747"/>
              <a:ext cx="8339328" cy="4794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4626" y="73278"/>
            <a:ext cx="2800985" cy="10655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0A5294"/>
                </a:solidFill>
              </a:rPr>
              <a:t>Methodology</a:t>
            </a:r>
            <a:endParaRPr sz="36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3200" spc="-25">
                <a:solidFill>
                  <a:srgbClr val="0A5294"/>
                </a:solidFill>
              </a:rPr>
              <a:t>System</a:t>
            </a:r>
            <a:r>
              <a:rPr dirty="0" sz="3200" spc="-50">
                <a:solidFill>
                  <a:srgbClr val="0A5294"/>
                </a:solidFill>
              </a:rPr>
              <a:t> </a:t>
            </a:r>
            <a:r>
              <a:rPr dirty="0" sz="3200" spc="-30">
                <a:solidFill>
                  <a:srgbClr val="0A5294"/>
                </a:solidFill>
              </a:rPr>
              <a:t>diagram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1572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4051" y="704081"/>
            <a:ext cx="9528834" cy="5072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701" y="413461"/>
            <a:ext cx="50482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6720" algn="l"/>
              </a:tabLst>
            </a:pPr>
            <a:r>
              <a:rPr dirty="0" sz="3600" spc="-10">
                <a:solidFill>
                  <a:srgbClr val="0A5294"/>
                </a:solidFill>
              </a:rPr>
              <a:t>Completion</a:t>
            </a:r>
            <a:r>
              <a:rPr dirty="0" sz="3600" spc="5">
                <a:solidFill>
                  <a:srgbClr val="0A5294"/>
                </a:solidFill>
              </a:rPr>
              <a:t> </a:t>
            </a:r>
            <a:r>
              <a:rPr dirty="0" sz="3600" spc="-20">
                <a:solidFill>
                  <a:srgbClr val="0A5294"/>
                </a:solidFill>
              </a:rPr>
              <a:t>of	</a:t>
            </a:r>
            <a:r>
              <a:rPr dirty="0" sz="3600">
                <a:solidFill>
                  <a:srgbClr val="0A5294"/>
                </a:solidFill>
              </a:rPr>
              <a:t>the</a:t>
            </a:r>
            <a:r>
              <a:rPr dirty="0" sz="3600" spc="-65">
                <a:solidFill>
                  <a:srgbClr val="0A5294"/>
                </a:solidFill>
              </a:rPr>
              <a:t> project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351532" y="1484873"/>
            <a:ext cx="7647210" cy="4477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414" y="1224025"/>
            <a:ext cx="3235325" cy="4909820"/>
            <a:chOff x="2042414" y="1224025"/>
            <a:chExt cx="3235325" cy="4909820"/>
          </a:xfrm>
        </p:grpSpPr>
        <p:sp>
          <p:nvSpPr>
            <p:cNvPr id="3" name="object 3"/>
            <p:cNvSpPr/>
            <p:nvPr/>
          </p:nvSpPr>
          <p:spPr>
            <a:xfrm>
              <a:off x="2055114" y="1236725"/>
              <a:ext cx="3209925" cy="4884420"/>
            </a:xfrm>
            <a:custGeom>
              <a:avLst/>
              <a:gdLst/>
              <a:ahLst/>
              <a:cxnLst/>
              <a:rect l="l" t="t" r="r" b="b"/>
              <a:pathLst>
                <a:path w="3209925" h="4884420">
                  <a:moveTo>
                    <a:pt x="3209544" y="0"/>
                  </a:moveTo>
                  <a:lnTo>
                    <a:pt x="534924" y="0"/>
                  </a:lnTo>
                  <a:lnTo>
                    <a:pt x="486239" y="2186"/>
                  </a:lnTo>
                  <a:lnTo>
                    <a:pt x="438778" y="8619"/>
                  </a:lnTo>
                  <a:lnTo>
                    <a:pt x="392729" y="19109"/>
                  </a:lnTo>
                  <a:lnTo>
                    <a:pt x="348283" y="33469"/>
                  </a:lnTo>
                  <a:lnTo>
                    <a:pt x="305626" y="51508"/>
                  </a:lnTo>
                  <a:lnTo>
                    <a:pt x="264950" y="73039"/>
                  </a:lnTo>
                  <a:lnTo>
                    <a:pt x="226441" y="97871"/>
                  </a:lnTo>
                  <a:lnTo>
                    <a:pt x="190290" y="125816"/>
                  </a:lnTo>
                  <a:lnTo>
                    <a:pt x="156686" y="156686"/>
                  </a:lnTo>
                  <a:lnTo>
                    <a:pt x="125816" y="190290"/>
                  </a:lnTo>
                  <a:lnTo>
                    <a:pt x="97871" y="226441"/>
                  </a:lnTo>
                  <a:lnTo>
                    <a:pt x="73039" y="264950"/>
                  </a:lnTo>
                  <a:lnTo>
                    <a:pt x="51508" y="305626"/>
                  </a:lnTo>
                  <a:lnTo>
                    <a:pt x="33469" y="348283"/>
                  </a:lnTo>
                  <a:lnTo>
                    <a:pt x="19109" y="392729"/>
                  </a:lnTo>
                  <a:lnTo>
                    <a:pt x="8619" y="438778"/>
                  </a:lnTo>
                  <a:lnTo>
                    <a:pt x="2186" y="486239"/>
                  </a:lnTo>
                  <a:lnTo>
                    <a:pt x="0" y="534924"/>
                  </a:lnTo>
                  <a:lnTo>
                    <a:pt x="0" y="4884420"/>
                  </a:lnTo>
                  <a:lnTo>
                    <a:pt x="2674620" y="4884420"/>
                  </a:lnTo>
                  <a:lnTo>
                    <a:pt x="2723304" y="4882233"/>
                  </a:lnTo>
                  <a:lnTo>
                    <a:pt x="2770765" y="4875801"/>
                  </a:lnTo>
                  <a:lnTo>
                    <a:pt x="2816814" y="4865311"/>
                  </a:lnTo>
                  <a:lnTo>
                    <a:pt x="2861260" y="4850953"/>
                  </a:lnTo>
                  <a:lnTo>
                    <a:pt x="2903917" y="4832915"/>
                  </a:lnTo>
                  <a:lnTo>
                    <a:pt x="2944593" y="4811386"/>
                  </a:lnTo>
                  <a:lnTo>
                    <a:pt x="2983102" y="4786555"/>
                  </a:lnTo>
                  <a:lnTo>
                    <a:pt x="3019253" y="4758611"/>
                  </a:lnTo>
                  <a:lnTo>
                    <a:pt x="3052857" y="4727743"/>
                  </a:lnTo>
                  <a:lnTo>
                    <a:pt x="3083727" y="4694139"/>
                  </a:lnTo>
                  <a:lnTo>
                    <a:pt x="3111672" y="4657989"/>
                  </a:lnTo>
                  <a:lnTo>
                    <a:pt x="3136504" y="4619481"/>
                  </a:lnTo>
                  <a:lnTo>
                    <a:pt x="3158035" y="4578804"/>
                  </a:lnTo>
                  <a:lnTo>
                    <a:pt x="3176074" y="4536147"/>
                  </a:lnTo>
                  <a:lnTo>
                    <a:pt x="3190434" y="4491698"/>
                  </a:lnTo>
                  <a:lnTo>
                    <a:pt x="3200924" y="4445648"/>
                  </a:lnTo>
                  <a:lnTo>
                    <a:pt x="3207357" y="4398184"/>
                  </a:lnTo>
                  <a:lnTo>
                    <a:pt x="3209544" y="4349496"/>
                  </a:lnTo>
                  <a:lnTo>
                    <a:pt x="32095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55114" y="1236725"/>
              <a:ext cx="3209925" cy="4884420"/>
            </a:xfrm>
            <a:custGeom>
              <a:avLst/>
              <a:gdLst/>
              <a:ahLst/>
              <a:cxnLst/>
              <a:rect l="l" t="t" r="r" b="b"/>
              <a:pathLst>
                <a:path w="3209925" h="4884420">
                  <a:moveTo>
                    <a:pt x="534924" y="0"/>
                  </a:moveTo>
                  <a:lnTo>
                    <a:pt x="3209544" y="0"/>
                  </a:lnTo>
                  <a:lnTo>
                    <a:pt x="3209544" y="4349496"/>
                  </a:lnTo>
                  <a:lnTo>
                    <a:pt x="3207357" y="4398184"/>
                  </a:lnTo>
                  <a:lnTo>
                    <a:pt x="3200924" y="4445648"/>
                  </a:lnTo>
                  <a:lnTo>
                    <a:pt x="3190434" y="4491698"/>
                  </a:lnTo>
                  <a:lnTo>
                    <a:pt x="3176074" y="4536147"/>
                  </a:lnTo>
                  <a:lnTo>
                    <a:pt x="3158035" y="4578804"/>
                  </a:lnTo>
                  <a:lnTo>
                    <a:pt x="3136504" y="4619481"/>
                  </a:lnTo>
                  <a:lnTo>
                    <a:pt x="3111672" y="4657989"/>
                  </a:lnTo>
                  <a:lnTo>
                    <a:pt x="3083727" y="4694139"/>
                  </a:lnTo>
                  <a:lnTo>
                    <a:pt x="3052857" y="4727743"/>
                  </a:lnTo>
                  <a:lnTo>
                    <a:pt x="3019253" y="4758611"/>
                  </a:lnTo>
                  <a:lnTo>
                    <a:pt x="2983102" y="4786555"/>
                  </a:lnTo>
                  <a:lnTo>
                    <a:pt x="2944593" y="4811386"/>
                  </a:lnTo>
                  <a:lnTo>
                    <a:pt x="2903917" y="4832915"/>
                  </a:lnTo>
                  <a:lnTo>
                    <a:pt x="2861260" y="4850953"/>
                  </a:lnTo>
                  <a:lnTo>
                    <a:pt x="2816814" y="4865311"/>
                  </a:lnTo>
                  <a:lnTo>
                    <a:pt x="2770765" y="4875801"/>
                  </a:lnTo>
                  <a:lnTo>
                    <a:pt x="2723304" y="4882233"/>
                  </a:lnTo>
                  <a:lnTo>
                    <a:pt x="2674620" y="4884420"/>
                  </a:lnTo>
                  <a:lnTo>
                    <a:pt x="0" y="4884420"/>
                  </a:lnTo>
                  <a:lnTo>
                    <a:pt x="0" y="534924"/>
                  </a:lnTo>
                  <a:lnTo>
                    <a:pt x="2186" y="486239"/>
                  </a:lnTo>
                  <a:lnTo>
                    <a:pt x="8619" y="438778"/>
                  </a:lnTo>
                  <a:lnTo>
                    <a:pt x="19109" y="392729"/>
                  </a:lnTo>
                  <a:lnTo>
                    <a:pt x="33469" y="348283"/>
                  </a:lnTo>
                  <a:lnTo>
                    <a:pt x="51508" y="305626"/>
                  </a:lnTo>
                  <a:lnTo>
                    <a:pt x="73039" y="264950"/>
                  </a:lnTo>
                  <a:lnTo>
                    <a:pt x="97871" y="226441"/>
                  </a:lnTo>
                  <a:lnTo>
                    <a:pt x="125816" y="190290"/>
                  </a:lnTo>
                  <a:lnTo>
                    <a:pt x="156686" y="156686"/>
                  </a:lnTo>
                  <a:lnTo>
                    <a:pt x="190290" y="125816"/>
                  </a:lnTo>
                  <a:lnTo>
                    <a:pt x="226441" y="97871"/>
                  </a:lnTo>
                  <a:lnTo>
                    <a:pt x="264950" y="73039"/>
                  </a:lnTo>
                  <a:lnTo>
                    <a:pt x="305626" y="51508"/>
                  </a:lnTo>
                  <a:lnTo>
                    <a:pt x="348283" y="33469"/>
                  </a:lnTo>
                  <a:lnTo>
                    <a:pt x="392729" y="19109"/>
                  </a:lnTo>
                  <a:lnTo>
                    <a:pt x="438778" y="8619"/>
                  </a:lnTo>
                  <a:lnTo>
                    <a:pt x="486239" y="2186"/>
                  </a:lnTo>
                  <a:lnTo>
                    <a:pt x="534924" y="0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404998" y="1819478"/>
            <a:ext cx="2511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Completed</a:t>
            </a:r>
            <a:r>
              <a:rPr dirty="0" sz="2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0" b="1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5504" y="2718562"/>
            <a:ext cx="3150870" cy="2739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sz="2000" spc="-30">
                <a:latin typeface="Times New Roman"/>
                <a:cs typeface="Times New Roman"/>
              </a:rPr>
              <a:t>Recommendation </a:t>
            </a:r>
            <a:r>
              <a:rPr dirty="0" sz="2000" spc="-50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for  </a:t>
            </a:r>
            <a:r>
              <a:rPr dirty="0" sz="2000" spc="-35">
                <a:latin typeface="Times New Roman"/>
                <a:cs typeface="Times New Roman"/>
              </a:rPr>
              <a:t>English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 spc="-55">
                <a:latin typeface="Times New Roman"/>
                <a:cs typeface="Times New Roman"/>
              </a:rPr>
              <a:t>Backend </a:t>
            </a:r>
            <a:r>
              <a:rPr dirty="0" sz="2000" spc="-25">
                <a:latin typeface="Times New Roman"/>
                <a:cs typeface="Times New Roman"/>
              </a:rPr>
              <a:t>development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 spc="-25">
                <a:latin typeface="Times New Roman"/>
                <a:cs typeface="Times New Roman"/>
              </a:rPr>
              <a:t>train </a:t>
            </a:r>
            <a:r>
              <a:rPr dirty="0" sz="2000" spc="-30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Tamil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 spc="-75">
                <a:latin typeface="Times New Roman"/>
                <a:cs typeface="Times New Roman"/>
              </a:rPr>
              <a:t>Basic </a:t>
            </a:r>
            <a:r>
              <a:rPr dirty="0" sz="2000">
                <a:latin typeface="Times New Roman"/>
                <a:cs typeface="Times New Roman"/>
              </a:rPr>
              <a:t>frontend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 spc="-25">
                <a:latin typeface="Times New Roman"/>
                <a:cs typeface="Times New Roman"/>
              </a:rPr>
              <a:t>Develop </a:t>
            </a:r>
            <a:r>
              <a:rPr dirty="0" sz="2000" spc="-65">
                <a:latin typeface="Times New Roman"/>
                <a:cs typeface="Times New Roman"/>
              </a:rPr>
              <a:t>Word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Embedding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39026" y="1173733"/>
            <a:ext cx="3235325" cy="4909820"/>
            <a:chOff x="6939026" y="1173733"/>
            <a:chExt cx="3235325" cy="4909820"/>
          </a:xfrm>
        </p:grpSpPr>
        <p:sp>
          <p:nvSpPr>
            <p:cNvPr id="8" name="object 8"/>
            <p:cNvSpPr/>
            <p:nvPr/>
          </p:nvSpPr>
          <p:spPr>
            <a:xfrm>
              <a:off x="6951726" y="1186433"/>
              <a:ext cx="3209925" cy="4884420"/>
            </a:xfrm>
            <a:custGeom>
              <a:avLst/>
              <a:gdLst/>
              <a:ahLst/>
              <a:cxnLst/>
              <a:rect l="l" t="t" r="r" b="b"/>
              <a:pathLst>
                <a:path w="3209925" h="4884420">
                  <a:moveTo>
                    <a:pt x="3209544" y="0"/>
                  </a:moveTo>
                  <a:lnTo>
                    <a:pt x="534924" y="0"/>
                  </a:lnTo>
                  <a:lnTo>
                    <a:pt x="486239" y="2186"/>
                  </a:lnTo>
                  <a:lnTo>
                    <a:pt x="438778" y="8619"/>
                  </a:lnTo>
                  <a:lnTo>
                    <a:pt x="392729" y="19109"/>
                  </a:lnTo>
                  <a:lnTo>
                    <a:pt x="348283" y="33469"/>
                  </a:lnTo>
                  <a:lnTo>
                    <a:pt x="305626" y="51508"/>
                  </a:lnTo>
                  <a:lnTo>
                    <a:pt x="264950" y="73039"/>
                  </a:lnTo>
                  <a:lnTo>
                    <a:pt x="226441" y="97871"/>
                  </a:lnTo>
                  <a:lnTo>
                    <a:pt x="190290" y="125816"/>
                  </a:lnTo>
                  <a:lnTo>
                    <a:pt x="156686" y="156686"/>
                  </a:lnTo>
                  <a:lnTo>
                    <a:pt x="125816" y="190290"/>
                  </a:lnTo>
                  <a:lnTo>
                    <a:pt x="97871" y="226441"/>
                  </a:lnTo>
                  <a:lnTo>
                    <a:pt x="73039" y="264950"/>
                  </a:lnTo>
                  <a:lnTo>
                    <a:pt x="51508" y="305626"/>
                  </a:lnTo>
                  <a:lnTo>
                    <a:pt x="33469" y="348283"/>
                  </a:lnTo>
                  <a:lnTo>
                    <a:pt x="19109" y="392729"/>
                  </a:lnTo>
                  <a:lnTo>
                    <a:pt x="8619" y="438778"/>
                  </a:lnTo>
                  <a:lnTo>
                    <a:pt x="2186" y="486239"/>
                  </a:lnTo>
                  <a:lnTo>
                    <a:pt x="0" y="534924"/>
                  </a:lnTo>
                  <a:lnTo>
                    <a:pt x="0" y="4884420"/>
                  </a:lnTo>
                  <a:lnTo>
                    <a:pt x="2674620" y="4884420"/>
                  </a:lnTo>
                  <a:lnTo>
                    <a:pt x="2723304" y="4882233"/>
                  </a:lnTo>
                  <a:lnTo>
                    <a:pt x="2770765" y="4875801"/>
                  </a:lnTo>
                  <a:lnTo>
                    <a:pt x="2816814" y="4865311"/>
                  </a:lnTo>
                  <a:lnTo>
                    <a:pt x="2861260" y="4850953"/>
                  </a:lnTo>
                  <a:lnTo>
                    <a:pt x="2903917" y="4832915"/>
                  </a:lnTo>
                  <a:lnTo>
                    <a:pt x="2944593" y="4811386"/>
                  </a:lnTo>
                  <a:lnTo>
                    <a:pt x="2983102" y="4786555"/>
                  </a:lnTo>
                  <a:lnTo>
                    <a:pt x="3019253" y="4758611"/>
                  </a:lnTo>
                  <a:lnTo>
                    <a:pt x="3052857" y="4727743"/>
                  </a:lnTo>
                  <a:lnTo>
                    <a:pt x="3083727" y="4694139"/>
                  </a:lnTo>
                  <a:lnTo>
                    <a:pt x="3111672" y="4657989"/>
                  </a:lnTo>
                  <a:lnTo>
                    <a:pt x="3136504" y="4619481"/>
                  </a:lnTo>
                  <a:lnTo>
                    <a:pt x="3158035" y="4578804"/>
                  </a:lnTo>
                  <a:lnTo>
                    <a:pt x="3176074" y="4536147"/>
                  </a:lnTo>
                  <a:lnTo>
                    <a:pt x="3190434" y="4491698"/>
                  </a:lnTo>
                  <a:lnTo>
                    <a:pt x="3200924" y="4445648"/>
                  </a:lnTo>
                  <a:lnTo>
                    <a:pt x="3207357" y="4398184"/>
                  </a:lnTo>
                  <a:lnTo>
                    <a:pt x="3209544" y="4349496"/>
                  </a:lnTo>
                  <a:lnTo>
                    <a:pt x="32095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51726" y="1186433"/>
              <a:ext cx="3209925" cy="4884420"/>
            </a:xfrm>
            <a:custGeom>
              <a:avLst/>
              <a:gdLst/>
              <a:ahLst/>
              <a:cxnLst/>
              <a:rect l="l" t="t" r="r" b="b"/>
              <a:pathLst>
                <a:path w="3209925" h="4884420">
                  <a:moveTo>
                    <a:pt x="534924" y="0"/>
                  </a:moveTo>
                  <a:lnTo>
                    <a:pt x="3209544" y="0"/>
                  </a:lnTo>
                  <a:lnTo>
                    <a:pt x="3209544" y="4349496"/>
                  </a:lnTo>
                  <a:lnTo>
                    <a:pt x="3207357" y="4398184"/>
                  </a:lnTo>
                  <a:lnTo>
                    <a:pt x="3200924" y="4445648"/>
                  </a:lnTo>
                  <a:lnTo>
                    <a:pt x="3190434" y="4491698"/>
                  </a:lnTo>
                  <a:lnTo>
                    <a:pt x="3176074" y="4536147"/>
                  </a:lnTo>
                  <a:lnTo>
                    <a:pt x="3158035" y="4578804"/>
                  </a:lnTo>
                  <a:lnTo>
                    <a:pt x="3136504" y="4619481"/>
                  </a:lnTo>
                  <a:lnTo>
                    <a:pt x="3111672" y="4657989"/>
                  </a:lnTo>
                  <a:lnTo>
                    <a:pt x="3083727" y="4694139"/>
                  </a:lnTo>
                  <a:lnTo>
                    <a:pt x="3052857" y="4727743"/>
                  </a:lnTo>
                  <a:lnTo>
                    <a:pt x="3019253" y="4758611"/>
                  </a:lnTo>
                  <a:lnTo>
                    <a:pt x="2983102" y="4786555"/>
                  </a:lnTo>
                  <a:lnTo>
                    <a:pt x="2944593" y="4811386"/>
                  </a:lnTo>
                  <a:lnTo>
                    <a:pt x="2903917" y="4832915"/>
                  </a:lnTo>
                  <a:lnTo>
                    <a:pt x="2861260" y="4850953"/>
                  </a:lnTo>
                  <a:lnTo>
                    <a:pt x="2816814" y="4865311"/>
                  </a:lnTo>
                  <a:lnTo>
                    <a:pt x="2770765" y="4875801"/>
                  </a:lnTo>
                  <a:lnTo>
                    <a:pt x="2723304" y="4882233"/>
                  </a:lnTo>
                  <a:lnTo>
                    <a:pt x="2674620" y="4884420"/>
                  </a:lnTo>
                  <a:lnTo>
                    <a:pt x="0" y="4884420"/>
                  </a:lnTo>
                  <a:lnTo>
                    <a:pt x="0" y="534924"/>
                  </a:lnTo>
                  <a:lnTo>
                    <a:pt x="2186" y="486239"/>
                  </a:lnTo>
                  <a:lnTo>
                    <a:pt x="8619" y="438778"/>
                  </a:lnTo>
                  <a:lnTo>
                    <a:pt x="19109" y="392729"/>
                  </a:lnTo>
                  <a:lnTo>
                    <a:pt x="33469" y="348283"/>
                  </a:lnTo>
                  <a:lnTo>
                    <a:pt x="51508" y="305626"/>
                  </a:lnTo>
                  <a:lnTo>
                    <a:pt x="73039" y="264950"/>
                  </a:lnTo>
                  <a:lnTo>
                    <a:pt x="97871" y="226441"/>
                  </a:lnTo>
                  <a:lnTo>
                    <a:pt x="125816" y="190290"/>
                  </a:lnTo>
                  <a:lnTo>
                    <a:pt x="156686" y="156686"/>
                  </a:lnTo>
                  <a:lnTo>
                    <a:pt x="190290" y="125816"/>
                  </a:lnTo>
                  <a:lnTo>
                    <a:pt x="226441" y="97871"/>
                  </a:lnTo>
                  <a:lnTo>
                    <a:pt x="264950" y="73039"/>
                  </a:lnTo>
                  <a:lnTo>
                    <a:pt x="305626" y="51508"/>
                  </a:lnTo>
                  <a:lnTo>
                    <a:pt x="348283" y="33469"/>
                  </a:lnTo>
                  <a:lnTo>
                    <a:pt x="392729" y="19109"/>
                  </a:lnTo>
                  <a:lnTo>
                    <a:pt x="438778" y="8619"/>
                  </a:lnTo>
                  <a:lnTo>
                    <a:pt x="486239" y="2186"/>
                  </a:lnTo>
                  <a:lnTo>
                    <a:pt x="534924" y="0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528686" y="1819478"/>
            <a:ext cx="20586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67995">
              <a:lnSpc>
                <a:spcPct val="100000"/>
              </a:lnSpc>
              <a:spcBef>
                <a:spcPts val="95"/>
              </a:spcBef>
            </a:pPr>
            <a:r>
              <a:rPr dirty="0" sz="2800" spc="-185" b="1">
                <a:solidFill>
                  <a:srgbClr val="FFFFFF"/>
                </a:solidFill>
                <a:latin typeface="Times New Roman"/>
                <a:cs typeface="Times New Roman"/>
              </a:rPr>
              <a:t>Work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dirty="0" sz="2800" spc="25" b="1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28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5" b="1">
                <a:solidFill>
                  <a:srgbClr val="FFFFFF"/>
                </a:solidFill>
                <a:latin typeface="Times New Roman"/>
                <a:cs typeface="Times New Roman"/>
              </a:rPr>
              <a:t>completed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70521" y="3080766"/>
            <a:ext cx="315023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sz="2000" spc="-30">
                <a:latin typeface="Times New Roman"/>
                <a:cs typeface="Times New Roman"/>
              </a:rPr>
              <a:t>Recommendation </a:t>
            </a:r>
            <a:r>
              <a:rPr dirty="0" sz="2000" spc="-50">
                <a:latin typeface="Times New Roman"/>
                <a:cs typeface="Times New Roman"/>
              </a:rPr>
              <a:t>system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 spc="-70">
                <a:latin typeface="Times New Roman"/>
                <a:cs typeface="Times New Roman"/>
              </a:rPr>
              <a:t>Sinhala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9720" marR="379730" indent="-2997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 spc="-35">
                <a:latin typeface="Times New Roman"/>
                <a:cs typeface="Times New Roman"/>
              </a:rPr>
              <a:t>Add </a:t>
            </a:r>
            <a:r>
              <a:rPr dirty="0" sz="2000" spc="-10">
                <a:latin typeface="Times New Roman"/>
                <a:cs typeface="Times New Roman"/>
              </a:rPr>
              <a:t>more </a:t>
            </a:r>
            <a:r>
              <a:rPr dirty="0" sz="2000" spc="-30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75">
                <a:latin typeface="Times New Roman"/>
                <a:cs typeface="Times New Roman"/>
              </a:rPr>
              <a:t>Tamil  </a:t>
            </a:r>
            <a:r>
              <a:rPr dirty="0" sz="2000" spc="-3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 spc="-50">
                <a:latin typeface="Times New Roman"/>
                <a:cs typeface="Times New Roman"/>
              </a:rPr>
              <a:t>Finalized</a:t>
            </a:r>
            <a:r>
              <a:rPr dirty="0" sz="2000">
                <a:latin typeface="Times New Roman"/>
                <a:cs typeface="Times New Roman"/>
              </a:rPr>
              <a:t> frontend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dirty="0" sz="2000" spc="-25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14698" y="281127"/>
            <a:ext cx="44875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37155" algn="l"/>
              </a:tabLst>
            </a:pPr>
            <a:r>
              <a:rPr dirty="0" sz="3200" spc="-10">
                <a:solidFill>
                  <a:srgbClr val="0A5294"/>
                </a:solidFill>
              </a:rPr>
              <a:t>Completion </a:t>
            </a:r>
            <a:r>
              <a:rPr dirty="0" sz="3200" spc="-15">
                <a:solidFill>
                  <a:srgbClr val="0A5294"/>
                </a:solidFill>
              </a:rPr>
              <a:t>of	</a:t>
            </a:r>
            <a:r>
              <a:rPr dirty="0" sz="3200" spc="-5">
                <a:solidFill>
                  <a:srgbClr val="0A5294"/>
                </a:solidFill>
              </a:rPr>
              <a:t>the</a:t>
            </a:r>
            <a:r>
              <a:rPr dirty="0" sz="3200" spc="-50">
                <a:solidFill>
                  <a:srgbClr val="0A5294"/>
                </a:solidFill>
              </a:rPr>
              <a:t> </a:t>
            </a:r>
            <a:r>
              <a:rPr dirty="0" sz="3200" spc="-60">
                <a:solidFill>
                  <a:srgbClr val="0A5294"/>
                </a:solidFill>
              </a:rPr>
              <a:t>project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1572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70728" y="147650"/>
            <a:ext cx="18370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5" b="1">
                <a:solidFill>
                  <a:srgbClr val="0A5294"/>
                </a:solidFill>
                <a:latin typeface="Times New Roman"/>
                <a:cs typeface="Times New Roman"/>
              </a:rPr>
              <a:t>Evidence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0807" y="885825"/>
            <a:ext cx="1188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latin typeface="Times New Roman"/>
                <a:cs typeface="Times New Roman"/>
              </a:rPr>
              <a:t>Back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6949" y="1693316"/>
            <a:ext cx="3707606" cy="2486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2208" y="4672584"/>
            <a:ext cx="3604260" cy="1248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2208" y="1658111"/>
            <a:ext cx="5615940" cy="2654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5066" y="242773"/>
            <a:ext cx="1504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>
                <a:solidFill>
                  <a:srgbClr val="0A5294"/>
                </a:solidFill>
              </a:rPr>
              <a:t>Front</a:t>
            </a:r>
            <a:r>
              <a:rPr dirty="0" spc="-70">
                <a:solidFill>
                  <a:srgbClr val="0A5294"/>
                </a:solidFill>
              </a:rPr>
              <a:t> </a:t>
            </a:r>
            <a:r>
              <a:rPr dirty="0" spc="15">
                <a:solidFill>
                  <a:srgbClr val="0A5294"/>
                </a:solidFill>
              </a:rPr>
              <a:t>end</a:t>
            </a:r>
          </a:p>
        </p:txBody>
      </p:sp>
      <p:sp>
        <p:nvSpPr>
          <p:cNvPr id="3" name="object 3"/>
          <p:cNvSpPr/>
          <p:nvPr/>
        </p:nvSpPr>
        <p:spPr>
          <a:xfrm>
            <a:off x="976883" y="1211580"/>
            <a:ext cx="4091940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36080" y="1216152"/>
            <a:ext cx="4229100" cy="212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4983" y="3826764"/>
            <a:ext cx="4053840" cy="2078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36080" y="3820667"/>
            <a:ext cx="4191000" cy="2139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776" y="235153"/>
            <a:ext cx="54838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 sz="3600" spc="-80">
                <a:solidFill>
                  <a:srgbClr val="0A5294"/>
                </a:solidFill>
              </a:rPr>
              <a:t>Summary</a:t>
            </a:r>
            <a:r>
              <a:rPr dirty="0" sz="3600" spc="10">
                <a:solidFill>
                  <a:srgbClr val="0A5294"/>
                </a:solidFill>
              </a:rPr>
              <a:t> </a:t>
            </a:r>
            <a:r>
              <a:rPr dirty="0" sz="3600" spc="-25">
                <a:solidFill>
                  <a:srgbClr val="0A5294"/>
                </a:solidFill>
              </a:rPr>
              <a:t>of	</a:t>
            </a:r>
            <a:r>
              <a:rPr dirty="0" sz="3600">
                <a:solidFill>
                  <a:srgbClr val="0A5294"/>
                </a:solidFill>
              </a:rPr>
              <a:t>the</a:t>
            </a:r>
            <a:r>
              <a:rPr dirty="0" sz="3600" spc="-45">
                <a:solidFill>
                  <a:srgbClr val="0A5294"/>
                </a:solidFill>
              </a:rPr>
              <a:t> </a:t>
            </a:r>
            <a:r>
              <a:rPr dirty="0" sz="3600" spc="20">
                <a:solidFill>
                  <a:srgbClr val="0A5294"/>
                </a:solidFill>
              </a:rPr>
              <a:t>component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54505" y="1099058"/>
            <a:ext cx="2025014" cy="1648460"/>
            <a:chOff x="1254505" y="1099058"/>
            <a:chExt cx="2025014" cy="1648460"/>
          </a:xfrm>
        </p:grpSpPr>
        <p:sp>
          <p:nvSpPr>
            <p:cNvPr id="4" name="object 4"/>
            <p:cNvSpPr/>
            <p:nvPr/>
          </p:nvSpPr>
          <p:spPr>
            <a:xfrm>
              <a:off x="1267205" y="1111758"/>
              <a:ext cx="1999614" cy="1623060"/>
            </a:xfrm>
            <a:custGeom>
              <a:avLst/>
              <a:gdLst/>
              <a:ahLst/>
              <a:cxnLst/>
              <a:rect l="l" t="t" r="r" b="b"/>
              <a:pathLst>
                <a:path w="1999614" h="1623060">
                  <a:moveTo>
                    <a:pt x="0" y="270509"/>
                  </a:moveTo>
                  <a:lnTo>
                    <a:pt x="4359" y="221897"/>
                  </a:lnTo>
                  <a:lnTo>
                    <a:pt x="16929" y="176139"/>
                  </a:lnTo>
                  <a:lnTo>
                    <a:pt x="36942" y="133999"/>
                  </a:lnTo>
                  <a:lnTo>
                    <a:pt x="63635" y="96243"/>
                  </a:lnTo>
                  <a:lnTo>
                    <a:pt x="96243" y="63635"/>
                  </a:lnTo>
                  <a:lnTo>
                    <a:pt x="133999" y="36942"/>
                  </a:lnTo>
                  <a:lnTo>
                    <a:pt x="176139" y="16929"/>
                  </a:lnTo>
                  <a:lnTo>
                    <a:pt x="221897" y="4359"/>
                  </a:lnTo>
                  <a:lnTo>
                    <a:pt x="270509" y="0"/>
                  </a:lnTo>
                  <a:lnTo>
                    <a:pt x="1728977" y="0"/>
                  </a:lnTo>
                  <a:lnTo>
                    <a:pt x="1777590" y="4359"/>
                  </a:lnTo>
                  <a:lnTo>
                    <a:pt x="1823348" y="16929"/>
                  </a:lnTo>
                  <a:lnTo>
                    <a:pt x="1865488" y="36942"/>
                  </a:lnTo>
                  <a:lnTo>
                    <a:pt x="1903244" y="63635"/>
                  </a:lnTo>
                  <a:lnTo>
                    <a:pt x="1935852" y="96243"/>
                  </a:lnTo>
                  <a:lnTo>
                    <a:pt x="1962545" y="133999"/>
                  </a:lnTo>
                  <a:lnTo>
                    <a:pt x="1982558" y="176139"/>
                  </a:lnTo>
                  <a:lnTo>
                    <a:pt x="1995128" y="221897"/>
                  </a:lnTo>
                  <a:lnTo>
                    <a:pt x="1999488" y="270509"/>
                  </a:lnTo>
                  <a:lnTo>
                    <a:pt x="1999488" y="1352550"/>
                  </a:lnTo>
                  <a:lnTo>
                    <a:pt x="1995128" y="1401162"/>
                  </a:lnTo>
                  <a:lnTo>
                    <a:pt x="1982558" y="1446920"/>
                  </a:lnTo>
                  <a:lnTo>
                    <a:pt x="1962545" y="1489060"/>
                  </a:lnTo>
                  <a:lnTo>
                    <a:pt x="1935852" y="1526816"/>
                  </a:lnTo>
                  <a:lnTo>
                    <a:pt x="1903244" y="1559424"/>
                  </a:lnTo>
                  <a:lnTo>
                    <a:pt x="1865488" y="1586117"/>
                  </a:lnTo>
                  <a:lnTo>
                    <a:pt x="1823348" y="1606130"/>
                  </a:lnTo>
                  <a:lnTo>
                    <a:pt x="1777590" y="1618700"/>
                  </a:lnTo>
                  <a:lnTo>
                    <a:pt x="1728977" y="1623059"/>
                  </a:lnTo>
                  <a:lnTo>
                    <a:pt x="270509" y="1623059"/>
                  </a:lnTo>
                  <a:lnTo>
                    <a:pt x="221897" y="1618700"/>
                  </a:lnTo>
                  <a:lnTo>
                    <a:pt x="176139" y="1606130"/>
                  </a:lnTo>
                  <a:lnTo>
                    <a:pt x="133999" y="1586117"/>
                  </a:lnTo>
                  <a:lnTo>
                    <a:pt x="96243" y="1559424"/>
                  </a:lnTo>
                  <a:lnTo>
                    <a:pt x="63635" y="1526816"/>
                  </a:lnTo>
                  <a:lnTo>
                    <a:pt x="36942" y="1489060"/>
                  </a:lnTo>
                  <a:lnTo>
                    <a:pt x="16929" y="1446920"/>
                  </a:lnTo>
                  <a:lnTo>
                    <a:pt x="4359" y="1401162"/>
                  </a:lnTo>
                  <a:lnTo>
                    <a:pt x="0" y="1352550"/>
                  </a:lnTo>
                  <a:lnTo>
                    <a:pt x="0" y="270509"/>
                  </a:lnTo>
                  <a:close/>
                </a:path>
              </a:pathLst>
            </a:custGeom>
            <a:ln w="25400">
              <a:solidFill>
                <a:srgbClr val="07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3979" y="1170432"/>
              <a:ext cx="1794002" cy="1459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339084" y="1135633"/>
            <a:ext cx="7459980" cy="4734560"/>
            <a:chOff x="3339084" y="1135633"/>
            <a:chExt cx="7459980" cy="4734560"/>
          </a:xfrm>
        </p:grpSpPr>
        <p:sp>
          <p:nvSpPr>
            <p:cNvPr id="7" name="object 7"/>
            <p:cNvSpPr/>
            <p:nvPr/>
          </p:nvSpPr>
          <p:spPr>
            <a:xfrm>
              <a:off x="8788146" y="1148333"/>
              <a:ext cx="1998345" cy="1624965"/>
            </a:xfrm>
            <a:custGeom>
              <a:avLst/>
              <a:gdLst/>
              <a:ahLst/>
              <a:cxnLst/>
              <a:rect l="l" t="t" r="r" b="b"/>
              <a:pathLst>
                <a:path w="1998345" h="1624964">
                  <a:moveTo>
                    <a:pt x="0" y="270763"/>
                  </a:moveTo>
                  <a:lnTo>
                    <a:pt x="4364" y="222109"/>
                  </a:lnTo>
                  <a:lnTo>
                    <a:pt x="16946" y="176309"/>
                  </a:lnTo>
                  <a:lnTo>
                    <a:pt x="36980" y="134130"/>
                  </a:lnTo>
                  <a:lnTo>
                    <a:pt x="63699" y="96338"/>
                  </a:lnTo>
                  <a:lnTo>
                    <a:pt x="96338" y="63699"/>
                  </a:lnTo>
                  <a:lnTo>
                    <a:pt x="134130" y="36980"/>
                  </a:lnTo>
                  <a:lnTo>
                    <a:pt x="176309" y="16946"/>
                  </a:lnTo>
                  <a:lnTo>
                    <a:pt x="222109" y="4364"/>
                  </a:lnTo>
                  <a:lnTo>
                    <a:pt x="270763" y="0"/>
                  </a:lnTo>
                  <a:lnTo>
                    <a:pt x="1727200" y="0"/>
                  </a:lnTo>
                  <a:lnTo>
                    <a:pt x="1775854" y="4364"/>
                  </a:lnTo>
                  <a:lnTo>
                    <a:pt x="1821654" y="16946"/>
                  </a:lnTo>
                  <a:lnTo>
                    <a:pt x="1863833" y="36980"/>
                  </a:lnTo>
                  <a:lnTo>
                    <a:pt x="1901625" y="63699"/>
                  </a:lnTo>
                  <a:lnTo>
                    <a:pt x="1934264" y="96338"/>
                  </a:lnTo>
                  <a:lnTo>
                    <a:pt x="1960983" y="134130"/>
                  </a:lnTo>
                  <a:lnTo>
                    <a:pt x="1981017" y="176309"/>
                  </a:lnTo>
                  <a:lnTo>
                    <a:pt x="1993599" y="222109"/>
                  </a:lnTo>
                  <a:lnTo>
                    <a:pt x="1997963" y="270763"/>
                  </a:lnTo>
                  <a:lnTo>
                    <a:pt x="1997963" y="1353819"/>
                  </a:lnTo>
                  <a:lnTo>
                    <a:pt x="1993599" y="1402474"/>
                  </a:lnTo>
                  <a:lnTo>
                    <a:pt x="1981017" y="1448274"/>
                  </a:lnTo>
                  <a:lnTo>
                    <a:pt x="1960983" y="1490453"/>
                  </a:lnTo>
                  <a:lnTo>
                    <a:pt x="1934264" y="1528245"/>
                  </a:lnTo>
                  <a:lnTo>
                    <a:pt x="1901625" y="1560884"/>
                  </a:lnTo>
                  <a:lnTo>
                    <a:pt x="1863833" y="1587603"/>
                  </a:lnTo>
                  <a:lnTo>
                    <a:pt x="1821654" y="1607637"/>
                  </a:lnTo>
                  <a:lnTo>
                    <a:pt x="1775854" y="1620219"/>
                  </a:lnTo>
                  <a:lnTo>
                    <a:pt x="1727200" y="1624583"/>
                  </a:lnTo>
                  <a:lnTo>
                    <a:pt x="270763" y="1624583"/>
                  </a:lnTo>
                  <a:lnTo>
                    <a:pt x="222109" y="1620219"/>
                  </a:lnTo>
                  <a:lnTo>
                    <a:pt x="176309" y="1607637"/>
                  </a:lnTo>
                  <a:lnTo>
                    <a:pt x="134130" y="1587603"/>
                  </a:lnTo>
                  <a:lnTo>
                    <a:pt x="96338" y="1560884"/>
                  </a:lnTo>
                  <a:lnTo>
                    <a:pt x="63699" y="1528245"/>
                  </a:lnTo>
                  <a:lnTo>
                    <a:pt x="36980" y="1490453"/>
                  </a:lnTo>
                  <a:lnTo>
                    <a:pt x="16946" y="1448274"/>
                  </a:lnTo>
                  <a:lnTo>
                    <a:pt x="4364" y="1402474"/>
                  </a:lnTo>
                  <a:lnTo>
                    <a:pt x="0" y="1353819"/>
                  </a:lnTo>
                  <a:lnTo>
                    <a:pt x="0" y="270763"/>
                  </a:lnTo>
                  <a:close/>
                </a:path>
              </a:pathLst>
            </a:custGeom>
            <a:ln w="25400">
              <a:solidFill>
                <a:srgbClr val="07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06255" y="2679191"/>
              <a:ext cx="1764029" cy="15003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21496" y="1217675"/>
              <a:ext cx="1735835" cy="14721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5854" y="2972561"/>
              <a:ext cx="3822700" cy="2885440"/>
            </a:xfrm>
            <a:custGeom>
              <a:avLst/>
              <a:gdLst/>
              <a:ahLst/>
              <a:cxnLst/>
              <a:rect l="l" t="t" r="r" b="b"/>
              <a:pathLst>
                <a:path w="3822700" h="2885440">
                  <a:moveTo>
                    <a:pt x="0" y="480822"/>
                  </a:moveTo>
                  <a:lnTo>
                    <a:pt x="2482" y="431659"/>
                  </a:lnTo>
                  <a:lnTo>
                    <a:pt x="9768" y="383917"/>
                  </a:lnTo>
                  <a:lnTo>
                    <a:pt x="21616" y="337837"/>
                  </a:lnTo>
                  <a:lnTo>
                    <a:pt x="37784" y="293661"/>
                  </a:lnTo>
                  <a:lnTo>
                    <a:pt x="58031" y="251630"/>
                  </a:lnTo>
                  <a:lnTo>
                    <a:pt x="82115" y="211987"/>
                  </a:lnTo>
                  <a:lnTo>
                    <a:pt x="109794" y="174971"/>
                  </a:lnTo>
                  <a:lnTo>
                    <a:pt x="140827" y="140827"/>
                  </a:lnTo>
                  <a:lnTo>
                    <a:pt x="174971" y="109794"/>
                  </a:lnTo>
                  <a:lnTo>
                    <a:pt x="211987" y="82115"/>
                  </a:lnTo>
                  <a:lnTo>
                    <a:pt x="251630" y="58031"/>
                  </a:lnTo>
                  <a:lnTo>
                    <a:pt x="293661" y="37784"/>
                  </a:lnTo>
                  <a:lnTo>
                    <a:pt x="337837" y="21616"/>
                  </a:lnTo>
                  <a:lnTo>
                    <a:pt x="383917" y="9768"/>
                  </a:lnTo>
                  <a:lnTo>
                    <a:pt x="431659" y="2482"/>
                  </a:lnTo>
                  <a:lnTo>
                    <a:pt x="480822" y="0"/>
                  </a:lnTo>
                  <a:lnTo>
                    <a:pt x="3341370" y="0"/>
                  </a:lnTo>
                  <a:lnTo>
                    <a:pt x="3390532" y="2482"/>
                  </a:lnTo>
                  <a:lnTo>
                    <a:pt x="3438274" y="9768"/>
                  </a:lnTo>
                  <a:lnTo>
                    <a:pt x="3484354" y="21616"/>
                  </a:lnTo>
                  <a:lnTo>
                    <a:pt x="3528530" y="37784"/>
                  </a:lnTo>
                  <a:lnTo>
                    <a:pt x="3570561" y="58031"/>
                  </a:lnTo>
                  <a:lnTo>
                    <a:pt x="3610204" y="82115"/>
                  </a:lnTo>
                  <a:lnTo>
                    <a:pt x="3647220" y="109794"/>
                  </a:lnTo>
                  <a:lnTo>
                    <a:pt x="3681364" y="140827"/>
                  </a:lnTo>
                  <a:lnTo>
                    <a:pt x="3712397" y="174971"/>
                  </a:lnTo>
                  <a:lnTo>
                    <a:pt x="3740076" y="211987"/>
                  </a:lnTo>
                  <a:lnTo>
                    <a:pt x="3764160" y="251630"/>
                  </a:lnTo>
                  <a:lnTo>
                    <a:pt x="3784407" y="293661"/>
                  </a:lnTo>
                  <a:lnTo>
                    <a:pt x="3800575" y="337837"/>
                  </a:lnTo>
                  <a:lnTo>
                    <a:pt x="3812423" y="383917"/>
                  </a:lnTo>
                  <a:lnTo>
                    <a:pt x="3819709" y="431659"/>
                  </a:lnTo>
                  <a:lnTo>
                    <a:pt x="3822192" y="480822"/>
                  </a:lnTo>
                  <a:lnTo>
                    <a:pt x="3822192" y="2404110"/>
                  </a:lnTo>
                  <a:lnTo>
                    <a:pt x="3819709" y="2453270"/>
                  </a:lnTo>
                  <a:lnTo>
                    <a:pt x="3812423" y="2501010"/>
                  </a:lnTo>
                  <a:lnTo>
                    <a:pt x="3800575" y="2547089"/>
                  </a:lnTo>
                  <a:lnTo>
                    <a:pt x="3784407" y="2591264"/>
                  </a:lnTo>
                  <a:lnTo>
                    <a:pt x="3764160" y="2633295"/>
                  </a:lnTo>
                  <a:lnTo>
                    <a:pt x="3740076" y="2672939"/>
                  </a:lnTo>
                  <a:lnTo>
                    <a:pt x="3712397" y="2709954"/>
                  </a:lnTo>
                  <a:lnTo>
                    <a:pt x="3681364" y="2744100"/>
                  </a:lnTo>
                  <a:lnTo>
                    <a:pt x="3647220" y="2775133"/>
                  </a:lnTo>
                  <a:lnTo>
                    <a:pt x="3610204" y="2802813"/>
                  </a:lnTo>
                  <a:lnTo>
                    <a:pt x="3570561" y="2826898"/>
                  </a:lnTo>
                  <a:lnTo>
                    <a:pt x="3528530" y="2847145"/>
                  </a:lnTo>
                  <a:lnTo>
                    <a:pt x="3484354" y="2863314"/>
                  </a:lnTo>
                  <a:lnTo>
                    <a:pt x="3438274" y="2875163"/>
                  </a:lnTo>
                  <a:lnTo>
                    <a:pt x="3390532" y="2882449"/>
                  </a:lnTo>
                  <a:lnTo>
                    <a:pt x="3341370" y="2884932"/>
                  </a:lnTo>
                  <a:lnTo>
                    <a:pt x="480822" y="2884932"/>
                  </a:lnTo>
                  <a:lnTo>
                    <a:pt x="431659" y="2882449"/>
                  </a:lnTo>
                  <a:lnTo>
                    <a:pt x="383917" y="2875163"/>
                  </a:lnTo>
                  <a:lnTo>
                    <a:pt x="337837" y="2863314"/>
                  </a:lnTo>
                  <a:lnTo>
                    <a:pt x="293661" y="2847145"/>
                  </a:lnTo>
                  <a:lnTo>
                    <a:pt x="251630" y="2826898"/>
                  </a:lnTo>
                  <a:lnTo>
                    <a:pt x="211987" y="2802813"/>
                  </a:lnTo>
                  <a:lnTo>
                    <a:pt x="174971" y="2775133"/>
                  </a:lnTo>
                  <a:lnTo>
                    <a:pt x="140827" y="2744100"/>
                  </a:lnTo>
                  <a:lnTo>
                    <a:pt x="109794" y="2709954"/>
                  </a:lnTo>
                  <a:lnTo>
                    <a:pt x="82115" y="2672939"/>
                  </a:lnTo>
                  <a:lnTo>
                    <a:pt x="58031" y="2633295"/>
                  </a:lnTo>
                  <a:lnTo>
                    <a:pt x="37784" y="2591264"/>
                  </a:lnTo>
                  <a:lnTo>
                    <a:pt x="21616" y="2547089"/>
                  </a:lnTo>
                  <a:lnTo>
                    <a:pt x="9768" y="2501010"/>
                  </a:lnTo>
                  <a:lnTo>
                    <a:pt x="2482" y="2453270"/>
                  </a:lnTo>
                  <a:lnTo>
                    <a:pt x="0" y="2404110"/>
                  </a:lnTo>
                  <a:lnTo>
                    <a:pt x="0" y="480822"/>
                  </a:lnTo>
                  <a:close/>
                </a:path>
              </a:pathLst>
            </a:custGeom>
            <a:ln w="25400">
              <a:solidFill>
                <a:srgbClr val="07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39084" y="2593847"/>
              <a:ext cx="5396865" cy="474345"/>
            </a:xfrm>
            <a:custGeom>
              <a:avLst/>
              <a:gdLst/>
              <a:ahLst/>
              <a:cxnLst/>
              <a:rect l="l" t="t" r="r" b="b"/>
              <a:pathLst>
                <a:path w="5396865" h="474344">
                  <a:moveTo>
                    <a:pt x="899160" y="371094"/>
                  </a:moveTo>
                  <a:lnTo>
                    <a:pt x="847725" y="371094"/>
                  </a:lnTo>
                  <a:lnTo>
                    <a:pt x="847725" y="242570"/>
                  </a:lnTo>
                  <a:lnTo>
                    <a:pt x="841286" y="194703"/>
                  </a:lnTo>
                  <a:lnTo>
                    <a:pt x="823137" y="151688"/>
                  </a:lnTo>
                  <a:lnTo>
                    <a:pt x="794981" y="115239"/>
                  </a:lnTo>
                  <a:lnTo>
                    <a:pt x="758558" y="87083"/>
                  </a:lnTo>
                  <a:lnTo>
                    <a:pt x="715568" y="68922"/>
                  </a:lnTo>
                  <a:lnTo>
                    <a:pt x="667766" y="62484"/>
                  </a:lnTo>
                  <a:lnTo>
                    <a:pt x="0" y="62484"/>
                  </a:lnTo>
                  <a:lnTo>
                    <a:pt x="0" y="165354"/>
                  </a:lnTo>
                  <a:lnTo>
                    <a:pt x="667766" y="165354"/>
                  </a:lnTo>
                  <a:lnTo>
                    <a:pt x="697750" y="171424"/>
                  </a:lnTo>
                  <a:lnTo>
                    <a:pt x="722261" y="187960"/>
                  </a:lnTo>
                  <a:lnTo>
                    <a:pt x="738784" y="212509"/>
                  </a:lnTo>
                  <a:lnTo>
                    <a:pt x="744855" y="242570"/>
                  </a:lnTo>
                  <a:lnTo>
                    <a:pt x="744855" y="371094"/>
                  </a:lnTo>
                  <a:lnTo>
                    <a:pt x="693420" y="371094"/>
                  </a:lnTo>
                  <a:lnTo>
                    <a:pt x="796290" y="473964"/>
                  </a:lnTo>
                  <a:lnTo>
                    <a:pt x="899160" y="371094"/>
                  </a:lnTo>
                  <a:close/>
                </a:path>
                <a:path w="5396865" h="474344">
                  <a:moveTo>
                    <a:pt x="5396484" y="109347"/>
                  </a:moveTo>
                  <a:lnTo>
                    <a:pt x="5287137" y="0"/>
                  </a:lnTo>
                  <a:lnTo>
                    <a:pt x="5287137" y="54610"/>
                  </a:lnTo>
                  <a:lnTo>
                    <a:pt x="4739005" y="54610"/>
                  </a:lnTo>
                  <a:lnTo>
                    <a:pt x="4695126" y="59677"/>
                  </a:lnTo>
                  <a:lnTo>
                    <a:pt x="4654842" y="74079"/>
                  </a:lnTo>
                  <a:lnTo>
                    <a:pt x="4619307" y="96672"/>
                  </a:lnTo>
                  <a:lnTo>
                    <a:pt x="4589665" y="126314"/>
                  </a:lnTo>
                  <a:lnTo>
                    <a:pt x="4567072" y="161848"/>
                  </a:lnTo>
                  <a:lnTo>
                    <a:pt x="4552670" y="202133"/>
                  </a:lnTo>
                  <a:lnTo>
                    <a:pt x="4547616" y="245999"/>
                  </a:lnTo>
                  <a:lnTo>
                    <a:pt x="4547616" y="437388"/>
                  </a:lnTo>
                  <a:lnTo>
                    <a:pt x="4656963" y="437388"/>
                  </a:lnTo>
                  <a:lnTo>
                    <a:pt x="4656963" y="245999"/>
                  </a:lnTo>
                  <a:lnTo>
                    <a:pt x="4663402" y="214134"/>
                  </a:lnTo>
                  <a:lnTo>
                    <a:pt x="4680978" y="188087"/>
                  </a:lnTo>
                  <a:lnTo>
                    <a:pt x="4707052" y="170535"/>
                  </a:lnTo>
                  <a:lnTo>
                    <a:pt x="4739005" y="164084"/>
                  </a:lnTo>
                  <a:lnTo>
                    <a:pt x="5287137" y="164084"/>
                  </a:lnTo>
                  <a:lnTo>
                    <a:pt x="5287137" y="218694"/>
                  </a:lnTo>
                  <a:lnTo>
                    <a:pt x="5396484" y="10934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47038" y="2782315"/>
            <a:ext cx="191706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Input: </a:t>
            </a:r>
            <a:r>
              <a:rPr dirty="0" sz="1800" spc="-20">
                <a:latin typeface="Times New Roman"/>
                <a:cs typeface="Times New Roman"/>
              </a:rPr>
              <a:t>Description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  </a:t>
            </a:r>
            <a:r>
              <a:rPr dirty="0" sz="1800" spc="-55">
                <a:latin typeface="Times New Roman"/>
                <a:cs typeface="Times New Roman"/>
              </a:rPr>
              <a:t>psychological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issues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05468" y="2807334"/>
            <a:ext cx="2247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Output: </a:t>
            </a:r>
            <a:r>
              <a:rPr dirty="0" sz="1800" spc="-60">
                <a:latin typeface="Times New Roman"/>
                <a:cs typeface="Times New Roman"/>
              </a:rPr>
              <a:t>Simple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solutions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4415" y="2357754"/>
            <a:ext cx="339597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0" marR="5080" indent="-80645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imes New Roman"/>
                <a:cs typeface="Times New Roman"/>
              </a:rPr>
              <a:t>Solution </a:t>
            </a:r>
            <a:r>
              <a:rPr dirty="0" sz="1800" spc="-30">
                <a:latin typeface="Times New Roman"/>
                <a:cs typeface="Times New Roman"/>
              </a:rPr>
              <a:t>Recommendation </a:t>
            </a:r>
            <a:r>
              <a:rPr dirty="0" sz="1800" spc="-65">
                <a:latin typeface="Times New Roman"/>
                <a:cs typeface="Times New Roman"/>
              </a:rPr>
              <a:t>System </a:t>
            </a:r>
            <a:r>
              <a:rPr dirty="0" sz="1800" spc="-5">
                <a:latin typeface="Times New Roman"/>
                <a:cs typeface="Times New Roman"/>
              </a:rPr>
              <a:t>for  </a:t>
            </a:r>
            <a:r>
              <a:rPr dirty="0" sz="1800" spc="-55">
                <a:latin typeface="Times New Roman"/>
                <a:cs typeface="Times New Roman"/>
              </a:rPr>
              <a:t>Psychological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issues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9996" y="3322320"/>
            <a:ext cx="1173480" cy="536575"/>
          </a:xfrm>
          <a:prstGeom prst="rect">
            <a:avLst/>
          </a:prstGeom>
          <a:solidFill>
            <a:srgbClr val="58AAF1"/>
          </a:solidFill>
        </p:spPr>
        <p:txBody>
          <a:bodyPr wrap="square" lIns="0" tIns="15621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230"/>
              </a:spcBef>
            </a:pPr>
            <a:r>
              <a:rPr dirty="0" sz="1400" spc="-5">
                <a:solidFill>
                  <a:srgbClr val="FFFFFF"/>
                </a:solidFill>
                <a:latin typeface="Caladea"/>
                <a:cs typeface="Caladea"/>
              </a:rPr>
              <a:t>Split</a:t>
            </a:r>
            <a:r>
              <a:rPr dirty="0" sz="1400" spc="-3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data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9996" y="4145279"/>
            <a:ext cx="1199515" cy="538480"/>
          </a:xfrm>
          <a:prstGeom prst="rect">
            <a:avLst/>
          </a:prstGeom>
          <a:solidFill>
            <a:srgbClr val="91C5F7"/>
          </a:solidFill>
        </p:spPr>
        <p:txBody>
          <a:bodyPr wrap="square" lIns="0" tIns="158115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245"/>
              </a:spcBef>
            </a:pPr>
            <a:r>
              <a:rPr dirty="0" sz="1400" spc="-15">
                <a:latin typeface="Caladea"/>
                <a:cs typeface="Caladea"/>
              </a:rPr>
              <a:t>Tokenization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39996" y="4969764"/>
            <a:ext cx="1199515" cy="538480"/>
          </a:xfrm>
          <a:prstGeom prst="rect">
            <a:avLst/>
          </a:prstGeom>
          <a:solidFill>
            <a:srgbClr val="C7E2FA"/>
          </a:solidFill>
        </p:spPr>
        <p:txBody>
          <a:bodyPr wrap="square" lIns="0" tIns="51435" rIns="0" bIns="0" rtlCol="0" vert="horz">
            <a:spAutoFit/>
          </a:bodyPr>
          <a:lstStyle/>
          <a:p>
            <a:pPr marL="213360" marR="205740" indent="43815">
              <a:lnSpc>
                <a:spcPct val="100000"/>
              </a:lnSpc>
              <a:spcBef>
                <a:spcPts val="405"/>
              </a:spcBef>
            </a:pPr>
            <a:r>
              <a:rPr dirty="0" sz="1400" spc="-15">
                <a:latin typeface="Caladea"/>
                <a:cs typeface="Caladea"/>
              </a:rPr>
              <a:t>Keyword  </a:t>
            </a:r>
            <a:r>
              <a:rPr dirty="0" sz="1400" spc="-15">
                <a:latin typeface="Caladea"/>
                <a:cs typeface="Caladea"/>
              </a:rPr>
              <a:t>e</a:t>
            </a:r>
            <a:r>
              <a:rPr dirty="0" sz="1400">
                <a:latin typeface="Caladea"/>
                <a:cs typeface="Caladea"/>
              </a:rPr>
              <a:t>x</a:t>
            </a:r>
            <a:r>
              <a:rPr dirty="0" sz="1400">
                <a:latin typeface="Caladea"/>
                <a:cs typeface="Caladea"/>
              </a:rPr>
              <a:t>t</a:t>
            </a:r>
            <a:r>
              <a:rPr dirty="0" sz="1400" spc="-30">
                <a:latin typeface="Caladea"/>
                <a:cs typeface="Caladea"/>
              </a:rPr>
              <a:t>r</a:t>
            </a:r>
            <a:r>
              <a:rPr dirty="0" sz="1400" spc="-5">
                <a:latin typeface="Caladea"/>
                <a:cs typeface="Caladea"/>
              </a:rPr>
              <a:t>ac</a:t>
            </a:r>
            <a:r>
              <a:rPr dirty="0" sz="1400" spc="5">
                <a:latin typeface="Caladea"/>
                <a:cs typeface="Caladea"/>
              </a:rPr>
              <a:t>t</a:t>
            </a:r>
            <a:r>
              <a:rPr dirty="0" sz="1400">
                <a:latin typeface="Caladea"/>
                <a:cs typeface="Caladea"/>
              </a:rPr>
              <a:t>i</a:t>
            </a:r>
            <a:r>
              <a:rPr dirty="0" sz="1400" spc="-15">
                <a:latin typeface="Caladea"/>
                <a:cs typeface="Caladea"/>
              </a:rPr>
              <a:t>o</a:t>
            </a:r>
            <a:r>
              <a:rPr dirty="0" sz="1400">
                <a:latin typeface="Caladea"/>
                <a:cs typeface="Caladea"/>
              </a:rPr>
              <a:t>n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0800" y="4969764"/>
            <a:ext cx="1199515" cy="538480"/>
          </a:xfrm>
          <a:prstGeom prst="rect">
            <a:avLst/>
          </a:prstGeom>
          <a:solidFill>
            <a:srgbClr val="009DD9"/>
          </a:solidFill>
        </p:spPr>
        <p:txBody>
          <a:bodyPr wrap="square" lIns="0" tIns="51435" rIns="0" bIns="0" rtlCol="0" vert="horz">
            <a:spAutoFit/>
          </a:bodyPr>
          <a:lstStyle/>
          <a:p>
            <a:pPr marL="218440" marR="208915" indent="173355">
              <a:lnSpc>
                <a:spcPct val="100000"/>
              </a:lnSpc>
              <a:spcBef>
                <a:spcPts val="405"/>
              </a:spcBef>
            </a:pPr>
            <a:r>
              <a:rPr dirty="0" sz="1400" spc="-25">
                <a:solidFill>
                  <a:srgbClr val="FFFFFF"/>
                </a:solidFill>
                <a:latin typeface="Caladea"/>
                <a:cs typeface="Caladea"/>
              </a:rPr>
              <a:t>Topic  </a:t>
            </a: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m</a:t>
            </a:r>
            <a:r>
              <a:rPr dirty="0" sz="1400" spc="-10">
                <a:solidFill>
                  <a:srgbClr val="FFFFFF"/>
                </a:solidFill>
                <a:latin typeface="Caladea"/>
                <a:cs typeface="Caladea"/>
              </a:rPr>
              <a:t>o</a:t>
            </a: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del</a:t>
            </a:r>
            <a:r>
              <a:rPr dirty="0" sz="1400" spc="5">
                <a:solidFill>
                  <a:srgbClr val="FFFFFF"/>
                </a:solidFill>
                <a:latin typeface="Caladea"/>
                <a:cs typeface="Caladea"/>
              </a:rPr>
              <a:t>l</a:t>
            </a: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i</a:t>
            </a:r>
            <a:r>
              <a:rPr dirty="0" sz="1400" spc="-5">
                <a:solidFill>
                  <a:srgbClr val="FFFFFF"/>
                </a:solidFill>
                <a:latin typeface="Caladea"/>
                <a:cs typeface="Caladea"/>
              </a:rPr>
              <a:t>ng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0800" y="4145279"/>
            <a:ext cx="1199515" cy="538480"/>
          </a:xfrm>
          <a:prstGeom prst="rect">
            <a:avLst/>
          </a:prstGeom>
          <a:solidFill>
            <a:srgbClr val="0AD0D9"/>
          </a:solidFill>
        </p:spPr>
        <p:txBody>
          <a:bodyPr wrap="square" lIns="0" tIns="5080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latin typeface="Caladea"/>
                <a:cs typeface="Caladea"/>
              </a:rPr>
              <a:t>Similarity</a:t>
            </a:r>
            <a:endParaRPr sz="1400">
              <a:latin typeface="Caladea"/>
              <a:cs typeface="Caladea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ladea"/>
                <a:cs typeface="Caladea"/>
              </a:rPr>
              <a:t>calculation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0800" y="3322320"/>
            <a:ext cx="1199515" cy="536575"/>
          </a:xfrm>
          <a:prstGeom prst="rect">
            <a:avLst/>
          </a:prstGeom>
          <a:solidFill>
            <a:srgbClr val="B3EAF1"/>
          </a:solidFill>
        </p:spPr>
        <p:txBody>
          <a:bodyPr wrap="square" lIns="0" tIns="49530" rIns="0" bIns="0" rtlCol="0" vert="horz">
            <a:spAutoFit/>
          </a:bodyPr>
          <a:lstStyle/>
          <a:p>
            <a:pPr marL="262890" marR="245745" indent="-9525">
              <a:lnSpc>
                <a:spcPct val="100000"/>
              </a:lnSpc>
              <a:spcBef>
                <a:spcPts val="390"/>
              </a:spcBef>
            </a:pPr>
            <a:r>
              <a:rPr dirty="0" sz="1400" spc="-15">
                <a:latin typeface="Caladea"/>
                <a:cs typeface="Caladea"/>
              </a:rPr>
              <a:t>A</a:t>
            </a:r>
            <a:r>
              <a:rPr dirty="0" sz="1400">
                <a:latin typeface="Caladea"/>
                <a:cs typeface="Caladea"/>
              </a:rPr>
              <a:t>cc</a:t>
            </a:r>
            <a:r>
              <a:rPr dirty="0" sz="1400">
                <a:latin typeface="Caladea"/>
                <a:cs typeface="Caladea"/>
              </a:rPr>
              <a:t>u</a:t>
            </a:r>
            <a:r>
              <a:rPr dirty="0" sz="1400" spc="-30">
                <a:latin typeface="Caladea"/>
                <a:cs typeface="Caladea"/>
              </a:rPr>
              <a:t>r</a:t>
            </a:r>
            <a:r>
              <a:rPr dirty="0" sz="1400" spc="-5">
                <a:latin typeface="Caladea"/>
                <a:cs typeface="Caladea"/>
              </a:rPr>
              <a:t>acy  </a:t>
            </a:r>
            <a:r>
              <a:rPr dirty="0" sz="1400">
                <a:latin typeface="Caladea"/>
                <a:cs typeface="Caladea"/>
              </a:rPr>
              <a:t>c</a:t>
            </a:r>
            <a:r>
              <a:rPr dirty="0" sz="1400">
                <a:latin typeface="Caladea"/>
                <a:cs typeface="Caladea"/>
              </a:rPr>
              <a:t>h</a:t>
            </a:r>
            <a:r>
              <a:rPr dirty="0" sz="1400">
                <a:latin typeface="Caladea"/>
                <a:cs typeface="Caladea"/>
              </a:rPr>
              <a:t>ecki</a:t>
            </a:r>
            <a:r>
              <a:rPr dirty="0" sz="1400" spc="-5">
                <a:latin typeface="Caladea"/>
                <a:cs typeface="Caladea"/>
              </a:rPr>
              <a:t>ng</a:t>
            </a:r>
            <a:endParaRPr sz="1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20300" y="135636"/>
            <a:ext cx="2108961" cy="231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7111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IT19125176 | </a:t>
            </a:r>
            <a:r>
              <a:rPr dirty="0" sz="4000" spc="-80" b="1">
                <a:latin typeface="Carlito"/>
                <a:cs typeface="Carlito"/>
              </a:rPr>
              <a:t>PARATHAN</a:t>
            </a:r>
            <a:r>
              <a:rPr dirty="0" sz="4000" spc="-75" b="1">
                <a:latin typeface="Carlito"/>
                <a:cs typeface="Carlito"/>
              </a:rPr>
              <a:t> </a:t>
            </a:r>
            <a:r>
              <a:rPr dirty="0" sz="4000" spc="-165" b="1">
                <a:latin typeface="Carlito"/>
                <a:cs typeface="Carlito"/>
              </a:rPr>
              <a:t>T.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046" y="26923"/>
            <a:ext cx="3070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solidFill>
                  <a:srgbClr val="000000"/>
                </a:solidFill>
                <a:latin typeface="Caladea"/>
                <a:cs typeface="Caladea"/>
              </a:rPr>
              <a:t>Research</a:t>
            </a:r>
            <a:r>
              <a:rPr dirty="0" spc="-4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0509" y="1600327"/>
            <a:ext cx="6229985" cy="196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Most of the </a:t>
            </a:r>
            <a:r>
              <a:rPr dirty="0" sz="1800">
                <a:latin typeface="Caladea"/>
                <a:cs typeface="Caladea"/>
              </a:rPr>
              <a:t>student </a:t>
            </a:r>
            <a:r>
              <a:rPr dirty="0" sz="1800" spc="-5">
                <a:latin typeface="Caladea"/>
                <a:cs typeface="Caladea"/>
              </a:rPr>
              <a:t>needs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10">
                <a:latin typeface="Caladea"/>
                <a:cs typeface="Caladea"/>
              </a:rPr>
              <a:t>career </a:t>
            </a:r>
            <a:r>
              <a:rPr dirty="0" sz="1800" spc="-5">
                <a:latin typeface="Caladea"/>
                <a:cs typeface="Caladea"/>
              </a:rPr>
              <a:t>guidance during</a:t>
            </a:r>
            <a:r>
              <a:rPr dirty="0" sz="1800" spc="2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their</a:t>
            </a:r>
            <a:endParaRPr sz="1800">
              <a:latin typeface="Caladea"/>
              <a:cs typeface="Caladea"/>
            </a:endParaRPr>
          </a:p>
          <a:p>
            <a:pPr marL="355600">
              <a:lnSpc>
                <a:spcPct val="100000"/>
              </a:lnSpc>
            </a:pPr>
            <a:r>
              <a:rPr dirty="0" sz="1800" spc="-10">
                <a:latin typeface="Caladea"/>
                <a:cs typeface="Caladea"/>
              </a:rPr>
              <a:t>undergraduate</a:t>
            </a:r>
            <a:r>
              <a:rPr dirty="0" sz="1800" spc="1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studies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1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ladea"/>
              <a:cs typeface="Caladea"/>
            </a:endParaRPr>
          </a:p>
          <a:p>
            <a:pPr marL="299720" marR="5080" indent="-287020">
              <a:lnSpc>
                <a:spcPct val="100000"/>
              </a:lnSpc>
              <a:buFont typeface="Arial"/>
              <a:buChar char="•"/>
              <a:tabLst>
                <a:tab pos="299720" algn="l"/>
                <a:tab pos="300355" algn="l"/>
              </a:tabLst>
            </a:pPr>
            <a:r>
              <a:rPr dirty="0" sz="1800" spc="-5">
                <a:latin typeface="Caladea"/>
                <a:cs typeface="Caladea"/>
              </a:rPr>
              <a:t>They should need </a:t>
            </a:r>
            <a:r>
              <a:rPr dirty="0" sz="1800" spc="-10">
                <a:latin typeface="Caladea"/>
                <a:cs typeface="Caladea"/>
              </a:rPr>
              <a:t>to </a:t>
            </a:r>
            <a:r>
              <a:rPr dirty="0" sz="1800" spc="-5">
                <a:latin typeface="Caladea"/>
                <a:cs typeface="Caladea"/>
              </a:rPr>
              <a:t>know the courses, certifications and  </a:t>
            </a:r>
            <a:r>
              <a:rPr dirty="0" sz="1800" spc="-15">
                <a:latin typeface="Caladea"/>
                <a:cs typeface="Caladea"/>
              </a:rPr>
              <a:t>available </a:t>
            </a:r>
            <a:r>
              <a:rPr dirty="0" sz="1800" spc="-5">
                <a:latin typeface="Caladea"/>
                <a:cs typeface="Caladea"/>
              </a:rPr>
              <a:t>mentors who </a:t>
            </a:r>
            <a:r>
              <a:rPr dirty="0" sz="1800">
                <a:latin typeface="Caladea"/>
                <a:cs typeface="Caladea"/>
              </a:rPr>
              <a:t>can </a:t>
            </a:r>
            <a:r>
              <a:rPr dirty="0" sz="1800" spc="-5">
                <a:latin typeface="Caladea"/>
                <a:cs typeface="Caladea"/>
              </a:rPr>
              <a:t>guide during their </a:t>
            </a:r>
            <a:r>
              <a:rPr dirty="0" sz="1800" spc="-10">
                <a:latin typeface="Caladea"/>
                <a:cs typeface="Caladea"/>
              </a:rPr>
              <a:t>undergraduate  </a:t>
            </a:r>
            <a:r>
              <a:rPr dirty="0" sz="1800" spc="-5">
                <a:latin typeface="Caladea"/>
                <a:cs typeface="Caladea"/>
              </a:rPr>
              <a:t>studies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" y="1894332"/>
            <a:ext cx="27432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7029" y="3726942"/>
            <a:ext cx="2555875" cy="2724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315"/>
              </a:spcBef>
            </a:pPr>
            <a:r>
              <a:rPr dirty="0" u="sng" sz="9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3"/>
              </a:rPr>
              <a:t>This Photo</a:t>
            </a:r>
            <a:r>
              <a:rPr dirty="0" sz="900" spc="-5">
                <a:solidFill>
                  <a:srgbClr val="F49100"/>
                </a:solidFill>
                <a:latin typeface="Caladea"/>
                <a:cs typeface="Caladea"/>
                <a:hlinkClick r:id="rId3"/>
              </a:rPr>
              <a:t> </a:t>
            </a:r>
            <a:r>
              <a:rPr dirty="0" sz="900" spc="-5">
                <a:latin typeface="Caladea"/>
                <a:cs typeface="Caladea"/>
                <a:hlinkClick r:id="rId3"/>
              </a:rPr>
              <a:t>by Unknown author is licensed under </a:t>
            </a:r>
            <a:r>
              <a:rPr dirty="0" u="sng" sz="9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3"/>
              </a:rPr>
              <a:t>CC </a:t>
            </a:r>
            <a:r>
              <a:rPr dirty="0" sz="900" spc="-5">
                <a:solidFill>
                  <a:srgbClr val="F49100"/>
                </a:solidFill>
                <a:latin typeface="Caladea"/>
                <a:cs typeface="Caladea"/>
                <a:hlinkClick r:id="rId3"/>
              </a:rPr>
              <a:t> </a:t>
            </a:r>
            <a:r>
              <a:rPr dirty="0" u="sng" sz="9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3"/>
              </a:rPr>
              <a:t>BY-SA-NC</a:t>
            </a:r>
            <a:r>
              <a:rPr dirty="0" sz="900" spc="-5">
                <a:latin typeface="Caladea"/>
                <a:cs typeface="Caladea"/>
                <a:hlinkClick r:id="rId3"/>
              </a:rPr>
              <a:t>.</a:t>
            </a:r>
            <a:endParaRPr sz="9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81398" y="4068571"/>
            <a:ext cx="5723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An </a:t>
            </a:r>
            <a:r>
              <a:rPr dirty="0" sz="1800" spc="-15">
                <a:latin typeface="Caladea"/>
                <a:cs typeface="Caladea"/>
              </a:rPr>
              <a:t>interactive </a:t>
            </a:r>
            <a:r>
              <a:rPr dirty="0" sz="1800">
                <a:latin typeface="Caladea"/>
                <a:cs typeface="Caladea"/>
              </a:rPr>
              <a:t>chat-bot that could help </a:t>
            </a:r>
            <a:r>
              <a:rPr dirty="0" sz="1800" spc="-5">
                <a:latin typeface="Caladea"/>
                <a:cs typeface="Caladea"/>
              </a:rPr>
              <a:t>students to </a:t>
            </a:r>
            <a:r>
              <a:rPr dirty="0" sz="1800">
                <a:latin typeface="Caladea"/>
                <a:cs typeface="Caladea"/>
              </a:rPr>
              <a:t>clear  </a:t>
            </a:r>
            <a:r>
              <a:rPr dirty="0" sz="1800" spc="-5">
                <a:latin typeface="Caladea"/>
                <a:cs typeface="Caladea"/>
              </a:rPr>
              <a:t>their </a:t>
            </a:r>
            <a:r>
              <a:rPr dirty="0" sz="1800" spc="-10">
                <a:latin typeface="Caladea"/>
                <a:cs typeface="Caladea"/>
              </a:rPr>
              <a:t>career </a:t>
            </a:r>
            <a:r>
              <a:rPr dirty="0" sz="1800" spc="-5">
                <a:latin typeface="Caladea"/>
                <a:cs typeface="Caladea"/>
              </a:rPr>
              <a:t>related</a:t>
            </a:r>
            <a:r>
              <a:rPr dirty="0" sz="1800">
                <a:latin typeface="Caladea"/>
                <a:cs typeface="Caladea"/>
              </a:rPr>
              <a:t> doubts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059" y="26923"/>
            <a:ext cx="43535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Specific </a:t>
            </a:r>
            <a:r>
              <a:rPr dirty="0" spc="-5">
                <a:solidFill>
                  <a:srgbClr val="000000"/>
                </a:solidFill>
                <a:latin typeface="Caladea"/>
                <a:cs typeface="Caladea"/>
              </a:rPr>
              <a:t>and sub</a:t>
            </a:r>
            <a:r>
              <a:rPr dirty="0" spc="1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pc="-25">
                <a:solidFill>
                  <a:srgbClr val="000000"/>
                </a:solidFill>
                <a:latin typeface="Caladea"/>
                <a:cs typeface="Caladea"/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264" y="1004696"/>
            <a:ext cx="8227059" cy="1496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adea"/>
                <a:cs typeface="Caladea"/>
              </a:rPr>
              <a:t>Specific</a:t>
            </a:r>
            <a:r>
              <a:rPr dirty="0" sz="2400" spc="-15">
                <a:latin typeface="Caladea"/>
                <a:cs typeface="Caladea"/>
              </a:rPr>
              <a:t> Objective</a:t>
            </a:r>
            <a:endParaRPr sz="2400">
              <a:latin typeface="Caladea"/>
              <a:cs typeface="Caladea"/>
            </a:endParaRPr>
          </a:p>
          <a:p>
            <a:pPr marL="493395" indent="-287020">
              <a:lnSpc>
                <a:spcPct val="100000"/>
              </a:lnSpc>
              <a:spcBef>
                <a:spcPts val="2220"/>
              </a:spcBef>
              <a:buFont typeface="Courier New"/>
              <a:buChar char="o"/>
              <a:tabLst>
                <a:tab pos="494030" algn="l"/>
              </a:tabLst>
            </a:pPr>
            <a:r>
              <a:rPr dirty="0" sz="1800" spc="-75">
                <a:latin typeface="Caladea"/>
                <a:cs typeface="Caladea"/>
              </a:rPr>
              <a:t>To </a:t>
            </a:r>
            <a:r>
              <a:rPr dirty="0" sz="1800">
                <a:latin typeface="Caladea"/>
                <a:cs typeface="Caladea"/>
              </a:rPr>
              <a:t>help </a:t>
            </a:r>
            <a:r>
              <a:rPr dirty="0" sz="1800" spc="-5">
                <a:latin typeface="Caladea"/>
                <a:cs typeface="Caladea"/>
              </a:rPr>
              <a:t>IT students </a:t>
            </a:r>
            <a:r>
              <a:rPr dirty="0" sz="1800">
                <a:latin typeface="Caladea"/>
                <a:cs typeface="Caladea"/>
              </a:rPr>
              <a:t>during </a:t>
            </a:r>
            <a:r>
              <a:rPr dirty="0" sz="1800" spc="-5">
                <a:latin typeface="Caladea"/>
                <a:cs typeface="Caladea"/>
              </a:rPr>
              <a:t>their </a:t>
            </a:r>
            <a:r>
              <a:rPr dirty="0" sz="1800" spc="-10">
                <a:latin typeface="Caladea"/>
                <a:cs typeface="Caladea"/>
              </a:rPr>
              <a:t>undergraduate </a:t>
            </a:r>
            <a:r>
              <a:rPr dirty="0" sz="1800" spc="-5">
                <a:latin typeface="Caladea"/>
                <a:cs typeface="Caladea"/>
              </a:rPr>
              <a:t>studies, with sharing</a:t>
            </a:r>
            <a:r>
              <a:rPr dirty="0" sz="1800" spc="13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suitable</a:t>
            </a:r>
            <a:endParaRPr sz="1800">
              <a:latin typeface="Caladea"/>
              <a:cs typeface="Caladea"/>
            </a:endParaRPr>
          </a:p>
          <a:p>
            <a:pPr marL="49339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adea"/>
                <a:cs typeface="Caladea"/>
              </a:rPr>
              <a:t>courses, certifications and mentor guidance </a:t>
            </a:r>
            <a:r>
              <a:rPr dirty="0" sz="1800" spc="-10">
                <a:latin typeface="Caladea"/>
                <a:cs typeface="Caladea"/>
              </a:rPr>
              <a:t>through </a:t>
            </a:r>
            <a:r>
              <a:rPr dirty="0" sz="1800">
                <a:latin typeface="Caladea"/>
                <a:cs typeface="Caladea"/>
              </a:rPr>
              <a:t>a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chat-bot.</a:t>
            </a:r>
            <a:endParaRPr sz="1800">
              <a:latin typeface="Caladea"/>
              <a:cs typeface="Caladea"/>
            </a:endParaRPr>
          </a:p>
          <a:p>
            <a:pPr marL="493395" indent="-287020">
              <a:lnSpc>
                <a:spcPct val="100000"/>
              </a:lnSpc>
              <a:buFont typeface="Courier New"/>
              <a:buChar char="o"/>
              <a:tabLst>
                <a:tab pos="494030" algn="l"/>
              </a:tabLst>
            </a:pPr>
            <a:r>
              <a:rPr dirty="0" sz="1800" spc="-5">
                <a:latin typeface="Caladea"/>
                <a:cs typeface="Caladea"/>
              </a:rPr>
              <a:t>Students able to query the </a:t>
            </a:r>
            <a:r>
              <a:rPr dirty="0" sz="1800">
                <a:latin typeface="Caladea"/>
                <a:cs typeface="Caladea"/>
              </a:rPr>
              <a:t>chat-bot </a:t>
            </a:r>
            <a:r>
              <a:rPr dirty="0" sz="1800" spc="-5">
                <a:latin typeface="Caladea"/>
                <a:cs typeface="Caladea"/>
              </a:rPr>
              <a:t>with doubts </a:t>
            </a:r>
            <a:r>
              <a:rPr dirty="0" sz="1800">
                <a:latin typeface="Caladea"/>
                <a:cs typeface="Caladea"/>
              </a:rPr>
              <a:t>in </a:t>
            </a:r>
            <a:r>
              <a:rPr dirty="0" sz="1800" spc="-5">
                <a:latin typeface="Caladea"/>
                <a:cs typeface="Caladea"/>
              </a:rPr>
              <a:t>the fields </a:t>
            </a:r>
            <a:r>
              <a:rPr dirty="0" sz="1800" spc="-10">
                <a:latin typeface="Caladea"/>
                <a:cs typeface="Caladea"/>
              </a:rPr>
              <a:t>they </a:t>
            </a:r>
            <a:r>
              <a:rPr dirty="0" sz="1800" spc="-15">
                <a:latin typeface="Caladea"/>
                <a:cs typeface="Caladea"/>
              </a:rPr>
              <a:t>are</a:t>
            </a:r>
            <a:r>
              <a:rPr dirty="0" sz="1800" spc="114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interested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74" y="3278581"/>
            <a:ext cx="14744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">
                <a:latin typeface="Caladea"/>
                <a:cs typeface="Caladea"/>
              </a:rPr>
              <a:t>Sub-</a:t>
            </a:r>
            <a:r>
              <a:rPr dirty="0" sz="2000" spc="-10">
                <a:latin typeface="Caladea"/>
                <a:cs typeface="Caladea"/>
              </a:rPr>
              <a:t>Objective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264" y="3833621"/>
            <a:ext cx="729424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000" spc="-5">
                <a:latin typeface="Caladea"/>
                <a:cs typeface="Caladea"/>
              </a:rPr>
              <a:t>Build </a:t>
            </a:r>
            <a:r>
              <a:rPr dirty="0" sz="2000">
                <a:latin typeface="Caladea"/>
                <a:cs typeface="Caladea"/>
              </a:rPr>
              <a:t>an </a:t>
            </a:r>
            <a:r>
              <a:rPr dirty="0" sz="2000" spc="-5">
                <a:latin typeface="Caladea"/>
                <a:cs typeface="Caladea"/>
              </a:rPr>
              <a:t>easy usable </a:t>
            </a:r>
            <a:r>
              <a:rPr dirty="0" sz="2000">
                <a:latin typeface="Caladea"/>
                <a:cs typeface="Caladea"/>
              </a:rPr>
              <a:t>dashboard </a:t>
            </a:r>
            <a:r>
              <a:rPr dirty="0" sz="2000" spc="-5">
                <a:latin typeface="Caladea"/>
                <a:cs typeface="Caladea"/>
              </a:rPr>
              <a:t>to </a:t>
            </a:r>
            <a:r>
              <a:rPr dirty="0" sz="2000" spc="-10">
                <a:latin typeface="Caladea"/>
                <a:cs typeface="Caladea"/>
              </a:rPr>
              <a:t>feed </a:t>
            </a:r>
            <a:r>
              <a:rPr dirty="0" sz="2000">
                <a:latin typeface="Caladea"/>
                <a:cs typeface="Caladea"/>
              </a:rPr>
              <a:t>data </a:t>
            </a:r>
            <a:r>
              <a:rPr dirty="0" sz="2000" spc="-10">
                <a:latin typeface="Caladea"/>
                <a:cs typeface="Caladea"/>
              </a:rPr>
              <a:t>for </a:t>
            </a:r>
            <a:r>
              <a:rPr dirty="0" sz="2000">
                <a:latin typeface="Caladea"/>
                <a:cs typeface="Caladea"/>
              </a:rPr>
              <a:t>the</a:t>
            </a:r>
            <a:r>
              <a:rPr dirty="0" sz="2000" spc="-14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chatbot</a:t>
            </a:r>
            <a:endParaRPr sz="20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dirty="0" sz="2000" spc="-5">
                <a:latin typeface="Caladea"/>
                <a:cs typeface="Caladea"/>
              </a:rPr>
              <a:t>Build model to </a:t>
            </a:r>
            <a:r>
              <a:rPr dirty="0" sz="2000">
                <a:latin typeface="Caladea"/>
                <a:cs typeface="Caladea"/>
              </a:rPr>
              <a:t>classify </a:t>
            </a:r>
            <a:r>
              <a:rPr dirty="0" sz="2000" spc="-5">
                <a:latin typeface="Caladea"/>
                <a:cs typeface="Caladea"/>
              </a:rPr>
              <a:t>the type </a:t>
            </a:r>
            <a:r>
              <a:rPr dirty="0" sz="2000">
                <a:latin typeface="Caladea"/>
                <a:cs typeface="Caladea"/>
              </a:rPr>
              <a:t>of </a:t>
            </a:r>
            <a:r>
              <a:rPr dirty="0" sz="2000" spc="-5">
                <a:latin typeface="Caladea"/>
                <a:cs typeface="Caladea"/>
              </a:rPr>
              <a:t>queries to</a:t>
            </a:r>
            <a:r>
              <a:rPr dirty="0" sz="2000" spc="-150">
                <a:latin typeface="Caladea"/>
                <a:cs typeface="Caladea"/>
              </a:rPr>
              <a:t> </a:t>
            </a:r>
            <a:r>
              <a:rPr dirty="0" sz="2000" spc="-10">
                <a:latin typeface="Caladea"/>
                <a:cs typeface="Caladea"/>
              </a:rPr>
              <a:t>answer</a:t>
            </a:r>
            <a:endParaRPr sz="20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000" spc="-5">
                <a:latin typeface="Caladea"/>
                <a:cs typeface="Caladea"/>
              </a:rPr>
              <a:t>Build </a:t>
            </a:r>
            <a:r>
              <a:rPr dirty="0" sz="2000">
                <a:latin typeface="Caladea"/>
                <a:cs typeface="Caladea"/>
              </a:rPr>
              <a:t>custom Named </a:t>
            </a:r>
            <a:r>
              <a:rPr dirty="0" sz="2000" spc="-5">
                <a:latin typeface="Caladea"/>
                <a:cs typeface="Caladea"/>
              </a:rPr>
              <a:t>Entity recognition</a:t>
            </a:r>
            <a:r>
              <a:rPr dirty="0" sz="2000" spc="-135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model</a:t>
            </a:r>
            <a:endParaRPr sz="2000">
              <a:latin typeface="Caladea"/>
              <a:cs typeface="Caladea"/>
            </a:endParaRPr>
          </a:p>
          <a:p>
            <a:pPr marL="299085" marR="5080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dirty="0" sz="2000" spc="-5">
                <a:latin typeface="Caladea"/>
                <a:cs typeface="Caladea"/>
              </a:rPr>
              <a:t>Build front-end webapp that enables users to </a:t>
            </a:r>
            <a:r>
              <a:rPr dirty="0" sz="2000" spc="-20">
                <a:latin typeface="Caladea"/>
                <a:cs typeface="Caladea"/>
              </a:rPr>
              <a:t>have </a:t>
            </a:r>
            <a:r>
              <a:rPr dirty="0" sz="2000">
                <a:latin typeface="Caladea"/>
                <a:cs typeface="Caladea"/>
              </a:rPr>
              <a:t>a chat and get  </a:t>
            </a:r>
            <a:r>
              <a:rPr dirty="0" sz="2000" spc="-10">
                <a:latin typeface="Caladea"/>
                <a:cs typeface="Caladea"/>
              </a:rPr>
              <a:t>answers for </a:t>
            </a:r>
            <a:r>
              <a:rPr dirty="0" sz="2000" spc="-5">
                <a:latin typeface="Caladea"/>
                <a:cs typeface="Caladea"/>
              </a:rPr>
              <a:t>their</a:t>
            </a:r>
            <a:r>
              <a:rPr dirty="0" sz="2000" spc="-5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queries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60407" y="2769107"/>
            <a:ext cx="201536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50502" y="4480686"/>
            <a:ext cx="1548130" cy="2724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315"/>
              </a:spcBef>
            </a:pPr>
            <a:r>
              <a:rPr dirty="0" u="sng" sz="9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3"/>
              </a:rPr>
              <a:t>This Photo</a:t>
            </a:r>
            <a:r>
              <a:rPr dirty="0" sz="900" spc="-5">
                <a:solidFill>
                  <a:srgbClr val="F49100"/>
                </a:solidFill>
                <a:latin typeface="Caladea"/>
                <a:cs typeface="Caladea"/>
                <a:hlinkClick r:id="rId3"/>
              </a:rPr>
              <a:t> </a:t>
            </a:r>
            <a:r>
              <a:rPr dirty="0" sz="900" spc="-5">
                <a:latin typeface="Caladea"/>
                <a:cs typeface="Caladea"/>
              </a:rPr>
              <a:t>by Unknown author  is licensed under </a:t>
            </a:r>
            <a:r>
              <a:rPr dirty="0" u="sng" sz="9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4"/>
              </a:rPr>
              <a:t>CC</a:t>
            </a:r>
            <a:r>
              <a:rPr dirty="0" u="sng" sz="900" spc="1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4"/>
              </a:rPr>
              <a:t> </a:t>
            </a:r>
            <a:r>
              <a:rPr dirty="0" u="sng" sz="9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4"/>
              </a:rPr>
              <a:t>BY-SA-NC</a:t>
            </a:r>
            <a:r>
              <a:rPr dirty="0" sz="900" spc="-5">
                <a:latin typeface="Caladea"/>
                <a:cs typeface="Caladea"/>
              </a:rPr>
              <a:t>.</a:t>
            </a:r>
            <a:endParaRPr sz="9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17872" y="446277"/>
            <a:ext cx="340550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7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Problem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962" y="2451597"/>
            <a:ext cx="11445875" cy="2819400"/>
            <a:chOff x="457962" y="2451597"/>
            <a:chExt cx="11445875" cy="2819400"/>
          </a:xfrm>
        </p:grpSpPr>
        <p:sp>
          <p:nvSpPr>
            <p:cNvPr id="8" name="object 8"/>
            <p:cNvSpPr/>
            <p:nvPr/>
          </p:nvSpPr>
          <p:spPr>
            <a:xfrm>
              <a:off x="9834730" y="2451597"/>
              <a:ext cx="2068792" cy="2529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74569" y="3429761"/>
              <a:ext cx="7568565" cy="806450"/>
            </a:xfrm>
            <a:custGeom>
              <a:avLst/>
              <a:gdLst/>
              <a:ahLst/>
              <a:cxnLst/>
              <a:rect l="l" t="t" r="r" b="b"/>
              <a:pathLst>
                <a:path w="7568565" h="806450">
                  <a:moveTo>
                    <a:pt x="7433818" y="0"/>
                  </a:moveTo>
                  <a:lnTo>
                    <a:pt x="134366" y="0"/>
                  </a:lnTo>
                  <a:lnTo>
                    <a:pt x="91911" y="6853"/>
                  </a:lnTo>
                  <a:lnTo>
                    <a:pt x="55028" y="25936"/>
                  </a:lnTo>
                  <a:lnTo>
                    <a:pt x="25936" y="55028"/>
                  </a:lnTo>
                  <a:lnTo>
                    <a:pt x="6853" y="91911"/>
                  </a:lnTo>
                  <a:lnTo>
                    <a:pt x="0" y="134365"/>
                  </a:lnTo>
                  <a:lnTo>
                    <a:pt x="0" y="671830"/>
                  </a:lnTo>
                  <a:lnTo>
                    <a:pt x="6853" y="714284"/>
                  </a:lnTo>
                  <a:lnTo>
                    <a:pt x="25936" y="751167"/>
                  </a:lnTo>
                  <a:lnTo>
                    <a:pt x="55028" y="780259"/>
                  </a:lnTo>
                  <a:lnTo>
                    <a:pt x="91911" y="799342"/>
                  </a:lnTo>
                  <a:lnTo>
                    <a:pt x="134366" y="806195"/>
                  </a:lnTo>
                  <a:lnTo>
                    <a:pt x="7433818" y="806195"/>
                  </a:lnTo>
                  <a:lnTo>
                    <a:pt x="7476272" y="799342"/>
                  </a:lnTo>
                  <a:lnTo>
                    <a:pt x="7513155" y="780259"/>
                  </a:lnTo>
                  <a:lnTo>
                    <a:pt x="7542247" y="751167"/>
                  </a:lnTo>
                  <a:lnTo>
                    <a:pt x="7561330" y="714284"/>
                  </a:lnTo>
                  <a:lnTo>
                    <a:pt x="7568183" y="671830"/>
                  </a:lnTo>
                  <a:lnTo>
                    <a:pt x="7568183" y="134365"/>
                  </a:lnTo>
                  <a:lnTo>
                    <a:pt x="7561330" y="91911"/>
                  </a:lnTo>
                  <a:lnTo>
                    <a:pt x="7542247" y="55028"/>
                  </a:lnTo>
                  <a:lnTo>
                    <a:pt x="7513155" y="25936"/>
                  </a:lnTo>
                  <a:lnTo>
                    <a:pt x="7476272" y="6853"/>
                  </a:lnTo>
                  <a:lnTo>
                    <a:pt x="7433818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74569" y="3429761"/>
              <a:ext cx="7568565" cy="806450"/>
            </a:xfrm>
            <a:custGeom>
              <a:avLst/>
              <a:gdLst/>
              <a:ahLst/>
              <a:cxnLst/>
              <a:rect l="l" t="t" r="r" b="b"/>
              <a:pathLst>
                <a:path w="7568565" h="806450">
                  <a:moveTo>
                    <a:pt x="0" y="134365"/>
                  </a:moveTo>
                  <a:lnTo>
                    <a:pt x="6853" y="91911"/>
                  </a:lnTo>
                  <a:lnTo>
                    <a:pt x="25936" y="55028"/>
                  </a:lnTo>
                  <a:lnTo>
                    <a:pt x="55028" y="25936"/>
                  </a:lnTo>
                  <a:lnTo>
                    <a:pt x="91911" y="6853"/>
                  </a:lnTo>
                  <a:lnTo>
                    <a:pt x="134366" y="0"/>
                  </a:lnTo>
                  <a:lnTo>
                    <a:pt x="7433818" y="0"/>
                  </a:lnTo>
                  <a:lnTo>
                    <a:pt x="7476272" y="6853"/>
                  </a:lnTo>
                  <a:lnTo>
                    <a:pt x="7513155" y="25936"/>
                  </a:lnTo>
                  <a:lnTo>
                    <a:pt x="7542247" y="55028"/>
                  </a:lnTo>
                  <a:lnTo>
                    <a:pt x="7561330" y="91911"/>
                  </a:lnTo>
                  <a:lnTo>
                    <a:pt x="7568183" y="134365"/>
                  </a:lnTo>
                  <a:lnTo>
                    <a:pt x="7568183" y="671830"/>
                  </a:lnTo>
                  <a:lnTo>
                    <a:pt x="7561330" y="714284"/>
                  </a:lnTo>
                  <a:lnTo>
                    <a:pt x="7542247" y="751167"/>
                  </a:lnTo>
                  <a:lnTo>
                    <a:pt x="7513155" y="780259"/>
                  </a:lnTo>
                  <a:lnTo>
                    <a:pt x="7476272" y="799342"/>
                  </a:lnTo>
                  <a:lnTo>
                    <a:pt x="7433818" y="806195"/>
                  </a:lnTo>
                  <a:lnTo>
                    <a:pt x="134366" y="806195"/>
                  </a:lnTo>
                  <a:lnTo>
                    <a:pt x="91911" y="799342"/>
                  </a:lnTo>
                  <a:lnTo>
                    <a:pt x="55028" y="780259"/>
                  </a:lnTo>
                  <a:lnTo>
                    <a:pt x="25936" y="751167"/>
                  </a:lnTo>
                  <a:lnTo>
                    <a:pt x="6853" y="714284"/>
                  </a:lnTo>
                  <a:lnTo>
                    <a:pt x="0" y="671830"/>
                  </a:lnTo>
                  <a:lnTo>
                    <a:pt x="0" y="1343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962" y="4464557"/>
              <a:ext cx="7492365" cy="806450"/>
            </a:xfrm>
            <a:custGeom>
              <a:avLst/>
              <a:gdLst/>
              <a:ahLst/>
              <a:cxnLst/>
              <a:rect l="l" t="t" r="r" b="b"/>
              <a:pathLst>
                <a:path w="7492365" h="806450">
                  <a:moveTo>
                    <a:pt x="7357617" y="0"/>
                  </a:moveTo>
                  <a:lnTo>
                    <a:pt x="134365" y="0"/>
                  </a:lnTo>
                  <a:lnTo>
                    <a:pt x="91896" y="6853"/>
                  </a:lnTo>
                  <a:lnTo>
                    <a:pt x="55012" y="25936"/>
                  </a:lnTo>
                  <a:lnTo>
                    <a:pt x="25925" y="55028"/>
                  </a:lnTo>
                  <a:lnTo>
                    <a:pt x="6850" y="91911"/>
                  </a:lnTo>
                  <a:lnTo>
                    <a:pt x="0" y="134366"/>
                  </a:lnTo>
                  <a:lnTo>
                    <a:pt x="0" y="671830"/>
                  </a:lnTo>
                  <a:lnTo>
                    <a:pt x="6850" y="714284"/>
                  </a:lnTo>
                  <a:lnTo>
                    <a:pt x="25925" y="751167"/>
                  </a:lnTo>
                  <a:lnTo>
                    <a:pt x="55012" y="780259"/>
                  </a:lnTo>
                  <a:lnTo>
                    <a:pt x="91896" y="799342"/>
                  </a:lnTo>
                  <a:lnTo>
                    <a:pt x="134365" y="806196"/>
                  </a:lnTo>
                  <a:lnTo>
                    <a:pt x="7357617" y="806196"/>
                  </a:lnTo>
                  <a:lnTo>
                    <a:pt x="7400072" y="799342"/>
                  </a:lnTo>
                  <a:lnTo>
                    <a:pt x="7436955" y="780259"/>
                  </a:lnTo>
                  <a:lnTo>
                    <a:pt x="7466047" y="751167"/>
                  </a:lnTo>
                  <a:lnTo>
                    <a:pt x="7485130" y="714284"/>
                  </a:lnTo>
                  <a:lnTo>
                    <a:pt x="7491984" y="671830"/>
                  </a:lnTo>
                  <a:lnTo>
                    <a:pt x="7491984" y="134366"/>
                  </a:lnTo>
                  <a:lnTo>
                    <a:pt x="7485130" y="91911"/>
                  </a:lnTo>
                  <a:lnTo>
                    <a:pt x="7466047" y="55028"/>
                  </a:lnTo>
                  <a:lnTo>
                    <a:pt x="7436955" y="25936"/>
                  </a:lnTo>
                  <a:lnTo>
                    <a:pt x="7400072" y="6853"/>
                  </a:lnTo>
                  <a:lnTo>
                    <a:pt x="7357617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338070" y="1385569"/>
            <a:ext cx="7517765" cy="831850"/>
            <a:chOff x="2338070" y="1385569"/>
            <a:chExt cx="7517765" cy="831850"/>
          </a:xfrm>
        </p:grpSpPr>
        <p:sp>
          <p:nvSpPr>
            <p:cNvPr id="13" name="object 13"/>
            <p:cNvSpPr/>
            <p:nvPr/>
          </p:nvSpPr>
          <p:spPr>
            <a:xfrm>
              <a:off x="2350770" y="1398269"/>
              <a:ext cx="7492365" cy="806450"/>
            </a:xfrm>
            <a:custGeom>
              <a:avLst/>
              <a:gdLst/>
              <a:ahLst/>
              <a:cxnLst/>
              <a:rect l="l" t="t" r="r" b="b"/>
              <a:pathLst>
                <a:path w="7492365" h="806450">
                  <a:moveTo>
                    <a:pt x="7357618" y="0"/>
                  </a:moveTo>
                  <a:lnTo>
                    <a:pt x="134366" y="0"/>
                  </a:lnTo>
                  <a:lnTo>
                    <a:pt x="91911" y="6853"/>
                  </a:lnTo>
                  <a:lnTo>
                    <a:pt x="55028" y="25936"/>
                  </a:lnTo>
                  <a:lnTo>
                    <a:pt x="25936" y="55028"/>
                  </a:lnTo>
                  <a:lnTo>
                    <a:pt x="6853" y="91911"/>
                  </a:lnTo>
                  <a:lnTo>
                    <a:pt x="0" y="134365"/>
                  </a:lnTo>
                  <a:lnTo>
                    <a:pt x="0" y="671829"/>
                  </a:lnTo>
                  <a:lnTo>
                    <a:pt x="6853" y="714284"/>
                  </a:lnTo>
                  <a:lnTo>
                    <a:pt x="25936" y="751167"/>
                  </a:lnTo>
                  <a:lnTo>
                    <a:pt x="55028" y="780259"/>
                  </a:lnTo>
                  <a:lnTo>
                    <a:pt x="91911" y="799342"/>
                  </a:lnTo>
                  <a:lnTo>
                    <a:pt x="134366" y="806195"/>
                  </a:lnTo>
                  <a:lnTo>
                    <a:pt x="7357618" y="806195"/>
                  </a:lnTo>
                  <a:lnTo>
                    <a:pt x="7400072" y="799342"/>
                  </a:lnTo>
                  <a:lnTo>
                    <a:pt x="7436955" y="780259"/>
                  </a:lnTo>
                  <a:lnTo>
                    <a:pt x="7466047" y="751167"/>
                  </a:lnTo>
                  <a:lnTo>
                    <a:pt x="7485130" y="714284"/>
                  </a:lnTo>
                  <a:lnTo>
                    <a:pt x="7491983" y="671829"/>
                  </a:lnTo>
                  <a:lnTo>
                    <a:pt x="7491983" y="134365"/>
                  </a:lnTo>
                  <a:lnTo>
                    <a:pt x="7485130" y="91911"/>
                  </a:lnTo>
                  <a:lnTo>
                    <a:pt x="7466047" y="55028"/>
                  </a:lnTo>
                  <a:lnTo>
                    <a:pt x="7436955" y="25936"/>
                  </a:lnTo>
                  <a:lnTo>
                    <a:pt x="7400072" y="6853"/>
                  </a:lnTo>
                  <a:lnTo>
                    <a:pt x="7357618" y="0"/>
                  </a:lnTo>
                  <a:close/>
                </a:path>
              </a:pathLst>
            </a:custGeom>
            <a:solidFill>
              <a:srgbClr val="DBF5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50770" y="1398269"/>
              <a:ext cx="7492365" cy="806450"/>
            </a:xfrm>
            <a:custGeom>
              <a:avLst/>
              <a:gdLst/>
              <a:ahLst/>
              <a:cxnLst/>
              <a:rect l="l" t="t" r="r" b="b"/>
              <a:pathLst>
                <a:path w="7492365" h="806450">
                  <a:moveTo>
                    <a:pt x="0" y="134365"/>
                  </a:moveTo>
                  <a:lnTo>
                    <a:pt x="6853" y="91911"/>
                  </a:lnTo>
                  <a:lnTo>
                    <a:pt x="25936" y="55028"/>
                  </a:lnTo>
                  <a:lnTo>
                    <a:pt x="55028" y="25936"/>
                  </a:lnTo>
                  <a:lnTo>
                    <a:pt x="91911" y="6853"/>
                  </a:lnTo>
                  <a:lnTo>
                    <a:pt x="134366" y="0"/>
                  </a:lnTo>
                  <a:lnTo>
                    <a:pt x="7357618" y="0"/>
                  </a:lnTo>
                  <a:lnTo>
                    <a:pt x="7400072" y="6853"/>
                  </a:lnTo>
                  <a:lnTo>
                    <a:pt x="7436955" y="25936"/>
                  </a:lnTo>
                  <a:lnTo>
                    <a:pt x="7466047" y="55028"/>
                  </a:lnTo>
                  <a:lnTo>
                    <a:pt x="7485130" y="91911"/>
                  </a:lnTo>
                  <a:lnTo>
                    <a:pt x="7491983" y="134365"/>
                  </a:lnTo>
                  <a:lnTo>
                    <a:pt x="7491983" y="671829"/>
                  </a:lnTo>
                  <a:lnTo>
                    <a:pt x="7485130" y="714284"/>
                  </a:lnTo>
                  <a:lnTo>
                    <a:pt x="7466047" y="751167"/>
                  </a:lnTo>
                  <a:lnTo>
                    <a:pt x="7436955" y="780259"/>
                  </a:lnTo>
                  <a:lnTo>
                    <a:pt x="7400072" y="799342"/>
                  </a:lnTo>
                  <a:lnTo>
                    <a:pt x="7357618" y="806195"/>
                  </a:lnTo>
                  <a:lnTo>
                    <a:pt x="134366" y="806195"/>
                  </a:lnTo>
                  <a:lnTo>
                    <a:pt x="91911" y="799342"/>
                  </a:lnTo>
                  <a:lnTo>
                    <a:pt x="55028" y="780259"/>
                  </a:lnTo>
                  <a:lnTo>
                    <a:pt x="25936" y="751167"/>
                  </a:lnTo>
                  <a:lnTo>
                    <a:pt x="6853" y="714284"/>
                  </a:lnTo>
                  <a:lnTo>
                    <a:pt x="0" y="671829"/>
                  </a:lnTo>
                  <a:lnTo>
                    <a:pt x="0" y="1343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57962" y="2434589"/>
            <a:ext cx="7492365" cy="806450"/>
          </a:xfrm>
          <a:custGeom>
            <a:avLst/>
            <a:gdLst/>
            <a:ahLst/>
            <a:cxnLst/>
            <a:rect l="l" t="t" r="r" b="b"/>
            <a:pathLst>
              <a:path w="7492365" h="806450">
                <a:moveTo>
                  <a:pt x="7357617" y="0"/>
                </a:moveTo>
                <a:lnTo>
                  <a:pt x="134365" y="0"/>
                </a:lnTo>
                <a:lnTo>
                  <a:pt x="91896" y="6853"/>
                </a:lnTo>
                <a:lnTo>
                  <a:pt x="55012" y="25936"/>
                </a:lnTo>
                <a:lnTo>
                  <a:pt x="25925" y="55028"/>
                </a:lnTo>
                <a:lnTo>
                  <a:pt x="6850" y="91911"/>
                </a:lnTo>
                <a:lnTo>
                  <a:pt x="0" y="134365"/>
                </a:lnTo>
                <a:lnTo>
                  <a:pt x="0" y="671830"/>
                </a:lnTo>
                <a:lnTo>
                  <a:pt x="6850" y="714284"/>
                </a:lnTo>
                <a:lnTo>
                  <a:pt x="25925" y="751167"/>
                </a:lnTo>
                <a:lnTo>
                  <a:pt x="55012" y="780259"/>
                </a:lnTo>
                <a:lnTo>
                  <a:pt x="91896" y="799342"/>
                </a:lnTo>
                <a:lnTo>
                  <a:pt x="134365" y="806196"/>
                </a:lnTo>
                <a:lnTo>
                  <a:pt x="7357617" y="806196"/>
                </a:lnTo>
                <a:lnTo>
                  <a:pt x="7400072" y="799342"/>
                </a:lnTo>
                <a:lnTo>
                  <a:pt x="7436955" y="780259"/>
                </a:lnTo>
                <a:lnTo>
                  <a:pt x="7466047" y="751167"/>
                </a:lnTo>
                <a:lnTo>
                  <a:pt x="7485130" y="714284"/>
                </a:lnTo>
                <a:lnTo>
                  <a:pt x="7491984" y="671830"/>
                </a:lnTo>
                <a:lnTo>
                  <a:pt x="7491984" y="134365"/>
                </a:lnTo>
                <a:lnTo>
                  <a:pt x="7485130" y="91911"/>
                </a:lnTo>
                <a:lnTo>
                  <a:pt x="7466047" y="55028"/>
                </a:lnTo>
                <a:lnTo>
                  <a:pt x="7436955" y="25936"/>
                </a:lnTo>
                <a:lnTo>
                  <a:pt x="7400072" y="6853"/>
                </a:lnTo>
                <a:lnTo>
                  <a:pt x="7357617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5259" y="1508505"/>
            <a:ext cx="8502650" cy="3641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9525" marR="5080" indent="126364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>
                <a:latin typeface="Caladea"/>
                <a:cs typeface="Caladea"/>
              </a:rPr>
              <a:t>students </a:t>
            </a:r>
            <a:r>
              <a:rPr dirty="0" sz="1800" spc="-5">
                <a:latin typeface="Caladea"/>
                <a:cs typeface="Caladea"/>
              </a:rPr>
              <a:t>and </a:t>
            </a:r>
            <a:r>
              <a:rPr dirty="0" sz="1800" spc="-10">
                <a:latin typeface="Caladea"/>
                <a:cs typeface="Caladea"/>
              </a:rPr>
              <a:t>administration facing </a:t>
            </a:r>
            <a:r>
              <a:rPr dirty="0" sz="1800" spc="-5">
                <a:latin typeface="Caladea"/>
                <a:cs typeface="Caladea"/>
              </a:rPr>
              <a:t>issues while  </a:t>
            </a:r>
            <a:r>
              <a:rPr dirty="0" sz="1800">
                <a:latin typeface="Caladea"/>
                <a:cs typeface="Caladea"/>
              </a:rPr>
              <a:t>communicating </a:t>
            </a:r>
            <a:r>
              <a:rPr dirty="0" sz="1800" spc="-10">
                <a:latin typeface="Caladea"/>
                <a:cs typeface="Caladea"/>
              </a:rPr>
              <a:t>because, </a:t>
            </a:r>
            <a:r>
              <a:rPr dirty="0" sz="1800" spc="-5">
                <a:latin typeface="Caladea"/>
                <a:cs typeface="Caladea"/>
              </a:rPr>
              <a:t>lack </a:t>
            </a:r>
            <a:r>
              <a:rPr dirty="0" sz="1800">
                <a:latin typeface="Caladea"/>
                <a:cs typeface="Caladea"/>
              </a:rPr>
              <a:t>of </a:t>
            </a:r>
            <a:r>
              <a:rPr dirty="0" sz="1800" spc="-5">
                <a:latin typeface="Caladea"/>
                <a:cs typeface="Caladea"/>
              </a:rPr>
              <a:t>time and language</a:t>
            </a:r>
            <a:r>
              <a:rPr dirty="0" sz="1800" spc="-3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difference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1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>
                <a:latin typeface="Caladea"/>
                <a:cs typeface="Caladea"/>
              </a:rPr>
              <a:t>students </a:t>
            </a:r>
            <a:r>
              <a:rPr dirty="0" sz="1800" spc="-15">
                <a:latin typeface="Caladea"/>
                <a:cs typeface="Caladea"/>
              </a:rPr>
              <a:t>are </a:t>
            </a:r>
            <a:r>
              <a:rPr dirty="0" sz="1800" spc="-5">
                <a:latin typeface="Caladea"/>
                <a:cs typeface="Caladea"/>
              </a:rPr>
              <a:t>unable to </a:t>
            </a:r>
            <a:r>
              <a:rPr dirty="0" sz="1800" spc="-20">
                <a:latin typeface="Caladea"/>
                <a:cs typeface="Caladea"/>
              </a:rPr>
              <a:t>receive </a:t>
            </a:r>
            <a:r>
              <a:rPr dirty="0" sz="1800" spc="-10">
                <a:latin typeface="Caladea"/>
                <a:cs typeface="Caladea"/>
              </a:rPr>
              <a:t>easy </a:t>
            </a:r>
            <a:r>
              <a:rPr dirty="0" sz="1800">
                <a:latin typeface="Caladea"/>
                <a:cs typeface="Caladea"/>
              </a:rPr>
              <a:t>solution </a:t>
            </a:r>
            <a:r>
              <a:rPr dirty="0" sz="1800" spc="-15">
                <a:latin typeface="Caladea"/>
                <a:cs typeface="Caladea"/>
              </a:rPr>
              <a:t>for</a:t>
            </a:r>
            <a:r>
              <a:rPr dirty="0" sz="1800" spc="6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psychological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adea"/>
                <a:cs typeface="Caladea"/>
              </a:rPr>
              <a:t>issues because </a:t>
            </a:r>
            <a:r>
              <a:rPr dirty="0" sz="1800">
                <a:latin typeface="Caladea"/>
                <a:cs typeface="Caladea"/>
              </a:rPr>
              <a:t>of </a:t>
            </a:r>
            <a:r>
              <a:rPr dirty="0" sz="1800" spc="-15">
                <a:latin typeface="Caladea"/>
                <a:cs typeface="Caladea"/>
              </a:rPr>
              <a:t>unawareness </a:t>
            </a:r>
            <a:r>
              <a:rPr dirty="0" sz="1800" spc="-5">
                <a:latin typeface="Caladea"/>
                <a:cs typeface="Caladea"/>
              </a:rPr>
              <a:t>and communication</a:t>
            </a:r>
            <a:r>
              <a:rPr dirty="0" sz="1800" spc="4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issues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Caladea"/>
              <a:cs typeface="Caladea"/>
            </a:endParaRPr>
          </a:p>
          <a:p>
            <a:pPr marL="1829435" marR="57785">
              <a:lnSpc>
                <a:spcPct val="100000"/>
              </a:lnSpc>
            </a:pPr>
            <a:r>
              <a:rPr dirty="0" sz="1800" spc="-5">
                <a:latin typeface="Caladea"/>
                <a:cs typeface="Caladea"/>
              </a:rPr>
              <a:t>Students </a:t>
            </a:r>
            <a:r>
              <a:rPr dirty="0" sz="1800" spc="-15">
                <a:latin typeface="Caladea"/>
                <a:cs typeface="Caladea"/>
              </a:rPr>
              <a:t>want </a:t>
            </a:r>
            <a:r>
              <a:rPr dirty="0" sz="1800" spc="-5">
                <a:latin typeface="Caladea"/>
                <a:cs typeface="Caladea"/>
              </a:rPr>
              <a:t>to </a:t>
            </a:r>
            <a:r>
              <a:rPr dirty="0" sz="1800" spc="-15">
                <a:latin typeface="Caladea"/>
                <a:cs typeface="Caladea"/>
              </a:rPr>
              <a:t>prepare </a:t>
            </a:r>
            <a:r>
              <a:rPr dirty="0" sz="1800" spc="-10">
                <a:latin typeface="Caladea"/>
                <a:cs typeface="Caladea"/>
              </a:rPr>
              <a:t>themselves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5">
                <a:latin typeface="Caladea"/>
                <a:cs typeface="Caladea"/>
              </a:rPr>
              <a:t>industry experience and </a:t>
            </a:r>
            <a:r>
              <a:rPr dirty="0" sz="1800" spc="-10">
                <a:latin typeface="Caladea"/>
                <a:cs typeface="Caladea"/>
              </a:rPr>
              <a:t>to  develop </a:t>
            </a:r>
            <a:r>
              <a:rPr dirty="0" sz="1800" spc="-5">
                <a:latin typeface="Caladea"/>
                <a:cs typeface="Caladea"/>
              </a:rPr>
              <a:t>their skills </a:t>
            </a:r>
            <a:r>
              <a:rPr dirty="0" sz="1800">
                <a:latin typeface="Caladea"/>
                <a:cs typeface="Caladea"/>
              </a:rPr>
              <a:t>in </a:t>
            </a:r>
            <a:r>
              <a:rPr dirty="0" sz="1800" spc="-5">
                <a:latin typeface="Caladea"/>
                <a:cs typeface="Caladea"/>
              </a:rPr>
              <a:t>their field of</a:t>
            </a:r>
            <a:r>
              <a:rPr dirty="0" sz="1800" spc="2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interest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100">
              <a:latin typeface="Caladea"/>
              <a:cs typeface="Caladea"/>
            </a:endParaRPr>
          </a:p>
          <a:p>
            <a:pPr marL="12700" marR="2200910">
              <a:lnSpc>
                <a:spcPct val="100000"/>
              </a:lnSpc>
              <a:spcBef>
                <a:spcPts val="1375"/>
              </a:spcBef>
            </a:pP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>
                <a:latin typeface="Caladea"/>
                <a:cs typeface="Caladea"/>
              </a:rPr>
              <a:t>students </a:t>
            </a:r>
            <a:r>
              <a:rPr dirty="0" sz="1800" spc="-15">
                <a:latin typeface="Caladea"/>
                <a:cs typeface="Caladea"/>
              </a:rPr>
              <a:t>are </a:t>
            </a:r>
            <a:r>
              <a:rPr dirty="0" sz="1800" spc="-10">
                <a:latin typeface="Caladea"/>
                <a:cs typeface="Caladea"/>
              </a:rPr>
              <a:t>required </a:t>
            </a:r>
            <a:r>
              <a:rPr dirty="0" sz="1800" spc="-5">
                <a:latin typeface="Caladea"/>
                <a:cs typeface="Caladea"/>
              </a:rPr>
              <a:t>to </a:t>
            </a:r>
            <a:r>
              <a:rPr dirty="0" sz="1800" spc="-10">
                <a:latin typeface="Caladea"/>
                <a:cs typeface="Caladea"/>
              </a:rPr>
              <a:t>analyze </a:t>
            </a:r>
            <a:r>
              <a:rPr dirty="0" sz="1800" spc="-5">
                <a:latin typeface="Caladea"/>
                <a:cs typeface="Caladea"/>
              </a:rPr>
              <a:t>their performance to  determine their</a:t>
            </a:r>
            <a:r>
              <a:rPr dirty="0" sz="1800" spc="-1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weaknesses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7529" y="0"/>
            <a:ext cx="2800985" cy="10661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solidFill>
                  <a:srgbClr val="000000"/>
                </a:solidFill>
              </a:rPr>
              <a:t>Methodology</a:t>
            </a:r>
            <a:endParaRPr sz="36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3200" spc="-25">
                <a:solidFill>
                  <a:srgbClr val="000000"/>
                </a:solidFill>
              </a:rPr>
              <a:t>System</a:t>
            </a:r>
            <a:r>
              <a:rPr dirty="0" sz="3200" spc="-50">
                <a:solidFill>
                  <a:srgbClr val="000000"/>
                </a:solidFill>
              </a:rPr>
              <a:t> </a:t>
            </a:r>
            <a:r>
              <a:rPr dirty="0" sz="3200" spc="-30">
                <a:solidFill>
                  <a:srgbClr val="000000"/>
                </a:solidFill>
              </a:rPr>
              <a:t>diagram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70760" y="1382267"/>
            <a:ext cx="7372740" cy="431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1572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334" y="572897"/>
          <a:ext cx="10691495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45"/>
                <a:gridCol w="2755900"/>
                <a:gridCol w="2616200"/>
                <a:gridCol w="2743835"/>
              </a:tblGrid>
              <a:tr h="978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 b="1">
                          <a:latin typeface="Caladea"/>
                          <a:cs typeface="Caladea"/>
                        </a:rPr>
                        <a:t>Steps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5" b="1">
                          <a:latin typeface="Caladea"/>
                          <a:cs typeface="Caladea"/>
                        </a:rPr>
                        <a:t>Technologies</a:t>
                      </a:r>
                      <a:r>
                        <a:rPr dirty="0" sz="1800" spc="-2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 b="1">
                          <a:latin typeface="Caladea"/>
                          <a:cs typeface="Caladea"/>
                        </a:rPr>
                        <a:t>Required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5" b="1">
                          <a:latin typeface="Caladea"/>
                          <a:cs typeface="Caladea"/>
                        </a:rPr>
                        <a:t>Rules </a:t>
                      </a:r>
                      <a:r>
                        <a:rPr dirty="0" sz="1800" spc="-5" b="1">
                          <a:latin typeface="Caladea"/>
                          <a:cs typeface="Caladea"/>
                        </a:rPr>
                        <a:t>&amp; Algorithms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40" b="1">
                          <a:latin typeface="Caladea"/>
                          <a:cs typeface="Caladea"/>
                        </a:rPr>
                        <a:t>Tools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</a:tr>
              <a:tr h="978788">
                <a:tc>
                  <a:txBody>
                    <a:bodyPr/>
                    <a:lstStyle/>
                    <a:p>
                      <a:pPr marL="91440" marR="334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Gather Courses,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Mentors,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Certification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related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data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89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Questionnaire/</a:t>
                      </a:r>
                      <a:r>
                        <a:rPr dirty="0" sz="1800" spc="-9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Creating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Dashboard to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manage  data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-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568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Google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Forms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/</a:t>
                      </a:r>
                      <a:r>
                        <a:rPr dirty="0" sz="1800" spc="-8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React 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based front-end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UI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8788">
                <a:tc>
                  <a:txBody>
                    <a:bodyPr/>
                    <a:lstStyle/>
                    <a:p>
                      <a:pPr marL="91440" marR="11309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Pre-process  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r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equi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r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ements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328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Natural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Language  Processing</a:t>
                      </a:r>
                      <a:r>
                        <a:rPr dirty="0" sz="1800" spc="-5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(NLP)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40">
                          <a:latin typeface="Caladea"/>
                          <a:cs typeface="Caladea"/>
                        </a:rPr>
                        <a:t>NLTK,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 Matplotlib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8789">
                <a:tc>
                  <a:txBody>
                    <a:bodyPr/>
                    <a:lstStyle/>
                    <a:p>
                      <a:pPr marL="91440" marR="394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Create Custom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Entity  Recognition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Natural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1440" marR="61531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Language</a:t>
                      </a:r>
                      <a:r>
                        <a:rPr dirty="0" sz="1800" spc="-8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Processing  (NLP)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Spacy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87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Front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end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development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JavaScript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framework</a:t>
                      </a:r>
                      <a:r>
                        <a:rPr dirty="0" sz="1800" spc="3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260">
                          <a:latin typeface="Georgia"/>
                          <a:cs typeface="Georgia"/>
                        </a:rPr>
                        <a:t>–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1440" marR="160464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React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JS  HTML,</a:t>
                      </a:r>
                      <a:r>
                        <a:rPr dirty="0" sz="1800" spc="-8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CSS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Material</a:t>
                      </a:r>
                      <a:r>
                        <a:rPr dirty="0" sz="1800" spc="-2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UI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Visual Studio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Code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adea"/>
                <a:cs typeface="Caladea"/>
              </a:rPr>
              <a:t>32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1576" y="6520383"/>
            <a:ext cx="41954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1509" y="1003956"/>
            <a:ext cx="7657530" cy="4495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159" y="272287"/>
            <a:ext cx="41713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0000"/>
                </a:solidFill>
                <a:latin typeface="Caladea"/>
                <a:cs typeface="Caladea"/>
              </a:rPr>
              <a:t>Completion of </a:t>
            </a: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the</a:t>
            </a:r>
            <a:r>
              <a:rPr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project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7222" y="1086866"/>
            <a:ext cx="3564254" cy="4882515"/>
            <a:chOff x="887222" y="1086866"/>
            <a:chExt cx="3564254" cy="4882515"/>
          </a:xfrm>
        </p:grpSpPr>
        <p:sp>
          <p:nvSpPr>
            <p:cNvPr id="4" name="object 4"/>
            <p:cNvSpPr/>
            <p:nvPr/>
          </p:nvSpPr>
          <p:spPr>
            <a:xfrm>
              <a:off x="899922" y="1099566"/>
              <a:ext cx="3538854" cy="4857115"/>
            </a:xfrm>
            <a:custGeom>
              <a:avLst/>
              <a:gdLst/>
              <a:ahLst/>
              <a:cxnLst/>
              <a:rect l="l" t="t" r="r" b="b"/>
              <a:pathLst>
                <a:path w="3538854" h="4857115">
                  <a:moveTo>
                    <a:pt x="2948940" y="0"/>
                  </a:moveTo>
                  <a:lnTo>
                    <a:pt x="589788" y="0"/>
                  </a:lnTo>
                  <a:lnTo>
                    <a:pt x="541416" y="1954"/>
                  </a:lnTo>
                  <a:lnTo>
                    <a:pt x="494121" y="7718"/>
                  </a:lnTo>
                  <a:lnTo>
                    <a:pt x="448055" y="17139"/>
                  </a:lnTo>
                  <a:lnTo>
                    <a:pt x="403369" y="30065"/>
                  </a:lnTo>
                  <a:lnTo>
                    <a:pt x="360216" y="46345"/>
                  </a:lnTo>
                  <a:lnTo>
                    <a:pt x="318747" y="65826"/>
                  </a:lnTo>
                  <a:lnTo>
                    <a:pt x="279113" y="88358"/>
                  </a:lnTo>
                  <a:lnTo>
                    <a:pt x="241467" y="113787"/>
                  </a:lnTo>
                  <a:lnTo>
                    <a:pt x="205960" y="141964"/>
                  </a:lnTo>
                  <a:lnTo>
                    <a:pt x="172745" y="172735"/>
                  </a:lnTo>
                  <a:lnTo>
                    <a:pt x="141972" y="205950"/>
                  </a:lnTo>
                  <a:lnTo>
                    <a:pt x="113795" y="241456"/>
                  </a:lnTo>
                  <a:lnTo>
                    <a:pt x="88364" y="279102"/>
                  </a:lnTo>
                  <a:lnTo>
                    <a:pt x="65831" y="318735"/>
                  </a:lnTo>
                  <a:lnTo>
                    <a:pt x="46348" y="360205"/>
                  </a:lnTo>
                  <a:lnTo>
                    <a:pt x="30067" y="403360"/>
                  </a:lnTo>
                  <a:lnTo>
                    <a:pt x="17140" y="448047"/>
                  </a:lnTo>
                  <a:lnTo>
                    <a:pt x="7719" y="494115"/>
                  </a:lnTo>
                  <a:lnTo>
                    <a:pt x="1955" y="541412"/>
                  </a:lnTo>
                  <a:lnTo>
                    <a:pt x="0" y="589788"/>
                  </a:lnTo>
                  <a:lnTo>
                    <a:pt x="0" y="4267200"/>
                  </a:lnTo>
                  <a:lnTo>
                    <a:pt x="1955" y="4315571"/>
                  </a:lnTo>
                  <a:lnTo>
                    <a:pt x="7719" y="4362866"/>
                  </a:lnTo>
                  <a:lnTo>
                    <a:pt x="17140" y="4408932"/>
                  </a:lnTo>
                  <a:lnTo>
                    <a:pt x="30067" y="4453618"/>
                  </a:lnTo>
                  <a:lnTo>
                    <a:pt x="46348" y="4496771"/>
                  </a:lnTo>
                  <a:lnTo>
                    <a:pt x="65831" y="4538240"/>
                  </a:lnTo>
                  <a:lnTo>
                    <a:pt x="88364" y="4577874"/>
                  </a:lnTo>
                  <a:lnTo>
                    <a:pt x="113795" y="4615520"/>
                  </a:lnTo>
                  <a:lnTo>
                    <a:pt x="141972" y="4651027"/>
                  </a:lnTo>
                  <a:lnTo>
                    <a:pt x="172745" y="4684242"/>
                  </a:lnTo>
                  <a:lnTo>
                    <a:pt x="205960" y="4715015"/>
                  </a:lnTo>
                  <a:lnTo>
                    <a:pt x="241467" y="4743192"/>
                  </a:lnTo>
                  <a:lnTo>
                    <a:pt x="279113" y="4768623"/>
                  </a:lnTo>
                  <a:lnTo>
                    <a:pt x="318747" y="4791156"/>
                  </a:lnTo>
                  <a:lnTo>
                    <a:pt x="360216" y="4810639"/>
                  </a:lnTo>
                  <a:lnTo>
                    <a:pt x="403369" y="4826920"/>
                  </a:lnTo>
                  <a:lnTo>
                    <a:pt x="448055" y="4839847"/>
                  </a:lnTo>
                  <a:lnTo>
                    <a:pt x="494121" y="4849268"/>
                  </a:lnTo>
                  <a:lnTo>
                    <a:pt x="541416" y="4855032"/>
                  </a:lnTo>
                  <a:lnTo>
                    <a:pt x="589788" y="4856988"/>
                  </a:lnTo>
                  <a:lnTo>
                    <a:pt x="2948940" y="4856988"/>
                  </a:lnTo>
                  <a:lnTo>
                    <a:pt x="2997315" y="4855032"/>
                  </a:lnTo>
                  <a:lnTo>
                    <a:pt x="3044612" y="4849268"/>
                  </a:lnTo>
                  <a:lnTo>
                    <a:pt x="3090680" y="4839847"/>
                  </a:lnTo>
                  <a:lnTo>
                    <a:pt x="3135367" y="4826920"/>
                  </a:lnTo>
                  <a:lnTo>
                    <a:pt x="3178522" y="4810639"/>
                  </a:lnTo>
                  <a:lnTo>
                    <a:pt x="3219992" y="4791156"/>
                  </a:lnTo>
                  <a:lnTo>
                    <a:pt x="3259625" y="4768623"/>
                  </a:lnTo>
                  <a:lnTo>
                    <a:pt x="3297271" y="4743192"/>
                  </a:lnTo>
                  <a:lnTo>
                    <a:pt x="3332777" y="4715015"/>
                  </a:lnTo>
                  <a:lnTo>
                    <a:pt x="3365992" y="4684242"/>
                  </a:lnTo>
                  <a:lnTo>
                    <a:pt x="3396763" y="4651027"/>
                  </a:lnTo>
                  <a:lnTo>
                    <a:pt x="3424940" y="4615520"/>
                  </a:lnTo>
                  <a:lnTo>
                    <a:pt x="3450369" y="4577874"/>
                  </a:lnTo>
                  <a:lnTo>
                    <a:pt x="3472901" y="4538240"/>
                  </a:lnTo>
                  <a:lnTo>
                    <a:pt x="3492382" y="4496771"/>
                  </a:lnTo>
                  <a:lnTo>
                    <a:pt x="3508662" y="4453618"/>
                  </a:lnTo>
                  <a:lnTo>
                    <a:pt x="3521588" y="4408932"/>
                  </a:lnTo>
                  <a:lnTo>
                    <a:pt x="3531009" y="4362866"/>
                  </a:lnTo>
                  <a:lnTo>
                    <a:pt x="3536773" y="4315571"/>
                  </a:lnTo>
                  <a:lnTo>
                    <a:pt x="3538728" y="4267200"/>
                  </a:lnTo>
                  <a:lnTo>
                    <a:pt x="3538728" y="589788"/>
                  </a:lnTo>
                  <a:lnTo>
                    <a:pt x="3536773" y="541412"/>
                  </a:lnTo>
                  <a:lnTo>
                    <a:pt x="3531009" y="494115"/>
                  </a:lnTo>
                  <a:lnTo>
                    <a:pt x="3521588" y="448047"/>
                  </a:lnTo>
                  <a:lnTo>
                    <a:pt x="3508662" y="403360"/>
                  </a:lnTo>
                  <a:lnTo>
                    <a:pt x="3492382" y="360205"/>
                  </a:lnTo>
                  <a:lnTo>
                    <a:pt x="3472901" y="318735"/>
                  </a:lnTo>
                  <a:lnTo>
                    <a:pt x="3450369" y="279102"/>
                  </a:lnTo>
                  <a:lnTo>
                    <a:pt x="3424940" y="241456"/>
                  </a:lnTo>
                  <a:lnTo>
                    <a:pt x="3396763" y="205950"/>
                  </a:lnTo>
                  <a:lnTo>
                    <a:pt x="3365992" y="172735"/>
                  </a:lnTo>
                  <a:lnTo>
                    <a:pt x="3332777" y="141964"/>
                  </a:lnTo>
                  <a:lnTo>
                    <a:pt x="3297271" y="113787"/>
                  </a:lnTo>
                  <a:lnTo>
                    <a:pt x="3259625" y="88358"/>
                  </a:lnTo>
                  <a:lnTo>
                    <a:pt x="3219992" y="65826"/>
                  </a:lnTo>
                  <a:lnTo>
                    <a:pt x="3178522" y="46345"/>
                  </a:lnTo>
                  <a:lnTo>
                    <a:pt x="3135367" y="30065"/>
                  </a:lnTo>
                  <a:lnTo>
                    <a:pt x="3090680" y="17139"/>
                  </a:lnTo>
                  <a:lnTo>
                    <a:pt x="3044612" y="7718"/>
                  </a:lnTo>
                  <a:lnTo>
                    <a:pt x="2997315" y="1954"/>
                  </a:lnTo>
                  <a:lnTo>
                    <a:pt x="294894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9922" y="1099566"/>
              <a:ext cx="3538854" cy="4857115"/>
            </a:xfrm>
            <a:custGeom>
              <a:avLst/>
              <a:gdLst/>
              <a:ahLst/>
              <a:cxnLst/>
              <a:rect l="l" t="t" r="r" b="b"/>
              <a:pathLst>
                <a:path w="3538854" h="4857115">
                  <a:moveTo>
                    <a:pt x="0" y="589788"/>
                  </a:moveTo>
                  <a:lnTo>
                    <a:pt x="1955" y="541412"/>
                  </a:lnTo>
                  <a:lnTo>
                    <a:pt x="7719" y="494115"/>
                  </a:lnTo>
                  <a:lnTo>
                    <a:pt x="17140" y="448047"/>
                  </a:lnTo>
                  <a:lnTo>
                    <a:pt x="30067" y="403360"/>
                  </a:lnTo>
                  <a:lnTo>
                    <a:pt x="46348" y="360205"/>
                  </a:lnTo>
                  <a:lnTo>
                    <a:pt x="65831" y="318735"/>
                  </a:lnTo>
                  <a:lnTo>
                    <a:pt x="88364" y="279102"/>
                  </a:lnTo>
                  <a:lnTo>
                    <a:pt x="113795" y="241456"/>
                  </a:lnTo>
                  <a:lnTo>
                    <a:pt x="141972" y="205950"/>
                  </a:lnTo>
                  <a:lnTo>
                    <a:pt x="172745" y="172735"/>
                  </a:lnTo>
                  <a:lnTo>
                    <a:pt x="205960" y="141964"/>
                  </a:lnTo>
                  <a:lnTo>
                    <a:pt x="241467" y="113787"/>
                  </a:lnTo>
                  <a:lnTo>
                    <a:pt x="279113" y="88358"/>
                  </a:lnTo>
                  <a:lnTo>
                    <a:pt x="318747" y="65826"/>
                  </a:lnTo>
                  <a:lnTo>
                    <a:pt x="360216" y="46345"/>
                  </a:lnTo>
                  <a:lnTo>
                    <a:pt x="403369" y="30065"/>
                  </a:lnTo>
                  <a:lnTo>
                    <a:pt x="448055" y="17139"/>
                  </a:lnTo>
                  <a:lnTo>
                    <a:pt x="494121" y="7718"/>
                  </a:lnTo>
                  <a:lnTo>
                    <a:pt x="541416" y="1954"/>
                  </a:lnTo>
                  <a:lnTo>
                    <a:pt x="589788" y="0"/>
                  </a:lnTo>
                  <a:lnTo>
                    <a:pt x="2948940" y="0"/>
                  </a:lnTo>
                  <a:lnTo>
                    <a:pt x="2997315" y="1954"/>
                  </a:lnTo>
                  <a:lnTo>
                    <a:pt x="3044612" y="7718"/>
                  </a:lnTo>
                  <a:lnTo>
                    <a:pt x="3090680" y="17139"/>
                  </a:lnTo>
                  <a:lnTo>
                    <a:pt x="3135367" y="30065"/>
                  </a:lnTo>
                  <a:lnTo>
                    <a:pt x="3178522" y="46345"/>
                  </a:lnTo>
                  <a:lnTo>
                    <a:pt x="3219992" y="65826"/>
                  </a:lnTo>
                  <a:lnTo>
                    <a:pt x="3259625" y="88358"/>
                  </a:lnTo>
                  <a:lnTo>
                    <a:pt x="3297271" y="113787"/>
                  </a:lnTo>
                  <a:lnTo>
                    <a:pt x="3332777" y="141964"/>
                  </a:lnTo>
                  <a:lnTo>
                    <a:pt x="3365992" y="172735"/>
                  </a:lnTo>
                  <a:lnTo>
                    <a:pt x="3396763" y="205950"/>
                  </a:lnTo>
                  <a:lnTo>
                    <a:pt x="3424940" y="241456"/>
                  </a:lnTo>
                  <a:lnTo>
                    <a:pt x="3450369" y="279102"/>
                  </a:lnTo>
                  <a:lnTo>
                    <a:pt x="3472901" y="318735"/>
                  </a:lnTo>
                  <a:lnTo>
                    <a:pt x="3492382" y="360205"/>
                  </a:lnTo>
                  <a:lnTo>
                    <a:pt x="3508662" y="403360"/>
                  </a:lnTo>
                  <a:lnTo>
                    <a:pt x="3521588" y="448047"/>
                  </a:lnTo>
                  <a:lnTo>
                    <a:pt x="3531009" y="494115"/>
                  </a:lnTo>
                  <a:lnTo>
                    <a:pt x="3536773" y="541412"/>
                  </a:lnTo>
                  <a:lnTo>
                    <a:pt x="3538728" y="589788"/>
                  </a:lnTo>
                  <a:lnTo>
                    <a:pt x="3538728" y="4267200"/>
                  </a:lnTo>
                  <a:lnTo>
                    <a:pt x="3536773" y="4315571"/>
                  </a:lnTo>
                  <a:lnTo>
                    <a:pt x="3531009" y="4362866"/>
                  </a:lnTo>
                  <a:lnTo>
                    <a:pt x="3521588" y="4408932"/>
                  </a:lnTo>
                  <a:lnTo>
                    <a:pt x="3508662" y="4453618"/>
                  </a:lnTo>
                  <a:lnTo>
                    <a:pt x="3492382" y="4496771"/>
                  </a:lnTo>
                  <a:lnTo>
                    <a:pt x="3472901" y="4538240"/>
                  </a:lnTo>
                  <a:lnTo>
                    <a:pt x="3450369" y="4577874"/>
                  </a:lnTo>
                  <a:lnTo>
                    <a:pt x="3424940" y="4615520"/>
                  </a:lnTo>
                  <a:lnTo>
                    <a:pt x="3396763" y="4651027"/>
                  </a:lnTo>
                  <a:lnTo>
                    <a:pt x="3365992" y="4684242"/>
                  </a:lnTo>
                  <a:lnTo>
                    <a:pt x="3332777" y="4715015"/>
                  </a:lnTo>
                  <a:lnTo>
                    <a:pt x="3297271" y="4743192"/>
                  </a:lnTo>
                  <a:lnTo>
                    <a:pt x="3259625" y="4768623"/>
                  </a:lnTo>
                  <a:lnTo>
                    <a:pt x="3219992" y="4791156"/>
                  </a:lnTo>
                  <a:lnTo>
                    <a:pt x="3178522" y="4810639"/>
                  </a:lnTo>
                  <a:lnTo>
                    <a:pt x="3135367" y="4826920"/>
                  </a:lnTo>
                  <a:lnTo>
                    <a:pt x="3090680" y="4839847"/>
                  </a:lnTo>
                  <a:lnTo>
                    <a:pt x="3044612" y="4849268"/>
                  </a:lnTo>
                  <a:lnTo>
                    <a:pt x="2997315" y="4855032"/>
                  </a:lnTo>
                  <a:lnTo>
                    <a:pt x="2948940" y="4856988"/>
                  </a:lnTo>
                  <a:lnTo>
                    <a:pt x="589788" y="4856988"/>
                  </a:lnTo>
                  <a:lnTo>
                    <a:pt x="541416" y="4855032"/>
                  </a:lnTo>
                  <a:lnTo>
                    <a:pt x="494121" y="4849268"/>
                  </a:lnTo>
                  <a:lnTo>
                    <a:pt x="448055" y="4839847"/>
                  </a:lnTo>
                  <a:lnTo>
                    <a:pt x="403369" y="4826920"/>
                  </a:lnTo>
                  <a:lnTo>
                    <a:pt x="360216" y="4810639"/>
                  </a:lnTo>
                  <a:lnTo>
                    <a:pt x="318747" y="4791156"/>
                  </a:lnTo>
                  <a:lnTo>
                    <a:pt x="279113" y="4768623"/>
                  </a:lnTo>
                  <a:lnTo>
                    <a:pt x="241467" y="4743192"/>
                  </a:lnTo>
                  <a:lnTo>
                    <a:pt x="205960" y="4715015"/>
                  </a:lnTo>
                  <a:lnTo>
                    <a:pt x="172745" y="4684242"/>
                  </a:lnTo>
                  <a:lnTo>
                    <a:pt x="141972" y="4651027"/>
                  </a:lnTo>
                  <a:lnTo>
                    <a:pt x="113795" y="4615520"/>
                  </a:lnTo>
                  <a:lnTo>
                    <a:pt x="88364" y="4577874"/>
                  </a:lnTo>
                  <a:lnTo>
                    <a:pt x="65831" y="4538240"/>
                  </a:lnTo>
                  <a:lnTo>
                    <a:pt x="46348" y="4496771"/>
                  </a:lnTo>
                  <a:lnTo>
                    <a:pt x="30067" y="4453618"/>
                  </a:lnTo>
                  <a:lnTo>
                    <a:pt x="17140" y="4408932"/>
                  </a:lnTo>
                  <a:lnTo>
                    <a:pt x="7719" y="4362866"/>
                  </a:lnTo>
                  <a:lnTo>
                    <a:pt x="1955" y="4315571"/>
                  </a:lnTo>
                  <a:lnTo>
                    <a:pt x="0" y="4267200"/>
                  </a:lnTo>
                  <a:lnTo>
                    <a:pt x="0" y="589788"/>
                  </a:lnTo>
                  <a:close/>
                </a:path>
              </a:pathLst>
            </a:custGeom>
            <a:ln w="254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02841" y="1236040"/>
            <a:ext cx="25711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adea"/>
                <a:cs typeface="Caladea"/>
              </a:rPr>
              <a:t>Completed</a:t>
            </a:r>
            <a:r>
              <a:rPr dirty="0" sz="2800" spc="-70">
                <a:latin typeface="Caladea"/>
                <a:cs typeface="Caladea"/>
              </a:rPr>
              <a:t> </a:t>
            </a:r>
            <a:r>
              <a:rPr dirty="0" sz="2800" spc="-50">
                <a:latin typeface="Caladea"/>
                <a:cs typeface="Caladea"/>
              </a:rPr>
              <a:t>Work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4485" marR="14414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25120" algn="l"/>
              </a:tabLst>
            </a:pPr>
            <a:r>
              <a:rPr dirty="0" spc="-10"/>
              <a:t>Front-end </a:t>
            </a:r>
            <a:r>
              <a:rPr dirty="0" spc="-5"/>
              <a:t>design </a:t>
            </a:r>
            <a:r>
              <a:rPr dirty="0"/>
              <a:t>&amp;  </a:t>
            </a:r>
            <a:r>
              <a:rPr dirty="0" spc="-5"/>
              <a:t>implementation </a:t>
            </a:r>
            <a:r>
              <a:rPr dirty="0" spc="-15"/>
              <a:t>for </a:t>
            </a:r>
            <a:r>
              <a:rPr dirty="0"/>
              <a:t>chat-  </a:t>
            </a:r>
            <a:r>
              <a:rPr dirty="0" spc="-5"/>
              <a:t>bot</a:t>
            </a:r>
          </a:p>
          <a:p>
            <a:pPr marL="299085" marR="796290" indent="-287020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pc="-5"/>
              <a:t>Back-end design</a:t>
            </a:r>
            <a:r>
              <a:rPr dirty="0" spc="-65"/>
              <a:t> </a:t>
            </a:r>
            <a:r>
              <a:rPr dirty="0"/>
              <a:t>&amp;  </a:t>
            </a:r>
            <a:r>
              <a:rPr dirty="0" spc="-5"/>
              <a:t>implementation</a:t>
            </a:r>
          </a:p>
          <a:p>
            <a:pPr marL="324485" marR="5080" indent="-287020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325120" algn="l"/>
              </a:tabLst>
            </a:pPr>
            <a:r>
              <a:rPr dirty="0" spc="-10"/>
              <a:t>Custom </a:t>
            </a:r>
            <a:r>
              <a:rPr dirty="0" spc="-15"/>
              <a:t>Text-Classification  </a:t>
            </a:r>
            <a:r>
              <a:rPr dirty="0" spc="-5"/>
              <a:t>model to </a:t>
            </a:r>
            <a:r>
              <a:rPr dirty="0"/>
              <a:t>choose </a:t>
            </a:r>
            <a:r>
              <a:rPr dirty="0" spc="-5"/>
              <a:t>among  the options</a:t>
            </a:r>
          </a:p>
          <a:p>
            <a:pPr marL="324485" marR="14604" indent="-287020">
              <a:lnSpc>
                <a:spcPct val="100000"/>
              </a:lnSpc>
              <a:spcBef>
                <a:spcPts val="1350"/>
              </a:spcBef>
              <a:buFont typeface="Wingdings"/>
              <a:buChar char=""/>
              <a:tabLst>
                <a:tab pos="325120" algn="l"/>
              </a:tabLst>
            </a:pPr>
            <a:r>
              <a:rPr dirty="0" spc="-10"/>
              <a:t>Custom </a:t>
            </a:r>
            <a:r>
              <a:rPr dirty="0" spc="-5"/>
              <a:t>Named Entity  Recognition model to  </a:t>
            </a:r>
            <a:r>
              <a:rPr dirty="0" spc="-10"/>
              <a:t>differentiate </a:t>
            </a:r>
            <a:r>
              <a:rPr dirty="0" spc="-5"/>
              <a:t>entities using  </a:t>
            </a:r>
            <a:r>
              <a:rPr dirty="0" spc="-10"/>
              <a:t>Spacy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291582" y="1138682"/>
            <a:ext cx="3796029" cy="4882515"/>
            <a:chOff x="5291582" y="1138682"/>
            <a:chExt cx="3796029" cy="4882515"/>
          </a:xfrm>
        </p:grpSpPr>
        <p:sp>
          <p:nvSpPr>
            <p:cNvPr id="9" name="object 9"/>
            <p:cNvSpPr/>
            <p:nvPr/>
          </p:nvSpPr>
          <p:spPr>
            <a:xfrm>
              <a:off x="5304282" y="1151382"/>
              <a:ext cx="3770629" cy="4857115"/>
            </a:xfrm>
            <a:custGeom>
              <a:avLst/>
              <a:gdLst/>
              <a:ahLst/>
              <a:cxnLst/>
              <a:rect l="l" t="t" r="r" b="b"/>
              <a:pathLst>
                <a:path w="3770629" h="4857115">
                  <a:moveTo>
                    <a:pt x="3141979" y="0"/>
                  </a:moveTo>
                  <a:lnTo>
                    <a:pt x="628395" y="0"/>
                  </a:lnTo>
                  <a:lnTo>
                    <a:pt x="579282" y="1890"/>
                  </a:lnTo>
                  <a:lnTo>
                    <a:pt x="531203" y="7468"/>
                  </a:lnTo>
                  <a:lnTo>
                    <a:pt x="484298" y="16594"/>
                  </a:lnTo>
                  <a:lnTo>
                    <a:pt x="438708" y="29128"/>
                  </a:lnTo>
                  <a:lnTo>
                    <a:pt x="394570" y="44932"/>
                  </a:lnTo>
                  <a:lnTo>
                    <a:pt x="352026" y="63864"/>
                  </a:lnTo>
                  <a:lnTo>
                    <a:pt x="311215" y="85786"/>
                  </a:lnTo>
                  <a:lnTo>
                    <a:pt x="272277" y="110557"/>
                  </a:lnTo>
                  <a:lnTo>
                    <a:pt x="235350" y="138039"/>
                  </a:lnTo>
                  <a:lnTo>
                    <a:pt x="200575" y="168092"/>
                  </a:lnTo>
                  <a:lnTo>
                    <a:pt x="168092" y="200575"/>
                  </a:lnTo>
                  <a:lnTo>
                    <a:pt x="138039" y="235350"/>
                  </a:lnTo>
                  <a:lnTo>
                    <a:pt x="110557" y="272277"/>
                  </a:lnTo>
                  <a:lnTo>
                    <a:pt x="85786" y="311215"/>
                  </a:lnTo>
                  <a:lnTo>
                    <a:pt x="63864" y="352026"/>
                  </a:lnTo>
                  <a:lnTo>
                    <a:pt x="44932" y="394570"/>
                  </a:lnTo>
                  <a:lnTo>
                    <a:pt x="29128" y="438708"/>
                  </a:lnTo>
                  <a:lnTo>
                    <a:pt x="16594" y="484298"/>
                  </a:lnTo>
                  <a:lnTo>
                    <a:pt x="7468" y="531203"/>
                  </a:lnTo>
                  <a:lnTo>
                    <a:pt x="1890" y="579282"/>
                  </a:lnTo>
                  <a:lnTo>
                    <a:pt x="0" y="628395"/>
                  </a:lnTo>
                  <a:lnTo>
                    <a:pt x="0" y="4228592"/>
                  </a:lnTo>
                  <a:lnTo>
                    <a:pt x="1890" y="4277700"/>
                  </a:lnTo>
                  <a:lnTo>
                    <a:pt x="7468" y="4325775"/>
                  </a:lnTo>
                  <a:lnTo>
                    <a:pt x="16594" y="4372677"/>
                  </a:lnTo>
                  <a:lnTo>
                    <a:pt x="29128" y="4418265"/>
                  </a:lnTo>
                  <a:lnTo>
                    <a:pt x="44932" y="4462401"/>
                  </a:lnTo>
                  <a:lnTo>
                    <a:pt x="63864" y="4504944"/>
                  </a:lnTo>
                  <a:lnTo>
                    <a:pt x="85786" y="4545755"/>
                  </a:lnTo>
                  <a:lnTo>
                    <a:pt x="110557" y="4584694"/>
                  </a:lnTo>
                  <a:lnTo>
                    <a:pt x="138039" y="4621621"/>
                  </a:lnTo>
                  <a:lnTo>
                    <a:pt x="168092" y="4656397"/>
                  </a:lnTo>
                  <a:lnTo>
                    <a:pt x="200575" y="4688882"/>
                  </a:lnTo>
                  <a:lnTo>
                    <a:pt x="235350" y="4718936"/>
                  </a:lnTo>
                  <a:lnTo>
                    <a:pt x="272277" y="4746419"/>
                  </a:lnTo>
                  <a:lnTo>
                    <a:pt x="311215" y="4771193"/>
                  </a:lnTo>
                  <a:lnTo>
                    <a:pt x="352026" y="4793116"/>
                  </a:lnTo>
                  <a:lnTo>
                    <a:pt x="394570" y="4812051"/>
                  </a:lnTo>
                  <a:lnTo>
                    <a:pt x="438708" y="4827855"/>
                  </a:lnTo>
                  <a:lnTo>
                    <a:pt x="484298" y="4840391"/>
                  </a:lnTo>
                  <a:lnTo>
                    <a:pt x="531203" y="4849518"/>
                  </a:lnTo>
                  <a:lnTo>
                    <a:pt x="579282" y="4855097"/>
                  </a:lnTo>
                  <a:lnTo>
                    <a:pt x="628395" y="4856987"/>
                  </a:lnTo>
                  <a:lnTo>
                    <a:pt x="3141979" y="4856987"/>
                  </a:lnTo>
                  <a:lnTo>
                    <a:pt x="3191093" y="4855097"/>
                  </a:lnTo>
                  <a:lnTo>
                    <a:pt x="3239172" y="4849518"/>
                  </a:lnTo>
                  <a:lnTo>
                    <a:pt x="3286077" y="4840391"/>
                  </a:lnTo>
                  <a:lnTo>
                    <a:pt x="3331667" y="4827855"/>
                  </a:lnTo>
                  <a:lnTo>
                    <a:pt x="3375805" y="4812051"/>
                  </a:lnTo>
                  <a:lnTo>
                    <a:pt x="3418349" y="4793116"/>
                  </a:lnTo>
                  <a:lnTo>
                    <a:pt x="3459160" y="4771193"/>
                  </a:lnTo>
                  <a:lnTo>
                    <a:pt x="3498098" y="4746419"/>
                  </a:lnTo>
                  <a:lnTo>
                    <a:pt x="3535025" y="4718936"/>
                  </a:lnTo>
                  <a:lnTo>
                    <a:pt x="3569800" y="4688882"/>
                  </a:lnTo>
                  <a:lnTo>
                    <a:pt x="3602283" y="4656397"/>
                  </a:lnTo>
                  <a:lnTo>
                    <a:pt x="3632336" y="4621621"/>
                  </a:lnTo>
                  <a:lnTo>
                    <a:pt x="3659818" y="4584694"/>
                  </a:lnTo>
                  <a:lnTo>
                    <a:pt x="3684589" y="4545755"/>
                  </a:lnTo>
                  <a:lnTo>
                    <a:pt x="3706511" y="4504944"/>
                  </a:lnTo>
                  <a:lnTo>
                    <a:pt x="3725443" y="4462401"/>
                  </a:lnTo>
                  <a:lnTo>
                    <a:pt x="3741247" y="4418265"/>
                  </a:lnTo>
                  <a:lnTo>
                    <a:pt x="3753781" y="4372677"/>
                  </a:lnTo>
                  <a:lnTo>
                    <a:pt x="3762907" y="4325775"/>
                  </a:lnTo>
                  <a:lnTo>
                    <a:pt x="3768485" y="4277700"/>
                  </a:lnTo>
                  <a:lnTo>
                    <a:pt x="3770375" y="4228592"/>
                  </a:lnTo>
                  <a:lnTo>
                    <a:pt x="3770375" y="628395"/>
                  </a:lnTo>
                  <a:lnTo>
                    <a:pt x="3768485" y="579282"/>
                  </a:lnTo>
                  <a:lnTo>
                    <a:pt x="3762907" y="531203"/>
                  </a:lnTo>
                  <a:lnTo>
                    <a:pt x="3753781" y="484298"/>
                  </a:lnTo>
                  <a:lnTo>
                    <a:pt x="3741247" y="438708"/>
                  </a:lnTo>
                  <a:lnTo>
                    <a:pt x="3725443" y="394570"/>
                  </a:lnTo>
                  <a:lnTo>
                    <a:pt x="3706511" y="352026"/>
                  </a:lnTo>
                  <a:lnTo>
                    <a:pt x="3684589" y="311215"/>
                  </a:lnTo>
                  <a:lnTo>
                    <a:pt x="3659818" y="272277"/>
                  </a:lnTo>
                  <a:lnTo>
                    <a:pt x="3632336" y="235350"/>
                  </a:lnTo>
                  <a:lnTo>
                    <a:pt x="3602283" y="200575"/>
                  </a:lnTo>
                  <a:lnTo>
                    <a:pt x="3569800" y="168092"/>
                  </a:lnTo>
                  <a:lnTo>
                    <a:pt x="3535025" y="138039"/>
                  </a:lnTo>
                  <a:lnTo>
                    <a:pt x="3498098" y="110557"/>
                  </a:lnTo>
                  <a:lnTo>
                    <a:pt x="3459160" y="85786"/>
                  </a:lnTo>
                  <a:lnTo>
                    <a:pt x="3418349" y="63864"/>
                  </a:lnTo>
                  <a:lnTo>
                    <a:pt x="3375805" y="44932"/>
                  </a:lnTo>
                  <a:lnTo>
                    <a:pt x="3331667" y="29128"/>
                  </a:lnTo>
                  <a:lnTo>
                    <a:pt x="3286077" y="16594"/>
                  </a:lnTo>
                  <a:lnTo>
                    <a:pt x="3239172" y="7468"/>
                  </a:lnTo>
                  <a:lnTo>
                    <a:pt x="3191093" y="1890"/>
                  </a:lnTo>
                  <a:lnTo>
                    <a:pt x="31419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04282" y="1151382"/>
              <a:ext cx="3770629" cy="4857115"/>
            </a:xfrm>
            <a:custGeom>
              <a:avLst/>
              <a:gdLst/>
              <a:ahLst/>
              <a:cxnLst/>
              <a:rect l="l" t="t" r="r" b="b"/>
              <a:pathLst>
                <a:path w="3770629" h="4857115">
                  <a:moveTo>
                    <a:pt x="0" y="628395"/>
                  </a:moveTo>
                  <a:lnTo>
                    <a:pt x="1890" y="579282"/>
                  </a:lnTo>
                  <a:lnTo>
                    <a:pt x="7468" y="531203"/>
                  </a:lnTo>
                  <a:lnTo>
                    <a:pt x="16594" y="484298"/>
                  </a:lnTo>
                  <a:lnTo>
                    <a:pt x="29128" y="438708"/>
                  </a:lnTo>
                  <a:lnTo>
                    <a:pt x="44932" y="394570"/>
                  </a:lnTo>
                  <a:lnTo>
                    <a:pt x="63864" y="352026"/>
                  </a:lnTo>
                  <a:lnTo>
                    <a:pt x="85786" y="311215"/>
                  </a:lnTo>
                  <a:lnTo>
                    <a:pt x="110557" y="272277"/>
                  </a:lnTo>
                  <a:lnTo>
                    <a:pt x="138039" y="235350"/>
                  </a:lnTo>
                  <a:lnTo>
                    <a:pt x="168092" y="200575"/>
                  </a:lnTo>
                  <a:lnTo>
                    <a:pt x="200575" y="168092"/>
                  </a:lnTo>
                  <a:lnTo>
                    <a:pt x="235350" y="138039"/>
                  </a:lnTo>
                  <a:lnTo>
                    <a:pt x="272277" y="110557"/>
                  </a:lnTo>
                  <a:lnTo>
                    <a:pt x="311215" y="85786"/>
                  </a:lnTo>
                  <a:lnTo>
                    <a:pt x="352026" y="63864"/>
                  </a:lnTo>
                  <a:lnTo>
                    <a:pt x="394570" y="44932"/>
                  </a:lnTo>
                  <a:lnTo>
                    <a:pt x="438708" y="29128"/>
                  </a:lnTo>
                  <a:lnTo>
                    <a:pt x="484298" y="16594"/>
                  </a:lnTo>
                  <a:lnTo>
                    <a:pt x="531203" y="7468"/>
                  </a:lnTo>
                  <a:lnTo>
                    <a:pt x="579282" y="1890"/>
                  </a:lnTo>
                  <a:lnTo>
                    <a:pt x="628395" y="0"/>
                  </a:lnTo>
                  <a:lnTo>
                    <a:pt x="3141979" y="0"/>
                  </a:lnTo>
                  <a:lnTo>
                    <a:pt x="3191093" y="1890"/>
                  </a:lnTo>
                  <a:lnTo>
                    <a:pt x="3239172" y="7468"/>
                  </a:lnTo>
                  <a:lnTo>
                    <a:pt x="3286077" y="16594"/>
                  </a:lnTo>
                  <a:lnTo>
                    <a:pt x="3331667" y="29128"/>
                  </a:lnTo>
                  <a:lnTo>
                    <a:pt x="3375805" y="44932"/>
                  </a:lnTo>
                  <a:lnTo>
                    <a:pt x="3418349" y="63864"/>
                  </a:lnTo>
                  <a:lnTo>
                    <a:pt x="3459160" y="85786"/>
                  </a:lnTo>
                  <a:lnTo>
                    <a:pt x="3498098" y="110557"/>
                  </a:lnTo>
                  <a:lnTo>
                    <a:pt x="3535025" y="138039"/>
                  </a:lnTo>
                  <a:lnTo>
                    <a:pt x="3569800" y="168092"/>
                  </a:lnTo>
                  <a:lnTo>
                    <a:pt x="3602283" y="200575"/>
                  </a:lnTo>
                  <a:lnTo>
                    <a:pt x="3632336" y="235350"/>
                  </a:lnTo>
                  <a:lnTo>
                    <a:pt x="3659818" y="272277"/>
                  </a:lnTo>
                  <a:lnTo>
                    <a:pt x="3684589" y="311215"/>
                  </a:lnTo>
                  <a:lnTo>
                    <a:pt x="3706511" y="352026"/>
                  </a:lnTo>
                  <a:lnTo>
                    <a:pt x="3725443" y="394570"/>
                  </a:lnTo>
                  <a:lnTo>
                    <a:pt x="3741247" y="438708"/>
                  </a:lnTo>
                  <a:lnTo>
                    <a:pt x="3753781" y="484298"/>
                  </a:lnTo>
                  <a:lnTo>
                    <a:pt x="3762907" y="531203"/>
                  </a:lnTo>
                  <a:lnTo>
                    <a:pt x="3768485" y="579282"/>
                  </a:lnTo>
                  <a:lnTo>
                    <a:pt x="3770375" y="628395"/>
                  </a:lnTo>
                  <a:lnTo>
                    <a:pt x="3770375" y="4228592"/>
                  </a:lnTo>
                  <a:lnTo>
                    <a:pt x="3768485" y="4277700"/>
                  </a:lnTo>
                  <a:lnTo>
                    <a:pt x="3762907" y="4325775"/>
                  </a:lnTo>
                  <a:lnTo>
                    <a:pt x="3753781" y="4372677"/>
                  </a:lnTo>
                  <a:lnTo>
                    <a:pt x="3741247" y="4418265"/>
                  </a:lnTo>
                  <a:lnTo>
                    <a:pt x="3725443" y="4462401"/>
                  </a:lnTo>
                  <a:lnTo>
                    <a:pt x="3706511" y="4504944"/>
                  </a:lnTo>
                  <a:lnTo>
                    <a:pt x="3684589" y="4545755"/>
                  </a:lnTo>
                  <a:lnTo>
                    <a:pt x="3659818" y="4584694"/>
                  </a:lnTo>
                  <a:lnTo>
                    <a:pt x="3632336" y="4621621"/>
                  </a:lnTo>
                  <a:lnTo>
                    <a:pt x="3602283" y="4656397"/>
                  </a:lnTo>
                  <a:lnTo>
                    <a:pt x="3569800" y="4688882"/>
                  </a:lnTo>
                  <a:lnTo>
                    <a:pt x="3535025" y="4718936"/>
                  </a:lnTo>
                  <a:lnTo>
                    <a:pt x="3498098" y="4746419"/>
                  </a:lnTo>
                  <a:lnTo>
                    <a:pt x="3459160" y="4771193"/>
                  </a:lnTo>
                  <a:lnTo>
                    <a:pt x="3418349" y="4793116"/>
                  </a:lnTo>
                  <a:lnTo>
                    <a:pt x="3375805" y="4812051"/>
                  </a:lnTo>
                  <a:lnTo>
                    <a:pt x="3331667" y="4827855"/>
                  </a:lnTo>
                  <a:lnTo>
                    <a:pt x="3286077" y="4840391"/>
                  </a:lnTo>
                  <a:lnTo>
                    <a:pt x="3239172" y="4849518"/>
                  </a:lnTo>
                  <a:lnTo>
                    <a:pt x="3191093" y="4855097"/>
                  </a:lnTo>
                  <a:lnTo>
                    <a:pt x="3141979" y="4856987"/>
                  </a:lnTo>
                  <a:lnTo>
                    <a:pt x="628395" y="4856987"/>
                  </a:lnTo>
                  <a:lnTo>
                    <a:pt x="579282" y="4855097"/>
                  </a:lnTo>
                  <a:lnTo>
                    <a:pt x="531203" y="4849518"/>
                  </a:lnTo>
                  <a:lnTo>
                    <a:pt x="484298" y="4840391"/>
                  </a:lnTo>
                  <a:lnTo>
                    <a:pt x="438708" y="4827855"/>
                  </a:lnTo>
                  <a:lnTo>
                    <a:pt x="394570" y="4812051"/>
                  </a:lnTo>
                  <a:lnTo>
                    <a:pt x="352026" y="4793116"/>
                  </a:lnTo>
                  <a:lnTo>
                    <a:pt x="311215" y="4771193"/>
                  </a:lnTo>
                  <a:lnTo>
                    <a:pt x="272277" y="4746419"/>
                  </a:lnTo>
                  <a:lnTo>
                    <a:pt x="235350" y="4718936"/>
                  </a:lnTo>
                  <a:lnTo>
                    <a:pt x="200575" y="4688882"/>
                  </a:lnTo>
                  <a:lnTo>
                    <a:pt x="168092" y="4656397"/>
                  </a:lnTo>
                  <a:lnTo>
                    <a:pt x="138039" y="4621621"/>
                  </a:lnTo>
                  <a:lnTo>
                    <a:pt x="110557" y="4584694"/>
                  </a:lnTo>
                  <a:lnTo>
                    <a:pt x="85786" y="4545755"/>
                  </a:lnTo>
                  <a:lnTo>
                    <a:pt x="63864" y="4504944"/>
                  </a:lnTo>
                  <a:lnTo>
                    <a:pt x="44932" y="4462401"/>
                  </a:lnTo>
                  <a:lnTo>
                    <a:pt x="29128" y="4418265"/>
                  </a:lnTo>
                  <a:lnTo>
                    <a:pt x="16594" y="4372677"/>
                  </a:lnTo>
                  <a:lnTo>
                    <a:pt x="7468" y="4325775"/>
                  </a:lnTo>
                  <a:lnTo>
                    <a:pt x="1890" y="4277700"/>
                  </a:lnTo>
                  <a:lnTo>
                    <a:pt x="0" y="4228592"/>
                  </a:lnTo>
                  <a:lnTo>
                    <a:pt x="0" y="628395"/>
                  </a:lnTo>
                  <a:close/>
                </a:path>
              </a:pathLst>
            </a:custGeom>
            <a:ln w="254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507863" y="1288161"/>
            <a:ext cx="3400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latin typeface="Caladea"/>
                <a:cs typeface="Caladea"/>
              </a:rPr>
              <a:t>Work </a:t>
            </a:r>
            <a:r>
              <a:rPr dirty="0" sz="2800" spc="-10">
                <a:latin typeface="Caladea"/>
                <a:cs typeface="Caladea"/>
              </a:rPr>
              <a:t>to </a:t>
            </a:r>
            <a:r>
              <a:rPr dirty="0" sz="2800" spc="-5">
                <a:latin typeface="Caladea"/>
                <a:cs typeface="Caladea"/>
              </a:rPr>
              <a:t>be</a:t>
            </a:r>
            <a:r>
              <a:rPr dirty="0" sz="2800" spc="-25">
                <a:latin typeface="Caladea"/>
                <a:cs typeface="Caladea"/>
              </a:rPr>
              <a:t> </a:t>
            </a:r>
            <a:r>
              <a:rPr dirty="0" sz="2800" spc="-5">
                <a:latin typeface="Caladea"/>
                <a:cs typeface="Caladea"/>
              </a:rPr>
              <a:t>Completed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8394" y="2080005"/>
            <a:ext cx="3457575" cy="2553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latin typeface="Caladea"/>
                <a:cs typeface="Caladea"/>
              </a:rPr>
              <a:t>Front-end </a:t>
            </a:r>
            <a:r>
              <a:rPr dirty="0" sz="1800" spc="-5">
                <a:latin typeface="Caladea"/>
                <a:cs typeface="Caladea"/>
              </a:rPr>
              <a:t>conditional</a:t>
            </a:r>
            <a:r>
              <a:rPr dirty="0" sz="1800" spc="-4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rendering  of chat-bot </a:t>
            </a:r>
            <a:r>
              <a:rPr dirty="0" sz="1800" spc="-10">
                <a:latin typeface="Caladea"/>
                <a:cs typeface="Caladea"/>
              </a:rPr>
              <a:t>screen needs </a:t>
            </a:r>
            <a:r>
              <a:rPr dirty="0" sz="1800" spc="-5">
                <a:latin typeface="Caladea"/>
                <a:cs typeface="Caladea"/>
              </a:rPr>
              <a:t>to be  implemented</a:t>
            </a:r>
            <a:endParaRPr sz="1800">
              <a:latin typeface="Caladea"/>
              <a:cs typeface="Caladea"/>
            </a:endParaRPr>
          </a:p>
          <a:p>
            <a:pPr lvl="1" marL="350520" marR="554355" indent="-287020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351155" algn="l"/>
              </a:tabLst>
            </a:pPr>
            <a:r>
              <a:rPr dirty="0" sz="1800" spc="-5">
                <a:latin typeface="Caladea"/>
                <a:cs typeface="Caladea"/>
              </a:rPr>
              <a:t>Back-end API's </a:t>
            </a:r>
            <a:r>
              <a:rPr dirty="0" sz="1800">
                <a:latin typeface="Caladea"/>
                <a:cs typeface="Caladea"/>
              </a:rPr>
              <a:t>conditions  </a:t>
            </a:r>
            <a:r>
              <a:rPr dirty="0" sz="1800" spc="-5">
                <a:latin typeface="Caladea"/>
                <a:cs typeface="Caladea"/>
              </a:rPr>
              <a:t>needs to be</a:t>
            </a:r>
            <a:r>
              <a:rPr dirty="0" sz="1800" spc="-2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enhanced</a:t>
            </a:r>
            <a:endParaRPr sz="1800">
              <a:latin typeface="Caladea"/>
              <a:cs typeface="Caladea"/>
            </a:endParaRPr>
          </a:p>
          <a:p>
            <a:pPr algn="just" lvl="1" marL="350520" marR="321945" indent="-287020">
              <a:lnSpc>
                <a:spcPct val="100000"/>
              </a:lnSpc>
              <a:spcBef>
                <a:spcPts val="1375"/>
              </a:spcBef>
              <a:buFont typeface="Wingdings"/>
              <a:buChar char=""/>
              <a:tabLst>
                <a:tab pos="351155" algn="l"/>
              </a:tabLst>
            </a:pPr>
            <a:r>
              <a:rPr dirty="0" sz="1800" spc="-5">
                <a:latin typeface="Caladea"/>
                <a:cs typeface="Caladea"/>
              </a:rPr>
              <a:t>Adding </a:t>
            </a:r>
            <a:r>
              <a:rPr dirty="0" sz="1800" spc="-10">
                <a:latin typeface="Caladea"/>
                <a:cs typeface="Caladea"/>
              </a:rPr>
              <a:t>more </a:t>
            </a:r>
            <a:r>
              <a:rPr dirty="0" sz="1800" spc="-5">
                <a:latin typeface="Caladea"/>
                <a:cs typeface="Caladea"/>
              </a:rPr>
              <a:t>data to </a:t>
            </a:r>
            <a:r>
              <a:rPr dirty="0" sz="1800" spc="-10">
                <a:latin typeface="Caladea"/>
                <a:cs typeface="Caladea"/>
              </a:rPr>
              <a:t>Custom  </a:t>
            </a:r>
            <a:r>
              <a:rPr dirty="0" sz="1800" spc="-5">
                <a:latin typeface="Caladea"/>
                <a:cs typeface="Caladea"/>
              </a:rPr>
              <a:t>Entity Recognition and build  model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300" y="950975"/>
            <a:ext cx="2691287" cy="2708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15018" y="3765550"/>
            <a:ext cx="2555875" cy="2724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315"/>
              </a:spcBef>
            </a:pPr>
            <a:r>
              <a:rPr dirty="0" u="sng" sz="9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3"/>
              </a:rPr>
              <a:t>This Photo</a:t>
            </a:r>
            <a:r>
              <a:rPr dirty="0" sz="900" spc="-5">
                <a:solidFill>
                  <a:srgbClr val="F49100"/>
                </a:solidFill>
                <a:latin typeface="Caladea"/>
                <a:cs typeface="Caladea"/>
                <a:hlinkClick r:id="rId3"/>
              </a:rPr>
              <a:t> </a:t>
            </a:r>
            <a:r>
              <a:rPr dirty="0" sz="900" spc="-5">
                <a:latin typeface="Caladea"/>
                <a:cs typeface="Caladea"/>
                <a:hlinkClick r:id="rId3"/>
              </a:rPr>
              <a:t>by Unknown author is licensed under </a:t>
            </a:r>
            <a:r>
              <a:rPr dirty="0" u="sng" sz="9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3"/>
              </a:rPr>
              <a:t>CC </a:t>
            </a:r>
            <a:r>
              <a:rPr dirty="0" sz="900" spc="-5">
                <a:solidFill>
                  <a:srgbClr val="F49100"/>
                </a:solidFill>
                <a:latin typeface="Caladea"/>
                <a:cs typeface="Caladea"/>
                <a:hlinkClick r:id="rId3"/>
              </a:rPr>
              <a:t> </a:t>
            </a:r>
            <a:r>
              <a:rPr dirty="0" u="sng" sz="90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aladea"/>
                <a:cs typeface="Caladea"/>
                <a:hlinkClick r:id="rId3"/>
              </a:rPr>
              <a:t>BY</a:t>
            </a:r>
            <a:r>
              <a:rPr dirty="0" sz="900">
                <a:latin typeface="Caladea"/>
                <a:cs typeface="Caladea"/>
                <a:hlinkClick r:id="rId3"/>
              </a:rPr>
              <a:t>.</a:t>
            </a:r>
            <a:endParaRPr sz="900">
              <a:latin typeface="Caladea"/>
              <a:cs typeface="Calad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253" y="0"/>
            <a:ext cx="1790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0" b="0">
                <a:solidFill>
                  <a:srgbClr val="000000"/>
                </a:solidFill>
                <a:latin typeface="Caladea"/>
                <a:cs typeface="Caladea"/>
              </a:rPr>
              <a:t>E</a:t>
            </a:r>
            <a:r>
              <a:rPr dirty="0" sz="3600" spc="-5" b="0">
                <a:solidFill>
                  <a:srgbClr val="000000"/>
                </a:solidFill>
                <a:latin typeface="Caladea"/>
                <a:cs typeface="Caladea"/>
              </a:rPr>
              <a:t>vi</a:t>
            </a:r>
            <a:r>
              <a:rPr dirty="0" sz="3600" spc="-20" b="0">
                <a:solidFill>
                  <a:srgbClr val="000000"/>
                </a:solidFill>
                <a:latin typeface="Caladea"/>
                <a:cs typeface="Caladea"/>
              </a:rPr>
              <a:t>d</a:t>
            </a:r>
            <a:r>
              <a:rPr dirty="0" sz="3600" spc="-5" b="0">
                <a:solidFill>
                  <a:srgbClr val="000000"/>
                </a:solidFill>
                <a:latin typeface="Caladea"/>
                <a:cs typeface="Caladea"/>
              </a:rPr>
              <a:t>en</a:t>
            </a:r>
            <a:r>
              <a:rPr dirty="0" sz="3600" spc="-20" b="0">
                <a:solidFill>
                  <a:srgbClr val="000000"/>
                </a:solidFill>
                <a:latin typeface="Caladea"/>
                <a:cs typeface="Caladea"/>
              </a:rPr>
              <a:t>c</a:t>
            </a:r>
            <a:r>
              <a:rPr dirty="0" sz="3600" spc="-5" b="0">
                <a:solidFill>
                  <a:srgbClr val="000000"/>
                </a:solidFill>
                <a:latin typeface="Caladea"/>
                <a:cs typeface="Caladea"/>
              </a:rPr>
              <a:t>e</a:t>
            </a:r>
            <a:endParaRPr sz="3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6502" y="476503"/>
            <a:ext cx="10426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 i="1">
                <a:latin typeface="Georgia"/>
                <a:cs typeface="Georgia"/>
              </a:rPr>
              <a:t>Front-end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3035" y="3502152"/>
            <a:ext cx="4693920" cy="2746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03035" y="774191"/>
            <a:ext cx="4693920" cy="2674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663" y="3621023"/>
            <a:ext cx="4809744" cy="2663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9663" y="810768"/>
            <a:ext cx="4757928" cy="2756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56129" y="476503"/>
            <a:ext cx="977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4" b="1" i="1">
                <a:latin typeface="Georgia"/>
                <a:cs typeface="Georgia"/>
              </a:rPr>
              <a:t>Ba</a:t>
            </a:r>
            <a:r>
              <a:rPr dirty="0" sz="1800" spc="-170" b="1" i="1">
                <a:latin typeface="Georgia"/>
                <a:cs typeface="Georgia"/>
              </a:rPr>
              <a:t>c</a:t>
            </a:r>
            <a:r>
              <a:rPr dirty="0" sz="1800" spc="-190" b="1" i="1">
                <a:latin typeface="Georgia"/>
                <a:cs typeface="Georgia"/>
              </a:rPr>
              <a:t>k</a:t>
            </a:r>
            <a:r>
              <a:rPr dirty="0" sz="1800" spc="-100" b="1" i="1">
                <a:latin typeface="Georgia"/>
                <a:cs typeface="Georgia"/>
              </a:rPr>
              <a:t>-</a:t>
            </a:r>
            <a:r>
              <a:rPr dirty="0" sz="1800" spc="-135" b="1" i="1">
                <a:latin typeface="Georgia"/>
                <a:cs typeface="Georgia"/>
              </a:rPr>
              <a:t>e</a:t>
            </a:r>
            <a:r>
              <a:rPr dirty="0" sz="1800" spc="-160" b="1" i="1">
                <a:latin typeface="Georgia"/>
                <a:cs typeface="Georgia"/>
              </a:rPr>
              <a:t>n</a:t>
            </a:r>
            <a:r>
              <a:rPr dirty="0" sz="1800" spc="-170" b="1" i="1">
                <a:latin typeface="Georgia"/>
                <a:cs typeface="Georgia"/>
              </a:rPr>
              <a:t>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610" y="13207"/>
            <a:ext cx="42024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0000"/>
                </a:solidFill>
                <a:latin typeface="Carlito"/>
                <a:cs typeface="Carlito"/>
              </a:rPr>
              <a:t>Summary of the</a:t>
            </a:r>
            <a:r>
              <a:rPr dirty="0" spc="-2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pc="-10">
                <a:solidFill>
                  <a:srgbClr val="000000"/>
                </a:solidFill>
                <a:latin typeface="Carlito"/>
                <a:cs typeface="Carlito"/>
              </a:rPr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2865120" y="874775"/>
            <a:ext cx="6048756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18776" y="128015"/>
            <a:ext cx="2110485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926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IT19155708| </a:t>
            </a:r>
            <a:r>
              <a:rPr dirty="0" sz="4000" spc="-30" b="1">
                <a:latin typeface="Carlito"/>
                <a:cs typeface="Carlito"/>
              </a:rPr>
              <a:t>SHANGHAVI.</a:t>
            </a:r>
            <a:r>
              <a:rPr dirty="0" sz="4000" spc="-35" b="1">
                <a:latin typeface="Carlito"/>
                <a:cs typeface="Carlito"/>
              </a:rPr>
              <a:t> </a:t>
            </a:r>
            <a:r>
              <a:rPr dirty="0" sz="4000" spc="-5" b="1">
                <a:latin typeface="Carlito"/>
                <a:cs typeface="Carlito"/>
              </a:rPr>
              <a:t>R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940" y="1447926"/>
            <a:ext cx="1003617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585858"/>
                </a:solidFill>
                <a:latin typeface="Bookman Uralic"/>
                <a:cs typeface="Bookman Uralic"/>
              </a:rPr>
              <a:t>Recommend </a:t>
            </a:r>
            <a:r>
              <a:rPr dirty="0" sz="3200" spc="-5">
                <a:solidFill>
                  <a:srgbClr val="585858"/>
                </a:solidFill>
                <a:latin typeface="Bookman Uralic"/>
                <a:cs typeface="Bookman Uralic"/>
              </a:rPr>
              <a:t>suitable Learning </a:t>
            </a:r>
            <a:r>
              <a:rPr dirty="0" sz="3200">
                <a:solidFill>
                  <a:srgbClr val="585858"/>
                </a:solidFill>
                <a:latin typeface="Bookman Uralic"/>
                <a:cs typeface="Bookman Uralic"/>
              </a:rPr>
              <a:t>resources to the  </a:t>
            </a:r>
            <a:r>
              <a:rPr dirty="0" sz="3200" spc="-5">
                <a:solidFill>
                  <a:srgbClr val="585858"/>
                </a:solidFill>
                <a:latin typeface="Bookman Uralic"/>
                <a:cs typeface="Bookman Uralic"/>
              </a:rPr>
              <a:t>students </a:t>
            </a:r>
            <a:r>
              <a:rPr dirty="0" sz="3200">
                <a:solidFill>
                  <a:srgbClr val="585858"/>
                </a:solidFill>
                <a:latin typeface="Bookman Uralic"/>
                <a:cs typeface="Bookman Uralic"/>
              </a:rPr>
              <a:t>based on their</a:t>
            </a:r>
            <a:r>
              <a:rPr dirty="0" sz="3200" spc="-35">
                <a:solidFill>
                  <a:srgbClr val="585858"/>
                </a:solidFill>
                <a:latin typeface="Bookman Uralic"/>
                <a:cs typeface="Bookman Uralic"/>
              </a:rPr>
              <a:t> </a:t>
            </a:r>
            <a:r>
              <a:rPr dirty="0" sz="3200" spc="-5">
                <a:solidFill>
                  <a:srgbClr val="585858"/>
                </a:solidFill>
                <a:latin typeface="Bookman Uralic"/>
                <a:cs typeface="Bookman Uralic"/>
              </a:rPr>
              <a:t>performance</a:t>
            </a:r>
            <a:endParaRPr sz="3200">
              <a:latin typeface="Bookman Uralic"/>
              <a:cs typeface="Bookman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90696" y="2879637"/>
            <a:ext cx="3203332" cy="295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0682" y="446913"/>
            <a:ext cx="27774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ED4F10"/>
                </a:solidFill>
                <a:latin typeface="Caladea"/>
                <a:cs typeface="Caladea"/>
              </a:rPr>
              <a:t>Research</a:t>
            </a:r>
            <a:r>
              <a:rPr dirty="0" sz="2400" spc="-25">
                <a:solidFill>
                  <a:srgbClr val="ED4F10"/>
                </a:solidFill>
                <a:latin typeface="Caladea"/>
                <a:cs typeface="Caladea"/>
              </a:rPr>
              <a:t> </a:t>
            </a:r>
            <a:r>
              <a:rPr dirty="0" sz="2400" spc="-5">
                <a:solidFill>
                  <a:srgbClr val="ED4F10"/>
                </a:solidFill>
                <a:latin typeface="Caladea"/>
                <a:cs typeface="Caladea"/>
              </a:rPr>
              <a:t>Questions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6733" y="4049474"/>
            <a:ext cx="3187065" cy="1885950"/>
            <a:chOff x="456733" y="4049474"/>
            <a:chExt cx="3187065" cy="1885950"/>
          </a:xfrm>
        </p:grpSpPr>
        <p:sp>
          <p:nvSpPr>
            <p:cNvPr id="4" name="object 4"/>
            <p:cNvSpPr/>
            <p:nvPr/>
          </p:nvSpPr>
          <p:spPr>
            <a:xfrm>
              <a:off x="469433" y="4062174"/>
              <a:ext cx="3161665" cy="1860550"/>
            </a:xfrm>
            <a:custGeom>
              <a:avLst/>
              <a:gdLst/>
              <a:ahLst/>
              <a:cxnLst/>
              <a:rect l="l" t="t" r="r" b="b"/>
              <a:pathLst>
                <a:path w="3161665" h="1860550">
                  <a:moveTo>
                    <a:pt x="1924517" y="0"/>
                  </a:moveTo>
                  <a:lnTo>
                    <a:pt x="1875529" y="3641"/>
                  </a:lnTo>
                  <a:lnTo>
                    <a:pt x="1828028" y="13207"/>
                  </a:lnTo>
                  <a:lnTo>
                    <a:pt x="1782897" y="28461"/>
                  </a:lnTo>
                  <a:lnTo>
                    <a:pt x="1741018" y="49168"/>
                  </a:lnTo>
                  <a:lnTo>
                    <a:pt x="1703274" y="75093"/>
                  </a:lnTo>
                  <a:lnTo>
                    <a:pt x="1670547" y="105999"/>
                  </a:lnTo>
                  <a:lnTo>
                    <a:pt x="1643719" y="141652"/>
                  </a:lnTo>
                  <a:lnTo>
                    <a:pt x="1622871" y="126370"/>
                  </a:lnTo>
                  <a:lnTo>
                    <a:pt x="1577461" y="99664"/>
                  </a:lnTo>
                  <a:lnTo>
                    <a:pt x="1504661" y="70927"/>
                  </a:lnTo>
                  <a:lnTo>
                    <a:pt x="1454998" y="59181"/>
                  </a:lnTo>
                  <a:lnTo>
                    <a:pt x="1404681" y="52921"/>
                  </a:lnTo>
                  <a:lnTo>
                    <a:pt x="1354338" y="51990"/>
                  </a:lnTo>
                  <a:lnTo>
                    <a:pt x="1304596" y="56234"/>
                  </a:lnTo>
                  <a:lnTo>
                    <a:pt x="1256083" y="65499"/>
                  </a:lnTo>
                  <a:lnTo>
                    <a:pt x="1209428" y="79630"/>
                  </a:lnTo>
                  <a:lnTo>
                    <a:pt x="1165258" y="98472"/>
                  </a:lnTo>
                  <a:lnTo>
                    <a:pt x="1124202" y="121870"/>
                  </a:lnTo>
                  <a:lnTo>
                    <a:pt x="1086886" y="149669"/>
                  </a:lnTo>
                  <a:lnTo>
                    <a:pt x="1053940" y="181714"/>
                  </a:lnTo>
                  <a:lnTo>
                    <a:pt x="1025991" y="217852"/>
                  </a:lnTo>
                  <a:lnTo>
                    <a:pt x="977061" y="197747"/>
                  </a:lnTo>
                  <a:lnTo>
                    <a:pt x="925977" y="182193"/>
                  </a:lnTo>
                  <a:lnTo>
                    <a:pt x="873228" y="171275"/>
                  </a:lnTo>
                  <a:lnTo>
                    <a:pt x="819305" y="165076"/>
                  </a:lnTo>
                  <a:lnTo>
                    <a:pt x="764699" y="163683"/>
                  </a:lnTo>
                  <a:lnTo>
                    <a:pt x="709901" y="167179"/>
                  </a:lnTo>
                  <a:lnTo>
                    <a:pt x="656997" y="175290"/>
                  </a:lnTo>
                  <a:lnTo>
                    <a:pt x="606509" y="187659"/>
                  </a:lnTo>
                  <a:lnTo>
                    <a:pt x="558695" y="204013"/>
                  </a:lnTo>
                  <a:lnTo>
                    <a:pt x="513812" y="224081"/>
                  </a:lnTo>
                  <a:lnTo>
                    <a:pt x="472118" y="247593"/>
                  </a:lnTo>
                  <a:lnTo>
                    <a:pt x="433872" y="274277"/>
                  </a:lnTo>
                  <a:lnTo>
                    <a:pt x="399331" y="303863"/>
                  </a:lnTo>
                  <a:lnTo>
                    <a:pt x="368752" y="336078"/>
                  </a:lnTo>
                  <a:lnTo>
                    <a:pt x="342394" y="370651"/>
                  </a:lnTo>
                  <a:lnTo>
                    <a:pt x="320515" y="407312"/>
                  </a:lnTo>
                  <a:lnTo>
                    <a:pt x="303372" y="445790"/>
                  </a:lnTo>
                  <a:lnTo>
                    <a:pt x="291223" y="485813"/>
                  </a:lnTo>
                  <a:lnTo>
                    <a:pt x="284327" y="527110"/>
                  </a:lnTo>
                  <a:lnTo>
                    <a:pt x="282940" y="569409"/>
                  </a:lnTo>
                  <a:lnTo>
                    <a:pt x="287321" y="612441"/>
                  </a:lnTo>
                  <a:lnTo>
                    <a:pt x="284654" y="618156"/>
                  </a:lnTo>
                  <a:lnTo>
                    <a:pt x="235366" y="625456"/>
                  </a:lnTo>
                  <a:lnTo>
                    <a:pt x="188673" y="638711"/>
                  </a:lnTo>
                  <a:lnTo>
                    <a:pt x="145340" y="657526"/>
                  </a:lnTo>
                  <a:lnTo>
                    <a:pt x="106133" y="681505"/>
                  </a:lnTo>
                  <a:lnTo>
                    <a:pt x="71819" y="710254"/>
                  </a:lnTo>
                  <a:lnTo>
                    <a:pt x="43164" y="743378"/>
                  </a:lnTo>
                  <a:lnTo>
                    <a:pt x="20719" y="780912"/>
                  </a:lnTo>
                  <a:lnTo>
                    <a:pt x="6409" y="819806"/>
                  </a:lnTo>
                  <a:lnTo>
                    <a:pt x="0" y="859341"/>
                  </a:lnTo>
                  <a:lnTo>
                    <a:pt x="1258" y="898795"/>
                  </a:lnTo>
                  <a:lnTo>
                    <a:pt x="9950" y="937450"/>
                  </a:lnTo>
                  <a:lnTo>
                    <a:pt x="25842" y="974584"/>
                  </a:lnTo>
                  <a:lnTo>
                    <a:pt x="48701" y="1009478"/>
                  </a:lnTo>
                  <a:lnTo>
                    <a:pt x="78292" y="1041411"/>
                  </a:lnTo>
                  <a:lnTo>
                    <a:pt x="114383" y="1069664"/>
                  </a:lnTo>
                  <a:lnTo>
                    <a:pt x="156740" y="1093517"/>
                  </a:lnTo>
                  <a:lnTo>
                    <a:pt x="122346" y="1128577"/>
                  </a:lnTo>
                  <a:lnTo>
                    <a:pt x="96372" y="1167435"/>
                  </a:lnTo>
                  <a:lnTo>
                    <a:pt x="79209" y="1209134"/>
                  </a:lnTo>
                  <a:lnTo>
                    <a:pt x="71248" y="1252716"/>
                  </a:lnTo>
                  <a:lnTo>
                    <a:pt x="72882" y="1297225"/>
                  </a:lnTo>
                  <a:lnTo>
                    <a:pt x="83052" y="1337867"/>
                  </a:lnTo>
                  <a:lnTo>
                    <a:pt x="100763" y="1375668"/>
                  </a:lnTo>
                  <a:lnTo>
                    <a:pt x="125288" y="1410166"/>
                  </a:lnTo>
                  <a:lnTo>
                    <a:pt x="155897" y="1440901"/>
                  </a:lnTo>
                  <a:lnTo>
                    <a:pt x="191863" y="1467413"/>
                  </a:lnTo>
                  <a:lnTo>
                    <a:pt x="232458" y="1489240"/>
                  </a:lnTo>
                  <a:lnTo>
                    <a:pt x="276954" y="1505922"/>
                  </a:lnTo>
                  <a:lnTo>
                    <a:pt x="324622" y="1516998"/>
                  </a:lnTo>
                  <a:lnTo>
                    <a:pt x="374735" y="1522008"/>
                  </a:lnTo>
                  <a:lnTo>
                    <a:pt x="426564" y="1520491"/>
                  </a:lnTo>
                  <a:lnTo>
                    <a:pt x="432520" y="1528708"/>
                  </a:lnTo>
                  <a:lnTo>
                    <a:pt x="460959" y="1563152"/>
                  </a:lnTo>
                  <a:lnTo>
                    <a:pt x="492570" y="1594850"/>
                  </a:lnTo>
                  <a:lnTo>
                    <a:pt x="527082" y="1623746"/>
                  </a:lnTo>
                  <a:lnTo>
                    <a:pt x="564220" y="1649787"/>
                  </a:lnTo>
                  <a:lnTo>
                    <a:pt x="603710" y="1672917"/>
                  </a:lnTo>
                  <a:lnTo>
                    <a:pt x="645281" y="1693082"/>
                  </a:lnTo>
                  <a:lnTo>
                    <a:pt x="688658" y="1710227"/>
                  </a:lnTo>
                  <a:lnTo>
                    <a:pt x="733567" y="1724296"/>
                  </a:lnTo>
                  <a:lnTo>
                    <a:pt x="779737" y="1735237"/>
                  </a:lnTo>
                  <a:lnTo>
                    <a:pt x="826892" y="1742993"/>
                  </a:lnTo>
                  <a:lnTo>
                    <a:pt x="874760" y="1747510"/>
                  </a:lnTo>
                  <a:lnTo>
                    <a:pt x="923068" y="1748733"/>
                  </a:lnTo>
                  <a:lnTo>
                    <a:pt x="971543" y="1746608"/>
                  </a:lnTo>
                  <a:lnTo>
                    <a:pt x="1019910" y="1741079"/>
                  </a:lnTo>
                  <a:lnTo>
                    <a:pt x="1067896" y="1732093"/>
                  </a:lnTo>
                  <a:lnTo>
                    <a:pt x="1115229" y="1719594"/>
                  </a:lnTo>
                  <a:lnTo>
                    <a:pt x="1161634" y="1703527"/>
                  </a:lnTo>
                  <a:lnTo>
                    <a:pt x="1206839" y="1683838"/>
                  </a:lnTo>
                  <a:lnTo>
                    <a:pt x="1241097" y="1720280"/>
                  </a:lnTo>
                  <a:lnTo>
                    <a:pt x="1280071" y="1753112"/>
                  </a:lnTo>
                  <a:lnTo>
                    <a:pt x="1323314" y="1782068"/>
                  </a:lnTo>
                  <a:lnTo>
                    <a:pt x="1370377" y="1806881"/>
                  </a:lnTo>
                  <a:lnTo>
                    <a:pt x="1420814" y="1827283"/>
                  </a:lnTo>
                  <a:lnTo>
                    <a:pt x="1474174" y="1843007"/>
                  </a:lnTo>
                  <a:lnTo>
                    <a:pt x="1523206" y="1852799"/>
                  </a:lnTo>
                  <a:lnTo>
                    <a:pt x="1572274" y="1858458"/>
                  </a:lnTo>
                  <a:lnTo>
                    <a:pt x="1621067" y="1860119"/>
                  </a:lnTo>
                  <a:lnTo>
                    <a:pt x="1669278" y="1857914"/>
                  </a:lnTo>
                  <a:lnTo>
                    <a:pt x="1716595" y="1851976"/>
                  </a:lnTo>
                  <a:lnTo>
                    <a:pt x="1762710" y="1842439"/>
                  </a:lnTo>
                  <a:lnTo>
                    <a:pt x="1807313" y="1829435"/>
                  </a:lnTo>
                  <a:lnTo>
                    <a:pt x="1850094" y="1813097"/>
                  </a:lnTo>
                  <a:lnTo>
                    <a:pt x="1890744" y="1793559"/>
                  </a:lnTo>
                  <a:lnTo>
                    <a:pt x="1928953" y="1770954"/>
                  </a:lnTo>
                  <a:lnTo>
                    <a:pt x="1964412" y="1745414"/>
                  </a:lnTo>
                  <a:lnTo>
                    <a:pt x="1996811" y="1717072"/>
                  </a:lnTo>
                  <a:lnTo>
                    <a:pt x="2025840" y="1686062"/>
                  </a:lnTo>
                  <a:lnTo>
                    <a:pt x="2051191" y="1652517"/>
                  </a:lnTo>
                  <a:lnTo>
                    <a:pt x="2072552" y="1616569"/>
                  </a:lnTo>
                  <a:lnTo>
                    <a:pt x="2089616" y="1578352"/>
                  </a:lnTo>
                  <a:lnTo>
                    <a:pt x="2130467" y="1596350"/>
                  </a:lnTo>
                  <a:lnTo>
                    <a:pt x="2173349" y="1610580"/>
                  </a:lnTo>
                  <a:lnTo>
                    <a:pt x="2217852" y="1620947"/>
                  </a:lnTo>
                  <a:lnTo>
                    <a:pt x="2263568" y="1627355"/>
                  </a:lnTo>
                  <a:lnTo>
                    <a:pt x="2310088" y="1629711"/>
                  </a:lnTo>
                  <a:lnTo>
                    <a:pt x="2363161" y="1627416"/>
                  </a:lnTo>
                  <a:lnTo>
                    <a:pt x="2414319" y="1620044"/>
                  </a:lnTo>
                  <a:lnTo>
                    <a:pt x="2463162" y="1607910"/>
                  </a:lnTo>
                  <a:lnTo>
                    <a:pt x="2509290" y="1591327"/>
                  </a:lnTo>
                  <a:lnTo>
                    <a:pt x="2552304" y="1570610"/>
                  </a:lnTo>
                  <a:lnTo>
                    <a:pt x="2591803" y="1546074"/>
                  </a:lnTo>
                  <a:lnTo>
                    <a:pt x="2627388" y="1518033"/>
                  </a:lnTo>
                  <a:lnTo>
                    <a:pt x="2658658" y="1486801"/>
                  </a:lnTo>
                  <a:lnTo>
                    <a:pt x="2685215" y="1452694"/>
                  </a:lnTo>
                  <a:lnTo>
                    <a:pt x="2706657" y="1416026"/>
                  </a:lnTo>
                  <a:lnTo>
                    <a:pt x="2722585" y="1377110"/>
                  </a:lnTo>
                  <a:lnTo>
                    <a:pt x="2732600" y="1336262"/>
                  </a:lnTo>
                  <a:lnTo>
                    <a:pt x="2736300" y="1293796"/>
                  </a:lnTo>
                  <a:lnTo>
                    <a:pt x="2786287" y="1285966"/>
                  </a:lnTo>
                  <a:lnTo>
                    <a:pt x="2834811" y="1274130"/>
                  </a:lnTo>
                  <a:lnTo>
                    <a:pt x="2881507" y="1258399"/>
                  </a:lnTo>
                  <a:lnTo>
                    <a:pt x="2926008" y="1238883"/>
                  </a:lnTo>
                  <a:lnTo>
                    <a:pt x="2967948" y="1215691"/>
                  </a:lnTo>
                  <a:lnTo>
                    <a:pt x="3008951" y="1187511"/>
                  </a:lnTo>
                  <a:lnTo>
                    <a:pt x="3045208" y="1156588"/>
                  </a:lnTo>
                  <a:lnTo>
                    <a:pt x="3076661" y="1123262"/>
                  </a:lnTo>
                  <a:lnTo>
                    <a:pt x="3103255" y="1087872"/>
                  </a:lnTo>
                  <a:lnTo>
                    <a:pt x="3124934" y="1050756"/>
                  </a:lnTo>
                  <a:lnTo>
                    <a:pt x="3141641" y="1012253"/>
                  </a:lnTo>
                  <a:lnTo>
                    <a:pt x="3153321" y="972704"/>
                  </a:lnTo>
                  <a:lnTo>
                    <a:pt x="3159916" y="932446"/>
                  </a:lnTo>
                  <a:lnTo>
                    <a:pt x="3161371" y="891820"/>
                  </a:lnTo>
                  <a:lnTo>
                    <a:pt x="3157630" y="851163"/>
                  </a:lnTo>
                  <a:lnTo>
                    <a:pt x="3148635" y="810816"/>
                  </a:lnTo>
                  <a:lnTo>
                    <a:pt x="3134332" y="771118"/>
                  </a:lnTo>
                  <a:lnTo>
                    <a:pt x="3114664" y="732407"/>
                  </a:lnTo>
                  <a:lnTo>
                    <a:pt x="3089574" y="695022"/>
                  </a:lnTo>
                  <a:lnTo>
                    <a:pt x="3059007" y="659304"/>
                  </a:lnTo>
                  <a:lnTo>
                    <a:pt x="3064125" y="649231"/>
                  </a:lnTo>
                  <a:lnTo>
                    <a:pt x="3087269" y="576433"/>
                  </a:lnTo>
                  <a:lnTo>
                    <a:pt x="3090610" y="534947"/>
                  </a:lnTo>
                  <a:lnTo>
                    <a:pt x="3087138" y="494156"/>
                  </a:lnTo>
                  <a:lnTo>
                    <a:pt x="3077178" y="454519"/>
                  </a:lnTo>
                  <a:lnTo>
                    <a:pt x="3061056" y="416493"/>
                  </a:lnTo>
                  <a:lnTo>
                    <a:pt x="3039100" y="380539"/>
                  </a:lnTo>
                  <a:lnTo>
                    <a:pt x="3011635" y="347114"/>
                  </a:lnTo>
                  <a:lnTo>
                    <a:pt x="2978988" y="316677"/>
                  </a:lnTo>
                  <a:lnTo>
                    <a:pt x="2941484" y="289686"/>
                  </a:lnTo>
                  <a:lnTo>
                    <a:pt x="2899452" y="266601"/>
                  </a:lnTo>
                  <a:lnTo>
                    <a:pt x="2853215" y="247880"/>
                  </a:lnTo>
                  <a:lnTo>
                    <a:pt x="2803102" y="233981"/>
                  </a:lnTo>
                  <a:lnTo>
                    <a:pt x="2787068" y="186610"/>
                  </a:lnTo>
                  <a:lnTo>
                    <a:pt x="2761319" y="142477"/>
                  </a:lnTo>
                  <a:lnTo>
                    <a:pt x="2726521" y="102536"/>
                  </a:lnTo>
                  <a:lnTo>
                    <a:pt x="2683341" y="67738"/>
                  </a:lnTo>
                  <a:lnTo>
                    <a:pt x="2640823" y="42968"/>
                  </a:lnTo>
                  <a:lnTo>
                    <a:pt x="2595389" y="23903"/>
                  </a:lnTo>
                  <a:lnTo>
                    <a:pt x="2547813" y="10493"/>
                  </a:lnTo>
                  <a:lnTo>
                    <a:pt x="2498868" y="2689"/>
                  </a:lnTo>
                  <a:lnTo>
                    <a:pt x="2449329" y="438"/>
                  </a:lnTo>
                  <a:lnTo>
                    <a:pt x="2399970" y="3692"/>
                  </a:lnTo>
                  <a:lnTo>
                    <a:pt x="2351564" y="12399"/>
                  </a:lnTo>
                  <a:lnTo>
                    <a:pt x="2304887" y="26510"/>
                  </a:lnTo>
                  <a:lnTo>
                    <a:pt x="2260711" y="45974"/>
                  </a:lnTo>
                  <a:lnTo>
                    <a:pt x="2219811" y="70740"/>
                  </a:lnTo>
                  <a:lnTo>
                    <a:pt x="2182961" y="100758"/>
                  </a:lnTo>
                  <a:lnTo>
                    <a:pt x="2159218" y="78549"/>
                  </a:lnTo>
                  <a:lnTo>
                    <a:pt x="2103255" y="41465"/>
                  </a:lnTo>
                  <a:lnTo>
                    <a:pt x="2023426" y="11429"/>
                  </a:lnTo>
                  <a:lnTo>
                    <a:pt x="1974110" y="2517"/>
                  </a:lnTo>
                  <a:lnTo>
                    <a:pt x="192451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433" y="4062174"/>
              <a:ext cx="3161665" cy="1860550"/>
            </a:xfrm>
            <a:custGeom>
              <a:avLst/>
              <a:gdLst/>
              <a:ahLst/>
              <a:cxnLst/>
              <a:rect l="l" t="t" r="r" b="b"/>
              <a:pathLst>
                <a:path w="3161665" h="1860550">
                  <a:moveTo>
                    <a:pt x="287321" y="612441"/>
                  </a:moveTo>
                  <a:lnTo>
                    <a:pt x="282940" y="569409"/>
                  </a:lnTo>
                  <a:lnTo>
                    <a:pt x="284327" y="527110"/>
                  </a:lnTo>
                  <a:lnTo>
                    <a:pt x="291223" y="485813"/>
                  </a:lnTo>
                  <a:lnTo>
                    <a:pt x="303372" y="445790"/>
                  </a:lnTo>
                  <a:lnTo>
                    <a:pt x="320515" y="407312"/>
                  </a:lnTo>
                  <a:lnTo>
                    <a:pt x="342394" y="370651"/>
                  </a:lnTo>
                  <a:lnTo>
                    <a:pt x="368752" y="336078"/>
                  </a:lnTo>
                  <a:lnTo>
                    <a:pt x="399331" y="303863"/>
                  </a:lnTo>
                  <a:lnTo>
                    <a:pt x="433872" y="274277"/>
                  </a:lnTo>
                  <a:lnTo>
                    <a:pt x="472118" y="247593"/>
                  </a:lnTo>
                  <a:lnTo>
                    <a:pt x="513812" y="224081"/>
                  </a:lnTo>
                  <a:lnTo>
                    <a:pt x="558695" y="204013"/>
                  </a:lnTo>
                  <a:lnTo>
                    <a:pt x="606509" y="187659"/>
                  </a:lnTo>
                  <a:lnTo>
                    <a:pt x="656997" y="175290"/>
                  </a:lnTo>
                  <a:lnTo>
                    <a:pt x="709901" y="167179"/>
                  </a:lnTo>
                  <a:lnTo>
                    <a:pt x="764699" y="163683"/>
                  </a:lnTo>
                  <a:lnTo>
                    <a:pt x="819305" y="165076"/>
                  </a:lnTo>
                  <a:lnTo>
                    <a:pt x="873228" y="171275"/>
                  </a:lnTo>
                  <a:lnTo>
                    <a:pt x="925977" y="182193"/>
                  </a:lnTo>
                  <a:lnTo>
                    <a:pt x="977061" y="197747"/>
                  </a:lnTo>
                  <a:lnTo>
                    <a:pt x="1025991" y="217852"/>
                  </a:lnTo>
                  <a:lnTo>
                    <a:pt x="1053940" y="181714"/>
                  </a:lnTo>
                  <a:lnTo>
                    <a:pt x="1086886" y="149669"/>
                  </a:lnTo>
                  <a:lnTo>
                    <a:pt x="1124202" y="121870"/>
                  </a:lnTo>
                  <a:lnTo>
                    <a:pt x="1165258" y="98472"/>
                  </a:lnTo>
                  <a:lnTo>
                    <a:pt x="1209428" y="79630"/>
                  </a:lnTo>
                  <a:lnTo>
                    <a:pt x="1256083" y="65499"/>
                  </a:lnTo>
                  <a:lnTo>
                    <a:pt x="1304596" y="56234"/>
                  </a:lnTo>
                  <a:lnTo>
                    <a:pt x="1354338" y="51990"/>
                  </a:lnTo>
                  <a:lnTo>
                    <a:pt x="1404681" y="52921"/>
                  </a:lnTo>
                  <a:lnTo>
                    <a:pt x="1454998" y="59181"/>
                  </a:lnTo>
                  <a:lnTo>
                    <a:pt x="1504661" y="70927"/>
                  </a:lnTo>
                  <a:lnTo>
                    <a:pt x="1553041" y="88312"/>
                  </a:lnTo>
                  <a:lnTo>
                    <a:pt x="1600761" y="112362"/>
                  </a:lnTo>
                  <a:lnTo>
                    <a:pt x="1643719" y="141652"/>
                  </a:lnTo>
                  <a:lnTo>
                    <a:pt x="1670547" y="105999"/>
                  </a:lnTo>
                  <a:lnTo>
                    <a:pt x="1703274" y="75093"/>
                  </a:lnTo>
                  <a:lnTo>
                    <a:pt x="1741018" y="49168"/>
                  </a:lnTo>
                  <a:lnTo>
                    <a:pt x="1782897" y="28461"/>
                  </a:lnTo>
                  <a:lnTo>
                    <a:pt x="1828028" y="13207"/>
                  </a:lnTo>
                  <a:lnTo>
                    <a:pt x="1875529" y="3641"/>
                  </a:lnTo>
                  <a:lnTo>
                    <a:pt x="1924517" y="0"/>
                  </a:lnTo>
                  <a:lnTo>
                    <a:pt x="1974110" y="2517"/>
                  </a:lnTo>
                  <a:lnTo>
                    <a:pt x="2023426" y="11429"/>
                  </a:lnTo>
                  <a:lnTo>
                    <a:pt x="2071582" y="26971"/>
                  </a:lnTo>
                  <a:lnTo>
                    <a:pt x="2132558" y="58721"/>
                  </a:lnTo>
                  <a:lnTo>
                    <a:pt x="2182961" y="100758"/>
                  </a:lnTo>
                  <a:lnTo>
                    <a:pt x="2219811" y="70740"/>
                  </a:lnTo>
                  <a:lnTo>
                    <a:pt x="2260711" y="45974"/>
                  </a:lnTo>
                  <a:lnTo>
                    <a:pt x="2304887" y="26510"/>
                  </a:lnTo>
                  <a:lnTo>
                    <a:pt x="2351564" y="12399"/>
                  </a:lnTo>
                  <a:lnTo>
                    <a:pt x="2399970" y="3692"/>
                  </a:lnTo>
                  <a:lnTo>
                    <a:pt x="2449329" y="438"/>
                  </a:lnTo>
                  <a:lnTo>
                    <a:pt x="2498868" y="2689"/>
                  </a:lnTo>
                  <a:lnTo>
                    <a:pt x="2547813" y="10493"/>
                  </a:lnTo>
                  <a:lnTo>
                    <a:pt x="2595389" y="23903"/>
                  </a:lnTo>
                  <a:lnTo>
                    <a:pt x="2640823" y="42968"/>
                  </a:lnTo>
                  <a:lnTo>
                    <a:pt x="2683341" y="67738"/>
                  </a:lnTo>
                  <a:lnTo>
                    <a:pt x="2726521" y="102536"/>
                  </a:lnTo>
                  <a:lnTo>
                    <a:pt x="2761319" y="142477"/>
                  </a:lnTo>
                  <a:lnTo>
                    <a:pt x="2787068" y="186610"/>
                  </a:lnTo>
                  <a:lnTo>
                    <a:pt x="2803102" y="233981"/>
                  </a:lnTo>
                  <a:lnTo>
                    <a:pt x="2853215" y="247880"/>
                  </a:lnTo>
                  <a:lnTo>
                    <a:pt x="2899452" y="266601"/>
                  </a:lnTo>
                  <a:lnTo>
                    <a:pt x="2941484" y="289686"/>
                  </a:lnTo>
                  <a:lnTo>
                    <a:pt x="2978988" y="316677"/>
                  </a:lnTo>
                  <a:lnTo>
                    <a:pt x="3011635" y="347114"/>
                  </a:lnTo>
                  <a:lnTo>
                    <a:pt x="3039100" y="380539"/>
                  </a:lnTo>
                  <a:lnTo>
                    <a:pt x="3061056" y="416493"/>
                  </a:lnTo>
                  <a:lnTo>
                    <a:pt x="3077178" y="454519"/>
                  </a:lnTo>
                  <a:lnTo>
                    <a:pt x="3087138" y="494156"/>
                  </a:lnTo>
                  <a:lnTo>
                    <a:pt x="3090610" y="534947"/>
                  </a:lnTo>
                  <a:lnTo>
                    <a:pt x="3087269" y="576433"/>
                  </a:lnTo>
                  <a:lnTo>
                    <a:pt x="3076787" y="618156"/>
                  </a:lnTo>
                  <a:lnTo>
                    <a:pt x="3059007" y="659304"/>
                  </a:lnTo>
                  <a:lnTo>
                    <a:pt x="3089574" y="695022"/>
                  </a:lnTo>
                  <a:lnTo>
                    <a:pt x="3114664" y="732407"/>
                  </a:lnTo>
                  <a:lnTo>
                    <a:pt x="3134332" y="771118"/>
                  </a:lnTo>
                  <a:lnTo>
                    <a:pt x="3148635" y="810816"/>
                  </a:lnTo>
                  <a:lnTo>
                    <a:pt x="3157630" y="851163"/>
                  </a:lnTo>
                  <a:lnTo>
                    <a:pt x="3161371" y="891820"/>
                  </a:lnTo>
                  <a:lnTo>
                    <a:pt x="3159916" y="932446"/>
                  </a:lnTo>
                  <a:lnTo>
                    <a:pt x="3153321" y="972704"/>
                  </a:lnTo>
                  <a:lnTo>
                    <a:pt x="3141641" y="1012253"/>
                  </a:lnTo>
                  <a:lnTo>
                    <a:pt x="3124934" y="1050756"/>
                  </a:lnTo>
                  <a:lnTo>
                    <a:pt x="3103255" y="1087872"/>
                  </a:lnTo>
                  <a:lnTo>
                    <a:pt x="3076661" y="1123262"/>
                  </a:lnTo>
                  <a:lnTo>
                    <a:pt x="3045208" y="1156588"/>
                  </a:lnTo>
                  <a:lnTo>
                    <a:pt x="3008951" y="1187511"/>
                  </a:lnTo>
                  <a:lnTo>
                    <a:pt x="2967948" y="1215691"/>
                  </a:lnTo>
                  <a:lnTo>
                    <a:pt x="2926008" y="1238883"/>
                  </a:lnTo>
                  <a:lnTo>
                    <a:pt x="2881507" y="1258399"/>
                  </a:lnTo>
                  <a:lnTo>
                    <a:pt x="2834811" y="1274130"/>
                  </a:lnTo>
                  <a:lnTo>
                    <a:pt x="2786287" y="1285966"/>
                  </a:lnTo>
                  <a:lnTo>
                    <a:pt x="2736300" y="1293796"/>
                  </a:lnTo>
                  <a:lnTo>
                    <a:pt x="2732600" y="1336262"/>
                  </a:lnTo>
                  <a:lnTo>
                    <a:pt x="2722585" y="1377110"/>
                  </a:lnTo>
                  <a:lnTo>
                    <a:pt x="2706657" y="1416026"/>
                  </a:lnTo>
                  <a:lnTo>
                    <a:pt x="2685215" y="1452694"/>
                  </a:lnTo>
                  <a:lnTo>
                    <a:pt x="2658658" y="1486801"/>
                  </a:lnTo>
                  <a:lnTo>
                    <a:pt x="2627388" y="1518033"/>
                  </a:lnTo>
                  <a:lnTo>
                    <a:pt x="2591803" y="1546074"/>
                  </a:lnTo>
                  <a:lnTo>
                    <a:pt x="2552304" y="1570610"/>
                  </a:lnTo>
                  <a:lnTo>
                    <a:pt x="2509290" y="1591327"/>
                  </a:lnTo>
                  <a:lnTo>
                    <a:pt x="2463162" y="1607910"/>
                  </a:lnTo>
                  <a:lnTo>
                    <a:pt x="2414319" y="1620044"/>
                  </a:lnTo>
                  <a:lnTo>
                    <a:pt x="2363161" y="1627416"/>
                  </a:lnTo>
                  <a:lnTo>
                    <a:pt x="2310088" y="1629711"/>
                  </a:lnTo>
                  <a:lnTo>
                    <a:pt x="2263568" y="1627355"/>
                  </a:lnTo>
                  <a:lnTo>
                    <a:pt x="2217852" y="1620947"/>
                  </a:lnTo>
                  <a:lnTo>
                    <a:pt x="2173349" y="1610580"/>
                  </a:lnTo>
                  <a:lnTo>
                    <a:pt x="2130467" y="1596350"/>
                  </a:lnTo>
                  <a:lnTo>
                    <a:pt x="2089616" y="1578352"/>
                  </a:lnTo>
                  <a:lnTo>
                    <a:pt x="2072552" y="1616569"/>
                  </a:lnTo>
                  <a:lnTo>
                    <a:pt x="2051191" y="1652517"/>
                  </a:lnTo>
                  <a:lnTo>
                    <a:pt x="2025840" y="1686062"/>
                  </a:lnTo>
                  <a:lnTo>
                    <a:pt x="1996811" y="1717072"/>
                  </a:lnTo>
                  <a:lnTo>
                    <a:pt x="1964412" y="1745414"/>
                  </a:lnTo>
                  <a:lnTo>
                    <a:pt x="1928953" y="1770954"/>
                  </a:lnTo>
                  <a:lnTo>
                    <a:pt x="1890744" y="1793559"/>
                  </a:lnTo>
                  <a:lnTo>
                    <a:pt x="1850094" y="1813097"/>
                  </a:lnTo>
                  <a:lnTo>
                    <a:pt x="1807313" y="1829435"/>
                  </a:lnTo>
                  <a:lnTo>
                    <a:pt x="1762710" y="1842439"/>
                  </a:lnTo>
                  <a:lnTo>
                    <a:pt x="1716595" y="1851976"/>
                  </a:lnTo>
                  <a:lnTo>
                    <a:pt x="1669278" y="1857914"/>
                  </a:lnTo>
                  <a:lnTo>
                    <a:pt x="1621067" y="1860119"/>
                  </a:lnTo>
                  <a:lnTo>
                    <a:pt x="1572274" y="1858458"/>
                  </a:lnTo>
                  <a:lnTo>
                    <a:pt x="1523206" y="1852799"/>
                  </a:lnTo>
                  <a:lnTo>
                    <a:pt x="1474174" y="1843007"/>
                  </a:lnTo>
                  <a:lnTo>
                    <a:pt x="1420814" y="1827283"/>
                  </a:lnTo>
                  <a:lnTo>
                    <a:pt x="1370377" y="1806881"/>
                  </a:lnTo>
                  <a:lnTo>
                    <a:pt x="1323314" y="1782068"/>
                  </a:lnTo>
                  <a:lnTo>
                    <a:pt x="1280071" y="1753112"/>
                  </a:lnTo>
                  <a:lnTo>
                    <a:pt x="1241097" y="1720280"/>
                  </a:lnTo>
                  <a:lnTo>
                    <a:pt x="1206839" y="1683838"/>
                  </a:lnTo>
                  <a:lnTo>
                    <a:pt x="1161634" y="1703527"/>
                  </a:lnTo>
                  <a:lnTo>
                    <a:pt x="1115229" y="1719594"/>
                  </a:lnTo>
                  <a:lnTo>
                    <a:pt x="1067896" y="1732093"/>
                  </a:lnTo>
                  <a:lnTo>
                    <a:pt x="1019910" y="1741079"/>
                  </a:lnTo>
                  <a:lnTo>
                    <a:pt x="971543" y="1746608"/>
                  </a:lnTo>
                  <a:lnTo>
                    <a:pt x="923068" y="1748733"/>
                  </a:lnTo>
                  <a:lnTo>
                    <a:pt x="874760" y="1747510"/>
                  </a:lnTo>
                  <a:lnTo>
                    <a:pt x="826892" y="1742993"/>
                  </a:lnTo>
                  <a:lnTo>
                    <a:pt x="779737" y="1735237"/>
                  </a:lnTo>
                  <a:lnTo>
                    <a:pt x="733567" y="1724296"/>
                  </a:lnTo>
                  <a:lnTo>
                    <a:pt x="688658" y="1710227"/>
                  </a:lnTo>
                  <a:lnTo>
                    <a:pt x="645281" y="1693082"/>
                  </a:lnTo>
                  <a:lnTo>
                    <a:pt x="603710" y="1672917"/>
                  </a:lnTo>
                  <a:lnTo>
                    <a:pt x="564220" y="1649787"/>
                  </a:lnTo>
                  <a:lnTo>
                    <a:pt x="527082" y="1623746"/>
                  </a:lnTo>
                  <a:lnTo>
                    <a:pt x="492570" y="1594850"/>
                  </a:lnTo>
                  <a:lnTo>
                    <a:pt x="460959" y="1563152"/>
                  </a:lnTo>
                  <a:lnTo>
                    <a:pt x="432520" y="1528708"/>
                  </a:lnTo>
                  <a:lnTo>
                    <a:pt x="426564" y="1520491"/>
                  </a:lnTo>
                  <a:lnTo>
                    <a:pt x="374735" y="1522008"/>
                  </a:lnTo>
                  <a:lnTo>
                    <a:pt x="324622" y="1516998"/>
                  </a:lnTo>
                  <a:lnTo>
                    <a:pt x="276954" y="1505922"/>
                  </a:lnTo>
                  <a:lnTo>
                    <a:pt x="232458" y="1489240"/>
                  </a:lnTo>
                  <a:lnTo>
                    <a:pt x="191863" y="1467413"/>
                  </a:lnTo>
                  <a:lnTo>
                    <a:pt x="155897" y="1440901"/>
                  </a:lnTo>
                  <a:lnTo>
                    <a:pt x="125288" y="1410166"/>
                  </a:lnTo>
                  <a:lnTo>
                    <a:pt x="100763" y="1375668"/>
                  </a:lnTo>
                  <a:lnTo>
                    <a:pt x="83052" y="1337867"/>
                  </a:lnTo>
                  <a:lnTo>
                    <a:pt x="72882" y="1297225"/>
                  </a:lnTo>
                  <a:lnTo>
                    <a:pt x="71248" y="1252716"/>
                  </a:lnTo>
                  <a:lnTo>
                    <a:pt x="79209" y="1209134"/>
                  </a:lnTo>
                  <a:lnTo>
                    <a:pt x="96372" y="1167435"/>
                  </a:lnTo>
                  <a:lnTo>
                    <a:pt x="122346" y="1128577"/>
                  </a:lnTo>
                  <a:lnTo>
                    <a:pt x="156740" y="1093517"/>
                  </a:lnTo>
                  <a:lnTo>
                    <a:pt x="114383" y="1069664"/>
                  </a:lnTo>
                  <a:lnTo>
                    <a:pt x="78292" y="1041411"/>
                  </a:lnTo>
                  <a:lnTo>
                    <a:pt x="48701" y="1009478"/>
                  </a:lnTo>
                  <a:lnTo>
                    <a:pt x="25842" y="974584"/>
                  </a:lnTo>
                  <a:lnTo>
                    <a:pt x="9950" y="937450"/>
                  </a:lnTo>
                  <a:lnTo>
                    <a:pt x="1258" y="898795"/>
                  </a:lnTo>
                  <a:lnTo>
                    <a:pt x="0" y="859341"/>
                  </a:lnTo>
                  <a:lnTo>
                    <a:pt x="6409" y="819806"/>
                  </a:lnTo>
                  <a:lnTo>
                    <a:pt x="20719" y="780912"/>
                  </a:lnTo>
                  <a:lnTo>
                    <a:pt x="43164" y="743378"/>
                  </a:lnTo>
                  <a:lnTo>
                    <a:pt x="71819" y="710254"/>
                  </a:lnTo>
                  <a:lnTo>
                    <a:pt x="106133" y="681505"/>
                  </a:lnTo>
                  <a:lnTo>
                    <a:pt x="145340" y="657526"/>
                  </a:lnTo>
                  <a:lnTo>
                    <a:pt x="188673" y="638711"/>
                  </a:lnTo>
                  <a:lnTo>
                    <a:pt x="235366" y="625456"/>
                  </a:lnTo>
                  <a:lnTo>
                    <a:pt x="284654" y="618156"/>
                  </a:lnTo>
                  <a:lnTo>
                    <a:pt x="287321" y="612441"/>
                  </a:lnTo>
                  <a:close/>
                </a:path>
                <a:path w="3161665" h="1860550">
                  <a:moveTo>
                    <a:pt x="345284" y="1120568"/>
                  </a:moveTo>
                  <a:lnTo>
                    <a:pt x="296956" y="1120639"/>
                  </a:lnTo>
                  <a:lnTo>
                    <a:pt x="249443" y="1114853"/>
                  </a:lnTo>
                  <a:lnTo>
                    <a:pt x="203559" y="1103351"/>
                  </a:lnTo>
                  <a:lnTo>
                    <a:pt x="160118" y="1086278"/>
                  </a:lnTo>
                </a:path>
                <a:path w="3161665" h="1860550">
                  <a:moveTo>
                    <a:pt x="508644" y="1495980"/>
                  </a:moveTo>
                  <a:lnTo>
                    <a:pt x="488933" y="1501665"/>
                  </a:lnTo>
                  <a:lnTo>
                    <a:pt x="468820" y="1506314"/>
                  </a:lnTo>
                  <a:lnTo>
                    <a:pt x="448369" y="1509892"/>
                  </a:lnTo>
                  <a:lnTo>
                    <a:pt x="427643" y="1512363"/>
                  </a:lnTo>
                </a:path>
                <a:path w="3161665" h="1860550">
                  <a:moveTo>
                    <a:pt x="1206712" y="1676345"/>
                  </a:moveTo>
                  <a:lnTo>
                    <a:pt x="1192645" y="1658428"/>
                  </a:lnTo>
                  <a:lnTo>
                    <a:pt x="1179804" y="1639947"/>
                  </a:lnTo>
                  <a:lnTo>
                    <a:pt x="1168225" y="1620942"/>
                  </a:lnTo>
                  <a:lnTo>
                    <a:pt x="1157944" y="1601453"/>
                  </a:lnTo>
                </a:path>
                <a:path w="3161665" h="1860550">
                  <a:moveTo>
                    <a:pt x="2109428" y="1489630"/>
                  </a:moveTo>
                  <a:lnTo>
                    <a:pt x="2106551" y="1510434"/>
                  </a:lnTo>
                  <a:lnTo>
                    <a:pt x="2102316" y="1531092"/>
                  </a:lnTo>
                  <a:lnTo>
                    <a:pt x="2096748" y="1551555"/>
                  </a:lnTo>
                  <a:lnTo>
                    <a:pt x="2089870" y="1571773"/>
                  </a:lnTo>
                </a:path>
                <a:path w="3161665" h="1860550">
                  <a:moveTo>
                    <a:pt x="2496905" y="981884"/>
                  </a:moveTo>
                  <a:lnTo>
                    <a:pt x="2543700" y="1003173"/>
                  </a:lnTo>
                  <a:lnTo>
                    <a:pt x="2586161" y="1028658"/>
                  </a:lnTo>
                  <a:lnTo>
                    <a:pt x="2623962" y="1057915"/>
                  </a:lnTo>
                  <a:lnTo>
                    <a:pt x="2656777" y="1090521"/>
                  </a:lnTo>
                  <a:lnTo>
                    <a:pt x="2684280" y="1126052"/>
                  </a:lnTo>
                  <a:lnTo>
                    <a:pt x="2706145" y="1164087"/>
                  </a:lnTo>
                  <a:lnTo>
                    <a:pt x="2722045" y="1204200"/>
                  </a:lnTo>
                  <a:lnTo>
                    <a:pt x="2731655" y="1245969"/>
                  </a:lnTo>
                  <a:lnTo>
                    <a:pt x="2734649" y="1288970"/>
                  </a:lnTo>
                </a:path>
                <a:path w="3161665" h="1860550">
                  <a:moveTo>
                    <a:pt x="3057483" y="654732"/>
                  </a:moveTo>
                  <a:lnTo>
                    <a:pt x="3037381" y="687089"/>
                  </a:lnTo>
                  <a:lnTo>
                    <a:pt x="3012874" y="717279"/>
                  </a:lnTo>
                  <a:lnTo>
                    <a:pt x="2984224" y="744993"/>
                  </a:lnTo>
                  <a:lnTo>
                    <a:pt x="2951692" y="769921"/>
                  </a:lnTo>
                </a:path>
                <a:path w="3161665" h="1860550">
                  <a:moveTo>
                    <a:pt x="2803610" y="227504"/>
                  </a:moveTo>
                  <a:lnTo>
                    <a:pt x="2806180" y="240998"/>
                  </a:lnTo>
                  <a:lnTo>
                    <a:pt x="2807976" y="254587"/>
                  </a:lnTo>
                  <a:lnTo>
                    <a:pt x="2808986" y="268223"/>
                  </a:lnTo>
                  <a:lnTo>
                    <a:pt x="2809198" y="281860"/>
                  </a:lnTo>
                </a:path>
                <a:path w="3161665" h="1860550">
                  <a:moveTo>
                    <a:pt x="2127716" y="164004"/>
                  </a:moveTo>
                  <a:lnTo>
                    <a:pt x="2138904" y="145561"/>
                  </a:lnTo>
                  <a:lnTo>
                    <a:pt x="2151687" y="127809"/>
                  </a:lnTo>
                  <a:lnTo>
                    <a:pt x="2166042" y="110819"/>
                  </a:lnTo>
                  <a:lnTo>
                    <a:pt x="2181945" y="94662"/>
                  </a:lnTo>
                </a:path>
                <a:path w="3161665" h="1860550">
                  <a:moveTo>
                    <a:pt x="1620605" y="197151"/>
                  </a:moveTo>
                  <a:lnTo>
                    <a:pt x="1625463" y="181679"/>
                  </a:lnTo>
                  <a:lnTo>
                    <a:pt x="1631464" y="166528"/>
                  </a:lnTo>
                  <a:lnTo>
                    <a:pt x="1638607" y="151734"/>
                  </a:lnTo>
                  <a:lnTo>
                    <a:pt x="1646894" y="137334"/>
                  </a:lnTo>
                </a:path>
                <a:path w="3161665" h="1860550">
                  <a:moveTo>
                    <a:pt x="1025610" y="217471"/>
                  </a:moveTo>
                  <a:lnTo>
                    <a:pt x="1050955" y="230181"/>
                  </a:lnTo>
                  <a:lnTo>
                    <a:pt x="1075299" y="244093"/>
                  </a:lnTo>
                  <a:lnTo>
                    <a:pt x="1098548" y="259173"/>
                  </a:lnTo>
                  <a:lnTo>
                    <a:pt x="1120606" y="275383"/>
                  </a:lnTo>
                </a:path>
                <a:path w="3161665" h="1860550">
                  <a:moveTo>
                    <a:pt x="303907" y="673528"/>
                  </a:moveTo>
                  <a:lnTo>
                    <a:pt x="298633" y="658429"/>
                  </a:lnTo>
                  <a:lnTo>
                    <a:pt x="294111" y="643222"/>
                  </a:lnTo>
                  <a:lnTo>
                    <a:pt x="290343" y="627897"/>
                  </a:lnTo>
                  <a:lnTo>
                    <a:pt x="287334" y="612441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35160" y="2236778"/>
            <a:ext cx="1740132" cy="2952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3898519" y="2142617"/>
            <a:ext cx="915669" cy="631190"/>
            <a:chOff x="3898519" y="2142617"/>
            <a:chExt cx="915669" cy="631190"/>
          </a:xfrm>
        </p:grpSpPr>
        <p:sp>
          <p:nvSpPr>
            <p:cNvPr id="8" name="object 8"/>
            <p:cNvSpPr/>
            <p:nvPr/>
          </p:nvSpPr>
          <p:spPr>
            <a:xfrm>
              <a:off x="3911219" y="2155317"/>
              <a:ext cx="890269" cy="605790"/>
            </a:xfrm>
            <a:custGeom>
              <a:avLst/>
              <a:gdLst/>
              <a:ahLst/>
              <a:cxnLst/>
              <a:rect l="l" t="t" r="r" b="b"/>
              <a:pathLst>
                <a:path w="890270" h="605789">
                  <a:moveTo>
                    <a:pt x="332104" y="0"/>
                  </a:moveTo>
                  <a:lnTo>
                    <a:pt x="0" y="121793"/>
                  </a:lnTo>
                  <a:lnTo>
                    <a:pt x="121792" y="454025"/>
                  </a:lnTo>
                  <a:lnTo>
                    <a:pt x="185038" y="317500"/>
                  </a:lnTo>
                  <a:lnTo>
                    <a:pt x="806450" y="605409"/>
                  </a:lnTo>
                  <a:lnTo>
                    <a:pt x="890269" y="424561"/>
                  </a:lnTo>
                  <a:lnTo>
                    <a:pt x="268858" y="136525"/>
                  </a:lnTo>
                  <a:lnTo>
                    <a:pt x="332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11219" y="2155317"/>
              <a:ext cx="890269" cy="605790"/>
            </a:xfrm>
            <a:custGeom>
              <a:avLst/>
              <a:gdLst/>
              <a:ahLst/>
              <a:cxnLst/>
              <a:rect l="l" t="t" r="r" b="b"/>
              <a:pathLst>
                <a:path w="890270" h="605789">
                  <a:moveTo>
                    <a:pt x="0" y="121793"/>
                  </a:moveTo>
                  <a:lnTo>
                    <a:pt x="332104" y="0"/>
                  </a:lnTo>
                  <a:lnTo>
                    <a:pt x="268858" y="136525"/>
                  </a:lnTo>
                  <a:lnTo>
                    <a:pt x="890269" y="424561"/>
                  </a:lnTo>
                  <a:lnTo>
                    <a:pt x="806450" y="605409"/>
                  </a:lnTo>
                  <a:lnTo>
                    <a:pt x="185038" y="317500"/>
                  </a:lnTo>
                  <a:lnTo>
                    <a:pt x="121792" y="454025"/>
                  </a:lnTo>
                  <a:lnTo>
                    <a:pt x="0" y="121793"/>
                  </a:lnTo>
                  <a:close/>
                </a:path>
              </a:pathLst>
            </a:custGeom>
            <a:ln w="25400">
              <a:solidFill>
                <a:srgbClr val="ED4F1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63549" y="1076302"/>
            <a:ext cx="3391535" cy="2374900"/>
            <a:chOff x="363549" y="1076302"/>
            <a:chExt cx="3391535" cy="2374900"/>
          </a:xfrm>
        </p:grpSpPr>
        <p:sp>
          <p:nvSpPr>
            <p:cNvPr id="11" name="object 11"/>
            <p:cNvSpPr/>
            <p:nvPr/>
          </p:nvSpPr>
          <p:spPr>
            <a:xfrm>
              <a:off x="376249" y="1089002"/>
              <a:ext cx="3366135" cy="2349500"/>
            </a:xfrm>
            <a:custGeom>
              <a:avLst/>
              <a:gdLst/>
              <a:ahLst/>
              <a:cxnLst/>
              <a:rect l="l" t="t" r="r" b="b"/>
              <a:pathLst>
                <a:path w="3366135" h="2349500">
                  <a:moveTo>
                    <a:pt x="2063415" y="0"/>
                  </a:moveTo>
                  <a:lnTo>
                    <a:pt x="2015712" y="1970"/>
                  </a:lnTo>
                  <a:lnTo>
                    <a:pt x="1969040" y="10210"/>
                  </a:lnTo>
                  <a:lnTo>
                    <a:pt x="1924102" y="24497"/>
                  </a:lnTo>
                  <a:lnTo>
                    <a:pt x="1881605" y="44608"/>
                  </a:lnTo>
                  <a:lnTo>
                    <a:pt x="1842252" y="70320"/>
                  </a:lnTo>
                  <a:lnTo>
                    <a:pt x="1806749" y="101411"/>
                  </a:lnTo>
                  <a:lnTo>
                    <a:pt x="1775801" y="137658"/>
                  </a:lnTo>
                  <a:lnTo>
                    <a:pt x="1750111" y="178838"/>
                  </a:lnTo>
                  <a:lnTo>
                    <a:pt x="1727957" y="159534"/>
                  </a:lnTo>
                  <a:lnTo>
                    <a:pt x="1679602" y="125832"/>
                  </a:lnTo>
                  <a:lnTo>
                    <a:pt x="1609535" y="92262"/>
                  </a:lnTo>
                  <a:lnTo>
                    <a:pt x="1564407" y="78248"/>
                  </a:lnTo>
                  <a:lnTo>
                    <a:pt x="1518627" y="69366"/>
                  </a:lnTo>
                  <a:lnTo>
                    <a:pt x="1472617" y="65491"/>
                  </a:lnTo>
                  <a:lnTo>
                    <a:pt x="1426797" y="66501"/>
                  </a:lnTo>
                  <a:lnTo>
                    <a:pt x="1381587" y="72273"/>
                  </a:lnTo>
                  <a:lnTo>
                    <a:pt x="1337408" y="82684"/>
                  </a:lnTo>
                  <a:lnTo>
                    <a:pt x="1294682" y="97609"/>
                  </a:lnTo>
                  <a:lnTo>
                    <a:pt x="1253829" y="116928"/>
                  </a:lnTo>
                  <a:lnTo>
                    <a:pt x="1215269" y="140516"/>
                  </a:lnTo>
                  <a:lnTo>
                    <a:pt x="1179423" y="168251"/>
                  </a:lnTo>
                  <a:lnTo>
                    <a:pt x="1146712" y="200009"/>
                  </a:lnTo>
                  <a:lnTo>
                    <a:pt x="1117557" y="235668"/>
                  </a:lnTo>
                  <a:lnTo>
                    <a:pt x="1092378" y="275104"/>
                  </a:lnTo>
                  <a:lnTo>
                    <a:pt x="1047903" y="252971"/>
                  </a:lnTo>
                  <a:lnTo>
                    <a:pt x="1001676" y="235056"/>
                  </a:lnTo>
                  <a:lnTo>
                    <a:pt x="954029" y="221427"/>
                  </a:lnTo>
                  <a:lnTo>
                    <a:pt x="905294" y="212149"/>
                  </a:lnTo>
                  <a:lnTo>
                    <a:pt x="855802" y="207291"/>
                  </a:lnTo>
                  <a:lnTo>
                    <a:pt x="805887" y="206918"/>
                  </a:lnTo>
                  <a:lnTo>
                    <a:pt x="755879" y="211096"/>
                  </a:lnTo>
                  <a:lnTo>
                    <a:pt x="706053" y="219850"/>
                  </a:lnTo>
                  <a:lnTo>
                    <a:pt x="658205" y="232822"/>
                  </a:lnTo>
                  <a:lnTo>
                    <a:pt x="612522" y="249777"/>
                  </a:lnTo>
                  <a:lnTo>
                    <a:pt x="569194" y="270478"/>
                  </a:lnTo>
                  <a:lnTo>
                    <a:pt x="528409" y="294692"/>
                  </a:lnTo>
                  <a:lnTo>
                    <a:pt x="490355" y="322181"/>
                  </a:lnTo>
                  <a:lnTo>
                    <a:pt x="455221" y="352711"/>
                  </a:lnTo>
                  <a:lnTo>
                    <a:pt x="423196" y="386046"/>
                  </a:lnTo>
                  <a:lnTo>
                    <a:pt x="394468" y="421951"/>
                  </a:lnTo>
                  <a:lnTo>
                    <a:pt x="369226" y="460190"/>
                  </a:lnTo>
                  <a:lnTo>
                    <a:pt x="347658" y="500529"/>
                  </a:lnTo>
                  <a:lnTo>
                    <a:pt x="329953" y="542731"/>
                  </a:lnTo>
                  <a:lnTo>
                    <a:pt x="316299" y="586561"/>
                  </a:lnTo>
                  <a:lnTo>
                    <a:pt x="306885" y="631783"/>
                  </a:lnTo>
                  <a:lnTo>
                    <a:pt x="301900" y="678163"/>
                  </a:lnTo>
                  <a:lnTo>
                    <a:pt x="301531" y="725465"/>
                  </a:lnTo>
                  <a:lnTo>
                    <a:pt x="305968" y="773452"/>
                  </a:lnTo>
                  <a:lnTo>
                    <a:pt x="303136" y="780818"/>
                  </a:lnTo>
                  <a:lnTo>
                    <a:pt x="250664" y="790017"/>
                  </a:lnTo>
                  <a:lnTo>
                    <a:pt x="200952" y="806741"/>
                  </a:lnTo>
                  <a:lnTo>
                    <a:pt x="154818" y="830491"/>
                  </a:lnTo>
                  <a:lnTo>
                    <a:pt x="113077" y="860772"/>
                  </a:lnTo>
                  <a:lnTo>
                    <a:pt x="76545" y="897085"/>
                  </a:lnTo>
                  <a:lnTo>
                    <a:pt x="46038" y="938933"/>
                  </a:lnTo>
                  <a:lnTo>
                    <a:pt x="23950" y="981923"/>
                  </a:lnTo>
                  <a:lnTo>
                    <a:pt x="9039" y="1026407"/>
                  </a:lnTo>
                  <a:lnTo>
                    <a:pt x="1118" y="1071702"/>
                  </a:lnTo>
                  <a:lnTo>
                    <a:pt x="0" y="1117123"/>
                  </a:lnTo>
                  <a:lnTo>
                    <a:pt x="5497" y="1161987"/>
                  </a:lnTo>
                  <a:lnTo>
                    <a:pt x="17423" y="1205609"/>
                  </a:lnTo>
                  <a:lnTo>
                    <a:pt x="35591" y="1247305"/>
                  </a:lnTo>
                  <a:lnTo>
                    <a:pt x="59814" y="1286391"/>
                  </a:lnTo>
                  <a:lnTo>
                    <a:pt x="89905" y="1322183"/>
                  </a:lnTo>
                  <a:lnTo>
                    <a:pt x="125676" y="1353996"/>
                  </a:lnTo>
                  <a:lnTo>
                    <a:pt x="166942" y="1381147"/>
                  </a:lnTo>
                  <a:lnTo>
                    <a:pt x="135822" y="1417713"/>
                  </a:lnTo>
                  <a:lnTo>
                    <a:pt x="110877" y="1457733"/>
                  </a:lnTo>
                  <a:lnTo>
                    <a:pt x="92347" y="1500512"/>
                  </a:lnTo>
                  <a:lnTo>
                    <a:pt x="80474" y="1545354"/>
                  </a:lnTo>
                  <a:lnTo>
                    <a:pt x="75502" y="1591565"/>
                  </a:lnTo>
                  <a:lnTo>
                    <a:pt x="77673" y="1638449"/>
                  </a:lnTo>
                  <a:lnTo>
                    <a:pt x="87172" y="1685274"/>
                  </a:lnTo>
                  <a:lnTo>
                    <a:pt x="103365" y="1729170"/>
                  </a:lnTo>
                  <a:lnTo>
                    <a:pt x="125670" y="1769700"/>
                  </a:lnTo>
                  <a:lnTo>
                    <a:pt x="153503" y="1806430"/>
                  </a:lnTo>
                  <a:lnTo>
                    <a:pt x="186283" y="1838923"/>
                  </a:lnTo>
                  <a:lnTo>
                    <a:pt x="223427" y="1866744"/>
                  </a:lnTo>
                  <a:lnTo>
                    <a:pt x="264353" y="1889457"/>
                  </a:lnTo>
                  <a:lnTo>
                    <a:pt x="308477" y="1906626"/>
                  </a:lnTo>
                  <a:lnTo>
                    <a:pt x="355217" y="1917816"/>
                  </a:lnTo>
                  <a:lnTo>
                    <a:pt x="403991" y="1922592"/>
                  </a:lnTo>
                  <a:lnTo>
                    <a:pt x="454216" y="1920516"/>
                  </a:lnTo>
                  <a:lnTo>
                    <a:pt x="460566" y="1930803"/>
                  </a:lnTo>
                  <a:lnTo>
                    <a:pt x="487660" y="1970127"/>
                  </a:lnTo>
                  <a:lnTo>
                    <a:pt x="517515" y="2006643"/>
                  </a:lnTo>
                  <a:lnTo>
                    <a:pt x="549919" y="2040303"/>
                  </a:lnTo>
                  <a:lnTo>
                    <a:pt x="584659" y="2071055"/>
                  </a:lnTo>
                  <a:lnTo>
                    <a:pt x="621524" y="2098850"/>
                  </a:lnTo>
                  <a:lnTo>
                    <a:pt x="660300" y="2123638"/>
                  </a:lnTo>
                  <a:lnTo>
                    <a:pt x="700775" y="2145368"/>
                  </a:lnTo>
                  <a:lnTo>
                    <a:pt x="742738" y="2163990"/>
                  </a:lnTo>
                  <a:lnTo>
                    <a:pt x="785976" y="2179453"/>
                  </a:lnTo>
                  <a:lnTo>
                    <a:pt x="830277" y="2191709"/>
                  </a:lnTo>
                  <a:lnTo>
                    <a:pt x="875428" y="2200706"/>
                  </a:lnTo>
                  <a:lnTo>
                    <a:pt x="921217" y="2206394"/>
                  </a:lnTo>
                  <a:lnTo>
                    <a:pt x="967433" y="2208724"/>
                  </a:lnTo>
                  <a:lnTo>
                    <a:pt x="1013862" y="2207644"/>
                  </a:lnTo>
                  <a:lnTo>
                    <a:pt x="1060292" y="2203105"/>
                  </a:lnTo>
                  <a:lnTo>
                    <a:pt x="1106512" y="2195057"/>
                  </a:lnTo>
                  <a:lnTo>
                    <a:pt x="1152308" y="2183449"/>
                  </a:lnTo>
                  <a:lnTo>
                    <a:pt x="1197470" y="2168231"/>
                  </a:lnTo>
                  <a:lnTo>
                    <a:pt x="1241783" y="2149353"/>
                  </a:lnTo>
                  <a:lnTo>
                    <a:pt x="1285037" y="2126764"/>
                  </a:lnTo>
                  <a:lnTo>
                    <a:pt x="1315964" y="2166492"/>
                  </a:lnTo>
                  <a:lnTo>
                    <a:pt x="1350635" y="2202910"/>
                  </a:lnTo>
                  <a:lnTo>
                    <a:pt x="1388750" y="2235803"/>
                  </a:lnTo>
                  <a:lnTo>
                    <a:pt x="1430008" y="2264954"/>
                  </a:lnTo>
                  <a:lnTo>
                    <a:pt x="1474109" y="2290148"/>
                  </a:lnTo>
                  <a:lnTo>
                    <a:pt x="1520755" y="2311171"/>
                  </a:lnTo>
                  <a:lnTo>
                    <a:pt x="1569644" y="2327805"/>
                  </a:lnTo>
                  <a:lnTo>
                    <a:pt x="1616040" y="2339073"/>
                  </a:lnTo>
                  <a:lnTo>
                    <a:pt x="1662493" y="2346199"/>
                  </a:lnTo>
                  <a:lnTo>
                    <a:pt x="1708769" y="2349303"/>
                  </a:lnTo>
                  <a:lnTo>
                    <a:pt x="1754640" y="2348502"/>
                  </a:lnTo>
                  <a:lnTo>
                    <a:pt x="1799873" y="2343915"/>
                  </a:lnTo>
                  <a:lnTo>
                    <a:pt x="1844237" y="2335661"/>
                  </a:lnTo>
                  <a:lnTo>
                    <a:pt x="1887501" y="2323856"/>
                  </a:lnTo>
                  <a:lnTo>
                    <a:pt x="1929434" y="2308620"/>
                  </a:lnTo>
                  <a:lnTo>
                    <a:pt x="1969805" y="2290071"/>
                  </a:lnTo>
                  <a:lnTo>
                    <a:pt x="2008383" y="2268326"/>
                  </a:lnTo>
                  <a:lnTo>
                    <a:pt x="2044936" y="2243505"/>
                  </a:lnTo>
                  <a:lnTo>
                    <a:pt x="2079234" y="2215726"/>
                  </a:lnTo>
                  <a:lnTo>
                    <a:pt x="2111045" y="2185106"/>
                  </a:lnTo>
                  <a:lnTo>
                    <a:pt x="2140138" y="2151764"/>
                  </a:lnTo>
                  <a:lnTo>
                    <a:pt x="2166282" y="2115818"/>
                  </a:lnTo>
                  <a:lnTo>
                    <a:pt x="2189246" y="2077387"/>
                  </a:lnTo>
                  <a:lnTo>
                    <a:pt x="2208799" y="2036589"/>
                  </a:lnTo>
                  <a:lnTo>
                    <a:pt x="2224710" y="1993541"/>
                  </a:lnTo>
                  <a:lnTo>
                    <a:pt x="2268224" y="2016274"/>
                  </a:lnTo>
                  <a:lnTo>
                    <a:pt x="2313896" y="2034253"/>
                  </a:lnTo>
                  <a:lnTo>
                    <a:pt x="2361294" y="2047354"/>
                  </a:lnTo>
                  <a:lnTo>
                    <a:pt x="2409984" y="2055456"/>
                  </a:lnTo>
                  <a:lnTo>
                    <a:pt x="2459533" y="2058438"/>
                  </a:lnTo>
                  <a:lnTo>
                    <a:pt x="2508614" y="2056304"/>
                  </a:lnTo>
                  <a:lnTo>
                    <a:pt x="2556205" y="2049311"/>
                  </a:lnTo>
                  <a:lnTo>
                    <a:pt x="2602031" y="2037720"/>
                  </a:lnTo>
                  <a:lnTo>
                    <a:pt x="2645814" y="2021789"/>
                  </a:lnTo>
                  <a:lnTo>
                    <a:pt x="2687277" y="2001778"/>
                  </a:lnTo>
                  <a:lnTo>
                    <a:pt x="2726143" y="1977945"/>
                  </a:lnTo>
                  <a:lnTo>
                    <a:pt x="2762137" y="1950550"/>
                  </a:lnTo>
                  <a:lnTo>
                    <a:pt x="2794980" y="1919852"/>
                  </a:lnTo>
                  <a:lnTo>
                    <a:pt x="2824397" y="1886111"/>
                  </a:lnTo>
                  <a:lnTo>
                    <a:pt x="2850110" y="1849585"/>
                  </a:lnTo>
                  <a:lnTo>
                    <a:pt x="2871842" y="1810533"/>
                  </a:lnTo>
                  <a:lnTo>
                    <a:pt x="2889317" y="1769216"/>
                  </a:lnTo>
                  <a:lnTo>
                    <a:pt x="2902258" y="1725891"/>
                  </a:lnTo>
                  <a:lnTo>
                    <a:pt x="2910388" y="1680819"/>
                  </a:lnTo>
                  <a:lnTo>
                    <a:pt x="2913431" y="1634258"/>
                  </a:lnTo>
                  <a:lnTo>
                    <a:pt x="2966597" y="1624349"/>
                  </a:lnTo>
                  <a:lnTo>
                    <a:pt x="3018233" y="1609362"/>
                  </a:lnTo>
                  <a:lnTo>
                    <a:pt x="3067937" y="1589462"/>
                  </a:lnTo>
                  <a:lnTo>
                    <a:pt x="3115306" y="1564813"/>
                  </a:lnTo>
                  <a:lnTo>
                    <a:pt x="3159938" y="1535579"/>
                  </a:lnTo>
                  <a:lnTo>
                    <a:pt x="3198730" y="1504350"/>
                  </a:lnTo>
                  <a:lnTo>
                    <a:pt x="3233589" y="1470382"/>
                  </a:lnTo>
                  <a:lnTo>
                    <a:pt x="3264475" y="1433972"/>
                  </a:lnTo>
                  <a:lnTo>
                    <a:pt x="3291347" y="1395414"/>
                  </a:lnTo>
                  <a:lnTo>
                    <a:pt x="3314164" y="1355002"/>
                  </a:lnTo>
                  <a:lnTo>
                    <a:pt x="3332886" y="1313032"/>
                  </a:lnTo>
                  <a:lnTo>
                    <a:pt x="3347471" y="1269798"/>
                  </a:lnTo>
                  <a:lnTo>
                    <a:pt x="3357878" y="1225594"/>
                  </a:lnTo>
                  <a:lnTo>
                    <a:pt x="3364068" y="1180715"/>
                  </a:lnTo>
                  <a:lnTo>
                    <a:pt x="3365998" y="1135457"/>
                  </a:lnTo>
                  <a:lnTo>
                    <a:pt x="3363629" y="1090113"/>
                  </a:lnTo>
                  <a:lnTo>
                    <a:pt x="3356920" y="1044979"/>
                  </a:lnTo>
                  <a:lnTo>
                    <a:pt x="3345829" y="1000348"/>
                  </a:lnTo>
                  <a:lnTo>
                    <a:pt x="3330317" y="956517"/>
                  </a:lnTo>
                  <a:lnTo>
                    <a:pt x="3310341" y="913779"/>
                  </a:lnTo>
                  <a:lnTo>
                    <a:pt x="3285862" y="872429"/>
                  </a:lnTo>
                  <a:lnTo>
                    <a:pt x="3256839" y="832761"/>
                  </a:lnTo>
                  <a:lnTo>
                    <a:pt x="3262316" y="820002"/>
                  </a:lnTo>
                  <a:lnTo>
                    <a:pt x="3275889" y="780818"/>
                  </a:lnTo>
                  <a:lnTo>
                    <a:pt x="3285907" y="735629"/>
                  </a:lnTo>
                  <a:lnTo>
                    <a:pt x="3290308" y="690602"/>
                  </a:lnTo>
                  <a:lnTo>
                    <a:pt x="3289310" y="646101"/>
                  </a:lnTo>
                  <a:lnTo>
                    <a:pt x="3283131" y="602490"/>
                  </a:lnTo>
                  <a:lnTo>
                    <a:pt x="3271990" y="560133"/>
                  </a:lnTo>
                  <a:lnTo>
                    <a:pt x="3256105" y="519395"/>
                  </a:lnTo>
                  <a:lnTo>
                    <a:pt x="3235693" y="480638"/>
                  </a:lnTo>
                  <a:lnTo>
                    <a:pt x="3210974" y="444228"/>
                  </a:lnTo>
                  <a:lnTo>
                    <a:pt x="3182166" y="410528"/>
                  </a:lnTo>
                  <a:lnTo>
                    <a:pt x="3149487" y="379902"/>
                  </a:lnTo>
                  <a:lnTo>
                    <a:pt x="3113155" y="352715"/>
                  </a:lnTo>
                  <a:lnTo>
                    <a:pt x="3073388" y="329330"/>
                  </a:lnTo>
                  <a:lnTo>
                    <a:pt x="3030405" y="310112"/>
                  </a:lnTo>
                  <a:lnTo>
                    <a:pt x="2984424" y="295424"/>
                  </a:lnTo>
                  <a:lnTo>
                    <a:pt x="2971638" y="247306"/>
                  </a:lnTo>
                  <a:lnTo>
                    <a:pt x="2952123" y="201650"/>
                  </a:lnTo>
                  <a:lnTo>
                    <a:pt x="2926250" y="159060"/>
                  </a:lnTo>
                  <a:lnTo>
                    <a:pt x="2894390" y="120140"/>
                  </a:lnTo>
                  <a:lnTo>
                    <a:pt x="2856916" y="85493"/>
                  </a:lnTo>
                  <a:lnTo>
                    <a:pt x="2818840" y="58549"/>
                  </a:lnTo>
                  <a:lnTo>
                    <a:pt x="2778451" y="36772"/>
                  </a:lnTo>
                  <a:lnTo>
                    <a:pt x="2736245" y="20125"/>
                  </a:lnTo>
                  <a:lnTo>
                    <a:pt x="2692724" y="8569"/>
                  </a:lnTo>
                  <a:lnTo>
                    <a:pt x="2648385" y="2063"/>
                  </a:lnTo>
                  <a:lnTo>
                    <a:pt x="2603729" y="569"/>
                  </a:lnTo>
                  <a:lnTo>
                    <a:pt x="2559253" y="4048"/>
                  </a:lnTo>
                  <a:lnTo>
                    <a:pt x="2515458" y="12460"/>
                  </a:lnTo>
                  <a:lnTo>
                    <a:pt x="2472841" y="25766"/>
                  </a:lnTo>
                  <a:lnTo>
                    <a:pt x="2431903" y="43927"/>
                  </a:lnTo>
                  <a:lnTo>
                    <a:pt x="2393143" y="66904"/>
                  </a:lnTo>
                  <a:lnTo>
                    <a:pt x="2357059" y="94658"/>
                  </a:lnTo>
                  <a:lnTo>
                    <a:pt x="2324151" y="127149"/>
                  </a:lnTo>
                  <a:lnTo>
                    <a:pt x="2298886" y="99136"/>
                  </a:lnTo>
                  <a:lnTo>
                    <a:pt x="2239355" y="52301"/>
                  </a:lnTo>
                  <a:lnTo>
                    <a:pt x="2205660" y="33931"/>
                  </a:lnTo>
                  <a:lnTo>
                    <a:pt x="2159094" y="15757"/>
                  </a:lnTo>
                  <a:lnTo>
                    <a:pt x="2111444" y="4521"/>
                  </a:lnTo>
                  <a:lnTo>
                    <a:pt x="20634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6249" y="1089002"/>
              <a:ext cx="3366135" cy="2349500"/>
            </a:xfrm>
            <a:custGeom>
              <a:avLst/>
              <a:gdLst/>
              <a:ahLst/>
              <a:cxnLst/>
              <a:rect l="l" t="t" r="r" b="b"/>
              <a:pathLst>
                <a:path w="3366135" h="2349500">
                  <a:moveTo>
                    <a:pt x="305968" y="773452"/>
                  </a:moveTo>
                  <a:lnTo>
                    <a:pt x="301531" y="725465"/>
                  </a:lnTo>
                  <a:lnTo>
                    <a:pt x="301900" y="678163"/>
                  </a:lnTo>
                  <a:lnTo>
                    <a:pt x="306885" y="631783"/>
                  </a:lnTo>
                  <a:lnTo>
                    <a:pt x="316299" y="586561"/>
                  </a:lnTo>
                  <a:lnTo>
                    <a:pt x="329953" y="542731"/>
                  </a:lnTo>
                  <a:lnTo>
                    <a:pt x="347658" y="500529"/>
                  </a:lnTo>
                  <a:lnTo>
                    <a:pt x="369226" y="460190"/>
                  </a:lnTo>
                  <a:lnTo>
                    <a:pt x="394468" y="421951"/>
                  </a:lnTo>
                  <a:lnTo>
                    <a:pt x="423196" y="386046"/>
                  </a:lnTo>
                  <a:lnTo>
                    <a:pt x="455221" y="352711"/>
                  </a:lnTo>
                  <a:lnTo>
                    <a:pt x="490355" y="322181"/>
                  </a:lnTo>
                  <a:lnTo>
                    <a:pt x="528409" y="294692"/>
                  </a:lnTo>
                  <a:lnTo>
                    <a:pt x="569194" y="270478"/>
                  </a:lnTo>
                  <a:lnTo>
                    <a:pt x="612522" y="249777"/>
                  </a:lnTo>
                  <a:lnTo>
                    <a:pt x="658205" y="232822"/>
                  </a:lnTo>
                  <a:lnTo>
                    <a:pt x="706053" y="219850"/>
                  </a:lnTo>
                  <a:lnTo>
                    <a:pt x="755879" y="211096"/>
                  </a:lnTo>
                  <a:lnTo>
                    <a:pt x="805887" y="206918"/>
                  </a:lnTo>
                  <a:lnTo>
                    <a:pt x="855802" y="207291"/>
                  </a:lnTo>
                  <a:lnTo>
                    <a:pt x="905294" y="212149"/>
                  </a:lnTo>
                  <a:lnTo>
                    <a:pt x="954029" y="221427"/>
                  </a:lnTo>
                  <a:lnTo>
                    <a:pt x="1001676" y="235056"/>
                  </a:lnTo>
                  <a:lnTo>
                    <a:pt x="1047903" y="252971"/>
                  </a:lnTo>
                  <a:lnTo>
                    <a:pt x="1092378" y="275104"/>
                  </a:lnTo>
                  <a:lnTo>
                    <a:pt x="1117557" y="235668"/>
                  </a:lnTo>
                  <a:lnTo>
                    <a:pt x="1146712" y="200009"/>
                  </a:lnTo>
                  <a:lnTo>
                    <a:pt x="1179423" y="168251"/>
                  </a:lnTo>
                  <a:lnTo>
                    <a:pt x="1215269" y="140516"/>
                  </a:lnTo>
                  <a:lnTo>
                    <a:pt x="1253829" y="116928"/>
                  </a:lnTo>
                  <a:lnTo>
                    <a:pt x="1294682" y="97609"/>
                  </a:lnTo>
                  <a:lnTo>
                    <a:pt x="1337408" y="82684"/>
                  </a:lnTo>
                  <a:lnTo>
                    <a:pt x="1381587" y="72273"/>
                  </a:lnTo>
                  <a:lnTo>
                    <a:pt x="1426797" y="66501"/>
                  </a:lnTo>
                  <a:lnTo>
                    <a:pt x="1472617" y="65491"/>
                  </a:lnTo>
                  <a:lnTo>
                    <a:pt x="1518627" y="69366"/>
                  </a:lnTo>
                  <a:lnTo>
                    <a:pt x="1564407" y="78248"/>
                  </a:lnTo>
                  <a:lnTo>
                    <a:pt x="1609535" y="92262"/>
                  </a:lnTo>
                  <a:lnTo>
                    <a:pt x="1653591" y="111528"/>
                  </a:lnTo>
                  <a:lnTo>
                    <a:pt x="1704423" y="141850"/>
                  </a:lnTo>
                  <a:lnTo>
                    <a:pt x="1750111" y="178838"/>
                  </a:lnTo>
                  <a:lnTo>
                    <a:pt x="1775801" y="137658"/>
                  </a:lnTo>
                  <a:lnTo>
                    <a:pt x="1806749" y="101411"/>
                  </a:lnTo>
                  <a:lnTo>
                    <a:pt x="1842252" y="70320"/>
                  </a:lnTo>
                  <a:lnTo>
                    <a:pt x="1881605" y="44608"/>
                  </a:lnTo>
                  <a:lnTo>
                    <a:pt x="1924102" y="24497"/>
                  </a:lnTo>
                  <a:lnTo>
                    <a:pt x="1969040" y="10210"/>
                  </a:lnTo>
                  <a:lnTo>
                    <a:pt x="2015712" y="1970"/>
                  </a:lnTo>
                  <a:lnTo>
                    <a:pt x="2063415" y="0"/>
                  </a:lnTo>
                  <a:lnTo>
                    <a:pt x="2111444" y="4521"/>
                  </a:lnTo>
                  <a:lnTo>
                    <a:pt x="2159094" y="15757"/>
                  </a:lnTo>
                  <a:lnTo>
                    <a:pt x="2205660" y="33931"/>
                  </a:lnTo>
                  <a:lnTo>
                    <a:pt x="2239355" y="52301"/>
                  </a:lnTo>
                  <a:lnTo>
                    <a:pt x="2298886" y="99136"/>
                  </a:lnTo>
                  <a:lnTo>
                    <a:pt x="2324151" y="127149"/>
                  </a:lnTo>
                  <a:lnTo>
                    <a:pt x="2357059" y="94658"/>
                  </a:lnTo>
                  <a:lnTo>
                    <a:pt x="2393143" y="66904"/>
                  </a:lnTo>
                  <a:lnTo>
                    <a:pt x="2431903" y="43927"/>
                  </a:lnTo>
                  <a:lnTo>
                    <a:pt x="2472841" y="25766"/>
                  </a:lnTo>
                  <a:lnTo>
                    <a:pt x="2515458" y="12460"/>
                  </a:lnTo>
                  <a:lnTo>
                    <a:pt x="2559253" y="4048"/>
                  </a:lnTo>
                  <a:lnTo>
                    <a:pt x="2603729" y="569"/>
                  </a:lnTo>
                  <a:lnTo>
                    <a:pt x="2648385" y="2063"/>
                  </a:lnTo>
                  <a:lnTo>
                    <a:pt x="2692724" y="8569"/>
                  </a:lnTo>
                  <a:lnTo>
                    <a:pt x="2736245" y="20125"/>
                  </a:lnTo>
                  <a:lnTo>
                    <a:pt x="2778451" y="36772"/>
                  </a:lnTo>
                  <a:lnTo>
                    <a:pt x="2818840" y="58549"/>
                  </a:lnTo>
                  <a:lnTo>
                    <a:pt x="2856916" y="85493"/>
                  </a:lnTo>
                  <a:lnTo>
                    <a:pt x="2894390" y="120140"/>
                  </a:lnTo>
                  <a:lnTo>
                    <a:pt x="2926250" y="159060"/>
                  </a:lnTo>
                  <a:lnTo>
                    <a:pt x="2952123" y="201650"/>
                  </a:lnTo>
                  <a:lnTo>
                    <a:pt x="2971638" y="247306"/>
                  </a:lnTo>
                  <a:lnTo>
                    <a:pt x="2984424" y="295424"/>
                  </a:lnTo>
                  <a:lnTo>
                    <a:pt x="3030405" y="310112"/>
                  </a:lnTo>
                  <a:lnTo>
                    <a:pt x="3073388" y="329330"/>
                  </a:lnTo>
                  <a:lnTo>
                    <a:pt x="3113155" y="352715"/>
                  </a:lnTo>
                  <a:lnTo>
                    <a:pt x="3149487" y="379902"/>
                  </a:lnTo>
                  <a:lnTo>
                    <a:pt x="3182166" y="410528"/>
                  </a:lnTo>
                  <a:lnTo>
                    <a:pt x="3210974" y="444228"/>
                  </a:lnTo>
                  <a:lnTo>
                    <a:pt x="3235693" y="480638"/>
                  </a:lnTo>
                  <a:lnTo>
                    <a:pt x="3256105" y="519395"/>
                  </a:lnTo>
                  <a:lnTo>
                    <a:pt x="3271990" y="560133"/>
                  </a:lnTo>
                  <a:lnTo>
                    <a:pt x="3283131" y="602490"/>
                  </a:lnTo>
                  <a:lnTo>
                    <a:pt x="3289310" y="646101"/>
                  </a:lnTo>
                  <a:lnTo>
                    <a:pt x="3290308" y="690602"/>
                  </a:lnTo>
                  <a:lnTo>
                    <a:pt x="3285907" y="735629"/>
                  </a:lnTo>
                  <a:lnTo>
                    <a:pt x="3275889" y="780818"/>
                  </a:lnTo>
                  <a:lnTo>
                    <a:pt x="3262316" y="820002"/>
                  </a:lnTo>
                  <a:lnTo>
                    <a:pt x="3256839" y="832761"/>
                  </a:lnTo>
                  <a:lnTo>
                    <a:pt x="3285862" y="872429"/>
                  </a:lnTo>
                  <a:lnTo>
                    <a:pt x="3310341" y="913779"/>
                  </a:lnTo>
                  <a:lnTo>
                    <a:pt x="3330317" y="956517"/>
                  </a:lnTo>
                  <a:lnTo>
                    <a:pt x="3345829" y="1000348"/>
                  </a:lnTo>
                  <a:lnTo>
                    <a:pt x="3356920" y="1044979"/>
                  </a:lnTo>
                  <a:lnTo>
                    <a:pt x="3363629" y="1090113"/>
                  </a:lnTo>
                  <a:lnTo>
                    <a:pt x="3365998" y="1135457"/>
                  </a:lnTo>
                  <a:lnTo>
                    <a:pt x="3364068" y="1180715"/>
                  </a:lnTo>
                  <a:lnTo>
                    <a:pt x="3357878" y="1225594"/>
                  </a:lnTo>
                  <a:lnTo>
                    <a:pt x="3347471" y="1269798"/>
                  </a:lnTo>
                  <a:lnTo>
                    <a:pt x="3332886" y="1313032"/>
                  </a:lnTo>
                  <a:lnTo>
                    <a:pt x="3314164" y="1355002"/>
                  </a:lnTo>
                  <a:lnTo>
                    <a:pt x="3291347" y="1395414"/>
                  </a:lnTo>
                  <a:lnTo>
                    <a:pt x="3264475" y="1433972"/>
                  </a:lnTo>
                  <a:lnTo>
                    <a:pt x="3233589" y="1470382"/>
                  </a:lnTo>
                  <a:lnTo>
                    <a:pt x="3198730" y="1504350"/>
                  </a:lnTo>
                  <a:lnTo>
                    <a:pt x="3159938" y="1535579"/>
                  </a:lnTo>
                  <a:lnTo>
                    <a:pt x="3115306" y="1564813"/>
                  </a:lnTo>
                  <a:lnTo>
                    <a:pt x="3067937" y="1589462"/>
                  </a:lnTo>
                  <a:lnTo>
                    <a:pt x="3018233" y="1609362"/>
                  </a:lnTo>
                  <a:lnTo>
                    <a:pt x="2966597" y="1624349"/>
                  </a:lnTo>
                  <a:lnTo>
                    <a:pt x="2913431" y="1634258"/>
                  </a:lnTo>
                  <a:lnTo>
                    <a:pt x="2910388" y="1680819"/>
                  </a:lnTo>
                  <a:lnTo>
                    <a:pt x="2902258" y="1725891"/>
                  </a:lnTo>
                  <a:lnTo>
                    <a:pt x="2889317" y="1769216"/>
                  </a:lnTo>
                  <a:lnTo>
                    <a:pt x="2871842" y="1810533"/>
                  </a:lnTo>
                  <a:lnTo>
                    <a:pt x="2850110" y="1849585"/>
                  </a:lnTo>
                  <a:lnTo>
                    <a:pt x="2824397" y="1886111"/>
                  </a:lnTo>
                  <a:lnTo>
                    <a:pt x="2794980" y="1919852"/>
                  </a:lnTo>
                  <a:lnTo>
                    <a:pt x="2762137" y="1950550"/>
                  </a:lnTo>
                  <a:lnTo>
                    <a:pt x="2726143" y="1977945"/>
                  </a:lnTo>
                  <a:lnTo>
                    <a:pt x="2687277" y="2001778"/>
                  </a:lnTo>
                  <a:lnTo>
                    <a:pt x="2645814" y="2021789"/>
                  </a:lnTo>
                  <a:lnTo>
                    <a:pt x="2602031" y="2037720"/>
                  </a:lnTo>
                  <a:lnTo>
                    <a:pt x="2556205" y="2049311"/>
                  </a:lnTo>
                  <a:lnTo>
                    <a:pt x="2508614" y="2056304"/>
                  </a:lnTo>
                  <a:lnTo>
                    <a:pt x="2459533" y="2058438"/>
                  </a:lnTo>
                  <a:lnTo>
                    <a:pt x="2409984" y="2055456"/>
                  </a:lnTo>
                  <a:lnTo>
                    <a:pt x="2361294" y="2047354"/>
                  </a:lnTo>
                  <a:lnTo>
                    <a:pt x="2313896" y="2034253"/>
                  </a:lnTo>
                  <a:lnTo>
                    <a:pt x="2268224" y="2016274"/>
                  </a:lnTo>
                  <a:lnTo>
                    <a:pt x="2224710" y="1993541"/>
                  </a:lnTo>
                  <a:lnTo>
                    <a:pt x="2208799" y="2036589"/>
                  </a:lnTo>
                  <a:lnTo>
                    <a:pt x="2189246" y="2077387"/>
                  </a:lnTo>
                  <a:lnTo>
                    <a:pt x="2166282" y="2115818"/>
                  </a:lnTo>
                  <a:lnTo>
                    <a:pt x="2140138" y="2151764"/>
                  </a:lnTo>
                  <a:lnTo>
                    <a:pt x="2111045" y="2185106"/>
                  </a:lnTo>
                  <a:lnTo>
                    <a:pt x="2079234" y="2215726"/>
                  </a:lnTo>
                  <a:lnTo>
                    <a:pt x="2044936" y="2243505"/>
                  </a:lnTo>
                  <a:lnTo>
                    <a:pt x="2008383" y="2268326"/>
                  </a:lnTo>
                  <a:lnTo>
                    <a:pt x="1969805" y="2290071"/>
                  </a:lnTo>
                  <a:lnTo>
                    <a:pt x="1929434" y="2308620"/>
                  </a:lnTo>
                  <a:lnTo>
                    <a:pt x="1887501" y="2323856"/>
                  </a:lnTo>
                  <a:lnTo>
                    <a:pt x="1844237" y="2335661"/>
                  </a:lnTo>
                  <a:lnTo>
                    <a:pt x="1799873" y="2343915"/>
                  </a:lnTo>
                  <a:lnTo>
                    <a:pt x="1754640" y="2348502"/>
                  </a:lnTo>
                  <a:lnTo>
                    <a:pt x="1708769" y="2349303"/>
                  </a:lnTo>
                  <a:lnTo>
                    <a:pt x="1662493" y="2346199"/>
                  </a:lnTo>
                  <a:lnTo>
                    <a:pt x="1616040" y="2339073"/>
                  </a:lnTo>
                  <a:lnTo>
                    <a:pt x="1569644" y="2327805"/>
                  </a:lnTo>
                  <a:lnTo>
                    <a:pt x="1520755" y="2311171"/>
                  </a:lnTo>
                  <a:lnTo>
                    <a:pt x="1474109" y="2290148"/>
                  </a:lnTo>
                  <a:lnTo>
                    <a:pt x="1430008" y="2264954"/>
                  </a:lnTo>
                  <a:lnTo>
                    <a:pt x="1388750" y="2235803"/>
                  </a:lnTo>
                  <a:lnTo>
                    <a:pt x="1350635" y="2202910"/>
                  </a:lnTo>
                  <a:lnTo>
                    <a:pt x="1315964" y="2166492"/>
                  </a:lnTo>
                  <a:lnTo>
                    <a:pt x="1285037" y="2126764"/>
                  </a:lnTo>
                  <a:lnTo>
                    <a:pt x="1241783" y="2149353"/>
                  </a:lnTo>
                  <a:lnTo>
                    <a:pt x="1197470" y="2168231"/>
                  </a:lnTo>
                  <a:lnTo>
                    <a:pt x="1152308" y="2183449"/>
                  </a:lnTo>
                  <a:lnTo>
                    <a:pt x="1106512" y="2195057"/>
                  </a:lnTo>
                  <a:lnTo>
                    <a:pt x="1060292" y="2203105"/>
                  </a:lnTo>
                  <a:lnTo>
                    <a:pt x="1013862" y="2207644"/>
                  </a:lnTo>
                  <a:lnTo>
                    <a:pt x="967433" y="2208724"/>
                  </a:lnTo>
                  <a:lnTo>
                    <a:pt x="921217" y="2206394"/>
                  </a:lnTo>
                  <a:lnTo>
                    <a:pt x="875428" y="2200706"/>
                  </a:lnTo>
                  <a:lnTo>
                    <a:pt x="830277" y="2191709"/>
                  </a:lnTo>
                  <a:lnTo>
                    <a:pt x="785976" y="2179453"/>
                  </a:lnTo>
                  <a:lnTo>
                    <a:pt x="742738" y="2163990"/>
                  </a:lnTo>
                  <a:lnTo>
                    <a:pt x="700775" y="2145368"/>
                  </a:lnTo>
                  <a:lnTo>
                    <a:pt x="660300" y="2123638"/>
                  </a:lnTo>
                  <a:lnTo>
                    <a:pt x="621524" y="2098850"/>
                  </a:lnTo>
                  <a:lnTo>
                    <a:pt x="584659" y="2071055"/>
                  </a:lnTo>
                  <a:lnTo>
                    <a:pt x="549919" y="2040303"/>
                  </a:lnTo>
                  <a:lnTo>
                    <a:pt x="517515" y="2006643"/>
                  </a:lnTo>
                  <a:lnTo>
                    <a:pt x="487660" y="1970127"/>
                  </a:lnTo>
                  <a:lnTo>
                    <a:pt x="460566" y="1930803"/>
                  </a:lnTo>
                  <a:lnTo>
                    <a:pt x="454216" y="1920516"/>
                  </a:lnTo>
                  <a:lnTo>
                    <a:pt x="403991" y="1922592"/>
                  </a:lnTo>
                  <a:lnTo>
                    <a:pt x="355217" y="1917816"/>
                  </a:lnTo>
                  <a:lnTo>
                    <a:pt x="308477" y="1906626"/>
                  </a:lnTo>
                  <a:lnTo>
                    <a:pt x="264353" y="1889457"/>
                  </a:lnTo>
                  <a:lnTo>
                    <a:pt x="223427" y="1866744"/>
                  </a:lnTo>
                  <a:lnTo>
                    <a:pt x="186283" y="1838923"/>
                  </a:lnTo>
                  <a:lnTo>
                    <a:pt x="153503" y="1806430"/>
                  </a:lnTo>
                  <a:lnTo>
                    <a:pt x="125670" y="1769700"/>
                  </a:lnTo>
                  <a:lnTo>
                    <a:pt x="103365" y="1729170"/>
                  </a:lnTo>
                  <a:lnTo>
                    <a:pt x="87172" y="1685274"/>
                  </a:lnTo>
                  <a:lnTo>
                    <a:pt x="77673" y="1638449"/>
                  </a:lnTo>
                  <a:lnTo>
                    <a:pt x="75502" y="1591565"/>
                  </a:lnTo>
                  <a:lnTo>
                    <a:pt x="80474" y="1545354"/>
                  </a:lnTo>
                  <a:lnTo>
                    <a:pt x="92347" y="1500512"/>
                  </a:lnTo>
                  <a:lnTo>
                    <a:pt x="110877" y="1457733"/>
                  </a:lnTo>
                  <a:lnTo>
                    <a:pt x="135822" y="1417713"/>
                  </a:lnTo>
                  <a:lnTo>
                    <a:pt x="166942" y="1381147"/>
                  </a:lnTo>
                  <a:lnTo>
                    <a:pt x="125676" y="1353996"/>
                  </a:lnTo>
                  <a:lnTo>
                    <a:pt x="89905" y="1322183"/>
                  </a:lnTo>
                  <a:lnTo>
                    <a:pt x="59814" y="1286391"/>
                  </a:lnTo>
                  <a:lnTo>
                    <a:pt x="35591" y="1247305"/>
                  </a:lnTo>
                  <a:lnTo>
                    <a:pt x="17423" y="1205609"/>
                  </a:lnTo>
                  <a:lnTo>
                    <a:pt x="5497" y="1161987"/>
                  </a:lnTo>
                  <a:lnTo>
                    <a:pt x="0" y="1117123"/>
                  </a:lnTo>
                  <a:lnTo>
                    <a:pt x="1118" y="1071702"/>
                  </a:lnTo>
                  <a:lnTo>
                    <a:pt x="9039" y="1026407"/>
                  </a:lnTo>
                  <a:lnTo>
                    <a:pt x="23950" y="981923"/>
                  </a:lnTo>
                  <a:lnTo>
                    <a:pt x="46038" y="938933"/>
                  </a:lnTo>
                  <a:lnTo>
                    <a:pt x="76545" y="897085"/>
                  </a:lnTo>
                  <a:lnTo>
                    <a:pt x="113077" y="860772"/>
                  </a:lnTo>
                  <a:lnTo>
                    <a:pt x="154818" y="830491"/>
                  </a:lnTo>
                  <a:lnTo>
                    <a:pt x="200952" y="806741"/>
                  </a:lnTo>
                  <a:lnTo>
                    <a:pt x="250664" y="790017"/>
                  </a:lnTo>
                  <a:lnTo>
                    <a:pt x="303136" y="780818"/>
                  </a:lnTo>
                  <a:lnTo>
                    <a:pt x="305968" y="773452"/>
                  </a:lnTo>
                  <a:close/>
                </a:path>
                <a:path w="3366135" h="2349500">
                  <a:moveTo>
                    <a:pt x="367690" y="1415310"/>
                  </a:moveTo>
                  <a:lnTo>
                    <a:pt x="316238" y="1415420"/>
                  </a:lnTo>
                  <a:lnTo>
                    <a:pt x="265652" y="1408087"/>
                  </a:lnTo>
                  <a:lnTo>
                    <a:pt x="216800" y="1393540"/>
                  </a:lnTo>
                  <a:lnTo>
                    <a:pt x="170548" y="1372003"/>
                  </a:lnTo>
                </a:path>
                <a:path w="3366135" h="2349500">
                  <a:moveTo>
                    <a:pt x="541617" y="1889528"/>
                  </a:moveTo>
                  <a:lnTo>
                    <a:pt x="520631" y="1896692"/>
                  </a:lnTo>
                  <a:lnTo>
                    <a:pt x="499213" y="1902546"/>
                  </a:lnTo>
                  <a:lnTo>
                    <a:pt x="477436" y="1907066"/>
                  </a:lnTo>
                  <a:lnTo>
                    <a:pt x="455371" y="1910229"/>
                  </a:lnTo>
                </a:path>
                <a:path w="3366135" h="2349500">
                  <a:moveTo>
                    <a:pt x="1284783" y="2117366"/>
                  </a:moveTo>
                  <a:lnTo>
                    <a:pt x="1269862" y="2094707"/>
                  </a:lnTo>
                  <a:lnTo>
                    <a:pt x="1256192" y="2071345"/>
                  </a:lnTo>
                  <a:lnTo>
                    <a:pt x="1243831" y="2047340"/>
                  </a:lnTo>
                  <a:lnTo>
                    <a:pt x="1232840" y="2022751"/>
                  </a:lnTo>
                </a:path>
                <a:path w="3366135" h="2349500">
                  <a:moveTo>
                    <a:pt x="2245919" y="1881400"/>
                  </a:moveTo>
                  <a:lnTo>
                    <a:pt x="2242843" y="1907759"/>
                  </a:lnTo>
                  <a:lnTo>
                    <a:pt x="2238362" y="1933867"/>
                  </a:lnTo>
                  <a:lnTo>
                    <a:pt x="2232453" y="1959714"/>
                  </a:lnTo>
                  <a:lnTo>
                    <a:pt x="2225091" y="1985286"/>
                  </a:lnTo>
                </a:path>
                <a:path w="3366135" h="2349500">
                  <a:moveTo>
                    <a:pt x="2658415" y="1240177"/>
                  </a:moveTo>
                  <a:lnTo>
                    <a:pt x="2703468" y="1264116"/>
                  </a:lnTo>
                  <a:lnTo>
                    <a:pt x="2744808" y="1292390"/>
                  </a:lnTo>
                  <a:lnTo>
                    <a:pt x="2782183" y="1324611"/>
                  </a:lnTo>
                  <a:lnTo>
                    <a:pt x="2815340" y="1360391"/>
                  </a:lnTo>
                  <a:lnTo>
                    <a:pt x="2844025" y="1399340"/>
                  </a:lnTo>
                  <a:lnTo>
                    <a:pt x="2867986" y="1441071"/>
                  </a:lnTo>
                  <a:lnTo>
                    <a:pt x="2886970" y="1485195"/>
                  </a:lnTo>
                  <a:lnTo>
                    <a:pt x="2900723" y="1531322"/>
                  </a:lnTo>
                  <a:lnTo>
                    <a:pt x="2908992" y="1579065"/>
                  </a:lnTo>
                  <a:lnTo>
                    <a:pt x="2911526" y="1628035"/>
                  </a:lnTo>
                </a:path>
                <a:path w="3366135" h="2349500">
                  <a:moveTo>
                    <a:pt x="3255315" y="826919"/>
                  </a:moveTo>
                  <a:lnTo>
                    <a:pt x="3233909" y="867770"/>
                  </a:lnTo>
                  <a:lnTo>
                    <a:pt x="3207801" y="905882"/>
                  </a:lnTo>
                  <a:lnTo>
                    <a:pt x="3177287" y="940898"/>
                  </a:lnTo>
                  <a:lnTo>
                    <a:pt x="3142666" y="972461"/>
                  </a:lnTo>
                </a:path>
                <a:path w="3366135" h="2349500">
                  <a:moveTo>
                    <a:pt x="2984932" y="287296"/>
                  </a:moveTo>
                  <a:lnTo>
                    <a:pt x="2987740" y="304318"/>
                  </a:lnTo>
                  <a:lnTo>
                    <a:pt x="2989678" y="321459"/>
                  </a:lnTo>
                  <a:lnTo>
                    <a:pt x="2990736" y="338696"/>
                  </a:lnTo>
                  <a:lnTo>
                    <a:pt x="2990901" y="356003"/>
                  </a:lnTo>
                </a:path>
                <a:path w="3366135" h="2349500">
                  <a:moveTo>
                    <a:pt x="2265350" y="207159"/>
                  </a:moveTo>
                  <a:lnTo>
                    <a:pt x="2277272" y="183787"/>
                  </a:lnTo>
                  <a:lnTo>
                    <a:pt x="2290909" y="161344"/>
                  </a:lnTo>
                  <a:lnTo>
                    <a:pt x="2306212" y="139901"/>
                  </a:lnTo>
                  <a:lnTo>
                    <a:pt x="2323135" y="119529"/>
                  </a:lnTo>
                </a:path>
                <a:path w="3366135" h="2349500">
                  <a:moveTo>
                    <a:pt x="1725600" y="248815"/>
                  </a:moveTo>
                  <a:lnTo>
                    <a:pt x="1730716" y="229347"/>
                  </a:lnTo>
                  <a:lnTo>
                    <a:pt x="1737093" y="210223"/>
                  </a:lnTo>
                  <a:lnTo>
                    <a:pt x="1744709" y="191505"/>
                  </a:lnTo>
                  <a:lnTo>
                    <a:pt x="1753540" y="173250"/>
                  </a:lnTo>
                </a:path>
                <a:path w="3366135" h="2349500">
                  <a:moveTo>
                    <a:pt x="1091997" y="274469"/>
                  </a:moveTo>
                  <a:lnTo>
                    <a:pt x="1118990" y="290583"/>
                  </a:lnTo>
                  <a:lnTo>
                    <a:pt x="1144876" y="308220"/>
                  </a:lnTo>
                  <a:lnTo>
                    <a:pt x="1169596" y="327333"/>
                  </a:lnTo>
                  <a:lnTo>
                    <a:pt x="1193089" y="347875"/>
                  </a:lnTo>
                </a:path>
                <a:path w="3366135" h="2349500">
                  <a:moveTo>
                    <a:pt x="323634" y="850668"/>
                  </a:moveTo>
                  <a:lnTo>
                    <a:pt x="318020" y="831620"/>
                  </a:lnTo>
                  <a:lnTo>
                    <a:pt x="313203" y="812394"/>
                  </a:lnTo>
                  <a:lnTo>
                    <a:pt x="309188" y="793000"/>
                  </a:lnTo>
                  <a:lnTo>
                    <a:pt x="305981" y="773452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36142" y="1448815"/>
            <a:ext cx="264668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FFFFFF"/>
                </a:solidFill>
                <a:latin typeface="Georgia"/>
                <a:cs typeface="Georgia"/>
              </a:rPr>
              <a:t>What </a:t>
            </a:r>
            <a:r>
              <a:rPr dirty="0" sz="1800" spc="-65" b="1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dirty="0" sz="1800" spc="-25" b="1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dirty="0" sz="1800" spc="-35" b="1">
                <a:solidFill>
                  <a:srgbClr val="FFFFFF"/>
                </a:solidFill>
                <a:latin typeface="Georgia"/>
                <a:cs typeface="Georgia"/>
              </a:rPr>
              <a:t>attributes </a:t>
            </a:r>
            <a:r>
              <a:rPr dirty="0" sz="1800" spc="10" b="1">
                <a:solidFill>
                  <a:srgbClr val="FFFFFF"/>
                </a:solidFill>
                <a:latin typeface="Georgia"/>
                <a:cs typeface="Georgia"/>
              </a:rPr>
              <a:t>we </a:t>
            </a:r>
            <a:r>
              <a:rPr dirty="0" sz="1800" spc="-40" b="1">
                <a:solidFill>
                  <a:srgbClr val="FFFFFF"/>
                </a:solidFill>
                <a:latin typeface="Georgia"/>
                <a:cs typeface="Georgia"/>
              </a:rPr>
              <a:t>can </a:t>
            </a:r>
            <a:r>
              <a:rPr dirty="0" sz="1800" spc="-20" b="1">
                <a:solidFill>
                  <a:srgbClr val="FFFFFF"/>
                </a:solidFill>
                <a:latin typeface="Georgia"/>
                <a:cs typeface="Georgia"/>
              </a:rPr>
              <a:t>use  </a:t>
            </a:r>
            <a:r>
              <a:rPr dirty="0" sz="1800" spc="-25" b="1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dirty="0" sz="1800" spc="-40" b="1">
                <a:solidFill>
                  <a:srgbClr val="FFFFFF"/>
                </a:solidFill>
                <a:latin typeface="Georgia"/>
                <a:cs typeface="Georgia"/>
              </a:rPr>
              <a:t>predict </a:t>
            </a:r>
            <a:r>
              <a:rPr dirty="0" sz="1800" spc="-25" b="1">
                <a:solidFill>
                  <a:srgbClr val="FFFFFF"/>
                </a:solidFill>
                <a:latin typeface="Georgia"/>
                <a:cs typeface="Georgia"/>
              </a:rPr>
              <a:t>students'  </a:t>
            </a:r>
            <a:r>
              <a:rPr dirty="0" sz="1800" spc="-40" b="1">
                <a:solidFill>
                  <a:srgbClr val="FFFFFF"/>
                </a:solidFill>
                <a:latin typeface="Georgia"/>
                <a:cs typeface="Georgia"/>
              </a:rPr>
              <a:t>academic </a:t>
            </a:r>
            <a:r>
              <a:rPr dirty="0" sz="1800" spc="-45" b="1">
                <a:solidFill>
                  <a:srgbClr val="FFFFFF"/>
                </a:solidFill>
                <a:latin typeface="Georgia"/>
                <a:cs typeface="Georgia"/>
              </a:rPr>
              <a:t>performance  </a:t>
            </a:r>
            <a:r>
              <a:rPr dirty="0" sz="1800" spc="-60" b="1">
                <a:solidFill>
                  <a:srgbClr val="FFFFFF"/>
                </a:solidFill>
                <a:latin typeface="Georgia"/>
                <a:cs typeface="Georgia"/>
              </a:rPr>
              <a:t>more </a:t>
            </a:r>
            <a:r>
              <a:rPr dirty="0" sz="1800" spc="-5" b="1">
                <a:solidFill>
                  <a:srgbClr val="FFFFFF"/>
                </a:solidFill>
                <a:latin typeface="Georgia"/>
                <a:cs typeface="Georgia"/>
              </a:rPr>
              <a:t>efficiently</a:t>
            </a:r>
            <a:r>
              <a:rPr dirty="0" sz="1800" spc="-16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0" b="1">
                <a:solidFill>
                  <a:srgbClr val="FFFFFF"/>
                </a:solidFill>
                <a:latin typeface="Georgia"/>
                <a:cs typeface="Georgia"/>
              </a:rPr>
              <a:t>?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55986" y="1028253"/>
            <a:ext cx="3403600" cy="2129790"/>
            <a:chOff x="8455986" y="1028253"/>
            <a:chExt cx="3403600" cy="2129790"/>
          </a:xfrm>
        </p:grpSpPr>
        <p:sp>
          <p:nvSpPr>
            <p:cNvPr id="15" name="object 15"/>
            <p:cNvSpPr/>
            <p:nvPr/>
          </p:nvSpPr>
          <p:spPr>
            <a:xfrm>
              <a:off x="8468686" y="1040953"/>
              <a:ext cx="3378200" cy="2104390"/>
            </a:xfrm>
            <a:custGeom>
              <a:avLst/>
              <a:gdLst/>
              <a:ahLst/>
              <a:cxnLst/>
              <a:rect l="l" t="t" r="r" b="b"/>
              <a:pathLst>
                <a:path w="3378200" h="2104390">
                  <a:moveTo>
                    <a:pt x="2070882" y="0"/>
                  </a:moveTo>
                  <a:lnTo>
                    <a:pt x="2022998" y="1762"/>
                  </a:lnTo>
                  <a:lnTo>
                    <a:pt x="1976147" y="9142"/>
                  </a:lnTo>
                  <a:lnTo>
                    <a:pt x="1931036" y="21941"/>
                  </a:lnTo>
                  <a:lnTo>
                    <a:pt x="1888373" y="39957"/>
                  </a:lnTo>
                  <a:lnTo>
                    <a:pt x="1848865" y="62993"/>
                  </a:lnTo>
                  <a:lnTo>
                    <a:pt x="1813218" y="90847"/>
                  </a:lnTo>
                  <a:lnTo>
                    <a:pt x="1782140" y="123320"/>
                  </a:lnTo>
                  <a:lnTo>
                    <a:pt x="1756337" y="160212"/>
                  </a:lnTo>
                  <a:lnTo>
                    <a:pt x="1734162" y="142910"/>
                  </a:lnTo>
                  <a:lnTo>
                    <a:pt x="1685667" y="112688"/>
                  </a:lnTo>
                  <a:lnTo>
                    <a:pt x="1615366" y="82627"/>
                  </a:lnTo>
                  <a:lnTo>
                    <a:pt x="1570086" y="70070"/>
                  </a:lnTo>
                  <a:lnTo>
                    <a:pt x="1524149" y="62106"/>
                  </a:lnTo>
                  <a:lnTo>
                    <a:pt x="1477975" y="58627"/>
                  </a:lnTo>
                  <a:lnTo>
                    <a:pt x="1431989" y="59521"/>
                  </a:lnTo>
                  <a:lnTo>
                    <a:pt x="1386613" y="64681"/>
                  </a:lnTo>
                  <a:lnTo>
                    <a:pt x="1342269" y="73995"/>
                  </a:lnTo>
                  <a:lnTo>
                    <a:pt x="1299382" y="87355"/>
                  </a:lnTo>
                  <a:lnTo>
                    <a:pt x="1258374" y="104650"/>
                  </a:lnTo>
                  <a:lnTo>
                    <a:pt x="1219667" y="125770"/>
                  </a:lnTo>
                  <a:lnTo>
                    <a:pt x="1183685" y="150607"/>
                  </a:lnTo>
                  <a:lnTo>
                    <a:pt x="1150851" y="179051"/>
                  </a:lnTo>
                  <a:lnTo>
                    <a:pt x="1121588" y="210991"/>
                  </a:lnTo>
                  <a:lnTo>
                    <a:pt x="1096318" y="246318"/>
                  </a:lnTo>
                  <a:lnTo>
                    <a:pt x="1051680" y="226524"/>
                  </a:lnTo>
                  <a:lnTo>
                    <a:pt x="1005288" y="210504"/>
                  </a:lnTo>
                  <a:lnTo>
                    <a:pt x="957475" y="198316"/>
                  </a:lnTo>
                  <a:lnTo>
                    <a:pt x="908571" y="190018"/>
                  </a:lnTo>
                  <a:lnTo>
                    <a:pt x="858908" y="185667"/>
                  </a:lnTo>
                  <a:lnTo>
                    <a:pt x="808815" y="185323"/>
                  </a:lnTo>
                  <a:lnTo>
                    <a:pt x="758625" y="189041"/>
                  </a:lnTo>
                  <a:lnTo>
                    <a:pt x="708612" y="196874"/>
                  </a:lnTo>
                  <a:lnTo>
                    <a:pt x="660585" y="208487"/>
                  </a:lnTo>
                  <a:lnTo>
                    <a:pt x="614731" y="223669"/>
                  </a:lnTo>
                  <a:lnTo>
                    <a:pt x="571240" y="242209"/>
                  </a:lnTo>
                  <a:lnTo>
                    <a:pt x="530302" y="263896"/>
                  </a:lnTo>
                  <a:lnTo>
                    <a:pt x="492106" y="288517"/>
                  </a:lnTo>
                  <a:lnTo>
                    <a:pt x="456840" y="315862"/>
                  </a:lnTo>
                  <a:lnTo>
                    <a:pt x="424695" y="345719"/>
                  </a:lnTo>
                  <a:lnTo>
                    <a:pt x="395859" y="377876"/>
                  </a:lnTo>
                  <a:lnTo>
                    <a:pt x="370521" y="412123"/>
                  </a:lnTo>
                  <a:lnTo>
                    <a:pt x="348871" y="448248"/>
                  </a:lnTo>
                  <a:lnTo>
                    <a:pt x="331099" y="486040"/>
                  </a:lnTo>
                  <a:lnTo>
                    <a:pt x="317392" y="525286"/>
                  </a:lnTo>
                  <a:lnTo>
                    <a:pt x="307941" y="565777"/>
                  </a:lnTo>
                  <a:lnTo>
                    <a:pt x="302935" y="607299"/>
                  </a:lnTo>
                  <a:lnTo>
                    <a:pt x="302562" y="649643"/>
                  </a:lnTo>
                  <a:lnTo>
                    <a:pt x="307013" y="692596"/>
                  </a:lnTo>
                  <a:lnTo>
                    <a:pt x="304219" y="699200"/>
                  </a:lnTo>
                  <a:lnTo>
                    <a:pt x="251554" y="707476"/>
                  </a:lnTo>
                  <a:lnTo>
                    <a:pt x="201669" y="722479"/>
                  </a:lnTo>
                  <a:lnTo>
                    <a:pt x="155375" y="743761"/>
                  </a:lnTo>
                  <a:lnTo>
                    <a:pt x="113484" y="770875"/>
                  </a:lnTo>
                  <a:lnTo>
                    <a:pt x="76807" y="803373"/>
                  </a:lnTo>
                  <a:lnTo>
                    <a:pt x="46155" y="840805"/>
                  </a:lnTo>
                  <a:lnTo>
                    <a:pt x="24010" y="879294"/>
                  </a:lnTo>
                  <a:lnTo>
                    <a:pt x="9060" y="919123"/>
                  </a:lnTo>
                  <a:lnTo>
                    <a:pt x="1119" y="959679"/>
                  </a:lnTo>
                  <a:lnTo>
                    <a:pt x="0" y="1000349"/>
                  </a:lnTo>
                  <a:lnTo>
                    <a:pt x="5517" y="1040522"/>
                  </a:lnTo>
                  <a:lnTo>
                    <a:pt x="17485" y="1079583"/>
                  </a:lnTo>
                  <a:lnTo>
                    <a:pt x="35717" y="1116922"/>
                  </a:lnTo>
                  <a:lnTo>
                    <a:pt x="60027" y="1151924"/>
                  </a:lnTo>
                  <a:lnTo>
                    <a:pt x="90230" y="1183978"/>
                  </a:lnTo>
                  <a:lnTo>
                    <a:pt x="126138" y="1212472"/>
                  </a:lnTo>
                  <a:lnTo>
                    <a:pt x="167567" y="1236791"/>
                  </a:lnTo>
                  <a:lnTo>
                    <a:pt x="130786" y="1276479"/>
                  </a:lnTo>
                  <a:lnTo>
                    <a:pt x="103014" y="1320453"/>
                  </a:lnTo>
                  <a:lnTo>
                    <a:pt x="84667" y="1367633"/>
                  </a:lnTo>
                  <a:lnTo>
                    <a:pt x="76159" y="1416940"/>
                  </a:lnTo>
                  <a:lnTo>
                    <a:pt x="77905" y="1467296"/>
                  </a:lnTo>
                  <a:lnTo>
                    <a:pt x="87449" y="1509236"/>
                  </a:lnTo>
                  <a:lnTo>
                    <a:pt x="103708" y="1548550"/>
                  </a:lnTo>
                  <a:lnTo>
                    <a:pt x="126098" y="1584848"/>
                  </a:lnTo>
                  <a:lnTo>
                    <a:pt x="154035" y="1617742"/>
                  </a:lnTo>
                  <a:lnTo>
                    <a:pt x="186935" y="1646840"/>
                  </a:lnTo>
                  <a:lnTo>
                    <a:pt x="224214" y="1671753"/>
                  </a:lnTo>
                  <a:lnTo>
                    <a:pt x="265288" y="1692092"/>
                  </a:lnTo>
                  <a:lnTo>
                    <a:pt x="309574" y="1707465"/>
                  </a:lnTo>
                  <a:lnTo>
                    <a:pt x="356486" y="1717484"/>
                  </a:lnTo>
                  <a:lnTo>
                    <a:pt x="405442" y="1721759"/>
                  </a:lnTo>
                  <a:lnTo>
                    <a:pt x="455857" y="1719899"/>
                  </a:lnTo>
                  <a:lnTo>
                    <a:pt x="462207" y="1729170"/>
                  </a:lnTo>
                  <a:lnTo>
                    <a:pt x="489400" y="1764372"/>
                  </a:lnTo>
                  <a:lnTo>
                    <a:pt x="519363" y="1797062"/>
                  </a:lnTo>
                  <a:lnTo>
                    <a:pt x="551883" y="1827194"/>
                  </a:lnTo>
                  <a:lnTo>
                    <a:pt x="586747" y="1854724"/>
                  </a:lnTo>
                  <a:lnTo>
                    <a:pt x="623743" y="1879608"/>
                  </a:lnTo>
                  <a:lnTo>
                    <a:pt x="662657" y="1901799"/>
                  </a:lnTo>
                  <a:lnTo>
                    <a:pt x="703277" y="1921252"/>
                  </a:lnTo>
                  <a:lnTo>
                    <a:pt x="745389" y="1937924"/>
                  </a:lnTo>
                  <a:lnTo>
                    <a:pt x="788780" y="1951768"/>
                  </a:lnTo>
                  <a:lnTo>
                    <a:pt x="833237" y="1962739"/>
                  </a:lnTo>
                  <a:lnTo>
                    <a:pt x="878549" y="1970793"/>
                  </a:lnTo>
                  <a:lnTo>
                    <a:pt x="924500" y="1975885"/>
                  </a:lnTo>
                  <a:lnTo>
                    <a:pt x="970879" y="1977968"/>
                  </a:lnTo>
                  <a:lnTo>
                    <a:pt x="1017473" y="1976999"/>
                  </a:lnTo>
                  <a:lnTo>
                    <a:pt x="1064068" y="1972933"/>
                  </a:lnTo>
                  <a:lnTo>
                    <a:pt x="1110452" y="1965723"/>
                  </a:lnTo>
                  <a:lnTo>
                    <a:pt x="1156411" y="1955326"/>
                  </a:lnTo>
                  <a:lnTo>
                    <a:pt x="1201733" y="1941696"/>
                  </a:lnTo>
                  <a:lnTo>
                    <a:pt x="1246204" y="1924788"/>
                  </a:lnTo>
                  <a:lnTo>
                    <a:pt x="1289612" y="1904557"/>
                  </a:lnTo>
                  <a:lnTo>
                    <a:pt x="1320696" y="1940145"/>
                  </a:lnTo>
                  <a:lnTo>
                    <a:pt x="1355512" y="1972761"/>
                  </a:lnTo>
                  <a:lnTo>
                    <a:pt x="1393765" y="2002215"/>
                  </a:lnTo>
                  <a:lnTo>
                    <a:pt x="1435159" y="2028320"/>
                  </a:lnTo>
                  <a:lnTo>
                    <a:pt x="1479399" y="2050885"/>
                  </a:lnTo>
                  <a:lnTo>
                    <a:pt x="1526190" y="2069722"/>
                  </a:lnTo>
                  <a:lnTo>
                    <a:pt x="1575235" y="2084643"/>
                  </a:lnTo>
                  <a:lnTo>
                    <a:pt x="1624545" y="2095191"/>
                  </a:lnTo>
                  <a:lnTo>
                    <a:pt x="1673904" y="2101593"/>
                  </a:lnTo>
                  <a:lnTo>
                    <a:pt x="1723036" y="2103974"/>
                  </a:lnTo>
                  <a:lnTo>
                    <a:pt x="1771667" y="2102459"/>
                  </a:lnTo>
                  <a:lnTo>
                    <a:pt x="1819519" y="2097175"/>
                  </a:lnTo>
                  <a:lnTo>
                    <a:pt x="1866319" y="2088245"/>
                  </a:lnTo>
                  <a:lnTo>
                    <a:pt x="1911791" y="2075796"/>
                  </a:lnTo>
                  <a:lnTo>
                    <a:pt x="1955658" y="2059953"/>
                  </a:lnTo>
                  <a:lnTo>
                    <a:pt x="1997646" y="2040841"/>
                  </a:lnTo>
                  <a:lnTo>
                    <a:pt x="2037480" y="2018585"/>
                  </a:lnTo>
                  <a:lnTo>
                    <a:pt x="2074883" y="1993312"/>
                  </a:lnTo>
                  <a:lnTo>
                    <a:pt x="2109580" y="1965145"/>
                  </a:lnTo>
                  <a:lnTo>
                    <a:pt x="2141296" y="1934211"/>
                  </a:lnTo>
                  <a:lnTo>
                    <a:pt x="2169756" y="1900634"/>
                  </a:lnTo>
                  <a:lnTo>
                    <a:pt x="2194684" y="1864541"/>
                  </a:lnTo>
                  <a:lnTo>
                    <a:pt x="2215804" y="1826056"/>
                  </a:lnTo>
                  <a:lnTo>
                    <a:pt x="2232841" y="1785304"/>
                  </a:lnTo>
                  <a:lnTo>
                    <a:pt x="2276508" y="1805629"/>
                  </a:lnTo>
                  <a:lnTo>
                    <a:pt x="2322332" y="1821718"/>
                  </a:lnTo>
                  <a:lnTo>
                    <a:pt x="2369882" y="1833447"/>
                  </a:lnTo>
                  <a:lnTo>
                    <a:pt x="2418724" y="1840697"/>
                  </a:lnTo>
                  <a:lnTo>
                    <a:pt x="2468426" y="1843343"/>
                  </a:lnTo>
                  <a:lnTo>
                    <a:pt x="2521147" y="1841140"/>
                  </a:lnTo>
                  <a:lnTo>
                    <a:pt x="2572131" y="1833958"/>
                  </a:lnTo>
                  <a:lnTo>
                    <a:pt x="2621035" y="1822084"/>
                  </a:lnTo>
                  <a:lnTo>
                    <a:pt x="2667518" y="1805803"/>
                  </a:lnTo>
                  <a:lnTo>
                    <a:pt x="2711238" y="1785401"/>
                  </a:lnTo>
                  <a:lnTo>
                    <a:pt x="2751853" y="1761164"/>
                  </a:lnTo>
                  <a:lnTo>
                    <a:pt x="2789022" y="1733377"/>
                  </a:lnTo>
                  <a:lnTo>
                    <a:pt x="2822401" y="1702327"/>
                  </a:lnTo>
                  <a:lnTo>
                    <a:pt x="2851650" y="1668298"/>
                  </a:lnTo>
                  <a:lnTo>
                    <a:pt x="2876427" y="1631577"/>
                  </a:lnTo>
                  <a:lnTo>
                    <a:pt x="2896390" y="1592450"/>
                  </a:lnTo>
                  <a:lnTo>
                    <a:pt x="2911197" y="1551202"/>
                  </a:lnTo>
                  <a:lnTo>
                    <a:pt x="2920506" y="1508119"/>
                  </a:lnTo>
                  <a:lnTo>
                    <a:pt x="2923975" y="1463486"/>
                  </a:lnTo>
                  <a:lnTo>
                    <a:pt x="2977356" y="1454610"/>
                  </a:lnTo>
                  <a:lnTo>
                    <a:pt x="3029182" y="1441187"/>
                  </a:lnTo>
                  <a:lnTo>
                    <a:pt x="3079057" y="1423362"/>
                  </a:lnTo>
                  <a:lnTo>
                    <a:pt x="3126586" y="1401283"/>
                  </a:lnTo>
                  <a:lnTo>
                    <a:pt x="3171371" y="1375094"/>
                  </a:lnTo>
                  <a:lnTo>
                    <a:pt x="3212615" y="1345301"/>
                  </a:lnTo>
                  <a:lnTo>
                    <a:pt x="3249399" y="1312758"/>
                  </a:lnTo>
                  <a:lnTo>
                    <a:pt x="3281674" y="1277783"/>
                  </a:lnTo>
                  <a:lnTo>
                    <a:pt x="3309390" y="1240691"/>
                  </a:lnTo>
                  <a:lnTo>
                    <a:pt x="3332500" y="1201798"/>
                  </a:lnTo>
                  <a:lnTo>
                    <a:pt x="3350954" y="1161422"/>
                  </a:lnTo>
                  <a:lnTo>
                    <a:pt x="3364703" y="1119879"/>
                  </a:lnTo>
                  <a:lnTo>
                    <a:pt x="3373698" y="1077486"/>
                  </a:lnTo>
                  <a:lnTo>
                    <a:pt x="3377890" y="1034558"/>
                  </a:lnTo>
                  <a:lnTo>
                    <a:pt x="3377231" y="991412"/>
                  </a:lnTo>
                  <a:lnTo>
                    <a:pt x="3371672" y="948364"/>
                  </a:lnTo>
                  <a:lnTo>
                    <a:pt x="3361163" y="905732"/>
                  </a:lnTo>
                  <a:lnTo>
                    <a:pt x="3345655" y="863831"/>
                  </a:lnTo>
                  <a:lnTo>
                    <a:pt x="3325100" y="822978"/>
                  </a:lnTo>
                  <a:lnTo>
                    <a:pt x="3299449" y="783490"/>
                  </a:lnTo>
                  <a:lnTo>
                    <a:pt x="3268653" y="745682"/>
                  </a:lnTo>
                  <a:lnTo>
                    <a:pt x="3274150" y="734276"/>
                  </a:lnTo>
                  <a:lnTo>
                    <a:pt x="3298402" y="655613"/>
                  </a:lnTo>
                  <a:lnTo>
                    <a:pt x="3302457" y="612225"/>
                  </a:lnTo>
                  <a:lnTo>
                    <a:pt x="3300270" y="569444"/>
                  </a:lnTo>
                  <a:lnTo>
                    <a:pt x="3292114" y="527676"/>
                  </a:lnTo>
                  <a:lnTo>
                    <a:pt x="3278265" y="487327"/>
                  </a:lnTo>
                  <a:lnTo>
                    <a:pt x="3258994" y="448806"/>
                  </a:lnTo>
                  <a:lnTo>
                    <a:pt x="3234578" y="412518"/>
                  </a:lnTo>
                  <a:lnTo>
                    <a:pt x="3205289" y="378870"/>
                  </a:lnTo>
                  <a:lnTo>
                    <a:pt x="3171402" y="348270"/>
                  </a:lnTo>
                  <a:lnTo>
                    <a:pt x="3133190" y="321124"/>
                  </a:lnTo>
                  <a:lnTo>
                    <a:pt x="3090928" y="297839"/>
                  </a:lnTo>
                  <a:lnTo>
                    <a:pt x="3044890" y="278822"/>
                  </a:lnTo>
                  <a:lnTo>
                    <a:pt x="2995349" y="264479"/>
                  </a:lnTo>
                  <a:lnTo>
                    <a:pt x="2982473" y="221425"/>
                  </a:lnTo>
                  <a:lnTo>
                    <a:pt x="2962843" y="180560"/>
                  </a:lnTo>
                  <a:lnTo>
                    <a:pt x="2936837" y="142425"/>
                  </a:lnTo>
                  <a:lnTo>
                    <a:pt x="2904832" y="107564"/>
                  </a:lnTo>
                  <a:lnTo>
                    <a:pt x="2867206" y="76519"/>
                  </a:lnTo>
                  <a:lnTo>
                    <a:pt x="2825712" y="50580"/>
                  </a:lnTo>
                  <a:lnTo>
                    <a:pt x="2781537" y="30073"/>
                  </a:lnTo>
                  <a:lnTo>
                    <a:pt x="2735318" y="14952"/>
                  </a:lnTo>
                  <a:lnTo>
                    <a:pt x="2687694" y="5173"/>
                  </a:lnTo>
                  <a:lnTo>
                    <a:pt x="2639300" y="692"/>
                  </a:lnTo>
                  <a:lnTo>
                    <a:pt x="2590775" y="1462"/>
                  </a:lnTo>
                  <a:lnTo>
                    <a:pt x="2542754" y="7440"/>
                  </a:lnTo>
                  <a:lnTo>
                    <a:pt x="2495877" y="18579"/>
                  </a:lnTo>
                  <a:lnTo>
                    <a:pt x="2450779" y="34835"/>
                  </a:lnTo>
                  <a:lnTo>
                    <a:pt x="2408098" y="56164"/>
                  </a:lnTo>
                  <a:lnTo>
                    <a:pt x="2368471" y="82520"/>
                  </a:lnTo>
                  <a:lnTo>
                    <a:pt x="2332536" y="113857"/>
                  </a:lnTo>
                  <a:lnTo>
                    <a:pt x="2307176" y="88747"/>
                  </a:lnTo>
                  <a:lnTo>
                    <a:pt x="2247454" y="46813"/>
                  </a:lnTo>
                  <a:lnTo>
                    <a:pt x="2166922" y="14128"/>
                  </a:lnTo>
                  <a:lnTo>
                    <a:pt x="2119092" y="4055"/>
                  </a:lnTo>
                  <a:lnTo>
                    <a:pt x="207088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68686" y="1040953"/>
              <a:ext cx="3378200" cy="2104390"/>
            </a:xfrm>
            <a:custGeom>
              <a:avLst/>
              <a:gdLst/>
              <a:ahLst/>
              <a:cxnLst/>
              <a:rect l="l" t="t" r="r" b="b"/>
              <a:pathLst>
                <a:path w="3378200" h="2104390">
                  <a:moveTo>
                    <a:pt x="307013" y="692596"/>
                  </a:moveTo>
                  <a:lnTo>
                    <a:pt x="302562" y="649643"/>
                  </a:lnTo>
                  <a:lnTo>
                    <a:pt x="302935" y="607299"/>
                  </a:lnTo>
                  <a:lnTo>
                    <a:pt x="307941" y="565777"/>
                  </a:lnTo>
                  <a:lnTo>
                    <a:pt x="317392" y="525286"/>
                  </a:lnTo>
                  <a:lnTo>
                    <a:pt x="331099" y="486040"/>
                  </a:lnTo>
                  <a:lnTo>
                    <a:pt x="348871" y="448248"/>
                  </a:lnTo>
                  <a:lnTo>
                    <a:pt x="370521" y="412123"/>
                  </a:lnTo>
                  <a:lnTo>
                    <a:pt x="395859" y="377876"/>
                  </a:lnTo>
                  <a:lnTo>
                    <a:pt x="424695" y="345719"/>
                  </a:lnTo>
                  <a:lnTo>
                    <a:pt x="456840" y="315862"/>
                  </a:lnTo>
                  <a:lnTo>
                    <a:pt x="492106" y="288517"/>
                  </a:lnTo>
                  <a:lnTo>
                    <a:pt x="530302" y="263896"/>
                  </a:lnTo>
                  <a:lnTo>
                    <a:pt x="571240" y="242209"/>
                  </a:lnTo>
                  <a:lnTo>
                    <a:pt x="614731" y="223669"/>
                  </a:lnTo>
                  <a:lnTo>
                    <a:pt x="660585" y="208487"/>
                  </a:lnTo>
                  <a:lnTo>
                    <a:pt x="708612" y="196874"/>
                  </a:lnTo>
                  <a:lnTo>
                    <a:pt x="758625" y="189041"/>
                  </a:lnTo>
                  <a:lnTo>
                    <a:pt x="808815" y="185323"/>
                  </a:lnTo>
                  <a:lnTo>
                    <a:pt x="858908" y="185667"/>
                  </a:lnTo>
                  <a:lnTo>
                    <a:pt x="908571" y="190018"/>
                  </a:lnTo>
                  <a:lnTo>
                    <a:pt x="957475" y="198316"/>
                  </a:lnTo>
                  <a:lnTo>
                    <a:pt x="1005288" y="210504"/>
                  </a:lnTo>
                  <a:lnTo>
                    <a:pt x="1051680" y="226524"/>
                  </a:lnTo>
                  <a:lnTo>
                    <a:pt x="1096318" y="246318"/>
                  </a:lnTo>
                  <a:lnTo>
                    <a:pt x="1121588" y="210991"/>
                  </a:lnTo>
                  <a:lnTo>
                    <a:pt x="1150851" y="179051"/>
                  </a:lnTo>
                  <a:lnTo>
                    <a:pt x="1183685" y="150607"/>
                  </a:lnTo>
                  <a:lnTo>
                    <a:pt x="1219667" y="125770"/>
                  </a:lnTo>
                  <a:lnTo>
                    <a:pt x="1258374" y="104650"/>
                  </a:lnTo>
                  <a:lnTo>
                    <a:pt x="1299382" y="87355"/>
                  </a:lnTo>
                  <a:lnTo>
                    <a:pt x="1342269" y="73995"/>
                  </a:lnTo>
                  <a:lnTo>
                    <a:pt x="1386613" y="64681"/>
                  </a:lnTo>
                  <a:lnTo>
                    <a:pt x="1431989" y="59521"/>
                  </a:lnTo>
                  <a:lnTo>
                    <a:pt x="1477975" y="58627"/>
                  </a:lnTo>
                  <a:lnTo>
                    <a:pt x="1524149" y="62106"/>
                  </a:lnTo>
                  <a:lnTo>
                    <a:pt x="1570086" y="70070"/>
                  </a:lnTo>
                  <a:lnTo>
                    <a:pt x="1615366" y="82627"/>
                  </a:lnTo>
                  <a:lnTo>
                    <a:pt x="1659563" y="99887"/>
                  </a:lnTo>
                  <a:lnTo>
                    <a:pt x="1710569" y="127049"/>
                  </a:lnTo>
                  <a:lnTo>
                    <a:pt x="1756337" y="160212"/>
                  </a:lnTo>
                  <a:lnTo>
                    <a:pt x="1782140" y="123320"/>
                  </a:lnTo>
                  <a:lnTo>
                    <a:pt x="1813218" y="90847"/>
                  </a:lnTo>
                  <a:lnTo>
                    <a:pt x="1848865" y="62993"/>
                  </a:lnTo>
                  <a:lnTo>
                    <a:pt x="1888373" y="39957"/>
                  </a:lnTo>
                  <a:lnTo>
                    <a:pt x="1931036" y="21941"/>
                  </a:lnTo>
                  <a:lnTo>
                    <a:pt x="1976147" y="9142"/>
                  </a:lnTo>
                  <a:lnTo>
                    <a:pt x="2022998" y="1762"/>
                  </a:lnTo>
                  <a:lnTo>
                    <a:pt x="2070882" y="0"/>
                  </a:lnTo>
                  <a:lnTo>
                    <a:pt x="2119092" y="4055"/>
                  </a:lnTo>
                  <a:lnTo>
                    <a:pt x="2166922" y="14128"/>
                  </a:lnTo>
                  <a:lnTo>
                    <a:pt x="2213664" y="30418"/>
                  </a:lnTo>
                  <a:lnTo>
                    <a:pt x="2278720" y="66327"/>
                  </a:lnTo>
                  <a:lnTo>
                    <a:pt x="2332536" y="113857"/>
                  </a:lnTo>
                  <a:lnTo>
                    <a:pt x="2368471" y="82520"/>
                  </a:lnTo>
                  <a:lnTo>
                    <a:pt x="2408098" y="56164"/>
                  </a:lnTo>
                  <a:lnTo>
                    <a:pt x="2450779" y="34835"/>
                  </a:lnTo>
                  <a:lnTo>
                    <a:pt x="2495877" y="18579"/>
                  </a:lnTo>
                  <a:lnTo>
                    <a:pt x="2542754" y="7440"/>
                  </a:lnTo>
                  <a:lnTo>
                    <a:pt x="2590775" y="1462"/>
                  </a:lnTo>
                  <a:lnTo>
                    <a:pt x="2639300" y="692"/>
                  </a:lnTo>
                  <a:lnTo>
                    <a:pt x="2687694" y="5173"/>
                  </a:lnTo>
                  <a:lnTo>
                    <a:pt x="2735318" y="14952"/>
                  </a:lnTo>
                  <a:lnTo>
                    <a:pt x="2781537" y="30073"/>
                  </a:lnTo>
                  <a:lnTo>
                    <a:pt x="2825712" y="50580"/>
                  </a:lnTo>
                  <a:lnTo>
                    <a:pt x="2867206" y="76519"/>
                  </a:lnTo>
                  <a:lnTo>
                    <a:pt x="2904832" y="107564"/>
                  </a:lnTo>
                  <a:lnTo>
                    <a:pt x="2936837" y="142425"/>
                  </a:lnTo>
                  <a:lnTo>
                    <a:pt x="2962843" y="180560"/>
                  </a:lnTo>
                  <a:lnTo>
                    <a:pt x="2982473" y="221425"/>
                  </a:lnTo>
                  <a:lnTo>
                    <a:pt x="2995349" y="264479"/>
                  </a:lnTo>
                  <a:lnTo>
                    <a:pt x="3044890" y="278822"/>
                  </a:lnTo>
                  <a:lnTo>
                    <a:pt x="3090928" y="297839"/>
                  </a:lnTo>
                  <a:lnTo>
                    <a:pt x="3133190" y="321124"/>
                  </a:lnTo>
                  <a:lnTo>
                    <a:pt x="3171402" y="348270"/>
                  </a:lnTo>
                  <a:lnTo>
                    <a:pt x="3205289" y="378870"/>
                  </a:lnTo>
                  <a:lnTo>
                    <a:pt x="3234578" y="412518"/>
                  </a:lnTo>
                  <a:lnTo>
                    <a:pt x="3258994" y="448806"/>
                  </a:lnTo>
                  <a:lnTo>
                    <a:pt x="3278265" y="487327"/>
                  </a:lnTo>
                  <a:lnTo>
                    <a:pt x="3292114" y="527676"/>
                  </a:lnTo>
                  <a:lnTo>
                    <a:pt x="3300270" y="569444"/>
                  </a:lnTo>
                  <a:lnTo>
                    <a:pt x="3302457" y="612225"/>
                  </a:lnTo>
                  <a:lnTo>
                    <a:pt x="3298402" y="655613"/>
                  </a:lnTo>
                  <a:lnTo>
                    <a:pt x="3287830" y="699200"/>
                  </a:lnTo>
                  <a:lnTo>
                    <a:pt x="3268653" y="745682"/>
                  </a:lnTo>
                  <a:lnTo>
                    <a:pt x="3299449" y="783490"/>
                  </a:lnTo>
                  <a:lnTo>
                    <a:pt x="3325100" y="822978"/>
                  </a:lnTo>
                  <a:lnTo>
                    <a:pt x="3345655" y="863831"/>
                  </a:lnTo>
                  <a:lnTo>
                    <a:pt x="3361163" y="905732"/>
                  </a:lnTo>
                  <a:lnTo>
                    <a:pt x="3371672" y="948364"/>
                  </a:lnTo>
                  <a:lnTo>
                    <a:pt x="3377231" y="991412"/>
                  </a:lnTo>
                  <a:lnTo>
                    <a:pt x="3377890" y="1034558"/>
                  </a:lnTo>
                  <a:lnTo>
                    <a:pt x="3373698" y="1077486"/>
                  </a:lnTo>
                  <a:lnTo>
                    <a:pt x="3364703" y="1119879"/>
                  </a:lnTo>
                  <a:lnTo>
                    <a:pt x="3350954" y="1161422"/>
                  </a:lnTo>
                  <a:lnTo>
                    <a:pt x="3332500" y="1201798"/>
                  </a:lnTo>
                  <a:lnTo>
                    <a:pt x="3309390" y="1240691"/>
                  </a:lnTo>
                  <a:lnTo>
                    <a:pt x="3281674" y="1277783"/>
                  </a:lnTo>
                  <a:lnTo>
                    <a:pt x="3249399" y="1312758"/>
                  </a:lnTo>
                  <a:lnTo>
                    <a:pt x="3212615" y="1345301"/>
                  </a:lnTo>
                  <a:lnTo>
                    <a:pt x="3171371" y="1375094"/>
                  </a:lnTo>
                  <a:lnTo>
                    <a:pt x="3126586" y="1401283"/>
                  </a:lnTo>
                  <a:lnTo>
                    <a:pt x="3079057" y="1423362"/>
                  </a:lnTo>
                  <a:lnTo>
                    <a:pt x="3029182" y="1441187"/>
                  </a:lnTo>
                  <a:lnTo>
                    <a:pt x="2977356" y="1454610"/>
                  </a:lnTo>
                  <a:lnTo>
                    <a:pt x="2923975" y="1463486"/>
                  </a:lnTo>
                  <a:lnTo>
                    <a:pt x="2920506" y="1508119"/>
                  </a:lnTo>
                  <a:lnTo>
                    <a:pt x="2911197" y="1551202"/>
                  </a:lnTo>
                  <a:lnTo>
                    <a:pt x="2896390" y="1592450"/>
                  </a:lnTo>
                  <a:lnTo>
                    <a:pt x="2876427" y="1631577"/>
                  </a:lnTo>
                  <a:lnTo>
                    <a:pt x="2851650" y="1668298"/>
                  </a:lnTo>
                  <a:lnTo>
                    <a:pt x="2822401" y="1702327"/>
                  </a:lnTo>
                  <a:lnTo>
                    <a:pt x="2789022" y="1733377"/>
                  </a:lnTo>
                  <a:lnTo>
                    <a:pt x="2751853" y="1761164"/>
                  </a:lnTo>
                  <a:lnTo>
                    <a:pt x="2711238" y="1785401"/>
                  </a:lnTo>
                  <a:lnTo>
                    <a:pt x="2667518" y="1805803"/>
                  </a:lnTo>
                  <a:lnTo>
                    <a:pt x="2621035" y="1822084"/>
                  </a:lnTo>
                  <a:lnTo>
                    <a:pt x="2572131" y="1833958"/>
                  </a:lnTo>
                  <a:lnTo>
                    <a:pt x="2521147" y="1841140"/>
                  </a:lnTo>
                  <a:lnTo>
                    <a:pt x="2468426" y="1843343"/>
                  </a:lnTo>
                  <a:lnTo>
                    <a:pt x="2418724" y="1840697"/>
                  </a:lnTo>
                  <a:lnTo>
                    <a:pt x="2369882" y="1833447"/>
                  </a:lnTo>
                  <a:lnTo>
                    <a:pt x="2322332" y="1821718"/>
                  </a:lnTo>
                  <a:lnTo>
                    <a:pt x="2276508" y="1805629"/>
                  </a:lnTo>
                  <a:lnTo>
                    <a:pt x="2232841" y="1785304"/>
                  </a:lnTo>
                  <a:lnTo>
                    <a:pt x="2215804" y="1826056"/>
                  </a:lnTo>
                  <a:lnTo>
                    <a:pt x="2194684" y="1864541"/>
                  </a:lnTo>
                  <a:lnTo>
                    <a:pt x="2169756" y="1900634"/>
                  </a:lnTo>
                  <a:lnTo>
                    <a:pt x="2141296" y="1934211"/>
                  </a:lnTo>
                  <a:lnTo>
                    <a:pt x="2109580" y="1965145"/>
                  </a:lnTo>
                  <a:lnTo>
                    <a:pt x="2074883" y="1993312"/>
                  </a:lnTo>
                  <a:lnTo>
                    <a:pt x="2037480" y="2018585"/>
                  </a:lnTo>
                  <a:lnTo>
                    <a:pt x="1997646" y="2040841"/>
                  </a:lnTo>
                  <a:lnTo>
                    <a:pt x="1955658" y="2059953"/>
                  </a:lnTo>
                  <a:lnTo>
                    <a:pt x="1911791" y="2075796"/>
                  </a:lnTo>
                  <a:lnTo>
                    <a:pt x="1866319" y="2088245"/>
                  </a:lnTo>
                  <a:lnTo>
                    <a:pt x="1819519" y="2097175"/>
                  </a:lnTo>
                  <a:lnTo>
                    <a:pt x="1771667" y="2102459"/>
                  </a:lnTo>
                  <a:lnTo>
                    <a:pt x="1723036" y="2103974"/>
                  </a:lnTo>
                  <a:lnTo>
                    <a:pt x="1673904" y="2101593"/>
                  </a:lnTo>
                  <a:lnTo>
                    <a:pt x="1624545" y="2095191"/>
                  </a:lnTo>
                  <a:lnTo>
                    <a:pt x="1575235" y="2084643"/>
                  </a:lnTo>
                  <a:lnTo>
                    <a:pt x="1526190" y="2069722"/>
                  </a:lnTo>
                  <a:lnTo>
                    <a:pt x="1479399" y="2050885"/>
                  </a:lnTo>
                  <a:lnTo>
                    <a:pt x="1435159" y="2028320"/>
                  </a:lnTo>
                  <a:lnTo>
                    <a:pt x="1393765" y="2002215"/>
                  </a:lnTo>
                  <a:lnTo>
                    <a:pt x="1355512" y="1972761"/>
                  </a:lnTo>
                  <a:lnTo>
                    <a:pt x="1320696" y="1940145"/>
                  </a:lnTo>
                  <a:lnTo>
                    <a:pt x="1289612" y="1904557"/>
                  </a:lnTo>
                  <a:lnTo>
                    <a:pt x="1246204" y="1924788"/>
                  </a:lnTo>
                  <a:lnTo>
                    <a:pt x="1201733" y="1941696"/>
                  </a:lnTo>
                  <a:lnTo>
                    <a:pt x="1156411" y="1955326"/>
                  </a:lnTo>
                  <a:lnTo>
                    <a:pt x="1110452" y="1965723"/>
                  </a:lnTo>
                  <a:lnTo>
                    <a:pt x="1064068" y="1972933"/>
                  </a:lnTo>
                  <a:lnTo>
                    <a:pt x="1017473" y="1976999"/>
                  </a:lnTo>
                  <a:lnTo>
                    <a:pt x="970879" y="1977968"/>
                  </a:lnTo>
                  <a:lnTo>
                    <a:pt x="924500" y="1975885"/>
                  </a:lnTo>
                  <a:lnTo>
                    <a:pt x="878549" y="1970793"/>
                  </a:lnTo>
                  <a:lnTo>
                    <a:pt x="833237" y="1962739"/>
                  </a:lnTo>
                  <a:lnTo>
                    <a:pt x="788780" y="1951768"/>
                  </a:lnTo>
                  <a:lnTo>
                    <a:pt x="745389" y="1937924"/>
                  </a:lnTo>
                  <a:lnTo>
                    <a:pt x="703277" y="1921252"/>
                  </a:lnTo>
                  <a:lnTo>
                    <a:pt x="662657" y="1901799"/>
                  </a:lnTo>
                  <a:lnTo>
                    <a:pt x="623743" y="1879608"/>
                  </a:lnTo>
                  <a:lnTo>
                    <a:pt x="586747" y="1854724"/>
                  </a:lnTo>
                  <a:lnTo>
                    <a:pt x="551883" y="1827194"/>
                  </a:lnTo>
                  <a:lnTo>
                    <a:pt x="519363" y="1797062"/>
                  </a:lnTo>
                  <a:lnTo>
                    <a:pt x="489400" y="1764372"/>
                  </a:lnTo>
                  <a:lnTo>
                    <a:pt x="462207" y="1729170"/>
                  </a:lnTo>
                  <a:lnTo>
                    <a:pt x="455857" y="1719899"/>
                  </a:lnTo>
                  <a:lnTo>
                    <a:pt x="405442" y="1721759"/>
                  </a:lnTo>
                  <a:lnTo>
                    <a:pt x="356486" y="1717484"/>
                  </a:lnTo>
                  <a:lnTo>
                    <a:pt x="309574" y="1707465"/>
                  </a:lnTo>
                  <a:lnTo>
                    <a:pt x="265288" y="1692092"/>
                  </a:lnTo>
                  <a:lnTo>
                    <a:pt x="224214" y="1671753"/>
                  </a:lnTo>
                  <a:lnTo>
                    <a:pt x="186935" y="1646840"/>
                  </a:lnTo>
                  <a:lnTo>
                    <a:pt x="154035" y="1617742"/>
                  </a:lnTo>
                  <a:lnTo>
                    <a:pt x="126098" y="1584848"/>
                  </a:lnTo>
                  <a:lnTo>
                    <a:pt x="103708" y="1548550"/>
                  </a:lnTo>
                  <a:lnTo>
                    <a:pt x="87449" y="1509236"/>
                  </a:lnTo>
                  <a:lnTo>
                    <a:pt x="77905" y="1467296"/>
                  </a:lnTo>
                  <a:lnTo>
                    <a:pt x="76159" y="1416940"/>
                  </a:lnTo>
                  <a:lnTo>
                    <a:pt x="84667" y="1367633"/>
                  </a:lnTo>
                  <a:lnTo>
                    <a:pt x="103014" y="1320453"/>
                  </a:lnTo>
                  <a:lnTo>
                    <a:pt x="130786" y="1276479"/>
                  </a:lnTo>
                  <a:lnTo>
                    <a:pt x="167567" y="1236791"/>
                  </a:lnTo>
                  <a:lnTo>
                    <a:pt x="126138" y="1212472"/>
                  </a:lnTo>
                  <a:lnTo>
                    <a:pt x="90230" y="1183978"/>
                  </a:lnTo>
                  <a:lnTo>
                    <a:pt x="60027" y="1151924"/>
                  </a:lnTo>
                  <a:lnTo>
                    <a:pt x="35717" y="1116922"/>
                  </a:lnTo>
                  <a:lnTo>
                    <a:pt x="17485" y="1079583"/>
                  </a:lnTo>
                  <a:lnTo>
                    <a:pt x="5517" y="1040522"/>
                  </a:lnTo>
                  <a:lnTo>
                    <a:pt x="0" y="1000349"/>
                  </a:lnTo>
                  <a:lnTo>
                    <a:pt x="1119" y="959679"/>
                  </a:lnTo>
                  <a:lnTo>
                    <a:pt x="9060" y="919123"/>
                  </a:lnTo>
                  <a:lnTo>
                    <a:pt x="24010" y="879294"/>
                  </a:lnTo>
                  <a:lnTo>
                    <a:pt x="46155" y="840805"/>
                  </a:lnTo>
                  <a:lnTo>
                    <a:pt x="76807" y="803373"/>
                  </a:lnTo>
                  <a:lnTo>
                    <a:pt x="113484" y="770875"/>
                  </a:lnTo>
                  <a:lnTo>
                    <a:pt x="155375" y="743761"/>
                  </a:lnTo>
                  <a:lnTo>
                    <a:pt x="201669" y="722479"/>
                  </a:lnTo>
                  <a:lnTo>
                    <a:pt x="251554" y="707476"/>
                  </a:lnTo>
                  <a:lnTo>
                    <a:pt x="304219" y="699200"/>
                  </a:lnTo>
                  <a:lnTo>
                    <a:pt x="307013" y="692596"/>
                  </a:lnTo>
                  <a:close/>
                </a:path>
                <a:path w="3378200" h="2104390">
                  <a:moveTo>
                    <a:pt x="368989" y="1267525"/>
                  </a:moveTo>
                  <a:lnTo>
                    <a:pt x="317391" y="1267579"/>
                  </a:lnTo>
                  <a:lnTo>
                    <a:pt x="266627" y="1261001"/>
                  </a:lnTo>
                  <a:lnTo>
                    <a:pt x="217577" y="1247969"/>
                  </a:lnTo>
                  <a:lnTo>
                    <a:pt x="171123" y="1228663"/>
                  </a:lnTo>
                </a:path>
                <a:path w="3378200" h="2104390">
                  <a:moveTo>
                    <a:pt x="543614" y="1692086"/>
                  </a:moveTo>
                  <a:lnTo>
                    <a:pt x="522526" y="1698537"/>
                  </a:lnTo>
                  <a:lnTo>
                    <a:pt x="501021" y="1703786"/>
                  </a:lnTo>
                  <a:lnTo>
                    <a:pt x="479159" y="1707820"/>
                  </a:lnTo>
                  <a:lnTo>
                    <a:pt x="457000" y="1710628"/>
                  </a:lnTo>
                </a:path>
                <a:path w="3378200" h="2104390">
                  <a:moveTo>
                    <a:pt x="1289485" y="1896048"/>
                  </a:moveTo>
                  <a:lnTo>
                    <a:pt x="1274489" y="1875812"/>
                  </a:lnTo>
                  <a:lnTo>
                    <a:pt x="1260767" y="1854932"/>
                  </a:lnTo>
                  <a:lnTo>
                    <a:pt x="1248355" y="1833433"/>
                  </a:lnTo>
                  <a:lnTo>
                    <a:pt x="1237288" y="1811339"/>
                  </a:lnTo>
                </a:path>
                <a:path w="3378200" h="2104390">
                  <a:moveTo>
                    <a:pt x="2254050" y="1684847"/>
                  </a:moveTo>
                  <a:lnTo>
                    <a:pt x="2250956" y="1708410"/>
                  </a:lnTo>
                  <a:lnTo>
                    <a:pt x="2246446" y="1731805"/>
                  </a:lnTo>
                  <a:lnTo>
                    <a:pt x="2240530" y="1754963"/>
                  </a:lnTo>
                  <a:lnTo>
                    <a:pt x="2233222" y="1777811"/>
                  </a:lnTo>
                </a:path>
                <a:path w="3378200" h="2104390">
                  <a:moveTo>
                    <a:pt x="2668070" y="1110553"/>
                  </a:moveTo>
                  <a:lnTo>
                    <a:pt x="2713271" y="1132003"/>
                  </a:lnTo>
                  <a:lnTo>
                    <a:pt x="2754751" y="1157333"/>
                  </a:lnTo>
                  <a:lnTo>
                    <a:pt x="2792255" y="1186196"/>
                  </a:lnTo>
                  <a:lnTo>
                    <a:pt x="2825528" y="1218243"/>
                  </a:lnTo>
                  <a:lnTo>
                    <a:pt x="2854315" y="1253127"/>
                  </a:lnTo>
                  <a:lnTo>
                    <a:pt x="2878364" y="1290498"/>
                  </a:lnTo>
                  <a:lnTo>
                    <a:pt x="2897418" y="1330009"/>
                  </a:lnTo>
                  <a:lnTo>
                    <a:pt x="2911223" y="1371312"/>
                  </a:lnTo>
                  <a:lnTo>
                    <a:pt x="2919525" y="1414057"/>
                  </a:lnTo>
                  <a:lnTo>
                    <a:pt x="2922070" y="1457898"/>
                  </a:lnTo>
                </a:path>
                <a:path w="3378200" h="2104390">
                  <a:moveTo>
                    <a:pt x="3267129" y="740602"/>
                  </a:moveTo>
                  <a:lnTo>
                    <a:pt x="3245626" y="777141"/>
                  </a:lnTo>
                  <a:lnTo>
                    <a:pt x="3219409" y="811262"/>
                  </a:lnTo>
                  <a:lnTo>
                    <a:pt x="3188762" y="842597"/>
                  </a:lnTo>
                  <a:lnTo>
                    <a:pt x="3153972" y="870777"/>
                  </a:lnTo>
                </a:path>
                <a:path w="3378200" h="2104390">
                  <a:moveTo>
                    <a:pt x="2995730" y="257240"/>
                  </a:moveTo>
                  <a:lnTo>
                    <a:pt x="2998538" y="272524"/>
                  </a:lnTo>
                  <a:lnTo>
                    <a:pt x="3000477" y="287879"/>
                  </a:lnTo>
                  <a:lnTo>
                    <a:pt x="3001534" y="303282"/>
                  </a:lnTo>
                  <a:lnTo>
                    <a:pt x="3001699" y="318708"/>
                  </a:lnTo>
                </a:path>
                <a:path w="3378200" h="2104390">
                  <a:moveTo>
                    <a:pt x="2273608" y="185485"/>
                  </a:moveTo>
                  <a:lnTo>
                    <a:pt x="2285550" y="164542"/>
                  </a:lnTo>
                  <a:lnTo>
                    <a:pt x="2299230" y="144432"/>
                  </a:lnTo>
                  <a:lnTo>
                    <a:pt x="2314577" y="125228"/>
                  </a:lnTo>
                  <a:lnTo>
                    <a:pt x="2331520" y="106999"/>
                  </a:lnTo>
                </a:path>
                <a:path w="3378200" h="2104390">
                  <a:moveTo>
                    <a:pt x="1731826" y="222823"/>
                  </a:moveTo>
                  <a:lnTo>
                    <a:pt x="1736944" y="205426"/>
                  </a:lnTo>
                  <a:lnTo>
                    <a:pt x="1743335" y="188327"/>
                  </a:lnTo>
                  <a:lnTo>
                    <a:pt x="1750989" y="171585"/>
                  </a:lnTo>
                  <a:lnTo>
                    <a:pt x="1759893" y="155259"/>
                  </a:lnTo>
                </a:path>
                <a:path w="3378200" h="2104390">
                  <a:moveTo>
                    <a:pt x="1095937" y="245810"/>
                  </a:moveTo>
                  <a:lnTo>
                    <a:pt x="1123044" y="260231"/>
                  </a:lnTo>
                  <a:lnTo>
                    <a:pt x="1149055" y="276020"/>
                  </a:lnTo>
                  <a:lnTo>
                    <a:pt x="1173875" y="293120"/>
                  </a:lnTo>
                  <a:lnTo>
                    <a:pt x="1197410" y="311469"/>
                  </a:lnTo>
                </a:path>
                <a:path w="3378200" h="2104390">
                  <a:moveTo>
                    <a:pt x="324793" y="761684"/>
                  </a:moveTo>
                  <a:lnTo>
                    <a:pt x="319177" y="744712"/>
                  </a:lnTo>
                  <a:lnTo>
                    <a:pt x="314347" y="727537"/>
                  </a:lnTo>
                  <a:lnTo>
                    <a:pt x="310327" y="710196"/>
                  </a:lnTo>
                  <a:lnTo>
                    <a:pt x="307140" y="692723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152635" y="1513078"/>
            <a:ext cx="22948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Georgia"/>
                <a:cs typeface="Georgia"/>
              </a:rPr>
              <a:t>How </a:t>
            </a:r>
            <a:r>
              <a:rPr dirty="0" sz="1800" spc="-25" b="1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dirty="0" sz="1800" spc="-50" b="1">
                <a:solidFill>
                  <a:srgbClr val="FFFFFF"/>
                </a:solidFill>
                <a:latin typeface="Georgia"/>
                <a:cs typeface="Georgia"/>
              </a:rPr>
              <a:t>recommend  learning </a:t>
            </a:r>
            <a:r>
              <a:rPr dirty="0" sz="1800" spc="-35" b="1">
                <a:solidFill>
                  <a:srgbClr val="FFFFFF"/>
                </a:solidFill>
                <a:latin typeface="Georgia"/>
                <a:cs typeface="Georgia"/>
              </a:rPr>
              <a:t>resources  </a:t>
            </a:r>
            <a:r>
              <a:rPr dirty="0" sz="1800" spc="-30" b="1">
                <a:solidFill>
                  <a:srgbClr val="FFFFFF"/>
                </a:solidFill>
                <a:latin typeface="Georgia"/>
                <a:cs typeface="Georgia"/>
              </a:rPr>
              <a:t>based </a:t>
            </a:r>
            <a:r>
              <a:rPr dirty="0" sz="1800" spc="-50" b="1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dirty="0" sz="1800" spc="-30" b="1">
                <a:solidFill>
                  <a:srgbClr val="FFFFFF"/>
                </a:solidFill>
                <a:latin typeface="Georgia"/>
                <a:cs typeface="Georgia"/>
              </a:rPr>
              <a:t>student  </a:t>
            </a:r>
            <a:r>
              <a:rPr dirty="0" sz="1800" spc="-45" b="1">
                <a:solidFill>
                  <a:srgbClr val="FFFFFF"/>
                </a:solidFill>
                <a:latin typeface="Georgia"/>
                <a:cs typeface="Georgia"/>
              </a:rPr>
              <a:t>performance?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3263" y="4414266"/>
            <a:ext cx="18141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1800" spc="-40" b="1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dirty="0" sz="1800" spc="-50" b="1">
                <a:solidFill>
                  <a:srgbClr val="FFFFFF"/>
                </a:solidFill>
                <a:latin typeface="Georgia"/>
                <a:cs typeface="Georgia"/>
              </a:rPr>
              <a:t>important  </a:t>
            </a:r>
            <a:r>
              <a:rPr dirty="0" sz="1800" spc="-35" b="1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dirty="0" sz="1800" spc="-75" b="1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dirty="0" sz="1800" spc="-30" b="1">
                <a:solidFill>
                  <a:srgbClr val="FFFFFF"/>
                </a:solidFill>
                <a:latin typeface="Georgia"/>
                <a:cs typeface="Georgia"/>
              </a:rPr>
              <a:t>student </a:t>
            </a:r>
            <a:r>
              <a:rPr dirty="0" sz="1800" spc="-25" b="1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dirty="0" sz="1800" spc="-5" b="1">
                <a:solidFill>
                  <a:srgbClr val="FFFFFF"/>
                </a:solidFill>
                <a:latin typeface="Georgia"/>
                <a:cs typeface="Georgia"/>
              </a:rPr>
              <a:t>identify </a:t>
            </a:r>
            <a:r>
              <a:rPr dirty="0" sz="1800" spc="-45" b="1">
                <a:solidFill>
                  <a:srgbClr val="FFFFFF"/>
                </a:solidFill>
                <a:latin typeface="Georgia"/>
                <a:cs typeface="Georgia"/>
              </a:rPr>
              <a:t>their  </a:t>
            </a:r>
            <a:r>
              <a:rPr dirty="0" sz="1800" spc="-20" b="1">
                <a:solidFill>
                  <a:srgbClr val="FFFFFF"/>
                </a:solidFill>
                <a:latin typeface="Georgia"/>
                <a:cs typeface="Georgia"/>
              </a:rPr>
              <a:t>weaknesses?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564395" y="4013377"/>
            <a:ext cx="3187065" cy="2021205"/>
            <a:chOff x="8564395" y="4013377"/>
            <a:chExt cx="3187065" cy="2021205"/>
          </a:xfrm>
        </p:grpSpPr>
        <p:sp>
          <p:nvSpPr>
            <p:cNvPr id="20" name="object 20"/>
            <p:cNvSpPr/>
            <p:nvPr/>
          </p:nvSpPr>
          <p:spPr>
            <a:xfrm>
              <a:off x="8577095" y="4026077"/>
              <a:ext cx="3161665" cy="1995805"/>
            </a:xfrm>
            <a:custGeom>
              <a:avLst/>
              <a:gdLst/>
              <a:ahLst/>
              <a:cxnLst/>
              <a:rect l="l" t="t" r="r" b="b"/>
              <a:pathLst>
                <a:path w="3161665" h="1995804">
                  <a:moveTo>
                    <a:pt x="1924535" y="0"/>
                  </a:moveTo>
                  <a:lnTo>
                    <a:pt x="1875546" y="3917"/>
                  </a:lnTo>
                  <a:lnTo>
                    <a:pt x="1828046" y="14189"/>
                  </a:lnTo>
                  <a:lnTo>
                    <a:pt x="1782915" y="30560"/>
                  </a:lnTo>
                  <a:lnTo>
                    <a:pt x="1741036" y="52777"/>
                  </a:lnTo>
                  <a:lnTo>
                    <a:pt x="1703292" y="80587"/>
                  </a:lnTo>
                  <a:lnTo>
                    <a:pt x="1670564" y="113735"/>
                  </a:lnTo>
                  <a:lnTo>
                    <a:pt x="1643737" y="151968"/>
                  </a:lnTo>
                  <a:lnTo>
                    <a:pt x="1622889" y="135573"/>
                  </a:lnTo>
                  <a:lnTo>
                    <a:pt x="1577478" y="106926"/>
                  </a:lnTo>
                  <a:lnTo>
                    <a:pt x="1508454" y="77369"/>
                  </a:lnTo>
                  <a:lnTo>
                    <a:pt x="1462715" y="65088"/>
                  </a:lnTo>
                  <a:lnTo>
                    <a:pt x="1416336" y="57844"/>
                  </a:lnTo>
                  <a:lnTo>
                    <a:pt x="1369811" y="55507"/>
                  </a:lnTo>
                  <a:lnTo>
                    <a:pt x="1323634" y="57946"/>
                  </a:lnTo>
                  <a:lnTo>
                    <a:pt x="1278299" y="65031"/>
                  </a:lnTo>
                  <a:lnTo>
                    <a:pt x="1234299" y="76632"/>
                  </a:lnTo>
                  <a:lnTo>
                    <a:pt x="1192129" y="92617"/>
                  </a:lnTo>
                  <a:lnTo>
                    <a:pt x="1152282" y="112857"/>
                  </a:lnTo>
                  <a:lnTo>
                    <a:pt x="1115253" y="137221"/>
                  </a:lnTo>
                  <a:lnTo>
                    <a:pt x="1081535" y="165580"/>
                  </a:lnTo>
                  <a:lnTo>
                    <a:pt x="1051623" y="197801"/>
                  </a:lnTo>
                  <a:lnTo>
                    <a:pt x="1026009" y="233756"/>
                  </a:lnTo>
                  <a:lnTo>
                    <a:pt x="977079" y="212126"/>
                  </a:lnTo>
                  <a:lnTo>
                    <a:pt x="925994" y="195421"/>
                  </a:lnTo>
                  <a:lnTo>
                    <a:pt x="873244" y="183718"/>
                  </a:lnTo>
                  <a:lnTo>
                    <a:pt x="819319" y="177095"/>
                  </a:lnTo>
                  <a:lnTo>
                    <a:pt x="764709" y="175630"/>
                  </a:lnTo>
                  <a:lnTo>
                    <a:pt x="709906" y="179400"/>
                  </a:lnTo>
                  <a:lnTo>
                    <a:pt x="660240" y="187402"/>
                  </a:lnTo>
                  <a:lnTo>
                    <a:pt x="612683" y="199439"/>
                  </a:lnTo>
                  <a:lnTo>
                    <a:pt x="567447" y="215270"/>
                  </a:lnTo>
                  <a:lnTo>
                    <a:pt x="524746" y="234655"/>
                  </a:lnTo>
                  <a:lnTo>
                    <a:pt x="484791" y="257353"/>
                  </a:lnTo>
                  <a:lnTo>
                    <a:pt x="447795" y="283125"/>
                  </a:lnTo>
                  <a:lnTo>
                    <a:pt x="413971" y="311730"/>
                  </a:lnTo>
                  <a:lnTo>
                    <a:pt x="383532" y="342928"/>
                  </a:lnTo>
                  <a:lnTo>
                    <a:pt x="356689" y="376479"/>
                  </a:lnTo>
                  <a:lnTo>
                    <a:pt x="333657" y="412143"/>
                  </a:lnTo>
                  <a:lnTo>
                    <a:pt x="314647" y="449680"/>
                  </a:lnTo>
                  <a:lnTo>
                    <a:pt x="299872" y="488849"/>
                  </a:lnTo>
                  <a:lnTo>
                    <a:pt x="289545" y="529411"/>
                  </a:lnTo>
                  <a:lnTo>
                    <a:pt x="283879" y="571124"/>
                  </a:lnTo>
                  <a:lnTo>
                    <a:pt x="283085" y="613750"/>
                  </a:lnTo>
                  <a:lnTo>
                    <a:pt x="287377" y="657047"/>
                  </a:lnTo>
                  <a:lnTo>
                    <a:pt x="284710" y="663270"/>
                  </a:lnTo>
                  <a:lnTo>
                    <a:pt x="235402" y="671115"/>
                  </a:lnTo>
                  <a:lnTo>
                    <a:pt x="188698" y="685349"/>
                  </a:lnTo>
                  <a:lnTo>
                    <a:pt x="145359" y="705545"/>
                  </a:lnTo>
                  <a:lnTo>
                    <a:pt x="106148" y="731276"/>
                  </a:lnTo>
                  <a:lnTo>
                    <a:pt x="71826" y="762115"/>
                  </a:lnTo>
                  <a:lnTo>
                    <a:pt x="43156" y="797636"/>
                  </a:lnTo>
                  <a:lnTo>
                    <a:pt x="20710" y="837870"/>
                  </a:lnTo>
                  <a:lnTo>
                    <a:pt x="6403" y="879572"/>
                  </a:lnTo>
                  <a:lnTo>
                    <a:pt x="0" y="921969"/>
                  </a:lnTo>
                  <a:lnTo>
                    <a:pt x="1264" y="964288"/>
                  </a:lnTo>
                  <a:lnTo>
                    <a:pt x="9961" y="1005757"/>
                  </a:lnTo>
                  <a:lnTo>
                    <a:pt x="25855" y="1045603"/>
                  </a:lnTo>
                  <a:lnTo>
                    <a:pt x="48711" y="1083053"/>
                  </a:lnTo>
                  <a:lnTo>
                    <a:pt x="78293" y="1117334"/>
                  </a:lnTo>
                  <a:lnTo>
                    <a:pt x="114366" y="1147675"/>
                  </a:lnTo>
                  <a:lnTo>
                    <a:pt x="156694" y="1173302"/>
                  </a:lnTo>
                  <a:lnTo>
                    <a:pt x="122349" y="1210895"/>
                  </a:lnTo>
                  <a:lnTo>
                    <a:pt x="96392" y="1252578"/>
                  </a:lnTo>
                  <a:lnTo>
                    <a:pt x="79226" y="1297322"/>
                  </a:lnTo>
                  <a:lnTo>
                    <a:pt x="71252" y="1344095"/>
                  </a:lnTo>
                  <a:lnTo>
                    <a:pt x="72874" y="1391869"/>
                  </a:lnTo>
                  <a:lnTo>
                    <a:pt x="83058" y="1435467"/>
                  </a:lnTo>
                  <a:lnTo>
                    <a:pt x="100782" y="1476018"/>
                  </a:lnTo>
                  <a:lnTo>
                    <a:pt x="125317" y="1513026"/>
                  </a:lnTo>
                  <a:lnTo>
                    <a:pt x="155934" y="1545999"/>
                  </a:lnTo>
                  <a:lnTo>
                    <a:pt x="191905" y="1574442"/>
                  </a:lnTo>
                  <a:lnTo>
                    <a:pt x="232501" y="1597862"/>
                  </a:lnTo>
                  <a:lnTo>
                    <a:pt x="276993" y="1615764"/>
                  </a:lnTo>
                  <a:lnTo>
                    <a:pt x="324655" y="1627656"/>
                  </a:lnTo>
                  <a:lnTo>
                    <a:pt x="374756" y="1633042"/>
                  </a:lnTo>
                  <a:lnTo>
                    <a:pt x="426569" y="1631429"/>
                  </a:lnTo>
                  <a:lnTo>
                    <a:pt x="432538" y="1640192"/>
                  </a:lnTo>
                  <a:lnTo>
                    <a:pt x="460971" y="1677147"/>
                  </a:lnTo>
                  <a:lnTo>
                    <a:pt x="492578" y="1711156"/>
                  </a:lnTo>
                  <a:lnTo>
                    <a:pt x="527086" y="1742160"/>
                  </a:lnTo>
                  <a:lnTo>
                    <a:pt x="564222" y="1770100"/>
                  </a:lnTo>
                  <a:lnTo>
                    <a:pt x="603712" y="1794918"/>
                  </a:lnTo>
                  <a:lnTo>
                    <a:pt x="645282" y="1816554"/>
                  </a:lnTo>
                  <a:lnTo>
                    <a:pt x="688659" y="1834949"/>
                  </a:lnTo>
                  <a:lnTo>
                    <a:pt x="733569" y="1850046"/>
                  </a:lnTo>
                  <a:lnTo>
                    <a:pt x="779740" y="1861785"/>
                  </a:lnTo>
                  <a:lnTo>
                    <a:pt x="826897" y="1870107"/>
                  </a:lnTo>
                  <a:lnTo>
                    <a:pt x="874768" y="1874954"/>
                  </a:lnTo>
                  <a:lnTo>
                    <a:pt x="923078" y="1876267"/>
                  </a:lnTo>
                  <a:lnTo>
                    <a:pt x="971554" y="1873987"/>
                  </a:lnTo>
                  <a:lnTo>
                    <a:pt x="1019923" y="1868056"/>
                  </a:lnTo>
                  <a:lnTo>
                    <a:pt x="1067911" y="1858414"/>
                  </a:lnTo>
                  <a:lnTo>
                    <a:pt x="1115245" y="1845003"/>
                  </a:lnTo>
                  <a:lnTo>
                    <a:pt x="1161652" y="1827764"/>
                  </a:lnTo>
                  <a:lnTo>
                    <a:pt x="1206857" y="1806638"/>
                  </a:lnTo>
                  <a:lnTo>
                    <a:pt x="1241114" y="1845736"/>
                  </a:lnTo>
                  <a:lnTo>
                    <a:pt x="1280089" y="1880962"/>
                  </a:lnTo>
                  <a:lnTo>
                    <a:pt x="1323332" y="1912029"/>
                  </a:lnTo>
                  <a:lnTo>
                    <a:pt x="1370395" y="1938651"/>
                  </a:lnTo>
                  <a:lnTo>
                    <a:pt x="1420831" y="1960542"/>
                  </a:lnTo>
                  <a:lnTo>
                    <a:pt x="1474192" y="1977415"/>
                  </a:lnTo>
                  <a:lnTo>
                    <a:pt x="1523224" y="1987921"/>
                  </a:lnTo>
                  <a:lnTo>
                    <a:pt x="1572291" y="1993994"/>
                  </a:lnTo>
                  <a:lnTo>
                    <a:pt x="1621085" y="1995777"/>
                  </a:lnTo>
                  <a:lnTo>
                    <a:pt x="1669296" y="1993411"/>
                  </a:lnTo>
                  <a:lnTo>
                    <a:pt x="1716613" y="1987040"/>
                  </a:lnTo>
                  <a:lnTo>
                    <a:pt x="1762728" y="1976807"/>
                  </a:lnTo>
                  <a:lnTo>
                    <a:pt x="1807331" y="1962855"/>
                  </a:lnTo>
                  <a:lnTo>
                    <a:pt x="1850112" y="1945325"/>
                  </a:lnTo>
                  <a:lnTo>
                    <a:pt x="1890762" y="1924362"/>
                  </a:lnTo>
                  <a:lnTo>
                    <a:pt x="1928971" y="1900107"/>
                  </a:lnTo>
                  <a:lnTo>
                    <a:pt x="1964430" y="1872704"/>
                  </a:lnTo>
                  <a:lnTo>
                    <a:pt x="1996829" y="1842295"/>
                  </a:lnTo>
                  <a:lnTo>
                    <a:pt x="2025858" y="1809022"/>
                  </a:lnTo>
                  <a:lnTo>
                    <a:pt x="2051208" y="1773030"/>
                  </a:lnTo>
                  <a:lnTo>
                    <a:pt x="2072570" y="1734460"/>
                  </a:lnTo>
                  <a:lnTo>
                    <a:pt x="2089634" y="1693456"/>
                  </a:lnTo>
                  <a:lnTo>
                    <a:pt x="2130485" y="1712766"/>
                  </a:lnTo>
                  <a:lnTo>
                    <a:pt x="2173366" y="1728034"/>
                  </a:lnTo>
                  <a:lnTo>
                    <a:pt x="2217869" y="1739157"/>
                  </a:lnTo>
                  <a:lnTo>
                    <a:pt x="2263585" y="1746033"/>
                  </a:lnTo>
                  <a:lnTo>
                    <a:pt x="2310106" y="1748561"/>
                  </a:lnTo>
                  <a:lnTo>
                    <a:pt x="2363178" y="1746097"/>
                  </a:lnTo>
                  <a:lnTo>
                    <a:pt x="2414336" y="1738185"/>
                  </a:lnTo>
                  <a:lnTo>
                    <a:pt x="2463179" y="1725163"/>
                  </a:lnTo>
                  <a:lnTo>
                    <a:pt x="2509308" y="1707369"/>
                  </a:lnTo>
                  <a:lnTo>
                    <a:pt x="2552321" y="1685140"/>
                  </a:lnTo>
                  <a:lnTo>
                    <a:pt x="2591821" y="1658815"/>
                  </a:lnTo>
                  <a:lnTo>
                    <a:pt x="2627406" y="1628730"/>
                  </a:lnTo>
                  <a:lnTo>
                    <a:pt x="2658676" y="1595223"/>
                  </a:lnTo>
                  <a:lnTo>
                    <a:pt x="2685232" y="1558633"/>
                  </a:lnTo>
                  <a:lnTo>
                    <a:pt x="2706675" y="1519296"/>
                  </a:lnTo>
                  <a:lnTo>
                    <a:pt x="2722603" y="1477551"/>
                  </a:lnTo>
                  <a:lnTo>
                    <a:pt x="2732617" y="1433735"/>
                  </a:lnTo>
                  <a:lnTo>
                    <a:pt x="2736318" y="1388186"/>
                  </a:lnTo>
                  <a:lnTo>
                    <a:pt x="2786305" y="1379798"/>
                  </a:lnTo>
                  <a:lnTo>
                    <a:pt x="2834829" y="1367075"/>
                  </a:lnTo>
                  <a:lnTo>
                    <a:pt x="2881524" y="1350165"/>
                  </a:lnTo>
                  <a:lnTo>
                    <a:pt x="2926025" y="1329213"/>
                  </a:lnTo>
                  <a:lnTo>
                    <a:pt x="2967966" y="1304366"/>
                  </a:lnTo>
                  <a:lnTo>
                    <a:pt x="3008969" y="1274123"/>
                  </a:lnTo>
                  <a:lnTo>
                    <a:pt x="3045225" y="1240938"/>
                  </a:lnTo>
                  <a:lnTo>
                    <a:pt x="3076679" y="1205175"/>
                  </a:lnTo>
                  <a:lnTo>
                    <a:pt x="3103273" y="1167198"/>
                  </a:lnTo>
                  <a:lnTo>
                    <a:pt x="3124952" y="1127370"/>
                  </a:lnTo>
                  <a:lnTo>
                    <a:pt x="3141659" y="1086056"/>
                  </a:lnTo>
                  <a:lnTo>
                    <a:pt x="3153338" y="1043619"/>
                  </a:lnTo>
                  <a:lnTo>
                    <a:pt x="3159934" y="1000422"/>
                  </a:lnTo>
                  <a:lnTo>
                    <a:pt x="3161389" y="956830"/>
                  </a:lnTo>
                  <a:lnTo>
                    <a:pt x="3157647" y="913206"/>
                  </a:lnTo>
                  <a:lnTo>
                    <a:pt x="3148653" y="869914"/>
                  </a:lnTo>
                  <a:lnTo>
                    <a:pt x="3134350" y="827317"/>
                  </a:lnTo>
                  <a:lnTo>
                    <a:pt x="3114682" y="785780"/>
                  </a:lnTo>
                  <a:lnTo>
                    <a:pt x="3089592" y="745666"/>
                  </a:lnTo>
                  <a:lnTo>
                    <a:pt x="3059025" y="707339"/>
                  </a:lnTo>
                  <a:lnTo>
                    <a:pt x="3064142" y="696506"/>
                  </a:lnTo>
                  <a:lnTo>
                    <a:pt x="3087286" y="618497"/>
                  </a:lnTo>
                  <a:lnTo>
                    <a:pt x="3090628" y="573978"/>
                  </a:lnTo>
                  <a:lnTo>
                    <a:pt x="3087155" y="530204"/>
                  </a:lnTo>
                  <a:lnTo>
                    <a:pt x="3077195" y="487666"/>
                  </a:lnTo>
                  <a:lnTo>
                    <a:pt x="3061074" y="446858"/>
                  </a:lnTo>
                  <a:lnTo>
                    <a:pt x="3039118" y="408270"/>
                  </a:lnTo>
                  <a:lnTo>
                    <a:pt x="3011653" y="372393"/>
                  </a:lnTo>
                  <a:lnTo>
                    <a:pt x="2979005" y="339721"/>
                  </a:lnTo>
                  <a:lnTo>
                    <a:pt x="2941502" y="310744"/>
                  </a:lnTo>
                  <a:lnTo>
                    <a:pt x="2899469" y="285953"/>
                  </a:lnTo>
                  <a:lnTo>
                    <a:pt x="2853233" y="265842"/>
                  </a:lnTo>
                  <a:lnTo>
                    <a:pt x="2803120" y="250901"/>
                  </a:lnTo>
                  <a:lnTo>
                    <a:pt x="2787086" y="200162"/>
                  </a:lnTo>
                  <a:lnTo>
                    <a:pt x="2761337" y="152841"/>
                  </a:lnTo>
                  <a:lnTo>
                    <a:pt x="2726539" y="109972"/>
                  </a:lnTo>
                  <a:lnTo>
                    <a:pt x="2683359" y="72593"/>
                  </a:lnTo>
                  <a:lnTo>
                    <a:pt x="2644506" y="48003"/>
                  </a:lnTo>
                  <a:lnTo>
                    <a:pt x="2603149" y="28563"/>
                  </a:lnTo>
                  <a:lnTo>
                    <a:pt x="2559883" y="14228"/>
                  </a:lnTo>
                  <a:lnTo>
                    <a:pt x="2515305" y="4958"/>
                  </a:lnTo>
                  <a:lnTo>
                    <a:pt x="2470011" y="710"/>
                  </a:lnTo>
                  <a:lnTo>
                    <a:pt x="2424596" y="1441"/>
                  </a:lnTo>
                  <a:lnTo>
                    <a:pt x="2379658" y="7109"/>
                  </a:lnTo>
                  <a:lnTo>
                    <a:pt x="2335793" y="17672"/>
                  </a:lnTo>
                  <a:lnTo>
                    <a:pt x="2293596" y="33088"/>
                  </a:lnTo>
                  <a:lnTo>
                    <a:pt x="2253664" y="53314"/>
                  </a:lnTo>
                  <a:lnTo>
                    <a:pt x="2216593" y="78307"/>
                  </a:lnTo>
                  <a:lnTo>
                    <a:pt x="2182979" y="108026"/>
                  </a:lnTo>
                  <a:lnTo>
                    <a:pt x="2159236" y="84197"/>
                  </a:lnTo>
                  <a:lnTo>
                    <a:pt x="2103272" y="44446"/>
                  </a:lnTo>
                  <a:lnTo>
                    <a:pt x="2023444" y="12240"/>
                  </a:lnTo>
                  <a:lnTo>
                    <a:pt x="1974128" y="2689"/>
                  </a:lnTo>
                  <a:lnTo>
                    <a:pt x="19245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577095" y="4026077"/>
              <a:ext cx="3161665" cy="1995805"/>
            </a:xfrm>
            <a:custGeom>
              <a:avLst/>
              <a:gdLst/>
              <a:ahLst/>
              <a:cxnLst/>
              <a:rect l="l" t="t" r="r" b="b"/>
              <a:pathLst>
                <a:path w="3161665" h="1995804">
                  <a:moveTo>
                    <a:pt x="287377" y="657047"/>
                  </a:moveTo>
                  <a:lnTo>
                    <a:pt x="283085" y="613750"/>
                  </a:lnTo>
                  <a:lnTo>
                    <a:pt x="283879" y="571124"/>
                  </a:lnTo>
                  <a:lnTo>
                    <a:pt x="289545" y="529411"/>
                  </a:lnTo>
                  <a:lnTo>
                    <a:pt x="299872" y="488849"/>
                  </a:lnTo>
                  <a:lnTo>
                    <a:pt x="314647" y="449680"/>
                  </a:lnTo>
                  <a:lnTo>
                    <a:pt x="333657" y="412143"/>
                  </a:lnTo>
                  <a:lnTo>
                    <a:pt x="356689" y="376479"/>
                  </a:lnTo>
                  <a:lnTo>
                    <a:pt x="383532" y="342928"/>
                  </a:lnTo>
                  <a:lnTo>
                    <a:pt x="413971" y="311730"/>
                  </a:lnTo>
                  <a:lnTo>
                    <a:pt x="447795" y="283125"/>
                  </a:lnTo>
                  <a:lnTo>
                    <a:pt x="484791" y="257353"/>
                  </a:lnTo>
                  <a:lnTo>
                    <a:pt x="524746" y="234655"/>
                  </a:lnTo>
                  <a:lnTo>
                    <a:pt x="567447" y="215270"/>
                  </a:lnTo>
                  <a:lnTo>
                    <a:pt x="612683" y="199439"/>
                  </a:lnTo>
                  <a:lnTo>
                    <a:pt x="660240" y="187402"/>
                  </a:lnTo>
                  <a:lnTo>
                    <a:pt x="709906" y="179400"/>
                  </a:lnTo>
                  <a:lnTo>
                    <a:pt x="764709" y="175630"/>
                  </a:lnTo>
                  <a:lnTo>
                    <a:pt x="819319" y="177095"/>
                  </a:lnTo>
                  <a:lnTo>
                    <a:pt x="873244" y="183718"/>
                  </a:lnTo>
                  <a:lnTo>
                    <a:pt x="925994" y="195421"/>
                  </a:lnTo>
                  <a:lnTo>
                    <a:pt x="977079" y="212126"/>
                  </a:lnTo>
                  <a:lnTo>
                    <a:pt x="1026009" y="233756"/>
                  </a:lnTo>
                  <a:lnTo>
                    <a:pt x="1051623" y="197801"/>
                  </a:lnTo>
                  <a:lnTo>
                    <a:pt x="1081535" y="165580"/>
                  </a:lnTo>
                  <a:lnTo>
                    <a:pt x="1115253" y="137221"/>
                  </a:lnTo>
                  <a:lnTo>
                    <a:pt x="1152282" y="112857"/>
                  </a:lnTo>
                  <a:lnTo>
                    <a:pt x="1192129" y="92617"/>
                  </a:lnTo>
                  <a:lnTo>
                    <a:pt x="1234299" y="76632"/>
                  </a:lnTo>
                  <a:lnTo>
                    <a:pt x="1278299" y="65031"/>
                  </a:lnTo>
                  <a:lnTo>
                    <a:pt x="1323634" y="57946"/>
                  </a:lnTo>
                  <a:lnTo>
                    <a:pt x="1369811" y="55507"/>
                  </a:lnTo>
                  <a:lnTo>
                    <a:pt x="1416336" y="57844"/>
                  </a:lnTo>
                  <a:lnTo>
                    <a:pt x="1462715" y="65088"/>
                  </a:lnTo>
                  <a:lnTo>
                    <a:pt x="1508454" y="77369"/>
                  </a:lnTo>
                  <a:lnTo>
                    <a:pt x="1553059" y="94818"/>
                  </a:lnTo>
                  <a:lnTo>
                    <a:pt x="1600779" y="120535"/>
                  </a:lnTo>
                  <a:lnTo>
                    <a:pt x="1643737" y="151968"/>
                  </a:lnTo>
                  <a:lnTo>
                    <a:pt x="1670564" y="113735"/>
                  </a:lnTo>
                  <a:lnTo>
                    <a:pt x="1703292" y="80587"/>
                  </a:lnTo>
                  <a:lnTo>
                    <a:pt x="1741036" y="52777"/>
                  </a:lnTo>
                  <a:lnTo>
                    <a:pt x="1782915" y="30560"/>
                  </a:lnTo>
                  <a:lnTo>
                    <a:pt x="1828046" y="14189"/>
                  </a:lnTo>
                  <a:lnTo>
                    <a:pt x="1875546" y="3917"/>
                  </a:lnTo>
                  <a:lnTo>
                    <a:pt x="1924535" y="0"/>
                  </a:lnTo>
                  <a:lnTo>
                    <a:pt x="1974128" y="2689"/>
                  </a:lnTo>
                  <a:lnTo>
                    <a:pt x="2023444" y="12240"/>
                  </a:lnTo>
                  <a:lnTo>
                    <a:pt x="2071600" y="28905"/>
                  </a:lnTo>
                  <a:lnTo>
                    <a:pt x="2132576" y="62941"/>
                  </a:lnTo>
                  <a:lnTo>
                    <a:pt x="2182979" y="108026"/>
                  </a:lnTo>
                  <a:lnTo>
                    <a:pt x="2216593" y="78307"/>
                  </a:lnTo>
                  <a:lnTo>
                    <a:pt x="2253664" y="53314"/>
                  </a:lnTo>
                  <a:lnTo>
                    <a:pt x="2293596" y="33088"/>
                  </a:lnTo>
                  <a:lnTo>
                    <a:pt x="2335793" y="17672"/>
                  </a:lnTo>
                  <a:lnTo>
                    <a:pt x="2379658" y="7109"/>
                  </a:lnTo>
                  <a:lnTo>
                    <a:pt x="2424596" y="1441"/>
                  </a:lnTo>
                  <a:lnTo>
                    <a:pt x="2470011" y="710"/>
                  </a:lnTo>
                  <a:lnTo>
                    <a:pt x="2515305" y="4958"/>
                  </a:lnTo>
                  <a:lnTo>
                    <a:pt x="2559883" y="14228"/>
                  </a:lnTo>
                  <a:lnTo>
                    <a:pt x="2603149" y="28563"/>
                  </a:lnTo>
                  <a:lnTo>
                    <a:pt x="2644506" y="48003"/>
                  </a:lnTo>
                  <a:lnTo>
                    <a:pt x="2683359" y="72593"/>
                  </a:lnTo>
                  <a:lnTo>
                    <a:pt x="2726539" y="109972"/>
                  </a:lnTo>
                  <a:lnTo>
                    <a:pt x="2761337" y="152841"/>
                  </a:lnTo>
                  <a:lnTo>
                    <a:pt x="2787086" y="200162"/>
                  </a:lnTo>
                  <a:lnTo>
                    <a:pt x="2803120" y="250901"/>
                  </a:lnTo>
                  <a:lnTo>
                    <a:pt x="2853233" y="265842"/>
                  </a:lnTo>
                  <a:lnTo>
                    <a:pt x="2899469" y="285953"/>
                  </a:lnTo>
                  <a:lnTo>
                    <a:pt x="2941502" y="310744"/>
                  </a:lnTo>
                  <a:lnTo>
                    <a:pt x="2979005" y="339721"/>
                  </a:lnTo>
                  <a:lnTo>
                    <a:pt x="3011653" y="372393"/>
                  </a:lnTo>
                  <a:lnTo>
                    <a:pt x="3039118" y="408270"/>
                  </a:lnTo>
                  <a:lnTo>
                    <a:pt x="3061074" y="446858"/>
                  </a:lnTo>
                  <a:lnTo>
                    <a:pt x="3077195" y="487666"/>
                  </a:lnTo>
                  <a:lnTo>
                    <a:pt x="3087155" y="530204"/>
                  </a:lnTo>
                  <a:lnTo>
                    <a:pt x="3090628" y="573978"/>
                  </a:lnTo>
                  <a:lnTo>
                    <a:pt x="3087286" y="618497"/>
                  </a:lnTo>
                  <a:lnTo>
                    <a:pt x="3076805" y="663270"/>
                  </a:lnTo>
                  <a:lnTo>
                    <a:pt x="3059025" y="707339"/>
                  </a:lnTo>
                  <a:lnTo>
                    <a:pt x="3089592" y="745666"/>
                  </a:lnTo>
                  <a:lnTo>
                    <a:pt x="3114682" y="785780"/>
                  </a:lnTo>
                  <a:lnTo>
                    <a:pt x="3134350" y="827317"/>
                  </a:lnTo>
                  <a:lnTo>
                    <a:pt x="3148653" y="869914"/>
                  </a:lnTo>
                  <a:lnTo>
                    <a:pt x="3157647" y="913206"/>
                  </a:lnTo>
                  <a:lnTo>
                    <a:pt x="3161389" y="956830"/>
                  </a:lnTo>
                  <a:lnTo>
                    <a:pt x="3159934" y="1000422"/>
                  </a:lnTo>
                  <a:lnTo>
                    <a:pt x="3153338" y="1043619"/>
                  </a:lnTo>
                  <a:lnTo>
                    <a:pt x="3141659" y="1086056"/>
                  </a:lnTo>
                  <a:lnTo>
                    <a:pt x="3124952" y="1127370"/>
                  </a:lnTo>
                  <a:lnTo>
                    <a:pt x="3103273" y="1167198"/>
                  </a:lnTo>
                  <a:lnTo>
                    <a:pt x="3076679" y="1205175"/>
                  </a:lnTo>
                  <a:lnTo>
                    <a:pt x="3045225" y="1240938"/>
                  </a:lnTo>
                  <a:lnTo>
                    <a:pt x="3008969" y="1274123"/>
                  </a:lnTo>
                  <a:lnTo>
                    <a:pt x="2967966" y="1304366"/>
                  </a:lnTo>
                  <a:lnTo>
                    <a:pt x="2926025" y="1329213"/>
                  </a:lnTo>
                  <a:lnTo>
                    <a:pt x="2881524" y="1350165"/>
                  </a:lnTo>
                  <a:lnTo>
                    <a:pt x="2834829" y="1367075"/>
                  </a:lnTo>
                  <a:lnTo>
                    <a:pt x="2786305" y="1379798"/>
                  </a:lnTo>
                  <a:lnTo>
                    <a:pt x="2736318" y="1388186"/>
                  </a:lnTo>
                  <a:lnTo>
                    <a:pt x="2732617" y="1433735"/>
                  </a:lnTo>
                  <a:lnTo>
                    <a:pt x="2722603" y="1477551"/>
                  </a:lnTo>
                  <a:lnTo>
                    <a:pt x="2706675" y="1519296"/>
                  </a:lnTo>
                  <a:lnTo>
                    <a:pt x="2685232" y="1558633"/>
                  </a:lnTo>
                  <a:lnTo>
                    <a:pt x="2658676" y="1595223"/>
                  </a:lnTo>
                  <a:lnTo>
                    <a:pt x="2627406" y="1628730"/>
                  </a:lnTo>
                  <a:lnTo>
                    <a:pt x="2591821" y="1658815"/>
                  </a:lnTo>
                  <a:lnTo>
                    <a:pt x="2552321" y="1685140"/>
                  </a:lnTo>
                  <a:lnTo>
                    <a:pt x="2509308" y="1707369"/>
                  </a:lnTo>
                  <a:lnTo>
                    <a:pt x="2463179" y="1725163"/>
                  </a:lnTo>
                  <a:lnTo>
                    <a:pt x="2414336" y="1738185"/>
                  </a:lnTo>
                  <a:lnTo>
                    <a:pt x="2363178" y="1746097"/>
                  </a:lnTo>
                  <a:lnTo>
                    <a:pt x="2310106" y="1748561"/>
                  </a:lnTo>
                  <a:lnTo>
                    <a:pt x="2263585" y="1746033"/>
                  </a:lnTo>
                  <a:lnTo>
                    <a:pt x="2217869" y="1739157"/>
                  </a:lnTo>
                  <a:lnTo>
                    <a:pt x="2173366" y="1728034"/>
                  </a:lnTo>
                  <a:lnTo>
                    <a:pt x="2130485" y="1712766"/>
                  </a:lnTo>
                  <a:lnTo>
                    <a:pt x="2089634" y="1693456"/>
                  </a:lnTo>
                  <a:lnTo>
                    <a:pt x="2072570" y="1734460"/>
                  </a:lnTo>
                  <a:lnTo>
                    <a:pt x="2051208" y="1773030"/>
                  </a:lnTo>
                  <a:lnTo>
                    <a:pt x="2025858" y="1809022"/>
                  </a:lnTo>
                  <a:lnTo>
                    <a:pt x="1996829" y="1842295"/>
                  </a:lnTo>
                  <a:lnTo>
                    <a:pt x="1964430" y="1872704"/>
                  </a:lnTo>
                  <a:lnTo>
                    <a:pt x="1928971" y="1900107"/>
                  </a:lnTo>
                  <a:lnTo>
                    <a:pt x="1890762" y="1924362"/>
                  </a:lnTo>
                  <a:lnTo>
                    <a:pt x="1850112" y="1945325"/>
                  </a:lnTo>
                  <a:lnTo>
                    <a:pt x="1807331" y="1962855"/>
                  </a:lnTo>
                  <a:lnTo>
                    <a:pt x="1762728" y="1976807"/>
                  </a:lnTo>
                  <a:lnTo>
                    <a:pt x="1716613" y="1987040"/>
                  </a:lnTo>
                  <a:lnTo>
                    <a:pt x="1669296" y="1993411"/>
                  </a:lnTo>
                  <a:lnTo>
                    <a:pt x="1621085" y="1995777"/>
                  </a:lnTo>
                  <a:lnTo>
                    <a:pt x="1572291" y="1993994"/>
                  </a:lnTo>
                  <a:lnTo>
                    <a:pt x="1523224" y="1987921"/>
                  </a:lnTo>
                  <a:lnTo>
                    <a:pt x="1474192" y="1977415"/>
                  </a:lnTo>
                  <a:lnTo>
                    <a:pt x="1420831" y="1960542"/>
                  </a:lnTo>
                  <a:lnTo>
                    <a:pt x="1370395" y="1938651"/>
                  </a:lnTo>
                  <a:lnTo>
                    <a:pt x="1323332" y="1912029"/>
                  </a:lnTo>
                  <a:lnTo>
                    <a:pt x="1280089" y="1880962"/>
                  </a:lnTo>
                  <a:lnTo>
                    <a:pt x="1241114" y="1845736"/>
                  </a:lnTo>
                  <a:lnTo>
                    <a:pt x="1206857" y="1806638"/>
                  </a:lnTo>
                  <a:lnTo>
                    <a:pt x="1161652" y="1827764"/>
                  </a:lnTo>
                  <a:lnTo>
                    <a:pt x="1115245" y="1845003"/>
                  </a:lnTo>
                  <a:lnTo>
                    <a:pt x="1067911" y="1858414"/>
                  </a:lnTo>
                  <a:lnTo>
                    <a:pt x="1019923" y="1868056"/>
                  </a:lnTo>
                  <a:lnTo>
                    <a:pt x="971554" y="1873987"/>
                  </a:lnTo>
                  <a:lnTo>
                    <a:pt x="923078" y="1876267"/>
                  </a:lnTo>
                  <a:lnTo>
                    <a:pt x="874768" y="1874954"/>
                  </a:lnTo>
                  <a:lnTo>
                    <a:pt x="826897" y="1870107"/>
                  </a:lnTo>
                  <a:lnTo>
                    <a:pt x="779740" y="1861785"/>
                  </a:lnTo>
                  <a:lnTo>
                    <a:pt x="733569" y="1850046"/>
                  </a:lnTo>
                  <a:lnTo>
                    <a:pt x="688659" y="1834949"/>
                  </a:lnTo>
                  <a:lnTo>
                    <a:pt x="645282" y="1816554"/>
                  </a:lnTo>
                  <a:lnTo>
                    <a:pt x="603712" y="1794918"/>
                  </a:lnTo>
                  <a:lnTo>
                    <a:pt x="564222" y="1770100"/>
                  </a:lnTo>
                  <a:lnTo>
                    <a:pt x="527086" y="1742160"/>
                  </a:lnTo>
                  <a:lnTo>
                    <a:pt x="492578" y="1711156"/>
                  </a:lnTo>
                  <a:lnTo>
                    <a:pt x="460971" y="1677147"/>
                  </a:lnTo>
                  <a:lnTo>
                    <a:pt x="432538" y="1640192"/>
                  </a:lnTo>
                  <a:lnTo>
                    <a:pt x="426569" y="1631429"/>
                  </a:lnTo>
                  <a:lnTo>
                    <a:pt x="374756" y="1633042"/>
                  </a:lnTo>
                  <a:lnTo>
                    <a:pt x="324655" y="1627656"/>
                  </a:lnTo>
                  <a:lnTo>
                    <a:pt x="276993" y="1615764"/>
                  </a:lnTo>
                  <a:lnTo>
                    <a:pt x="232501" y="1597862"/>
                  </a:lnTo>
                  <a:lnTo>
                    <a:pt x="191905" y="1574442"/>
                  </a:lnTo>
                  <a:lnTo>
                    <a:pt x="155934" y="1545999"/>
                  </a:lnTo>
                  <a:lnTo>
                    <a:pt x="125317" y="1513026"/>
                  </a:lnTo>
                  <a:lnTo>
                    <a:pt x="100782" y="1476018"/>
                  </a:lnTo>
                  <a:lnTo>
                    <a:pt x="83058" y="1435467"/>
                  </a:lnTo>
                  <a:lnTo>
                    <a:pt x="72874" y="1391869"/>
                  </a:lnTo>
                  <a:lnTo>
                    <a:pt x="71252" y="1344095"/>
                  </a:lnTo>
                  <a:lnTo>
                    <a:pt x="79226" y="1297322"/>
                  </a:lnTo>
                  <a:lnTo>
                    <a:pt x="96392" y="1252578"/>
                  </a:lnTo>
                  <a:lnTo>
                    <a:pt x="122349" y="1210895"/>
                  </a:lnTo>
                  <a:lnTo>
                    <a:pt x="156694" y="1173302"/>
                  </a:lnTo>
                  <a:lnTo>
                    <a:pt x="114366" y="1147675"/>
                  </a:lnTo>
                  <a:lnTo>
                    <a:pt x="78293" y="1117334"/>
                  </a:lnTo>
                  <a:lnTo>
                    <a:pt x="48711" y="1083053"/>
                  </a:lnTo>
                  <a:lnTo>
                    <a:pt x="25855" y="1045603"/>
                  </a:lnTo>
                  <a:lnTo>
                    <a:pt x="9961" y="1005757"/>
                  </a:lnTo>
                  <a:lnTo>
                    <a:pt x="1264" y="964288"/>
                  </a:lnTo>
                  <a:lnTo>
                    <a:pt x="0" y="921969"/>
                  </a:lnTo>
                  <a:lnTo>
                    <a:pt x="6403" y="879572"/>
                  </a:lnTo>
                  <a:lnTo>
                    <a:pt x="20710" y="837870"/>
                  </a:lnTo>
                  <a:lnTo>
                    <a:pt x="43156" y="797636"/>
                  </a:lnTo>
                  <a:lnTo>
                    <a:pt x="71826" y="762115"/>
                  </a:lnTo>
                  <a:lnTo>
                    <a:pt x="106148" y="731276"/>
                  </a:lnTo>
                  <a:lnTo>
                    <a:pt x="145359" y="705545"/>
                  </a:lnTo>
                  <a:lnTo>
                    <a:pt x="188698" y="685349"/>
                  </a:lnTo>
                  <a:lnTo>
                    <a:pt x="235402" y="671115"/>
                  </a:lnTo>
                  <a:lnTo>
                    <a:pt x="284710" y="663270"/>
                  </a:lnTo>
                  <a:lnTo>
                    <a:pt x="287377" y="657047"/>
                  </a:lnTo>
                  <a:close/>
                </a:path>
                <a:path w="3161665" h="1995804">
                  <a:moveTo>
                    <a:pt x="345289" y="1202258"/>
                  </a:moveTo>
                  <a:lnTo>
                    <a:pt x="296961" y="1202307"/>
                  </a:lnTo>
                  <a:lnTo>
                    <a:pt x="249467" y="1196082"/>
                  </a:lnTo>
                  <a:lnTo>
                    <a:pt x="203592" y="1183738"/>
                  </a:lnTo>
                  <a:lnTo>
                    <a:pt x="160123" y="1165428"/>
                  </a:lnTo>
                </a:path>
                <a:path w="3161665" h="1995804">
                  <a:moveTo>
                    <a:pt x="508611" y="1605064"/>
                  </a:moveTo>
                  <a:lnTo>
                    <a:pt x="488934" y="1611172"/>
                  </a:lnTo>
                  <a:lnTo>
                    <a:pt x="468828" y="1616152"/>
                  </a:lnTo>
                  <a:lnTo>
                    <a:pt x="448389" y="1619992"/>
                  </a:lnTo>
                  <a:lnTo>
                    <a:pt x="427712" y="1622679"/>
                  </a:lnTo>
                </a:path>
                <a:path w="3161665" h="1995804">
                  <a:moveTo>
                    <a:pt x="1206730" y="1798599"/>
                  </a:moveTo>
                  <a:lnTo>
                    <a:pt x="1192663" y="1779375"/>
                  </a:lnTo>
                  <a:lnTo>
                    <a:pt x="1179822" y="1759547"/>
                  </a:lnTo>
                  <a:lnTo>
                    <a:pt x="1168243" y="1739156"/>
                  </a:lnTo>
                  <a:lnTo>
                    <a:pt x="1157962" y="1718246"/>
                  </a:lnTo>
                </a:path>
                <a:path w="3161665" h="1995804">
                  <a:moveTo>
                    <a:pt x="2109446" y="1598218"/>
                  </a:moveTo>
                  <a:lnTo>
                    <a:pt x="2106568" y="1620576"/>
                  </a:lnTo>
                  <a:lnTo>
                    <a:pt x="2102334" y="1642754"/>
                  </a:lnTo>
                  <a:lnTo>
                    <a:pt x="2096766" y="1664709"/>
                  </a:lnTo>
                  <a:lnTo>
                    <a:pt x="2089888" y="1686395"/>
                  </a:lnTo>
                </a:path>
                <a:path w="3161665" h="1995804">
                  <a:moveTo>
                    <a:pt x="2496923" y="1053414"/>
                  </a:moveTo>
                  <a:lnTo>
                    <a:pt x="2543717" y="1076264"/>
                  </a:lnTo>
                  <a:lnTo>
                    <a:pt x="2586178" y="1103617"/>
                  </a:lnTo>
                  <a:lnTo>
                    <a:pt x="2623979" y="1135018"/>
                  </a:lnTo>
                  <a:lnTo>
                    <a:pt x="2656794" y="1170013"/>
                  </a:lnTo>
                  <a:lnTo>
                    <a:pt x="2684297" y="1208147"/>
                  </a:lnTo>
                  <a:lnTo>
                    <a:pt x="2706162" y="1248966"/>
                  </a:lnTo>
                  <a:lnTo>
                    <a:pt x="2722063" y="1292013"/>
                  </a:lnTo>
                  <a:lnTo>
                    <a:pt x="2731673" y="1336836"/>
                  </a:lnTo>
                  <a:lnTo>
                    <a:pt x="2734667" y="1382979"/>
                  </a:lnTo>
                </a:path>
                <a:path w="3161665" h="1995804">
                  <a:moveTo>
                    <a:pt x="3057501" y="702513"/>
                  </a:moveTo>
                  <a:lnTo>
                    <a:pt x="3037399" y="737180"/>
                  </a:lnTo>
                  <a:lnTo>
                    <a:pt x="3012892" y="769537"/>
                  </a:lnTo>
                  <a:lnTo>
                    <a:pt x="2984242" y="799275"/>
                  </a:lnTo>
                  <a:lnTo>
                    <a:pt x="2951710" y="826084"/>
                  </a:lnTo>
                </a:path>
                <a:path w="3161665" h="1995804">
                  <a:moveTo>
                    <a:pt x="2803628" y="244043"/>
                  </a:moveTo>
                  <a:lnTo>
                    <a:pt x="2806198" y="258545"/>
                  </a:lnTo>
                  <a:lnTo>
                    <a:pt x="2807993" y="273094"/>
                  </a:lnTo>
                  <a:lnTo>
                    <a:pt x="2809003" y="287691"/>
                  </a:lnTo>
                  <a:lnTo>
                    <a:pt x="2809216" y="302336"/>
                  </a:lnTo>
                </a:path>
                <a:path w="3161665" h="1995804">
                  <a:moveTo>
                    <a:pt x="2127734" y="175971"/>
                  </a:moveTo>
                  <a:lnTo>
                    <a:pt x="2138922" y="156145"/>
                  </a:lnTo>
                  <a:lnTo>
                    <a:pt x="2151705" y="137093"/>
                  </a:lnTo>
                  <a:lnTo>
                    <a:pt x="2166060" y="118874"/>
                  </a:lnTo>
                  <a:lnTo>
                    <a:pt x="2181963" y="101549"/>
                  </a:lnTo>
                </a:path>
                <a:path w="3161665" h="1995804">
                  <a:moveTo>
                    <a:pt x="1620623" y="211404"/>
                  </a:moveTo>
                  <a:lnTo>
                    <a:pt x="1625481" y="194864"/>
                  </a:lnTo>
                  <a:lnTo>
                    <a:pt x="1631481" y="178622"/>
                  </a:lnTo>
                  <a:lnTo>
                    <a:pt x="1638625" y="162737"/>
                  </a:lnTo>
                  <a:lnTo>
                    <a:pt x="1646912" y="147269"/>
                  </a:lnTo>
                </a:path>
                <a:path w="3161665" h="1995804">
                  <a:moveTo>
                    <a:pt x="1025628" y="233248"/>
                  </a:moveTo>
                  <a:lnTo>
                    <a:pt x="1050972" y="246936"/>
                  </a:lnTo>
                  <a:lnTo>
                    <a:pt x="1075317" y="261886"/>
                  </a:lnTo>
                  <a:lnTo>
                    <a:pt x="1098565" y="278075"/>
                  </a:lnTo>
                  <a:lnTo>
                    <a:pt x="1120624" y="295478"/>
                  </a:lnTo>
                </a:path>
                <a:path w="3161665" h="1995804">
                  <a:moveTo>
                    <a:pt x="303887" y="722579"/>
                  </a:moveTo>
                  <a:lnTo>
                    <a:pt x="298628" y="706410"/>
                  </a:lnTo>
                  <a:lnTo>
                    <a:pt x="294108" y="690099"/>
                  </a:lnTo>
                  <a:lnTo>
                    <a:pt x="290349" y="673644"/>
                  </a:lnTo>
                  <a:lnTo>
                    <a:pt x="287377" y="657047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267190" y="4444441"/>
            <a:ext cx="21888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FFFF"/>
                </a:solidFill>
                <a:latin typeface="Georgia"/>
                <a:cs typeface="Georgia"/>
              </a:rPr>
              <a:t>How </a:t>
            </a:r>
            <a:r>
              <a:rPr dirty="0" sz="1800" spc="-50" b="1">
                <a:solidFill>
                  <a:srgbClr val="FFFFFF"/>
                </a:solidFill>
                <a:latin typeface="Georgia"/>
                <a:cs typeface="Georgia"/>
              </a:rPr>
              <a:t>reliable </a:t>
            </a:r>
            <a:r>
              <a:rPr dirty="0" sz="1800" spc="-20" b="1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1800" spc="-25" b="1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dirty="0" sz="1800" spc="5" b="1">
                <a:solidFill>
                  <a:srgbClr val="FFFFFF"/>
                </a:solidFill>
                <a:latin typeface="Georgia"/>
                <a:cs typeface="Georgia"/>
              </a:rPr>
              <a:t>system </a:t>
            </a:r>
            <a:r>
              <a:rPr dirty="0" sz="1800" spc="-35" b="1">
                <a:solidFill>
                  <a:srgbClr val="FFFFFF"/>
                </a:solidFill>
                <a:latin typeface="Georgia"/>
                <a:cs typeface="Georgia"/>
              </a:rPr>
              <a:t>for  predicting  </a:t>
            </a:r>
            <a:r>
              <a:rPr dirty="0" sz="1800" spc="-45" b="1">
                <a:solidFill>
                  <a:srgbClr val="FFFFFF"/>
                </a:solidFill>
                <a:latin typeface="Georgia"/>
                <a:cs typeface="Georgia"/>
              </a:rPr>
              <a:t>performance?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16343" y="2161158"/>
            <a:ext cx="904240" cy="648335"/>
            <a:chOff x="7316343" y="2161158"/>
            <a:chExt cx="904240" cy="648335"/>
          </a:xfrm>
        </p:grpSpPr>
        <p:sp>
          <p:nvSpPr>
            <p:cNvPr id="24" name="object 24"/>
            <p:cNvSpPr/>
            <p:nvPr/>
          </p:nvSpPr>
          <p:spPr>
            <a:xfrm>
              <a:off x="7329043" y="2173858"/>
              <a:ext cx="878840" cy="622935"/>
            </a:xfrm>
            <a:custGeom>
              <a:avLst/>
              <a:gdLst/>
              <a:ahLst/>
              <a:cxnLst/>
              <a:rect l="l" t="t" r="r" b="b"/>
              <a:pathLst>
                <a:path w="878840" h="622935">
                  <a:moveTo>
                    <a:pt x="541908" y="0"/>
                  </a:moveTo>
                  <a:lnTo>
                    <a:pt x="610234" y="134112"/>
                  </a:lnTo>
                  <a:lnTo>
                    <a:pt x="0" y="445007"/>
                  </a:lnTo>
                  <a:lnTo>
                    <a:pt x="90550" y="622680"/>
                  </a:lnTo>
                  <a:lnTo>
                    <a:pt x="700785" y="311785"/>
                  </a:lnTo>
                  <a:lnTo>
                    <a:pt x="769111" y="445896"/>
                  </a:lnTo>
                  <a:lnTo>
                    <a:pt x="878458" y="109346"/>
                  </a:lnTo>
                  <a:lnTo>
                    <a:pt x="541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29043" y="2173858"/>
              <a:ext cx="878840" cy="622935"/>
            </a:xfrm>
            <a:custGeom>
              <a:avLst/>
              <a:gdLst/>
              <a:ahLst/>
              <a:cxnLst/>
              <a:rect l="l" t="t" r="r" b="b"/>
              <a:pathLst>
                <a:path w="878840" h="622935">
                  <a:moveTo>
                    <a:pt x="878458" y="109346"/>
                  </a:moveTo>
                  <a:lnTo>
                    <a:pt x="769111" y="445896"/>
                  </a:lnTo>
                  <a:lnTo>
                    <a:pt x="700785" y="311785"/>
                  </a:lnTo>
                  <a:lnTo>
                    <a:pt x="90550" y="622680"/>
                  </a:lnTo>
                  <a:lnTo>
                    <a:pt x="0" y="445007"/>
                  </a:lnTo>
                  <a:lnTo>
                    <a:pt x="610234" y="134112"/>
                  </a:lnTo>
                  <a:lnTo>
                    <a:pt x="541908" y="0"/>
                  </a:lnTo>
                  <a:lnTo>
                    <a:pt x="878458" y="109346"/>
                  </a:lnTo>
                  <a:close/>
                </a:path>
              </a:pathLst>
            </a:custGeom>
            <a:ln w="25400">
              <a:solidFill>
                <a:srgbClr val="ED4F1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7150989" y="4097782"/>
            <a:ext cx="900430" cy="652780"/>
            <a:chOff x="7150989" y="4097782"/>
            <a:chExt cx="900430" cy="652780"/>
          </a:xfrm>
        </p:grpSpPr>
        <p:sp>
          <p:nvSpPr>
            <p:cNvPr id="27" name="object 27"/>
            <p:cNvSpPr/>
            <p:nvPr/>
          </p:nvSpPr>
          <p:spPr>
            <a:xfrm>
              <a:off x="7163689" y="4110482"/>
              <a:ext cx="875030" cy="627380"/>
            </a:xfrm>
            <a:custGeom>
              <a:avLst/>
              <a:gdLst/>
              <a:ahLst/>
              <a:cxnLst/>
              <a:rect l="l" t="t" r="r" b="b"/>
              <a:pathLst>
                <a:path w="875029" h="627379">
                  <a:moveTo>
                    <a:pt x="92455" y="0"/>
                  </a:moveTo>
                  <a:lnTo>
                    <a:pt x="0" y="176657"/>
                  </a:lnTo>
                  <a:lnTo>
                    <a:pt x="606932" y="494030"/>
                  </a:lnTo>
                  <a:lnTo>
                    <a:pt x="537209" y="627380"/>
                  </a:lnTo>
                  <a:lnTo>
                    <a:pt x="874776" y="521589"/>
                  </a:lnTo>
                  <a:lnTo>
                    <a:pt x="769111" y="184023"/>
                  </a:lnTo>
                  <a:lnTo>
                    <a:pt x="699388" y="317373"/>
                  </a:lnTo>
                  <a:lnTo>
                    <a:pt x="92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63689" y="4110482"/>
              <a:ext cx="875030" cy="627380"/>
            </a:xfrm>
            <a:custGeom>
              <a:avLst/>
              <a:gdLst/>
              <a:ahLst/>
              <a:cxnLst/>
              <a:rect l="l" t="t" r="r" b="b"/>
              <a:pathLst>
                <a:path w="875029" h="627379">
                  <a:moveTo>
                    <a:pt x="874776" y="521589"/>
                  </a:moveTo>
                  <a:lnTo>
                    <a:pt x="537209" y="627380"/>
                  </a:lnTo>
                  <a:lnTo>
                    <a:pt x="606932" y="494030"/>
                  </a:lnTo>
                  <a:lnTo>
                    <a:pt x="0" y="176657"/>
                  </a:lnTo>
                  <a:lnTo>
                    <a:pt x="92455" y="0"/>
                  </a:lnTo>
                  <a:lnTo>
                    <a:pt x="699388" y="317373"/>
                  </a:lnTo>
                  <a:lnTo>
                    <a:pt x="769111" y="184023"/>
                  </a:lnTo>
                  <a:lnTo>
                    <a:pt x="874776" y="521589"/>
                  </a:lnTo>
                  <a:close/>
                </a:path>
              </a:pathLst>
            </a:custGeom>
            <a:ln w="25400">
              <a:solidFill>
                <a:srgbClr val="ED4F1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922014" y="4031488"/>
            <a:ext cx="878205" cy="678815"/>
            <a:chOff x="3922014" y="4031488"/>
            <a:chExt cx="878205" cy="678815"/>
          </a:xfrm>
        </p:grpSpPr>
        <p:sp>
          <p:nvSpPr>
            <p:cNvPr id="30" name="object 30"/>
            <p:cNvSpPr/>
            <p:nvPr/>
          </p:nvSpPr>
          <p:spPr>
            <a:xfrm>
              <a:off x="3934714" y="4044188"/>
              <a:ext cx="852805" cy="653415"/>
            </a:xfrm>
            <a:custGeom>
              <a:avLst/>
              <a:gdLst/>
              <a:ahLst/>
              <a:cxnLst/>
              <a:rect l="l" t="t" r="r" b="b"/>
              <a:pathLst>
                <a:path w="852804" h="653414">
                  <a:moveTo>
                    <a:pt x="749426" y="0"/>
                  </a:moveTo>
                  <a:lnTo>
                    <a:pt x="162813" y="353441"/>
                  </a:lnTo>
                  <a:lnTo>
                    <a:pt x="85216" y="224536"/>
                  </a:lnTo>
                  <a:lnTo>
                    <a:pt x="0" y="567944"/>
                  </a:lnTo>
                  <a:lnTo>
                    <a:pt x="343408" y="653161"/>
                  </a:lnTo>
                  <a:lnTo>
                    <a:pt x="265811" y="524256"/>
                  </a:lnTo>
                  <a:lnTo>
                    <a:pt x="852424" y="170687"/>
                  </a:lnTo>
                  <a:lnTo>
                    <a:pt x="749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934714" y="4044188"/>
              <a:ext cx="852805" cy="653415"/>
            </a:xfrm>
            <a:custGeom>
              <a:avLst/>
              <a:gdLst/>
              <a:ahLst/>
              <a:cxnLst/>
              <a:rect l="l" t="t" r="r" b="b"/>
              <a:pathLst>
                <a:path w="852804" h="653414">
                  <a:moveTo>
                    <a:pt x="0" y="567944"/>
                  </a:moveTo>
                  <a:lnTo>
                    <a:pt x="85216" y="224536"/>
                  </a:lnTo>
                  <a:lnTo>
                    <a:pt x="162813" y="353441"/>
                  </a:lnTo>
                  <a:lnTo>
                    <a:pt x="749426" y="0"/>
                  </a:lnTo>
                  <a:lnTo>
                    <a:pt x="852424" y="170687"/>
                  </a:lnTo>
                  <a:lnTo>
                    <a:pt x="265811" y="524256"/>
                  </a:lnTo>
                  <a:lnTo>
                    <a:pt x="343408" y="653161"/>
                  </a:lnTo>
                  <a:lnTo>
                    <a:pt x="0" y="567944"/>
                  </a:lnTo>
                  <a:close/>
                </a:path>
              </a:pathLst>
            </a:custGeom>
            <a:ln w="25400">
              <a:solidFill>
                <a:srgbClr val="ED4F1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97785"/>
            <a:ext cx="12192000" cy="4262120"/>
            <a:chOff x="0" y="2597785"/>
            <a:chExt cx="12192000" cy="4262120"/>
          </a:xfrm>
        </p:grpSpPr>
        <p:sp>
          <p:nvSpPr>
            <p:cNvPr id="3" name="object 3"/>
            <p:cNvSpPr/>
            <p:nvPr/>
          </p:nvSpPr>
          <p:spPr>
            <a:xfrm>
              <a:off x="0" y="6481572"/>
              <a:ext cx="12192000" cy="378460"/>
            </a:xfrm>
            <a:custGeom>
              <a:avLst/>
              <a:gdLst/>
              <a:ahLst/>
              <a:cxnLst/>
              <a:rect l="l" t="t" r="r" b="b"/>
              <a:pathLst>
                <a:path w="12192000" h="378459">
                  <a:moveTo>
                    <a:pt x="12192000" y="376428"/>
                  </a:moveTo>
                  <a:lnTo>
                    <a:pt x="12166029" y="375793"/>
                  </a:lnTo>
                  <a:lnTo>
                    <a:pt x="7652004" y="0"/>
                  </a:lnTo>
                  <a:lnTo>
                    <a:pt x="130975" y="371487"/>
                  </a:lnTo>
                  <a:lnTo>
                    <a:pt x="0" y="376428"/>
                  </a:lnTo>
                  <a:lnTo>
                    <a:pt x="30848" y="376428"/>
                  </a:lnTo>
                  <a:lnTo>
                    <a:pt x="0" y="377952"/>
                  </a:lnTo>
                  <a:lnTo>
                    <a:pt x="12192000" y="377952"/>
                  </a:lnTo>
                  <a:lnTo>
                    <a:pt x="12173687" y="376428"/>
                  </a:lnTo>
                  <a:lnTo>
                    <a:pt x="12192000" y="376428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90166" y="3429762"/>
              <a:ext cx="2283460" cy="2266315"/>
            </a:xfrm>
            <a:custGeom>
              <a:avLst/>
              <a:gdLst/>
              <a:ahLst/>
              <a:cxnLst/>
              <a:rect l="l" t="t" r="r" b="b"/>
              <a:pathLst>
                <a:path w="2283460" h="2266315">
                  <a:moveTo>
                    <a:pt x="1141476" y="0"/>
                  </a:moveTo>
                  <a:lnTo>
                    <a:pt x="1093223" y="994"/>
                  </a:lnTo>
                  <a:lnTo>
                    <a:pt x="1045481" y="3950"/>
                  </a:lnTo>
                  <a:lnTo>
                    <a:pt x="998290" y="8829"/>
                  </a:lnTo>
                  <a:lnTo>
                    <a:pt x="951688" y="15591"/>
                  </a:lnTo>
                  <a:lnTo>
                    <a:pt x="905715" y="24198"/>
                  </a:lnTo>
                  <a:lnTo>
                    <a:pt x="860412" y="34609"/>
                  </a:lnTo>
                  <a:lnTo>
                    <a:pt x="815817" y="46785"/>
                  </a:lnTo>
                  <a:lnTo>
                    <a:pt x="771970" y="60688"/>
                  </a:lnTo>
                  <a:lnTo>
                    <a:pt x="728911" y="76277"/>
                  </a:lnTo>
                  <a:lnTo>
                    <a:pt x="686680" y="93514"/>
                  </a:lnTo>
                  <a:lnTo>
                    <a:pt x="645316" y="112358"/>
                  </a:lnTo>
                  <a:lnTo>
                    <a:pt x="604858" y="132771"/>
                  </a:lnTo>
                  <a:lnTo>
                    <a:pt x="565347" y="154714"/>
                  </a:lnTo>
                  <a:lnTo>
                    <a:pt x="526822" y="178146"/>
                  </a:lnTo>
                  <a:lnTo>
                    <a:pt x="489322" y="203029"/>
                  </a:lnTo>
                  <a:lnTo>
                    <a:pt x="452888" y="229323"/>
                  </a:lnTo>
                  <a:lnTo>
                    <a:pt x="417558" y="256989"/>
                  </a:lnTo>
                  <a:lnTo>
                    <a:pt x="383373" y="285988"/>
                  </a:lnTo>
                  <a:lnTo>
                    <a:pt x="350371" y="316280"/>
                  </a:lnTo>
                  <a:lnTo>
                    <a:pt x="318594" y="347825"/>
                  </a:lnTo>
                  <a:lnTo>
                    <a:pt x="288079" y="380585"/>
                  </a:lnTo>
                  <a:lnTo>
                    <a:pt x="258868" y="414521"/>
                  </a:lnTo>
                  <a:lnTo>
                    <a:pt x="230999" y="449592"/>
                  </a:lnTo>
                  <a:lnTo>
                    <a:pt x="204512" y="485759"/>
                  </a:lnTo>
                  <a:lnTo>
                    <a:pt x="179446" y="522984"/>
                  </a:lnTo>
                  <a:lnTo>
                    <a:pt x="155843" y="561227"/>
                  </a:lnTo>
                  <a:lnTo>
                    <a:pt x="133740" y="600448"/>
                  </a:lnTo>
                  <a:lnTo>
                    <a:pt x="113177" y="640608"/>
                  </a:lnTo>
                  <a:lnTo>
                    <a:pt x="94195" y="681667"/>
                  </a:lnTo>
                  <a:lnTo>
                    <a:pt x="76833" y="723587"/>
                  </a:lnTo>
                  <a:lnTo>
                    <a:pt x="61130" y="766328"/>
                  </a:lnTo>
                  <a:lnTo>
                    <a:pt x="47126" y="809851"/>
                  </a:lnTo>
                  <a:lnTo>
                    <a:pt x="34861" y="854117"/>
                  </a:lnTo>
                  <a:lnTo>
                    <a:pt x="24374" y="899085"/>
                  </a:lnTo>
                  <a:lnTo>
                    <a:pt x="15705" y="944717"/>
                  </a:lnTo>
                  <a:lnTo>
                    <a:pt x="8893" y="990973"/>
                  </a:lnTo>
                  <a:lnTo>
                    <a:pt x="3979" y="1037814"/>
                  </a:lnTo>
                  <a:lnTo>
                    <a:pt x="1001" y="1085201"/>
                  </a:lnTo>
                  <a:lnTo>
                    <a:pt x="0" y="1133094"/>
                  </a:lnTo>
                  <a:lnTo>
                    <a:pt x="1001" y="1180986"/>
                  </a:lnTo>
                  <a:lnTo>
                    <a:pt x="3979" y="1228373"/>
                  </a:lnTo>
                  <a:lnTo>
                    <a:pt x="8893" y="1275214"/>
                  </a:lnTo>
                  <a:lnTo>
                    <a:pt x="15705" y="1321470"/>
                  </a:lnTo>
                  <a:lnTo>
                    <a:pt x="24374" y="1367102"/>
                  </a:lnTo>
                  <a:lnTo>
                    <a:pt x="34861" y="1412070"/>
                  </a:lnTo>
                  <a:lnTo>
                    <a:pt x="47126" y="1456336"/>
                  </a:lnTo>
                  <a:lnTo>
                    <a:pt x="61130" y="1499859"/>
                  </a:lnTo>
                  <a:lnTo>
                    <a:pt x="76833" y="1542600"/>
                  </a:lnTo>
                  <a:lnTo>
                    <a:pt x="94195" y="1584520"/>
                  </a:lnTo>
                  <a:lnTo>
                    <a:pt x="113177" y="1625579"/>
                  </a:lnTo>
                  <a:lnTo>
                    <a:pt x="133740" y="1665739"/>
                  </a:lnTo>
                  <a:lnTo>
                    <a:pt x="155843" y="1704960"/>
                  </a:lnTo>
                  <a:lnTo>
                    <a:pt x="179446" y="1743203"/>
                  </a:lnTo>
                  <a:lnTo>
                    <a:pt x="204512" y="1780428"/>
                  </a:lnTo>
                  <a:lnTo>
                    <a:pt x="230999" y="1816595"/>
                  </a:lnTo>
                  <a:lnTo>
                    <a:pt x="258868" y="1851666"/>
                  </a:lnTo>
                  <a:lnTo>
                    <a:pt x="288079" y="1885602"/>
                  </a:lnTo>
                  <a:lnTo>
                    <a:pt x="318594" y="1918362"/>
                  </a:lnTo>
                  <a:lnTo>
                    <a:pt x="350371" y="1949907"/>
                  </a:lnTo>
                  <a:lnTo>
                    <a:pt x="383373" y="1980199"/>
                  </a:lnTo>
                  <a:lnTo>
                    <a:pt x="417558" y="2009198"/>
                  </a:lnTo>
                  <a:lnTo>
                    <a:pt x="452888" y="2036864"/>
                  </a:lnTo>
                  <a:lnTo>
                    <a:pt x="489322" y="2063158"/>
                  </a:lnTo>
                  <a:lnTo>
                    <a:pt x="526822" y="2088041"/>
                  </a:lnTo>
                  <a:lnTo>
                    <a:pt x="565347" y="2111473"/>
                  </a:lnTo>
                  <a:lnTo>
                    <a:pt x="604858" y="2133416"/>
                  </a:lnTo>
                  <a:lnTo>
                    <a:pt x="645316" y="2153829"/>
                  </a:lnTo>
                  <a:lnTo>
                    <a:pt x="686680" y="2172673"/>
                  </a:lnTo>
                  <a:lnTo>
                    <a:pt x="728911" y="2189910"/>
                  </a:lnTo>
                  <a:lnTo>
                    <a:pt x="771970" y="2205499"/>
                  </a:lnTo>
                  <a:lnTo>
                    <a:pt x="815817" y="2219402"/>
                  </a:lnTo>
                  <a:lnTo>
                    <a:pt x="860412" y="2231578"/>
                  </a:lnTo>
                  <a:lnTo>
                    <a:pt x="905715" y="2241989"/>
                  </a:lnTo>
                  <a:lnTo>
                    <a:pt x="951688" y="2250596"/>
                  </a:lnTo>
                  <a:lnTo>
                    <a:pt x="998290" y="2257358"/>
                  </a:lnTo>
                  <a:lnTo>
                    <a:pt x="1045481" y="2262237"/>
                  </a:lnTo>
                  <a:lnTo>
                    <a:pt x="1093223" y="2265193"/>
                  </a:lnTo>
                  <a:lnTo>
                    <a:pt x="1141476" y="2266188"/>
                  </a:lnTo>
                  <a:lnTo>
                    <a:pt x="1189728" y="2265193"/>
                  </a:lnTo>
                  <a:lnTo>
                    <a:pt x="1237470" y="2262237"/>
                  </a:lnTo>
                  <a:lnTo>
                    <a:pt x="1284661" y="2257358"/>
                  </a:lnTo>
                  <a:lnTo>
                    <a:pt x="1331263" y="2250596"/>
                  </a:lnTo>
                  <a:lnTo>
                    <a:pt x="1377236" y="2241989"/>
                  </a:lnTo>
                  <a:lnTo>
                    <a:pt x="1422539" y="2231578"/>
                  </a:lnTo>
                  <a:lnTo>
                    <a:pt x="1467134" y="2219402"/>
                  </a:lnTo>
                  <a:lnTo>
                    <a:pt x="1510981" y="2205499"/>
                  </a:lnTo>
                  <a:lnTo>
                    <a:pt x="1554040" y="2189910"/>
                  </a:lnTo>
                  <a:lnTo>
                    <a:pt x="1596271" y="2172673"/>
                  </a:lnTo>
                  <a:lnTo>
                    <a:pt x="1637635" y="2153829"/>
                  </a:lnTo>
                  <a:lnTo>
                    <a:pt x="1678093" y="2133416"/>
                  </a:lnTo>
                  <a:lnTo>
                    <a:pt x="1717604" y="2111473"/>
                  </a:lnTo>
                  <a:lnTo>
                    <a:pt x="1756129" y="2088041"/>
                  </a:lnTo>
                  <a:lnTo>
                    <a:pt x="1793629" y="2063158"/>
                  </a:lnTo>
                  <a:lnTo>
                    <a:pt x="1830063" y="2036864"/>
                  </a:lnTo>
                  <a:lnTo>
                    <a:pt x="1865393" y="2009198"/>
                  </a:lnTo>
                  <a:lnTo>
                    <a:pt x="1899578" y="1980199"/>
                  </a:lnTo>
                  <a:lnTo>
                    <a:pt x="1932580" y="1949907"/>
                  </a:lnTo>
                  <a:lnTo>
                    <a:pt x="1964357" y="1918362"/>
                  </a:lnTo>
                  <a:lnTo>
                    <a:pt x="1994872" y="1885602"/>
                  </a:lnTo>
                  <a:lnTo>
                    <a:pt x="2024083" y="1851666"/>
                  </a:lnTo>
                  <a:lnTo>
                    <a:pt x="2051952" y="1816595"/>
                  </a:lnTo>
                  <a:lnTo>
                    <a:pt x="2078439" y="1780428"/>
                  </a:lnTo>
                  <a:lnTo>
                    <a:pt x="2103505" y="1743203"/>
                  </a:lnTo>
                  <a:lnTo>
                    <a:pt x="2127108" y="1704960"/>
                  </a:lnTo>
                  <a:lnTo>
                    <a:pt x="2149211" y="1665739"/>
                  </a:lnTo>
                  <a:lnTo>
                    <a:pt x="2169774" y="1625579"/>
                  </a:lnTo>
                  <a:lnTo>
                    <a:pt x="2188756" y="1584520"/>
                  </a:lnTo>
                  <a:lnTo>
                    <a:pt x="2206118" y="1542600"/>
                  </a:lnTo>
                  <a:lnTo>
                    <a:pt x="2221821" y="1499859"/>
                  </a:lnTo>
                  <a:lnTo>
                    <a:pt x="2235825" y="1456336"/>
                  </a:lnTo>
                  <a:lnTo>
                    <a:pt x="2248090" y="1412070"/>
                  </a:lnTo>
                  <a:lnTo>
                    <a:pt x="2258577" y="1367102"/>
                  </a:lnTo>
                  <a:lnTo>
                    <a:pt x="2267246" y="1321470"/>
                  </a:lnTo>
                  <a:lnTo>
                    <a:pt x="2274058" y="1275214"/>
                  </a:lnTo>
                  <a:lnTo>
                    <a:pt x="2278972" y="1228373"/>
                  </a:lnTo>
                  <a:lnTo>
                    <a:pt x="2281950" y="1180986"/>
                  </a:lnTo>
                  <a:lnTo>
                    <a:pt x="2282951" y="1133094"/>
                  </a:lnTo>
                  <a:lnTo>
                    <a:pt x="2281950" y="1085201"/>
                  </a:lnTo>
                  <a:lnTo>
                    <a:pt x="2278972" y="1037814"/>
                  </a:lnTo>
                  <a:lnTo>
                    <a:pt x="2274058" y="990973"/>
                  </a:lnTo>
                  <a:lnTo>
                    <a:pt x="2267246" y="944717"/>
                  </a:lnTo>
                  <a:lnTo>
                    <a:pt x="2258577" y="899085"/>
                  </a:lnTo>
                  <a:lnTo>
                    <a:pt x="2248090" y="854117"/>
                  </a:lnTo>
                  <a:lnTo>
                    <a:pt x="2235825" y="809851"/>
                  </a:lnTo>
                  <a:lnTo>
                    <a:pt x="2221821" y="766328"/>
                  </a:lnTo>
                  <a:lnTo>
                    <a:pt x="2206118" y="723587"/>
                  </a:lnTo>
                  <a:lnTo>
                    <a:pt x="2188756" y="681667"/>
                  </a:lnTo>
                  <a:lnTo>
                    <a:pt x="2169774" y="640608"/>
                  </a:lnTo>
                  <a:lnTo>
                    <a:pt x="2149211" y="600448"/>
                  </a:lnTo>
                  <a:lnTo>
                    <a:pt x="2127108" y="561227"/>
                  </a:lnTo>
                  <a:lnTo>
                    <a:pt x="2103505" y="522984"/>
                  </a:lnTo>
                  <a:lnTo>
                    <a:pt x="2078439" y="485759"/>
                  </a:lnTo>
                  <a:lnTo>
                    <a:pt x="2051952" y="449592"/>
                  </a:lnTo>
                  <a:lnTo>
                    <a:pt x="2024083" y="414521"/>
                  </a:lnTo>
                  <a:lnTo>
                    <a:pt x="1994872" y="380585"/>
                  </a:lnTo>
                  <a:lnTo>
                    <a:pt x="1964357" y="347825"/>
                  </a:lnTo>
                  <a:lnTo>
                    <a:pt x="1932580" y="316280"/>
                  </a:lnTo>
                  <a:lnTo>
                    <a:pt x="1899578" y="285988"/>
                  </a:lnTo>
                  <a:lnTo>
                    <a:pt x="1865393" y="256989"/>
                  </a:lnTo>
                  <a:lnTo>
                    <a:pt x="1830063" y="229323"/>
                  </a:lnTo>
                  <a:lnTo>
                    <a:pt x="1793629" y="203029"/>
                  </a:lnTo>
                  <a:lnTo>
                    <a:pt x="1756129" y="178146"/>
                  </a:lnTo>
                  <a:lnTo>
                    <a:pt x="1717604" y="154714"/>
                  </a:lnTo>
                  <a:lnTo>
                    <a:pt x="1678093" y="132771"/>
                  </a:lnTo>
                  <a:lnTo>
                    <a:pt x="1637635" y="112358"/>
                  </a:lnTo>
                  <a:lnTo>
                    <a:pt x="1596271" y="93514"/>
                  </a:lnTo>
                  <a:lnTo>
                    <a:pt x="1554040" y="76277"/>
                  </a:lnTo>
                  <a:lnTo>
                    <a:pt x="1510981" y="60688"/>
                  </a:lnTo>
                  <a:lnTo>
                    <a:pt x="1467134" y="46785"/>
                  </a:lnTo>
                  <a:lnTo>
                    <a:pt x="1422539" y="34609"/>
                  </a:lnTo>
                  <a:lnTo>
                    <a:pt x="1377236" y="24198"/>
                  </a:lnTo>
                  <a:lnTo>
                    <a:pt x="1331263" y="15591"/>
                  </a:lnTo>
                  <a:lnTo>
                    <a:pt x="1284661" y="8829"/>
                  </a:lnTo>
                  <a:lnTo>
                    <a:pt x="1237470" y="3950"/>
                  </a:lnTo>
                  <a:lnTo>
                    <a:pt x="1189728" y="994"/>
                  </a:lnTo>
                  <a:lnTo>
                    <a:pt x="1141476" y="0"/>
                  </a:lnTo>
                  <a:close/>
                </a:path>
              </a:pathLst>
            </a:custGeom>
            <a:solidFill>
              <a:srgbClr val="ED4F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78630" y="2610485"/>
              <a:ext cx="1514475" cy="3674110"/>
            </a:xfrm>
            <a:custGeom>
              <a:avLst/>
              <a:gdLst/>
              <a:ahLst/>
              <a:cxnLst/>
              <a:rect l="l" t="t" r="r" b="b"/>
              <a:pathLst>
                <a:path w="1514475" h="3674110">
                  <a:moveTo>
                    <a:pt x="107696" y="0"/>
                  </a:moveTo>
                  <a:lnTo>
                    <a:pt x="22860" y="208406"/>
                  </a:lnTo>
                  <a:lnTo>
                    <a:pt x="71786" y="225118"/>
                  </a:lnTo>
                  <a:lnTo>
                    <a:pt x="120048" y="242961"/>
                  </a:lnTo>
                  <a:lnTo>
                    <a:pt x="167625" y="261916"/>
                  </a:lnTo>
                  <a:lnTo>
                    <a:pt x="214497" y="281966"/>
                  </a:lnTo>
                  <a:lnTo>
                    <a:pt x="260646" y="303094"/>
                  </a:lnTo>
                  <a:lnTo>
                    <a:pt x="306053" y="325282"/>
                  </a:lnTo>
                  <a:lnTo>
                    <a:pt x="350696" y="348511"/>
                  </a:lnTo>
                  <a:lnTo>
                    <a:pt x="394558" y="372766"/>
                  </a:lnTo>
                  <a:lnTo>
                    <a:pt x="437619" y="398027"/>
                  </a:lnTo>
                  <a:lnTo>
                    <a:pt x="479859" y="424277"/>
                  </a:lnTo>
                  <a:lnTo>
                    <a:pt x="521259" y="451499"/>
                  </a:lnTo>
                  <a:lnTo>
                    <a:pt x="561800" y="479674"/>
                  </a:lnTo>
                  <a:lnTo>
                    <a:pt x="601461" y="508785"/>
                  </a:lnTo>
                  <a:lnTo>
                    <a:pt x="640225" y="538815"/>
                  </a:lnTo>
                  <a:lnTo>
                    <a:pt x="678070" y="569745"/>
                  </a:lnTo>
                  <a:lnTo>
                    <a:pt x="714979" y="601559"/>
                  </a:lnTo>
                  <a:lnTo>
                    <a:pt x="750930" y="634237"/>
                  </a:lnTo>
                  <a:lnTo>
                    <a:pt x="785906" y="667764"/>
                  </a:lnTo>
                  <a:lnTo>
                    <a:pt x="819886" y="702120"/>
                  </a:lnTo>
                  <a:lnTo>
                    <a:pt x="852852" y="737288"/>
                  </a:lnTo>
                  <a:lnTo>
                    <a:pt x="884783" y="773251"/>
                  </a:lnTo>
                  <a:lnTo>
                    <a:pt x="915660" y="809991"/>
                  </a:lnTo>
                  <a:lnTo>
                    <a:pt x="945464" y="847491"/>
                  </a:lnTo>
                  <a:lnTo>
                    <a:pt x="974176" y="885731"/>
                  </a:lnTo>
                  <a:lnTo>
                    <a:pt x="1001776" y="924696"/>
                  </a:lnTo>
                  <a:lnTo>
                    <a:pt x="1028244" y="964366"/>
                  </a:lnTo>
                  <a:lnTo>
                    <a:pt x="1053561" y="1004725"/>
                  </a:lnTo>
                  <a:lnTo>
                    <a:pt x="1077708" y="1045755"/>
                  </a:lnTo>
                  <a:lnTo>
                    <a:pt x="1100666" y="1087438"/>
                  </a:lnTo>
                  <a:lnTo>
                    <a:pt x="1122414" y="1129757"/>
                  </a:lnTo>
                  <a:lnTo>
                    <a:pt x="1142934" y="1172693"/>
                  </a:lnTo>
                  <a:lnTo>
                    <a:pt x="1162206" y="1216229"/>
                  </a:lnTo>
                  <a:lnTo>
                    <a:pt x="1180211" y="1260347"/>
                  </a:lnTo>
                  <a:lnTo>
                    <a:pt x="1196566" y="1304011"/>
                  </a:lnTo>
                  <a:lnTo>
                    <a:pt x="1211556" y="1347790"/>
                  </a:lnTo>
                  <a:lnTo>
                    <a:pt x="1225193" y="1391664"/>
                  </a:lnTo>
                  <a:lnTo>
                    <a:pt x="1237487" y="1435615"/>
                  </a:lnTo>
                  <a:lnTo>
                    <a:pt x="1248446" y="1479623"/>
                  </a:lnTo>
                  <a:lnTo>
                    <a:pt x="1258082" y="1523670"/>
                  </a:lnTo>
                  <a:lnTo>
                    <a:pt x="1266406" y="1567737"/>
                  </a:lnTo>
                  <a:lnTo>
                    <a:pt x="1273426" y="1611804"/>
                  </a:lnTo>
                  <a:lnTo>
                    <a:pt x="1279153" y="1655853"/>
                  </a:lnTo>
                  <a:lnTo>
                    <a:pt x="1283597" y="1699864"/>
                  </a:lnTo>
                  <a:lnTo>
                    <a:pt x="1286769" y="1743819"/>
                  </a:lnTo>
                  <a:lnTo>
                    <a:pt x="1288679" y="1787698"/>
                  </a:lnTo>
                  <a:lnTo>
                    <a:pt x="1289337" y="1831482"/>
                  </a:lnTo>
                  <a:lnTo>
                    <a:pt x="1288753" y="1875152"/>
                  </a:lnTo>
                  <a:lnTo>
                    <a:pt x="1286937" y="1918690"/>
                  </a:lnTo>
                  <a:lnTo>
                    <a:pt x="1283900" y="1962076"/>
                  </a:lnTo>
                  <a:lnTo>
                    <a:pt x="1279652" y="2005291"/>
                  </a:lnTo>
                  <a:lnTo>
                    <a:pt x="1274202" y="2048316"/>
                  </a:lnTo>
                  <a:lnTo>
                    <a:pt x="1267562" y="2091132"/>
                  </a:lnTo>
                  <a:lnTo>
                    <a:pt x="1259740" y="2133720"/>
                  </a:lnTo>
                  <a:lnTo>
                    <a:pt x="1250749" y="2176061"/>
                  </a:lnTo>
                  <a:lnTo>
                    <a:pt x="1240596" y="2218136"/>
                  </a:lnTo>
                  <a:lnTo>
                    <a:pt x="1229294" y="2259926"/>
                  </a:lnTo>
                  <a:lnTo>
                    <a:pt x="1216852" y="2301412"/>
                  </a:lnTo>
                  <a:lnTo>
                    <a:pt x="1203280" y="2342574"/>
                  </a:lnTo>
                  <a:lnTo>
                    <a:pt x="1188588" y="2383394"/>
                  </a:lnTo>
                  <a:lnTo>
                    <a:pt x="1172787" y="2423853"/>
                  </a:lnTo>
                  <a:lnTo>
                    <a:pt x="1155887" y="2463932"/>
                  </a:lnTo>
                  <a:lnTo>
                    <a:pt x="1137897" y="2503611"/>
                  </a:lnTo>
                  <a:lnTo>
                    <a:pt x="1118829" y="2542872"/>
                  </a:lnTo>
                  <a:lnTo>
                    <a:pt x="1098692" y="2581695"/>
                  </a:lnTo>
                  <a:lnTo>
                    <a:pt x="1077497" y="2620062"/>
                  </a:lnTo>
                  <a:lnTo>
                    <a:pt x="1055254" y="2657953"/>
                  </a:lnTo>
                  <a:lnTo>
                    <a:pt x="1031972" y="2695350"/>
                  </a:lnTo>
                  <a:lnTo>
                    <a:pt x="1007663" y="2732233"/>
                  </a:lnTo>
                  <a:lnTo>
                    <a:pt x="982335" y="2768583"/>
                  </a:lnTo>
                  <a:lnTo>
                    <a:pt x="956001" y="2804382"/>
                  </a:lnTo>
                  <a:lnTo>
                    <a:pt x="928669" y="2839609"/>
                  </a:lnTo>
                  <a:lnTo>
                    <a:pt x="900350" y="2874247"/>
                  </a:lnTo>
                  <a:lnTo>
                    <a:pt x="871054" y="2908276"/>
                  </a:lnTo>
                  <a:lnTo>
                    <a:pt x="840791" y="2941678"/>
                  </a:lnTo>
                  <a:lnTo>
                    <a:pt x="809571" y="2974432"/>
                  </a:lnTo>
                  <a:lnTo>
                    <a:pt x="777406" y="3006520"/>
                  </a:lnTo>
                  <a:lnTo>
                    <a:pt x="744304" y="3037923"/>
                  </a:lnTo>
                  <a:lnTo>
                    <a:pt x="710276" y="3068623"/>
                  </a:lnTo>
                  <a:lnTo>
                    <a:pt x="675332" y="3098599"/>
                  </a:lnTo>
                  <a:lnTo>
                    <a:pt x="639483" y="3127832"/>
                  </a:lnTo>
                  <a:lnTo>
                    <a:pt x="602738" y="3156305"/>
                  </a:lnTo>
                  <a:lnTo>
                    <a:pt x="565108" y="3183997"/>
                  </a:lnTo>
                  <a:lnTo>
                    <a:pt x="526603" y="3210891"/>
                  </a:lnTo>
                  <a:lnTo>
                    <a:pt x="487233" y="3236965"/>
                  </a:lnTo>
                  <a:lnTo>
                    <a:pt x="447009" y="3262203"/>
                  </a:lnTo>
                  <a:lnTo>
                    <a:pt x="405940" y="3286584"/>
                  </a:lnTo>
                  <a:lnTo>
                    <a:pt x="364037" y="3310089"/>
                  </a:lnTo>
                  <a:lnTo>
                    <a:pt x="321309" y="3332700"/>
                  </a:lnTo>
                  <a:lnTo>
                    <a:pt x="277768" y="3354397"/>
                  </a:lnTo>
                  <a:lnTo>
                    <a:pt x="233423" y="3375162"/>
                  </a:lnTo>
                  <a:lnTo>
                    <a:pt x="188285" y="3394975"/>
                  </a:lnTo>
                  <a:lnTo>
                    <a:pt x="142363" y="3413818"/>
                  </a:lnTo>
                  <a:lnTo>
                    <a:pt x="95668" y="3431671"/>
                  </a:lnTo>
                  <a:lnTo>
                    <a:pt x="48210" y="3448515"/>
                  </a:lnTo>
                  <a:lnTo>
                    <a:pt x="0" y="3464331"/>
                  </a:lnTo>
                  <a:lnTo>
                    <a:pt x="81915" y="3673932"/>
                  </a:lnTo>
                  <a:lnTo>
                    <a:pt x="130414" y="3657700"/>
                  </a:lnTo>
                  <a:lnTo>
                    <a:pt x="178346" y="3640463"/>
                  </a:lnTo>
                  <a:lnTo>
                    <a:pt x="225696" y="3622234"/>
                  </a:lnTo>
                  <a:lnTo>
                    <a:pt x="272448" y="3603026"/>
                  </a:lnTo>
                  <a:lnTo>
                    <a:pt x="318587" y="3582853"/>
                  </a:lnTo>
                  <a:lnTo>
                    <a:pt x="364097" y="3561730"/>
                  </a:lnTo>
                  <a:lnTo>
                    <a:pt x="408964" y="3539669"/>
                  </a:lnTo>
                  <a:lnTo>
                    <a:pt x="453173" y="3516684"/>
                  </a:lnTo>
                  <a:lnTo>
                    <a:pt x="496707" y="3492788"/>
                  </a:lnTo>
                  <a:lnTo>
                    <a:pt x="539552" y="3467997"/>
                  </a:lnTo>
                  <a:lnTo>
                    <a:pt x="581693" y="3442322"/>
                  </a:lnTo>
                  <a:lnTo>
                    <a:pt x="623114" y="3415778"/>
                  </a:lnTo>
                  <a:lnTo>
                    <a:pt x="663800" y="3388379"/>
                  </a:lnTo>
                  <a:lnTo>
                    <a:pt x="703737" y="3360138"/>
                  </a:lnTo>
                  <a:lnTo>
                    <a:pt x="742908" y="3331069"/>
                  </a:lnTo>
                  <a:lnTo>
                    <a:pt x="781298" y="3301185"/>
                  </a:lnTo>
                  <a:lnTo>
                    <a:pt x="818893" y="3270500"/>
                  </a:lnTo>
                  <a:lnTo>
                    <a:pt x="855677" y="3239028"/>
                  </a:lnTo>
                  <a:lnTo>
                    <a:pt x="891634" y="3206782"/>
                  </a:lnTo>
                  <a:lnTo>
                    <a:pt x="926750" y="3173776"/>
                  </a:lnTo>
                  <a:lnTo>
                    <a:pt x="961010" y="3140025"/>
                  </a:lnTo>
                  <a:lnTo>
                    <a:pt x="994397" y="3105540"/>
                  </a:lnTo>
                  <a:lnTo>
                    <a:pt x="1026898" y="3070337"/>
                  </a:lnTo>
                  <a:lnTo>
                    <a:pt x="1058496" y="3034428"/>
                  </a:lnTo>
                  <a:lnTo>
                    <a:pt x="1089177" y="2997828"/>
                  </a:lnTo>
                  <a:lnTo>
                    <a:pt x="1118925" y="2960549"/>
                  </a:lnTo>
                  <a:lnTo>
                    <a:pt x="1147725" y="2922606"/>
                  </a:lnTo>
                  <a:lnTo>
                    <a:pt x="1175561" y="2884013"/>
                  </a:lnTo>
                  <a:lnTo>
                    <a:pt x="1202420" y="2844783"/>
                  </a:lnTo>
                  <a:lnTo>
                    <a:pt x="1228284" y="2804929"/>
                  </a:lnTo>
                  <a:lnTo>
                    <a:pt x="1253140" y="2764466"/>
                  </a:lnTo>
                  <a:lnTo>
                    <a:pt x="1276972" y="2723406"/>
                  </a:lnTo>
                  <a:lnTo>
                    <a:pt x="1299764" y="2681764"/>
                  </a:lnTo>
                  <a:lnTo>
                    <a:pt x="1321502" y="2639554"/>
                  </a:lnTo>
                  <a:lnTo>
                    <a:pt x="1342170" y="2596788"/>
                  </a:lnTo>
                  <a:lnTo>
                    <a:pt x="1361753" y="2553481"/>
                  </a:lnTo>
                  <a:lnTo>
                    <a:pt x="1380236" y="2509647"/>
                  </a:lnTo>
                  <a:lnTo>
                    <a:pt x="1397514" y="2465571"/>
                  </a:lnTo>
                  <a:lnTo>
                    <a:pt x="1413565" y="2421370"/>
                  </a:lnTo>
                  <a:lnTo>
                    <a:pt x="1428394" y="2377061"/>
                  </a:lnTo>
                  <a:lnTo>
                    <a:pt x="1442011" y="2332658"/>
                  </a:lnTo>
                  <a:lnTo>
                    <a:pt x="1454423" y="2288178"/>
                  </a:lnTo>
                  <a:lnTo>
                    <a:pt x="1465638" y="2243637"/>
                  </a:lnTo>
                  <a:lnTo>
                    <a:pt x="1475664" y="2199049"/>
                  </a:lnTo>
                  <a:lnTo>
                    <a:pt x="1484509" y="2154431"/>
                  </a:lnTo>
                  <a:lnTo>
                    <a:pt x="1492181" y="2109798"/>
                  </a:lnTo>
                  <a:lnTo>
                    <a:pt x="1498689" y="2065167"/>
                  </a:lnTo>
                  <a:lnTo>
                    <a:pt x="1504039" y="2020552"/>
                  </a:lnTo>
                  <a:lnTo>
                    <a:pt x="1508241" y="1975970"/>
                  </a:lnTo>
                  <a:lnTo>
                    <a:pt x="1511301" y="1931437"/>
                  </a:lnTo>
                  <a:lnTo>
                    <a:pt x="1513228" y="1886967"/>
                  </a:lnTo>
                  <a:lnTo>
                    <a:pt x="1514031" y="1842578"/>
                  </a:lnTo>
                  <a:lnTo>
                    <a:pt x="1513716" y="1798284"/>
                  </a:lnTo>
                  <a:lnTo>
                    <a:pt x="1512292" y="1754101"/>
                  </a:lnTo>
                  <a:lnTo>
                    <a:pt x="1509767" y="1710045"/>
                  </a:lnTo>
                  <a:lnTo>
                    <a:pt x="1506149" y="1666132"/>
                  </a:lnTo>
                  <a:lnTo>
                    <a:pt x="1501446" y="1622377"/>
                  </a:lnTo>
                  <a:lnTo>
                    <a:pt x="1495665" y="1578797"/>
                  </a:lnTo>
                  <a:lnTo>
                    <a:pt x="1488815" y="1535406"/>
                  </a:lnTo>
                  <a:lnTo>
                    <a:pt x="1480904" y="1492221"/>
                  </a:lnTo>
                  <a:lnTo>
                    <a:pt x="1471940" y="1449258"/>
                  </a:lnTo>
                  <a:lnTo>
                    <a:pt x="1461930" y="1406531"/>
                  </a:lnTo>
                  <a:lnTo>
                    <a:pt x="1450883" y="1364057"/>
                  </a:lnTo>
                  <a:lnTo>
                    <a:pt x="1438807" y="1321852"/>
                  </a:lnTo>
                  <a:lnTo>
                    <a:pt x="1425709" y="1279931"/>
                  </a:lnTo>
                  <a:lnTo>
                    <a:pt x="1411598" y="1238310"/>
                  </a:lnTo>
                  <a:lnTo>
                    <a:pt x="1396481" y="1197005"/>
                  </a:lnTo>
                  <a:lnTo>
                    <a:pt x="1380367" y="1156031"/>
                  </a:lnTo>
                  <a:lnTo>
                    <a:pt x="1363263" y="1115404"/>
                  </a:lnTo>
                  <a:lnTo>
                    <a:pt x="1345178" y="1075141"/>
                  </a:lnTo>
                  <a:lnTo>
                    <a:pt x="1326119" y="1035255"/>
                  </a:lnTo>
                  <a:lnTo>
                    <a:pt x="1306095" y="995765"/>
                  </a:lnTo>
                  <a:lnTo>
                    <a:pt x="1285113" y="956684"/>
                  </a:lnTo>
                  <a:lnTo>
                    <a:pt x="1263182" y="918029"/>
                  </a:lnTo>
                  <a:lnTo>
                    <a:pt x="1240309" y="879815"/>
                  </a:lnTo>
                  <a:lnTo>
                    <a:pt x="1216502" y="842059"/>
                  </a:lnTo>
                  <a:lnTo>
                    <a:pt x="1191769" y="804776"/>
                  </a:lnTo>
                  <a:lnTo>
                    <a:pt x="1166119" y="767982"/>
                  </a:lnTo>
                  <a:lnTo>
                    <a:pt x="1139559" y="731692"/>
                  </a:lnTo>
                  <a:lnTo>
                    <a:pt x="1112098" y="695922"/>
                  </a:lnTo>
                  <a:lnTo>
                    <a:pt x="1083742" y="660688"/>
                  </a:lnTo>
                  <a:lnTo>
                    <a:pt x="1054501" y="626005"/>
                  </a:lnTo>
                  <a:lnTo>
                    <a:pt x="1024382" y="591890"/>
                  </a:lnTo>
                  <a:lnTo>
                    <a:pt x="993392" y="558358"/>
                  </a:lnTo>
                  <a:lnTo>
                    <a:pt x="961541" y="525425"/>
                  </a:lnTo>
                  <a:lnTo>
                    <a:pt x="928837" y="493106"/>
                  </a:lnTo>
                  <a:lnTo>
                    <a:pt x="895286" y="461418"/>
                  </a:lnTo>
                  <a:lnTo>
                    <a:pt x="860897" y="430375"/>
                  </a:lnTo>
                  <a:lnTo>
                    <a:pt x="825678" y="399994"/>
                  </a:lnTo>
                  <a:lnTo>
                    <a:pt x="789637" y="370291"/>
                  </a:lnTo>
                  <a:lnTo>
                    <a:pt x="752782" y="341281"/>
                  </a:lnTo>
                  <a:lnTo>
                    <a:pt x="715121" y="312979"/>
                  </a:lnTo>
                  <a:lnTo>
                    <a:pt x="676662" y="285403"/>
                  </a:lnTo>
                  <a:lnTo>
                    <a:pt x="637413" y="258566"/>
                  </a:lnTo>
                  <a:lnTo>
                    <a:pt x="597382" y="232486"/>
                  </a:lnTo>
                  <a:lnTo>
                    <a:pt x="556576" y="207177"/>
                  </a:lnTo>
                  <a:lnTo>
                    <a:pt x="515004" y="182656"/>
                  </a:lnTo>
                  <a:lnTo>
                    <a:pt x="472674" y="158938"/>
                  </a:lnTo>
                  <a:lnTo>
                    <a:pt x="429594" y="136040"/>
                  </a:lnTo>
                  <a:lnTo>
                    <a:pt x="385772" y="113975"/>
                  </a:lnTo>
                  <a:lnTo>
                    <a:pt x="341215" y="92762"/>
                  </a:lnTo>
                  <a:lnTo>
                    <a:pt x="295932" y="72414"/>
                  </a:lnTo>
                  <a:lnTo>
                    <a:pt x="249930" y="52948"/>
                  </a:lnTo>
                  <a:lnTo>
                    <a:pt x="203218" y="34380"/>
                  </a:lnTo>
                  <a:lnTo>
                    <a:pt x="155804" y="16725"/>
                  </a:lnTo>
                  <a:lnTo>
                    <a:pt x="10769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78630" y="2610485"/>
              <a:ext cx="1514475" cy="3674110"/>
            </a:xfrm>
            <a:custGeom>
              <a:avLst/>
              <a:gdLst/>
              <a:ahLst/>
              <a:cxnLst/>
              <a:rect l="l" t="t" r="r" b="b"/>
              <a:pathLst>
                <a:path w="1514475" h="3674110">
                  <a:moveTo>
                    <a:pt x="107696" y="0"/>
                  </a:moveTo>
                  <a:lnTo>
                    <a:pt x="155804" y="16725"/>
                  </a:lnTo>
                  <a:lnTo>
                    <a:pt x="203218" y="34380"/>
                  </a:lnTo>
                  <a:lnTo>
                    <a:pt x="249930" y="52948"/>
                  </a:lnTo>
                  <a:lnTo>
                    <a:pt x="295932" y="72414"/>
                  </a:lnTo>
                  <a:lnTo>
                    <a:pt x="341215" y="92762"/>
                  </a:lnTo>
                  <a:lnTo>
                    <a:pt x="385772" y="113975"/>
                  </a:lnTo>
                  <a:lnTo>
                    <a:pt x="429594" y="136040"/>
                  </a:lnTo>
                  <a:lnTo>
                    <a:pt x="472674" y="158938"/>
                  </a:lnTo>
                  <a:lnTo>
                    <a:pt x="515004" y="182656"/>
                  </a:lnTo>
                  <a:lnTo>
                    <a:pt x="556576" y="207177"/>
                  </a:lnTo>
                  <a:lnTo>
                    <a:pt x="597382" y="232486"/>
                  </a:lnTo>
                  <a:lnTo>
                    <a:pt x="637413" y="258566"/>
                  </a:lnTo>
                  <a:lnTo>
                    <a:pt x="676662" y="285403"/>
                  </a:lnTo>
                  <a:lnTo>
                    <a:pt x="715121" y="312979"/>
                  </a:lnTo>
                  <a:lnTo>
                    <a:pt x="752782" y="341281"/>
                  </a:lnTo>
                  <a:lnTo>
                    <a:pt x="789637" y="370291"/>
                  </a:lnTo>
                  <a:lnTo>
                    <a:pt x="825678" y="399994"/>
                  </a:lnTo>
                  <a:lnTo>
                    <a:pt x="860897" y="430375"/>
                  </a:lnTo>
                  <a:lnTo>
                    <a:pt x="895286" y="461418"/>
                  </a:lnTo>
                  <a:lnTo>
                    <a:pt x="928837" y="493106"/>
                  </a:lnTo>
                  <a:lnTo>
                    <a:pt x="961541" y="525425"/>
                  </a:lnTo>
                  <a:lnTo>
                    <a:pt x="993392" y="558358"/>
                  </a:lnTo>
                  <a:lnTo>
                    <a:pt x="1024382" y="591890"/>
                  </a:lnTo>
                  <a:lnTo>
                    <a:pt x="1054501" y="626005"/>
                  </a:lnTo>
                  <a:lnTo>
                    <a:pt x="1083742" y="660688"/>
                  </a:lnTo>
                  <a:lnTo>
                    <a:pt x="1112098" y="695922"/>
                  </a:lnTo>
                  <a:lnTo>
                    <a:pt x="1139559" y="731692"/>
                  </a:lnTo>
                  <a:lnTo>
                    <a:pt x="1166119" y="767982"/>
                  </a:lnTo>
                  <a:lnTo>
                    <a:pt x="1191769" y="804776"/>
                  </a:lnTo>
                  <a:lnTo>
                    <a:pt x="1216502" y="842059"/>
                  </a:lnTo>
                  <a:lnTo>
                    <a:pt x="1240309" y="879815"/>
                  </a:lnTo>
                  <a:lnTo>
                    <a:pt x="1263182" y="918029"/>
                  </a:lnTo>
                  <a:lnTo>
                    <a:pt x="1285113" y="956684"/>
                  </a:lnTo>
                  <a:lnTo>
                    <a:pt x="1306095" y="995765"/>
                  </a:lnTo>
                  <a:lnTo>
                    <a:pt x="1326119" y="1035255"/>
                  </a:lnTo>
                  <a:lnTo>
                    <a:pt x="1345178" y="1075141"/>
                  </a:lnTo>
                  <a:lnTo>
                    <a:pt x="1363263" y="1115404"/>
                  </a:lnTo>
                  <a:lnTo>
                    <a:pt x="1380367" y="1156031"/>
                  </a:lnTo>
                  <a:lnTo>
                    <a:pt x="1396481" y="1197005"/>
                  </a:lnTo>
                  <a:lnTo>
                    <a:pt x="1411598" y="1238310"/>
                  </a:lnTo>
                  <a:lnTo>
                    <a:pt x="1425709" y="1279931"/>
                  </a:lnTo>
                  <a:lnTo>
                    <a:pt x="1438807" y="1321852"/>
                  </a:lnTo>
                  <a:lnTo>
                    <a:pt x="1450883" y="1364057"/>
                  </a:lnTo>
                  <a:lnTo>
                    <a:pt x="1461930" y="1406531"/>
                  </a:lnTo>
                  <a:lnTo>
                    <a:pt x="1471940" y="1449258"/>
                  </a:lnTo>
                  <a:lnTo>
                    <a:pt x="1480904" y="1492221"/>
                  </a:lnTo>
                  <a:lnTo>
                    <a:pt x="1488815" y="1535406"/>
                  </a:lnTo>
                  <a:lnTo>
                    <a:pt x="1495665" y="1578797"/>
                  </a:lnTo>
                  <a:lnTo>
                    <a:pt x="1501446" y="1622377"/>
                  </a:lnTo>
                  <a:lnTo>
                    <a:pt x="1506149" y="1666132"/>
                  </a:lnTo>
                  <a:lnTo>
                    <a:pt x="1509767" y="1710045"/>
                  </a:lnTo>
                  <a:lnTo>
                    <a:pt x="1512292" y="1754101"/>
                  </a:lnTo>
                  <a:lnTo>
                    <a:pt x="1513716" y="1798284"/>
                  </a:lnTo>
                  <a:lnTo>
                    <a:pt x="1514031" y="1842578"/>
                  </a:lnTo>
                  <a:lnTo>
                    <a:pt x="1513228" y="1886967"/>
                  </a:lnTo>
                  <a:lnTo>
                    <a:pt x="1511301" y="1931437"/>
                  </a:lnTo>
                  <a:lnTo>
                    <a:pt x="1508241" y="1975970"/>
                  </a:lnTo>
                  <a:lnTo>
                    <a:pt x="1504039" y="2020552"/>
                  </a:lnTo>
                  <a:lnTo>
                    <a:pt x="1498689" y="2065167"/>
                  </a:lnTo>
                  <a:lnTo>
                    <a:pt x="1492181" y="2109798"/>
                  </a:lnTo>
                  <a:lnTo>
                    <a:pt x="1484509" y="2154431"/>
                  </a:lnTo>
                  <a:lnTo>
                    <a:pt x="1475664" y="2199049"/>
                  </a:lnTo>
                  <a:lnTo>
                    <a:pt x="1465638" y="2243637"/>
                  </a:lnTo>
                  <a:lnTo>
                    <a:pt x="1454423" y="2288178"/>
                  </a:lnTo>
                  <a:lnTo>
                    <a:pt x="1442011" y="2332658"/>
                  </a:lnTo>
                  <a:lnTo>
                    <a:pt x="1428394" y="2377061"/>
                  </a:lnTo>
                  <a:lnTo>
                    <a:pt x="1413565" y="2421370"/>
                  </a:lnTo>
                  <a:lnTo>
                    <a:pt x="1397514" y="2465571"/>
                  </a:lnTo>
                  <a:lnTo>
                    <a:pt x="1380236" y="2509647"/>
                  </a:lnTo>
                  <a:lnTo>
                    <a:pt x="1361753" y="2553481"/>
                  </a:lnTo>
                  <a:lnTo>
                    <a:pt x="1342170" y="2596788"/>
                  </a:lnTo>
                  <a:lnTo>
                    <a:pt x="1321502" y="2639554"/>
                  </a:lnTo>
                  <a:lnTo>
                    <a:pt x="1299764" y="2681764"/>
                  </a:lnTo>
                  <a:lnTo>
                    <a:pt x="1276972" y="2723406"/>
                  </a:lnTo>
                  <a:lnTo>
                    <a:pt x="1253140" y="2764466"/>
                  </a:lnTo>
                  <a:lnTo>
                    <a:pt x="1228284" y="2804929"/>
                  </a:lnTo>
                  <a:lnTo>
                    <a:pt x="1202420" y="2844783"/>
                  </a:lnTo>
                  <a:lnTo>
                    <a:pt x="1175561" y="2884013"/>
                  </a:lnTo>
                  <a:lnTo>
                    <a:pt x="1147725" y="2922606"/>
                  </a:lnTo>
                  <a:lnTo>
                    <a:pt x="1118925" y="2960549"/>
                  </a:lnTo>
                  <a:lnTo>
                    <a:pt x="1089177" y="2997828"/>
                  </a:lnTo>
                  <a:lnTo>
                    <a:pt x="1058496" y="3034428"/>
                  </a:lnTo>
                  <a:lnTo>
                    <a:pt x="1026898" y="3070337"/>
                  </a:lnTo>
                  <a:lnTo>
                    <a:pt x="994397" y="3105540"/>
                  </a:lnTo>
                  <a:lnTo>
                    <a:pt x="961010" y="3140025"/>
                  </a:lnTo>
                  <a:lnTo>
                    <a:pt x="926750" y="3173776"/>
                  </a:lnTo>
                  <a:lnTo>
                    <a:pt x="891634" y="3206782"/>
                  </a:lnTo>
                  <a:lnTo>
                    <a:pt x="855677" y="3239028"/>
                  </a:lnTo>
                  <a:lnTo>
                    <a:pt x="818893" y="3270500"/>
                  </a:lnTo>
                  <a:lnTo>
                    <a:pt x="781298" y="3301185"/>
                  </a:lnTo>
                  <a:lnTo>
                    <a:pt x="742908" y="3331069"/>
                  </a:lnTo>
                  <a:lnTo>
                    <a:pt x="703737" y="3360138"/>
                  </a:lnTo>
                  <a:lnTo>
                    <a:pt x="663800" y="3388379"/>
                  </a:lnTo>
                  <a:lnTo>
                    <a:pt x="623114" y="3415778"/>
                  </a:lnTo>
                  <a:lnTo>
                    <a:pt x="581693" y="3442322"/>
                  </a:lnTo>
                  <a:lnTo>
                    <a:pt x="539552" y="3467997"/>
                  </a:lnTo>
                  <a:lnTo>
                    <a:pt x="496707" y="3492788"/>
                  </a:lnTo>
                  <a:lnTo>
                    <a:pt x="453173" y="3516684"/>
                  </a:lnTo>
                  <a:lnTo>
                    <a:pt x="408964" y="3539669"/>
                  </a:lnTo>
                  <a:lnTo>
                    <a:pt x="364097" y="3561730"/>
                  </a:lnTo>
                  <a:lnTo>
                    <a:pt x="318587" y="3582853"/>
                  </a:lnTo>
                  <a:lnTo>
                    <a:pt x="272448" y="3603026"/>
                  </a:lnTo>
                  <a:lnTo>
                    <a:pt x="225696" y="3622234"/>
                  </a:lnTo>
                  <a:lnTo>
                    <a:pt x="178346" y="3640463"/>
                  </a:lnTo>
                  <a:lnTo>
                    <a:pt x="130414" y="3657700"/>
                  </a:lnTo>
                  <a:lnTo>
                    <a:pt x="81915" y="3673932"/>
                  </a:lnTo>
                  <a:lnTo>
                    <a:pt x="0" y="3464331"/>
                  </a:lnTo>
                  <a:lnTo>
                    <a:pt x="48210" y="3448515"/>
                  </a:lnTo>
                  <a:lnTo>
                    <a:pt x="95668" y="3431671"/>
                  </a:lnTo>
                  <a:lnTo>
                    <a:pt x="142363" y="3413818"/>
                  </a:lnTo>
                  <a:lnTo>
                    <a:pt x="188285" y="3394975"/>
                  </a:lnTo>
                  <a:lnTo>
                    <a:pt x="233423" y="3375162"/>
                  </a:lnTo>
                  <a:lnTo>
                    <a:pt x="277768" y="3354397"/>
                  </a:lnTo>
                  <a:lnTo>
                    <a:pt x="321309" y="3332700"/>
                  </a:lnTo>
                  <a:lnTo>
                    <a:pt x="364037" y="3310089"/>
                  </a:lnTo>
                  <a:lnTo>
                    <a:pt x="405940" y="3286584"/>
                  </a:lnTo>
                  <a:lnTo>
                    <a:pt x="447009" y="3262203"/>
                  </a:lnTo>
                  <a:lnTo>
                    <a:pt x="487233" y="3236965"/>
                  </a:lnTo>
                  <a:lnTo>
                    <a:pt x="526603" y="3210891"/>
                  </a:lnTo>
                  <a:lnTo>
                    <a:pt x="565108" y="3183997"/>
                  </a:lnTo>
                  <a:lnTo>
                    <a:pt x="602738" y="3156305"/>
                  </a:lnTo>
                  <a:lnTo>
                    <a:pt x="639483" y="3127832"/>
                  </a:lnTo>
                  <a:lnTo>
                    <a:pt x="675332" y="3098599"/>
                  </a:lnTo>
                  <a:lnTo>
                    <a:pt x="710276" y="3068623"/>
                  </a:lnTo>
                  <a:lnTo>
                    <a:pt x="744304" y="3037923"/>
                  </a:lnTo>
                  <a:lnTo>
                    <a:pt x="777406" y="3006520"/>
                  </a:lnTo>
                  <a:lnTo>
                    <a:pt x="809571" y="2974432"/>
                  </a:lnTo>
                  <a:lnTo>
                    <a:pt x="840791" y="2941678"/>
                  </a:lnTo>
                  <a:lnTo>
                    <a:pt x="871054" y="2908276"/>
                  </a:lnTo>
                  <a:lnTo>
                    <a:pt x="900350" y="2874247"/>
                  </a:lnTo>
                  <a:lnTo>
                    <a:pt x="928669" y="2839609"/>
                  </a:lnTo>
                  <a:lnTo>
                    <a:pt x="956001" y="2804382"/>
                  </a:lnTo>
                  <a:lnTo>
                    <a:pt x="982335" y="2768583"/>
                  </a:lnTo>
                  <a:lnTo>
                    <a:pt x="1007663" y="2732233"/>
                  </a:lnTo>
                  <a:lnTo>
                    <a:pt x="1031972" y="2695350"/>
                  </a:lnTo>
                  <a:lnTo>
                    <a:pt x="1055254" y="2657953"/>
                  </a:lnTo>
                  <a:lnTo>
                    <a:pt x="1077497" y="2620062"/>
                  </a:lnTo>
                  <a:lnTo>
                    <a:pt x="1098692" y="2581695"/>
                  </a:lnTo>
                  <a:lnTo>
                    <a:pt x="1118829" y="2542872"/>
                  </a:lnTo>
                  <a:lnTo>
                    <a:pt x="1137897" y="2503611"/>
                  </a:lnTo>
                  <a:lnTo>
                    <a:pt x="1155887" y="2463932"/>
                  </a:lnTo>
                  <a:lnTo>
                    <a:pt x="1172787" y="2423853"/>
                  </a:lnTo>
                  <a:lnTo>
                    <a:pt x="1188588" y="2383394"/>
                  </a:lnTo>
                  <a:lnTo>
                    <a:pt x="1203280" y="2342574"/>
                  </a:lnTo>
                  <a:lnTo>
                    <a:pt x="1216852" y="2301412"/>
                  </a:lnTo>
                  <a:lnTo>
                    <a:pt x="1229294" y="2259926"/>
                  </a:lnTo>
                  <a:lnTo>
                    <a:pt x="1240596" y="2218136"/>
                  </a:lnTo>
                  <a:lnTo>
                    <a:pt x="1250749" y="2176061"/>
                  </a:lnTo>
                  <a:lnTo>
                    <a:pt x="1259740" y="2133720"/>
                  </a:lnTo>
                  <a:lnTo>
                    <a:pt x="1267562" y="2091132"/>
                  </a:lnTo>
                  <a:lnTo>
                    <a:pt x="1274202" y="2048316"/>
                  </a:lnTo>
                  <a:lnTo>
                    <a:pt x="1279652" y="2005291"/>
                  </a:lnTo>
                  <a:lnTo>
                    <a:pt x="1283900" y="1962076"/>
                  </a:lnTo>
                  <a:lnTo>
                    <a:pt x="1286937" y="1918690"/>
                  </a:lnTo>
                  <a:lnTo>
                    <a:pt x="1288753" y="1875152"/>
                  </a:lnTo>
                  <a:lnTo>
                    <a:pt x="1289337" y="1831482"/>
                  </a:lnTo>
                  <a:lnTo>
                    <a:pt x="1288679" y="1787698"/>
                  </a:lnTo>
                  <a:lnTo>
                    <a:pt x="1286769" y="1743819"/>
                  </a:lnTo>
                  <a:lnTo>
                    <a:pt x="1283597" y="1699864"/>
                  </a:lnTo>
                  <a:lnTo>
                    <a:pt x="1279153" y="1655853"/>
                  </a:lnTo>
                  <a:lnTo>
                    <a:pt x="1273426" y="1611804"/>
                  </a:lnTo>
                  <a:lnTo>
                    <a:pt x="1266406" y="1567737"/>
                  </a:lnTo>
                  <a:lnTo>
                    <a:pt x="1258082" y="1523670"/>
                  </a:lnTo>
                  <a:lnTo>
                    <a:pt x="1248446" y="1479623"/>
                  </a:lnTo>
                  <a:lnTo>
                    <a:pt x="1237487" y="1435615"/>
                  </a:lnTo>
                  <a:lnTo>
                    <a:pt x="1225193" y="1391664"/>
                  </a:lnTo>
                  <a:lnTo>
                    <a:pt x="1211556" y="1347790"/>
                  </a:lnTo>
                  <a:lnTo>
                    <a:pt x="1196566" y="1304011"/>
                  </a:lnTo>
                  <a:lnTo>
                    <a:pt x="1180211" y="1260347"/>
                  </a:lnTo>
                  <a:lnTo>
                    <a:pt x="1162206" y="1216229"/>
                  </a:lnTo>
                  <a:lnTo>
                    <a:pt x="1142934" y="1172693"/>
                  </a:lnTo>
                  <a:lnTo>
                    <a:pt x="1122414" y="1129757"/>
                  </a:lnTo>
                  <a:lnTo>
                    <a:pt x="1100666" y="1087438"/>
                  </a:lnTo>
                  <a:lnTo>
                    <a:pt x="1077708" y="1045755"/>
                  </a:lnTo>
                  <a:lnTo>
                    <a:pt x="1053561" y="1004725"/>
                  </a:lnTo>
                  <a:lnTo>
                    <a:pt x="1028244" y="964366"/>
                  </a:lnTo>
                  <a:lnTo>
                    <a:pt x="1001776" y="924696"/>
                  </a:lnTo>
                  <a:lnTo>
                    <a:pt x="974176" y="885731"/>
                  </a:lnTo>
                  <a:lnTo>
                    <a:pt x="945464" y="847491"/>
                  </a:lnTo>
                  <a:lnTo>
                    <a:pt x="915660" y="809991"/>
                  </a:lnTo>
                  <a:lnTo>
                    <a:pt x="884783" y="773251"/>
                  </a:lnTo>
                  <a:lnTo>
                    <a:pt x="852852" y="737288"/>
                  </a:lnTo>
                  <a:lnTo>
                    <a:pt x="819886" y="702120"/>
                  </a:lnTo>
                  <a:lnTo>
                    <a:pt x="785906" y="667764"/>
                  </a:lnTo>
                  <a:lnTo>
                    <a:pt x="750930" y="634237"/>
                  </a:lnTo>
                  <a:lnTo>
                    <a:pt x="714979" y="601559"/>
                  </a:lnTo>
                  <a:lnTo>
                    <a:pt x="678070" y="569745"/>
                  </a:lnTo>
                  <a:lnTo>
                    <a:pt x="640225" y="538815"/>
                  </a:lnTo>
                  <a:lnTo>
                    <a:pt x="601461" y="508785"/>
                  </a:lnTo>
                  <a:lnTo>
                    <a:pt x="561800" y="479674"/>
                  </a:lnTo>
                  <a:lnTo>
                    <a:pt x="521259" y="451499"/>
                  </a:lnTo>
                  <a:lnTo>
                    <a:pt x="479859" y="424277"/>
                  </a:lnTo>
                  <a:lnTo>
                    <a:pt x="437619" y="398027"/>
                  </a:lnTo>
                  <a:lnTo>
                    <a:pt x="394558" y="372766"/>
                  </a:lnTo>
                  <a:lnTo>
                    <a:pt x="350696" y="348511"/>
                  </a:lnTo>
                  <a:lnTo>
                    <a:pt x="306053" y="325282"/>
                  </a:lnTo>
                  <a:lnTo>
                    <a:pt x="260646" y="303094"/>
                  </a:lnTo>
                  <a:lnTo>
                    <a:pt x="214497" y="281966"/>
                  </a:lnTo>
                  <a:lnTo>
                    <a:pt x="167625" y="261916"/>
                  </a:lnTo>
                  <a:lnTo>
                    <a:pt x="120048" y="242961"/>
                  </a:lnTo>
                  <a:lnTo>
                    <a:pt x="71786" y="225118"/>
                  </a:lnTo>
                  <a:lnTo>
                    <a:pt x="22860" y="208406"/>
                  </a:lnTo>
                  <a:lnTo>
                    <a:pt x="107696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08882" y="5601461"/>
              <a:ext cx="797051" cy="809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08882" y="5601461"/>
              <a:ext cx="797560" cy="809625"/>
            </a:xfrm>
            <a:custGeom>
              <a:avLst/>
              <a:gdLst/>
              <a:ahLst/>
              <a:cxnLst/>
              <a:rect l="l" t="t" r="r" b="b"/>
              <a:pathLst>
                <a:path w="797560" h="809625">
                  <a:moveTo>
                    <a:pt x="0" y="404622"/>
                  </a:moveTo>
                  <a:lnTo>
                    <a:pt x="2681" y="357434"/>
                  </a:lnTo>
                  <a:lnTo>
                    <a:pt x="10525" y="311845"/>
                  </a:lnTo>
                  <a:lnTo>
                    <a:pt x="23234" y="268158"/>
                  </a:lnTo>
                  <a:lnTo>
                    <a:pt x="40508" y="226678"/>
                  </a:lnTo>
                  <a:lnTo>
                    <a:pt x="62047" y="187707"/>
                  </a:lnTo>
                  <a:lnTo>
                    <a:pt x="87554" y="151550"/>
                  </a:lnTo>
                  <a:lnTo>
                    <a:pt x="116728" y="118510"/>
                  </a:lnTo>
                  <a:lnTo>
                    <a:pt x="149272" y="88890"/>
                  </a:lnTo>
                  <a:lnTo>
                    <a:pt x="184884" y="62994"/>
                  </a:lnTo>
                  <a:lnTo>
                    <a:pt x="223268" y="41125"/>
                  </a:lnTo>
                  <a:lnTo>
                    <a:pt x="264123" y="23588"/>
                  </a:lnTo>
                  <a:lnTo>
                    <a:pt x="307150" y="10686"/>
                  </a:lnTo>
                  <a:lnTo>
                    <a:pt x="352051" y="2722"/>
                  </a:lnTo>
                  <a:lnTo>
                    <a:pt x="398525" y="0"/>
                  </a:lnTo>
                  <a:lnTo>
                    <a:pt x="445000" y="2722"/>
                  </a:lnTo>
                  <a:lnTo>
                    <a:pt x="489901" y="10686"/>
                  </a:lnTo>
                  <a:lnTo>
                    <a:pt x="532928" y="23588"/>
                  </a:lnTo>
                  <a:lnTo>
                    <a:pt x="573783" y="41125"/>
                  </a:lnTo>
                  <a:lnTo>
                    <a:pt x="612167" y="62994"/>
                  </a:lnTo>
                  <a:lnTo>
                    <a:pt x="647779" y="88890"/>
                  </a:lnTo>
                  <a:lnTo>
                    <a:pt x="680323" y="118510"/>
                  </a:lnTo>
                  <a:lnTo>
                    <a:pt x="709497" y="151550"/>
                  </a:lnTo>
                  <a:lnTo>
                    <a:pt x="735004" y="187707"/>
                  </a:lnTo>
                  <a:lnTo>
                    <a:pt x="756543" y="226678"/>
                  </a:lnTo>
                  <a:lnTo>
                    <a:pt x="773817" y="268158"/>
                  </a:lnTo>
                  <a:lnTo>
                    <a:pt x="786526" y="311845"/>
                  </a:lnTo>
                  <a:lnTo>
                    <a:pt x="794370" y="357434"/>
                  </a:lnTo>
                  <a:lnTo>
                    <a:pt x="797051" y="404622"/>
                  </a:lnTo>
                  <a:lnTo>
                    <a:pt x="794370" y="451809"/>
                  </a:lnTo>
                  <a:lnTo>
                    <a:pt x="786526" y="497398"/>
                  </a:lnTo>
                  <a:lnTo>
                    <a:pt x="773817" y="541085"/>
                  </a:lnTo>
                  <a:lnTo>
                    <a:pt x="756543" y="582565"/>
                  </a:lnTo>
                  <a:lnTo>
                    <a:pt x="735004" y="621536"/>
                  </a:lnTo>
                  <a:lnTo>
                    <a:pt x="709497" y="657693"/>
                  </a:lnTo>
                  <a:lnTo>
                    <a:pt x="680323" y="690733"/>
                  </a:lnTo>
                  <a:lnTo>
                    <a:pt x="647779" y="720353"/>
                  </a:lnTo>
                  <a:lnTo>
                    <a:pt x="612167" y="746249"/>
                  </a:lnTo>
                  <a:lnTo>
                    <a:pt x="573783" y="768118"/>
                  </a:lnTo>
                  <a:lnTo>
                    <a:pt x="532928" y="785655"/>
                  </a:lnTo>
                  <a:lnTo>
                    <a:pt x="489901" y="798557"/>
                  </a:lnTo>
                  <a:lnTo>
                    <a:pt x="445000" y="806521"/>
                  </a:lnTo>
                  <a:lnTo>
                    <a:pt x="398525" y="809244"/>
                  </a:lnTo>
                  <a:lnTo>
                    <a:pt x="352051" y="806521"/>
                  </a:lnTo>
                  <a:lnTo>
                    <a:pt x="307150" y="798557"/>
                  </a:lnTo>
                  <a:lnTo>
                    <a:pt x="264123" y="785655"/>
                  </a:lnTo>
                  <a:lnTo>
                    <a:pt x="223268" y="768118"/>
                  </a:lnTo>
                  <a:lnTo>
                    <a:pt x="184884" y="746249"/>
                  </a:lnTo>
                  <a:lnTo>
                    <a:pt x="149272" y="720353"/>
                  </a:lnTo>
                  <a:lnTo>
                    <a:pt x="116728" y="690733"/>
                  </a:lnTo>
                  <a:lnTo>
                    <a:pt x="87554" y="657693"/>
                  </a:lnTo>
                  <a:lnTo>
                    <a:pt x="62047" y="621536"/>
                  </a:lnTo>
                  <a:lnTo>
                    <a:pt x="40508" y="582565"/>
                  </a:lnTo>
                  <a:lnTo>
                    <a:pt x="23234" y="541085"/>
                  </a:lnTo>
                  <a:lnTo>
                    <a:pt x="10525" y="497398"/>
                  </a:lnTo>
                  <a:lnTo>
                    <a:pt x="2681" y="451809"/>
                  </a:lnTo>
                  <a:lnTo>
                    <a:pt x="0" y="404622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5809" y="4659630"/>
              <a:ext cx="848867" cy="847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5809" y="4659630"/>
              <a:ext cx="848994" cy="847725"/>
            </a:xfrm>
            <a:custGeom>
              <a:avLst/>
              <a:gdLst/>
              <a:ahLst/>
              <a:cxnLst/>
              <a:rect l="l" t="t" r="r" b="b"/>
              <a:pathLst>
                <a:path w="848995" h="847725">
                  <a:moveTo>
                    <a:pt x="0" y="423672"/>
                  </a:moveTo>
                  <a:lnTo>
                    <a:pt x="2490" y="377517"/>
                  </a:lnTo>
                  <a:lnTo>
                    <a:pt x="9787" y="332800"/>
                  </a:lnTo>
                  <a:lnTo>
                    <a:pt x="21634" y="289779"/>
                  </a:lnTo>
                  <a:lnTo>
                    <a:pt x="37771" y="248713"/>
                  </a:lnTo>
                  <a:lnTo>
                    <a:pt x="57940" y="209860"/>
                  </a:lnTo>
                  <a:lnTo>
                    <a:pt x="81881" y="173479"/>
                  </a:lnTo>
                  <a:lnTo>
                    <a:pt x="109336" y="139830"/>
                  </a:lnTo>
                  <a:lnTo>
                    <a:pt x="140047" y="109170"/>
                  </a:lnTo>
                  <a:lnTo>
                    <a:pt x="173754" y="81759"/>
                  </a:lnTo>
                  <a:lnTo>
                    <a:pt x="210199" y="57855"/>
                  </a:lnTo>
                  <a:lnTo>
                    <a:pt x="249122" y="37717"/>
                  </a:lnTo>
                  <a:lnTo>
                    <a:pt x="290267" y="21604"/>
                  </a:lnTo>
                  <a:lnTo>
                    <a:pt x="333372" y="9774"/>
                  </a:lnTo>
                  <a:lnTo>
                    <a:pt x="378181" y="2486"/>
                  </a:lnTo>
                  <a:lnTo>
                    <a:pt x="424434" y="0"/>
                  </a:lnTo>
                  <a:lnTo>
                    <a:pt x="470686" y="2486"/>
                  </a:lnTo>
                  <a:lnTo>
                    <a:pt x="515495" y="9774"/>
                  </a:lnTo>
                  <a:lnTo>
                    <a:pt x="558600" y="21604"/>
                  </a:lnTo>
                  <a:lnTo>
                    <a:pt x="599745" y="37717"/>
                  </a:lnTo>
                  <a:lnTo>
                    <a:pt x="638668" y="57855"/>
                  </a:lnTo>
                  <a:lnTo>
                    <a:pt x="675113" y="81759"/>
                  </a:lnTo>
                  <a:lnTo>
                    <a:pt x="708820" y="109170"/>
                  </a:lnTo>
                  <a:lnTo>
                    <a:pt x="739531" y="139830"/>
                  </a:lnTo>
                  <a:lnTo>
                    <a:pt x="766986" y="173479"/>
                  </a:lnTo>
                  <a:lnTo>
                    <a:pt x="790927" y="209860"/>
                  </a:lnTo>
                  <a:lnTo>
                    <a:pt x="811096" y="248713"/>
                  </a:lnTo>
                  <a:lnTo>
                    <a:pt x="827233" y="289779"/>
                  </a:lnTo>
                  <a:lnTo>
                    <a:pt x="839080" y="332800"/>
                  </a:lnTo>
                  <a:lnTo>
                    <a:pt x="846377" y="377517"/>
                  </a:lnTo>
                  <a:lnTo>
                    <a:pt x="848867" y="423672"/>
                  </a:lnTo>
                  <a:lnTo>
                    <a:pt x="846377" y="469826"/>
                  </a:lnTo>
                  <a:lnTo>
                    <a:pt x="839080" y="514543"/>
                  </a:lnTo>
                  <a:lnTo>
                    <a:pt x="827233" y="557564"/>
                  </a:lnTo>
                  <a:lnTo>
                    <a:pt x="811096" y="598630"/>
                  </a:lnTo>
                  <a:lnTo>
                    <a:pt x="790927" y="637483"/>
                  </a:lnTo>
                  <a:lnTo>
                    <a:pt x="766986" y="673864"/>
                  </a:lnTo>
                  <a:lnTo>
                    <a:pt x="739531" y="707513"/>
                  </a:lnTo>
                  <a:lnTo>
                    <a:pt x="708820" y="738173"/>
                  </a:lnTo>
                  <a:lnTo>
                    <a:pt x="675113" y="765584"/>
                  </a:lnTo>
                  <a:lnTo>
                    <a:pt x="638668" y="789488"/>
                  </a:lnTo>
                  <a:lnTo>
                    <a:pt x="599745" y="809626"/>
                  </a:lnTo>
                  <a:lnTo>
                    <a:pt x="558600" y="825739"/>
                  </a:lnTo>
                  <a:lnTo>
                    <a:pt x="515495" y="837569"/>
                  </a:lnTo>
                  <a:lnTo>
                    <a:pt x="470686" y="844857"/>
                  </a:lnTo>
                  <a:lnTo>
                    <a:pt x="424434" y="847344"/>
                  </a:lnTo>
                  <a:lnTo>
                    <a:pt x="378181" y="844857"/>
                  </a:lnTo>
                  <a:lnTo>
                    <a:pt x="333372" y="837569"/>
                  </a:lnTo>
                  <a:lnTo>
                    <a:pt x="290267" y="825739"/>
                  </a:lnTo>
                  <a:lnTo>
                    <a:pt x="249122" y="809626"/>
                  </a:lnTo>
                  <a:lnTo>
                    <a:pt x="210199" y="789488"/>
                  </a:lnTo>
                  <a:lnTo>
                    <a:pt x="173754" y="765584"/>
                  </a:lnTo>
                  <a:lnTo>
                    <a:pt x="140047" y="738173"/>
                  </a:lnTo>
                  <a:lnTo>
                    <a:pt x="109336" y="707513"/>
                  </a:lnTo>
                  <a:lnTo>
                    <a:pt x="81881" y="673864"/>
                  </a:lnTo>
                  <a:lnTo>
                    <a:pt x="57940" y="637483"/>
                  </a:lnTo>
                  <a:lnTo>
                    <a:pt x="37771" y="598630"/>
                  </a:lnTo>
                  <a:lnTo>
                    <a:pt x="21634" y="557564"/>
                  </a:lnTo>
                  <a:lnTo>
                    <a:pt x="9787" y="514543"/>
                  </a:lnTo>
                  <a:lnTo>
                    <a:pt x="2490" y="469826"/>
                  </a:lnTo>
                  <a:lnTo>
                    <a:pt x="0" y="423672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7838" y="2663190"/>
              <a:ext cx="885444" cy="894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37838" y="2663190"/>
              <a:ext cx="885825" cy="894715"/>
            </a:xfrm>
            <a:custGeom>
              <a:avLst/>
              <a:gdLst/>
              <a:ahLst/>
              <a:cxnLst/>
              <a:rect l="l" t="t" r="r" b="b"/>
              <a:pathLst>
                <a:path w="885825" h="894714">
                  <a:moveTo>
                    <a:pt x="0" y="447294"/>
                  </a:moveTo>
                  <a:lnTo>
                    <a:pt x="2598" y="398559"/>
                  </a:lnTo>
                  <a:lnTo>
                    <a:pt x="10212" y="351344"/>
                  </a:lnTo>
                  <a:lnTo>
                    <a:pt x="22573" y="305921"/>
                  </a:lnTo>
                  <a:lnTo>
                    <a:pt x="39409" y="262563"/>
                  </a:lnTo>
                  <a:lnTo>
                    <a:pt x="60452" y="221544"/>
                  </a:lnTo>
                  <a:lnTo>
                    <a:pt x="85429" y="183136"/>
                  </a:lnTo>
                  <a:lnTo>
                    <a:pt x="114071" y="147611"/>
                  </a:lnTo>
                  <a:lnTo>
                    <a:pt x="146108" y="115244"/>
                  </a:lnTo>
                  <a:lnTo>
                    <a:pt x="181270" y="86307"/>
                  </a:lnTo>
                  <a:lnTo>
                    <a:pt x="219286" y="61072"/>
                  </a:lnTo>
                  <a:lnTo>
                    <a:pt x="259886" y="39814"/>
                  </a:lnTo>
                  <a:lnTo>
                    <a:pt x="302800" y="22805"/>
                  </a:lnTo>
                  <a:lnTo>
                    <a:pt x="347757" y="10317"/>
                  </a:lnTo>
                  <a:lnTo>
                    <a:pt x="394488" y="2624"/>
                  </a:lnTo>
                  <a:lnTo>
                    <a:pt x="442722" y="0"/>
                  </a:lnTo>
                  <a:lnTo>
                    <a:pt x="490955" y="2624"/>
                  </a:lnTo>
                  <a:lnTo>
                    <a:pt x="537686" y="10317"/>
                  </a:lnTo>
                  <a:lnTo>
                    <a:pt x="582643" y="22805"/>
                  </a:lnTo>
                  <a:lnTo>
                    <a:pt x="625557" y="39814"/>
                  </a:lnTo>
                  <a:lnTo>
                    <a:pt x="666157" y="61072"/>
                  </a:lnTo>
                  <a:lnTo>
                    <a:pt x="704173" y="86307"/>
                  </a:lnTo>
                  <a:lnTo>
                    <a:pt x="739335" y="115244"/>
                  </a:lnTo>
                  <a:lnTo>
                    <a:pt x="771372" y="147611"/>
                  </a:lnTo>
                  <a:lnTo>
                    <a:pt x="800014" y="183136"/>
                  </a:lnTo>
                  <a:lnTo>
                    <a:pt x="824991" y="221544"/>
                  </a:lnTo>
                  <a:lnTo>
                    <a:pt x="846034" y="262563"/>
                  </a:lnTo>
                  <a:lnTo>
                    <a:pt x="862870" y="305921"/>
                  </a:lnTo>
                  <a:lnTo>
                    <a:pt x="875231" y="351344"/>
                  </a:lnTo>
                  <a:lnTo>
                    <a:pt x="882845" y="398559"/>
                  </a:lnTo>
                  <a:lnTo>
                    <a:pt x="885444" y="447294"/>
                  </a:lnTo>
                  <a:lnTo>
                    <a:pt x="882845" y="496028"/>
                  </a:lnTo>
                  <a:lnTo>
                    <a:pt x="875231" y="543243"/>
                  </a:lnTo>
                  <a:lnTo>
                    <a:pt x="862870" y="588666"/>
                  </a:lnTo>
                  <a:lnTo>
                    <a:pt x="846034" y="632024"/>
                  </a:lnTo>
                  <a:lnTo>
                    <a:pt x="824991" y="673043"/>
                  </a:lnTo>
                  <a:lnTo>
                    <a:pt x="800014" y="711451"/>
                  </a:lnTo>
                  <a:lnTo>
                    <a:pt x="771372" y="746976"/>
                  </a:lnTo>
                  <a:lnTo>
                    <a:pt x="739335" y="779343"/>
                  </a:lnTo>
                  <a:lnTo>
                    <a:pt x="704173" y="808280"/>
                  </a:lnTo>
                  <a:lnTo>
                    <a:pt x="666157" y="833515"/>
                  </a:lnTo>
                  <a:lnTo>
                    <a:pt x="625557" y="854773"/>
                  </a:lnTo>
                  <a:lnTo>
                    <a:pt x="582643" y="871782"/>
                  </a:lnTo>
                  <a:lnTo>
                    <a:pt x="537686" y="884270"/>
                  </a:lnTo>
                  <a:lnTo>
                    <a:pt x="490955" y="891963"/>
                  </a:lnTo>
                  <a:lnTo>
                    <a:pt x="442722" y="894588"/>
                  </a:lnTo>
                  <a:lnTo>
                    <a:pt x="394488" y="891963"/>
                  </a:lnTo>
                  <a:lnTo>
                    <a:pt x="347757" y="884270"/>
                  </a:lnTo>
                  <a:lnTo>
                    <a:pt x="302800" y="871782"/>
                  </a:lnTo>
                  <a:lnTo>
                    <a:pt x="259886" y="854773"/>
                  </a:lnTo>
                  <a:lnTo>
                    <a:pt x="219286" y="833515"/>
                  </a:lnTo>
                  <a:lnTo>
                    <a:pt x="181270" y="808280"/>
                  </a:lnTo>
                  <a:lnTo>
                    <a:pt x="146108" y="779343"/>
                  </a:lnTo>
                  <a:lnTo>
                    <a:pt x="114071" y="746976"/>
                  </a:lnTo>
                  <a:lnTo>
                    <a:pt x="85429" y="711451"/>
                  </a:lnTo>
                  <a:lnTo>
                    <a:pt x="60452" y="673043"/>
                  </a:lnTo>
                  <a:lnTo>
                    <a:pt x="39409" y="632024"/>
                  </a:lnTo>
                  <a:lnTo>
                    <a:pt x="22573" y="588666"/>
                  </a:lnTo>
                  <a:lnTo>
                    <a:pt x="10212" y="543243"/>
                  </a:lnTo>
                  <a:lnTo>
                    <a:pt x="2598" y="496028"/>
                  </a:lnTo>
                  <a:lnTo>
                    <a:pt x="0" y="447294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01717" y="3591306"/>
              <a:ext cx="864108" cy="8519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01717" y="3591306"/>
              <a:ext cx="864235" cy="852169"/>
            </a:xfrm>
            <a:custGeom>
              <a:avLst/>
              <a:gdLst/>
              <a:ahLst/>
              <a:cxnLst/>
              <a:rect l="l" t="t" r="r" b="b"/>
              <a:pathLst>
                <a:path w="864235" h="852170">
                  <a:moveTo>
                    <a:pt x="0" y="425958"/>
                  </a:moveTo>
                  <a:lnTo>
                    <a:pt x="2535" y="379553"/>
                  </a:lnTo>
                  <a:lnTo>
                    <a:pt x="9964" y="334593"/>
                  </a:lnTo>
                  <a:lnTo>
                    <a:pt x="22024" y="291340"/>
                  </a:lnTo>
                  <a:lnTo>
                    <a:pt x="38452" y="250051"/>
                  </a:lnTo>
                  <a:lnTo>
                    <a:pt x="58984" y="210989"/>
                  </a:lnTo>
                  <a:lnTo>
                    <a:pt x="83356" y="174412"/>
                  </a:lnTo>
                  <a:lnTo>
                    <a:pt x="111305" y="140581"/>
                  </a:lnTo>
                  <a:lnTo>
                    <a:pt x="142568" y="109757"/>
                  </a:lnTo>
                  <a:lnTo>
                    <a:pt x="176881" y="82198"/>
                  </a:lnTo>
                  <a:lnTo>
                    <a:pt x="213980" y="58166"/>
                  </a:lnTo>
                  <a:lnTo>
                    <a:pt x="253603" y="37919"/>
                  </a:lnTo>
                  <a:lnTo>
                    <a:pt x="295485" y="21720"/>
                  </a:lnTo>
                  <a:lnTo>
                    <a:pt x="339363" y="9826"/>
                  </a:lnTo>
                  <a:lnTo>
                    <a:pt x="384974" y="2500"/>
                  </a:lnTo>
                  <a:lnTo>
                    <a:pt x="432054" y="0"/>
                  </a:lnTo>
                  <a:lnTo>
                    <a:pt x="479133" y="2500"/>
                  </a:lnTo>
                  <a:lnTo>
                    <a:pt x="524744" y="9826"/>
                  </a:lnTo>
                  <a:lnTo>
                    <a:pt x="568622" y="21720"/>
                  </a:lnTo>
                  <a:lnTo>
                    <a:pt x="610504" y="37919"/>
                  </a:lnTo>
                  <a:lnTo>
                    <a:pt x="650127" y="58165"/>
                  </a:lnTo>
                  <a:lnTo>
                    <a:pt x="687226" y="82198"/>
                  </a:lnTo>
                  <a:lnTo>
                    <a:pt x="721539" y="109757"/>
                  </a:lnTo>
                  <a:lnTo>
                    <a:pt x="752802" y="140581"/>
                  </a:lnTo>
                  <a:lnTo>
                    <a:pt x="780751" y="174412"/>
                  </a:lnTo>
                  <a:lnTo>
                    <a:pt x="805123" y="210989"/>
                  </a:lnTo>
                  <a:lnTo>
                    <a:pt x="825655" y="250051"/>
                  </a:lnTo>
                  <a:lnTo>
                    <a:pt x="842083" y="291340"/>
                  </a:lnTo>
                  <a:lnTo>
                    <a:pt x="854143" y="334593"/>
                  </a:lnTo>
                  <a:lnTo>
                    <a:pt x="861572" y="379553"/>
                  </a:lnTo>
                  <a:lnTo>
                    <a:pt x="864108" y="425958"/>
                  </a:lnTo>
                  <a:lnTo>
                    <a:pt x="861572" y="472362"/>
                  </a:lnTo>
                  <a:lnTo>
                    <a:pt x="854143" y="517322"/>
                  </a:lnTo>
                  <a:lnTo>
                    <a:pt x="842083" y="560575"/>
                  </a:lnTo>
                  <a:lnTo>
                    <a:pt x="825655" y="601864"/>
                  </a:lnTo>
                  <a:lnTo>
                    <a:pt x="805123" y="640926"/>
                  </a:lnTo>
                  <a:lnTo>
                    <a:pt x="780751" y="677503"/>
                  </a:lnTo>
                  <a:lnTo>
                    <a:pt x="752802" y="711334"/>
                  </a:lnTo>
                  <a:lnTo>
                    <a:pt x="721539" y="742158"/>
                  </a:lnTo>
                  <a:lnTo>
                    <a:pt x="687226" y="769717"/>
                  </a:lnTo>
                  <a:lnTo>
                    <a:pt x="650127" y="793750"/>
                  </a:lnTo>
                  <a:lnTo>
                    <a:pt x="610504" y="813996"/>
                  </a:lnTo>
                  <a:lnTo>
                    <a:pt x="568622" y="830195"/>
                  </a:lnTo>
                  <a:lnTo>
                    <a:pt x="524744" y="842089"/>
                  </a:lnTo>
                  <a:lnTo>
                    <a:pt x="479133" y="849415"/>
                  </a:lnTo>
                  <a:lnTo>
                    <a:pt x="432054" y="851916"/>
                  </a:lnTo>
                  <a:lnTo>
                    <a:pt x="384974" y="849415"/>
                  </a:lnTo>
                  <a:lnTo>
                    <a:pt x="339363" y="842089"/>
                  </a:lnTo>
                  <a:lnTo>
                    <a:pt x="295485" y="830195"/>
                  </a:lnTo>
                  <a:lnTo>
                    <a:pt x="253603" y="813996"/>
                  </a:lnTo>
                  <a:lnTo>
                    <a:pt x="213980" y="793750"/>
                  </a:lnTo>
                  <a:lnTo>
                    <a:pt x="176881" y="769717"/>
                  </a:lnTo>
                  <a:lnTo>
                    <a:pt x="142568" y="742158"/>
                  </a:lnTo>
                  <a:lnTo>
                    <a:pt x="111305" y="711334"/>
                  </a:lnTo>
                  <a:lnTo>
                    <a:pt x="83356" y="677503"/>
                  </a:lnTo>
                  <a:lnTo>
                    <a:pt x="58984" y="640926"/>
                  </a:lnTo>
                  <a:lnTo>
                    <a:pt x="38452" y="601864"/>
                  </a:lnTo>
                  <a:lnTo>
                    <a:pt x="22024" y="560575"/>
                  </a:lnTo>
                  <a:lnTo>
                    <a:pt x="9964" y="517322"/>
                  </a:lnTo>
                  <a:lnTo>
                    <a:pt x="2535" y="472362"/>
                  </a:lnTo>
                  <a:lnTo>
                    <a:pt x="0" y="425958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40130" y="400253"/>
            <a:ext cx="9269730" cy="583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 b="1">
                <a:solidFill>
                  <a:srgbClr val="ED4F10"/>
                </a:solidFill>
                <a:latin typeface="Caladea"/>
                <a:cs typeface="Caladea"/>
              </a:rPr>
              <a:t>Specific and Sub </a:t>
            </a:r>
            <a:r>
              <a:rPr dirty="0" sz="2400" spc="-20" b="1">
                <a:solidFill>
                  <a:srgbClr val="ED4F10"/>
                </a:solidFill>
                <a:latin typeface="Caladea"/>
                <a:cs typeface="Caladea"/>
              </a:rPr>
              <a:t>Objectives</a:t>
            </a:r>
            <a:endParaRPr sz="2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ED4F10"/>
              </a:buClr>
              <a:buFont typeface="Wingdings"/>
              <a:buChar char=""/>
            </a:pPr>
            <a:endParaRPr sz="2200">
              <a:latin typeface="Caladea"/>
              <a:cs typeface="Caladea"/>
            </a:endParaRPr>
          </a:p>
          <a:p>
            <a:pPr lvl="1" marL="582930" indent="-342900">
              <a:lnSpc>
                <a:spcPct val="100000"/>
              </a:lnSpc>
              <a:buFont typeface="Arial"/>
              <a:buChar char="•"/>
              <a:tabLst>
                <a:tab pos="582930" algn="l"/>
                <a:tab pos="583565" algn="l"/>
              </a:tabLst>
            </a:pPr>
            <a:r>
              <a:rPr dirty="0" sz="2200" spc="-5" b="1">
                <a:solidFill>
                  <a:srgbClr val="FF9933"/>
                </a:solidFill>
                <a:latin typeface="Caladea"/>
                <a:cs typeface="Caladea"/>
              </a:rPr>
              <a:t>Specific</a:t>
            </a:r>
            <a:r>
              <a:rPr dirty="0" sz="2200" spc="-20" b="1">
                <a:solidFill>
                  <a:srgbClr val="FF9933"/>
                </a:solidFill>
                <a:latin typeface="Caladea"/>
                <a:cs typeface="Caladea"/>
              </a:rPr>
              <a:t> Objective</a:t>
            </a:r>
            <a:endParaRPr sz="2200">
              <a:latin typeface="Caladea"/>
              <a:cs typeface="Caladea"/>
            </a:endParaRPr>
          </a:p>
          <a:p>
            <a:pPr marL="633730" marR="508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Caladea"/>
                <a:cs typeface="Caladea"/>
              </a:rPr>
              <a:t>Identifying </a:t>
            </a:r>
            <a:r>
              <a:rPr dirty="0" sz="2000" spc="-5" b="1">
                <a:latin typeface="Caladea"/>
                <a:cs typeface="Caladea"/>
              </a:rPr>
              <a:t>and </a:t>
            </a:r>
            <a:r>
              <a:rPr dirty="0" sz="2000" spc="-10" b="1">
                <a:latin typeface="Caladea"/>
                <a:cs typeface="Caladea"/>
              </a:rPr>
              <a:t>analyzing </a:t>
            </a:r>
            <a:r>
              <a:rPr dirty="0" sz="2000" b="1">
                <a:latin typeface="Caladea"/>
                <a:cs typeface="Caladea"/>
              </a:rPr>
              <a:t>students </a:t>
            </a:r>
            <a:r>
              <a:rPr dirty="0" sz="2000" spc="-5" b="1">
                <a:latin typeface="Caladea"/>
                <a:cs typeface="Caladea"/>
              </a:rPr>
              <a:t>performance </a:t>
            </a:r>
            <a:r>
              <a:rPr dirty="0" sz="2000" b="1">
                <a:latin typeface="Caladea"/>
                <a:cs typeface="Caladea"/>
              </a:rPr>
              <a:t>based </a:t>
            </a:r>
            <a:r>
              <a:rPr dirty="0" sz="2000" spc="-5" b="1">
                <a:latin typeface="Caladea"/>
                <a:cs typeface="Caladea"/>
              </a:rPr>
              <a:t>on </a:t>
            </a:r>
            <a:r>
              <a:rPr dirty="0" sz="2000" b="1">
                <a:latin typeface="Caladea"/>
                <a:cs typeface="Caladea"/>
              </a:rPr>
              <a:t>their </a:t>
            </a:r>
            <a:r>
              <a:rPr dirty="0" sz="2000" spc="-5" b="1">
                <a:latin typeface="Caladea"/>
                <a:cs typeface="Caladea"/>
              </a:rPr>
              <a:t>marks and  recommending </a:t>
            </a:r>
            <a:r>
              <a:rPr dirty="0" sz="2000" b="1">
                <a:latin typeface="Caladea"/>
                <a:cs typeface="Caladea"/>
              </a:rPr>
              <a:t>suitable </a:t>
            </a:r>
            <a:r>
              <a:rPr dirty="0" sz="2000" spc="-5" b="1">
                <a:latin typeface="Caladea"/>
                <a:cs typeface="Caladea"/>
              </a:rPr>
              <a:t>learning</a:t>
            </a:r>
            <a:r>
              <a:rPr dirty="0" sz="2000" spc="-90" b="1">
                <a:latin typeface="Caladea"/>
                <a:cs typeface="Caladea"/>
              </a:rPr>
              <a:t> </a:t>
            </a:r>
            <a:r>
              <a:rPr dirty="0" sz="2000" spc="-10" b="1">
                <a:latin typeface="Caladea"/>
                <a:cs typeface="Caladea"/>
              </a:rPr>
              <a:t>resources.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3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ladea"/>
              <a:cs typeface="Caladea"/>
            </a:endParaRPr>
          </a:p>
          <a:p>
            <a:pPr marL="435038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Analyze </a:t>
            </a:r>
            <a:r>
              <a:rPr dirty="0" sz="2000" spc="-15">
                <a:latin typeface="Times New Roman"/>
                <a:cs typeface="Times New Roman"/>
              </a:rPr>
              <a:t>student’s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483171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Predicting performance level in a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subject.</a:t>
            </a:r>
            <a:endParaRPr sz="2000">
              <a:latin typeface="Times New Roman"/>
              <a:cs typeface="Times New Roman"/>
            </a:endParaRPr>
          </a:p>
          <a:p>
            <a:pPr marL="1702435" marR="6184900" indent="434340">
              <a:lnSpc>
                <a:spcPts val="2480"/>
              </a:lnSpc>
              <a:spcBef>
                <a:spcPts val="780"/>
              </a:spcBef>
            </a:pP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Sub 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Objec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ives</a:t>
            </a:r>
            <a:endParaRPr sz="2400">
              <a:latin typeface="Times New Roman"/>
              <a:cs typeface="Times New Roman"/>
            </a:endParaRPr>
          </a:p>
          <a:p>
            <a:pPr marL="4813300">
              <a:lnSpc>
                <a:spcPct val="100000"/>
              </a:lnSpc>
              <a:spcBef>
                <a:spcPts val="525"/>
              </a:spcBef>
            </a:pPr>
            <a:r>
              <a:rPr dirty="0" sz="2000" spc="-5">
                <a:latin typeface="Times New Roman"/>
                <a:cs typeface="Times New Roman"/>
              </a:rPr>
              <a:t>Recommending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materials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394835">
              <a:lnSpc>
                <a:spcPct val="100000"/>
              </a:lnSpc>
              <a:spcBef>
                <a:spcPts val="1789"/>
              </a:spcBef>
            </a:pPr>
            <a:r>
              <a:rPr dirty="0" sz="2000">
                <a:latin typeface="Times New Roman"/>
                <a:cs typeface="Times New Roman"/>
              </a:rPr>
              <a:t>Help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weaknesses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37741"/>
            <a:ext cx="5513705" cy="5620385"/>
            <a:chOff x="0" y="1237741"/>
            <a:chExt cx="5513705" cy="5620385"/>
          </a:xfrm>
        </p:grpSpPr>
        <p:sp>
          <p:nvSpPr>
            <p:cNvPr id="3" name="object 3"/>
            <p:cNvSpPr/>
            <p:nvPr/>
          </p:nvSpPr>
          <p:spPr>
            <a:xfrm>
              <a:off x="0" y="6373365"/>
              <a:ext cx="2514599" cy="484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1866" y="1250441"/>
              <a:ext cx="5049520" cy="5227320"/>
            </a:xfrm>
            <a:custGeom>
              <a:avLst/>
              <a:gdLst/>
              <a:ahLst/>
              <a:cxnLst/>
              <a:rect l="l" t="t" r="r" b="b"/>
              <a:pathLst>
                <a:path w="5049520" h="5227320">
                  <a:moveTo>
                    <a:pt x="4207510" y="0"/>
                  </a:moveTo>
                  <a:lnTo>
                    <a:pt x="841502" y="0"/>
                  </a:lnTo>
                  <a:lnTo>
                    <a:pt x="793750" y="1332"/>
                  </a:lnTo>
                  <a:lnTo>
                    <a:pt x="746698" y="5281"/>
                  </a:lnTo>
                  <a:lnTo>
                    <a:pt x="700415" y="11777"/>
                  </a:lnTo>
                  <a:lnTo>
                    <a:pt x="654973" y="20748"/>
                  </a:lnTo>
                  <a:lnTo>
                    <a:pt x="610443" y="32122"/>
                  </a:lnTo>
                  <a:lnTo>
                    <a:pt x="566896" y="45830"/>
                  </a:lnTo>
                  <a:lnTo>
                    <a:pt x="524403" y="61799"/>
                  </a:lnTo>
                  <a:lnTo>
                    <a:pt x="483035" y="79959"/>
                  </a:lnTo>
                  <a:lnTo>
                    <a:pt x="442863" y="100239"/>
                  </a:lnTo>
                  <a:lnTo>
                    <a:pt x="403958" y="122568"/>
                  </a:lnTo>
                  <a:lnTo>
                    <a:pt x="366392" y="146873"/>
                  </a:lnTo>
                  <a:lnTo>
                    <a:pt x="330234" y="173086"/>
                  </a:lnTo>
                  <a:lnTo>
                    <a:pt x="295557" y="201133"/>
                  </a:lnTo>
                  <a:lnTo>
                    <a:pt x="262431" y="230945"/>
                  </a:lnTo>
                  <a:lnTo>
                    <a:pt x="230927" y="262450"/>
                  </a:lnTo>
                  <a:lnTo>
                    <a:pt x="201116" y="295578"/>
                  </a:lnTo>
                  <a:lnTo>
                    <a:pt x="173070" y="330256"/>
                  </a:lnTo>
                  <a:lnTo>
                    <a:pt x="146860" y="366414"/>
                  </a:lnTo>
                  <a:lnTo>
                    <a:pt x="122556" y="403981"/>
                  </a:lnTo>
                  <a:lnTo>
                    <a:pt x="100229" y="442886"/>
                  </a:lnTo>
                  <a:lnTo>
                    <a:pt x="79951" y="483057"/>
                  </a:lnTo>
                  <a:lnTo>
                    <a:pt x="61793" y="524424"/>
                  </a:lnTo>
                  <a:lnTo>
                    <a:pt x="45825" y="566916"/>
                  </a:lnTo>
                  <a:lnTo>
                    <a:pt x="32119" y="610461"/>
                  </a:lnTo>
                  <a:lnTo>
                    <a:pt x="20745" y="654989"/>
                  </a:lnTo>
                  <a:lnTo>
                    <a:pt x="11775" y="700428"/>
                  </a:lnTo>
                  <a:lnTo>
                    <a:pt x="5281" y="746707"/>
                  </a:lnTo>
                  <a:lnTo>
                    <a:pt x="1332" y="793755"/>
                  </a:lnTo>
                  <a:lnTo>
                    <a:pt x="0" y="841502"/>
                  </a:lnTo>
                  <a:lnTo>
                    <a:pt x="0" y="4385805"/>
                  </a:lnTo>
                  <a:lnTo>
                    <a:pt x="1332" y="4433557"/>
                  </a:lnTo>
                  <a:lnTo>
                    <a:pt x="5281" y="4480611"/>
                  </a:lnTo>
                  <a:lnTo>
                    <a:pt x="11775" y="4526895"/>
                  </a:lnTo>
                  <a:lnTo>
                    <a:pt x="20745" y="4572338"/>
                  </a:lnTo>
                  <a:lnTo>
                    <a:pt x="32119" y="4616868"/>
                  </a:lnTo>
                  <a:lnTo>
                    <a:pt x="45825" y="4660416"/>
                  </a:lnTo>
                  <a:lnTo>
                    <a:pt x="61793" y="4702910"/>
                  </a:lnTo>
                  <a:lnTo>
                    <a:pt x="79951" y="4744279"/>
                  </a:lnTo>
                  <a:lnTo>
                    <a:pt x="100229" y="4784452"/>
                  </a:lnTo>
                  <a:lnTo>
                    <a:pt x="122556" y="4823357"/>
                  </a:lnTo>
                  <a:lnTo>
                    <a:pt x="146860" y="4860924"/>
                  </a:lnTo>
                  <a:lnTo>
                    <a:pt x="173070" y="4897082"/>
                  </a:lnTo>
                  <a:lnTo>
                    <a:pt x="201116" y="4931760"/>
                  </a:lnTo>
                  <a:lnTo>
                    <a:pt x="230927" y="4964887"/>
                  </a:lnTo>
                  <a:lnTo>
                    <a:pt x="262431" y="4996391"/>
                  </a:lnTo>
                  <a:lnTo>
                    <a:pt x="295557" y="5026201"/>
                  </a:lnTo>
                  <a:lnTo>
                    <a:pt x="330234" y="5054248"/>
                  </a:lnTo>
                  <a:lnTo>
                    <a:pt x="366392" y="5080458"/>
                  </a:lnTo>
                  <a:lnTo>
                    <a:pt x="403958" y="5104763"/>
                  </a:lnTo>
                  <a:lnTo>
                    <a:pt x="442863" y="5127090"/>
                  </a:lnTo>
                  <a:lnTo>
                    <a:pt x="483035" y="5147368"/>
                  </a:lnTo>
                  <a:lnTo>
                    <a:pt x="524403" y="5165526"/>
                  </a:lnTo>
                  <a:lnTo>
                    <a:pt x="566896" y="5181494"/>
                  </a:lnTo>
                  <a:lnTo>
                    <a:pt x="610443" y="5195200"/>
                  </a:lnTo>
                  <a:lnTo>
                    <a:pt x="654973" y="5206574"/>
                  </a:lnTo>
                  <a:lnTo>
                    <a:pt x="700415" y="5215543"/>
                  </a:lnTo>
                  <a:lnTo>
                    <a:pt x="746698" y="5222038"/>
                  </a:lnTo>
                  <a:lnTo>
                    <a:pt x="793750" y="5225987"/>
                  </a:lnTo>
                  <a:lnTo>
                    <a:pt x="841502" y="5227320"/>
                  </a:lnTo>
                  <a:lnTo>
                    <a:pt x="4207510" y="5227320"/>
                  </a:lnTo>
                  <a:lnTo>
                    <a:pt x="4255256" y="5225987"/>
                  </a:lnTo>
                  <a:lnTo>
                    <a:pt x="4302304" y="5222038"/>
                  </a:lnTo>
                  <a:lnTo>
                    <a:pt x="4348583" y="5215543"/>
                  </a:lnTo>
                  <a:lnTo>
                    <a:pt x="4394022" y="5206574"/>
                  </a:lnTo>
                  <a:lnTo>
                    <a:pt x="4438550" y="5195200"/>
                  </a:lnTo>
                  <a:lnTo>
                    <a:pt x="4482095" y="5181494"/>
                  </a:lnTo>
                  <a:lnTo>
                    <a:pt x="4524587" y="5165526"/>
                  </a:lnTo>
                  <a:lnTo>
                    <a:pt x="4565954" y="5147368"/>
                  </a:lnTo>
                  <a:lnTo>
                    <a:pt x="4606125" y="5127090"/>
                  </a:lnTo>
                  <a:lnTo>
                    <a:pt x="4645030" y="5104763"/>
                  </a:lnTo>
                  <a:lnTo>
                    <a:pt x="4682597" y="5080458"/>
                  </a:lnTo>
                  <a:lnTo>
                    <a:pt x="4718755" y="5054248"/>
                  </a:lnTo>
                  <a:lnTo>
                    <a:pt x="4753433" y="5026201"/>
                  </a:lnTo>
                  <a:lnTo>
                    <a:pt x="4786561" y="4996391"/>
                  </a:lnTo>
                  <a:lnTo>
                    <a:pt x="4818066" y="4964887"/>
                  </a:lnTo>
                  <a:lnTo>
                    <a:pt x="4847878" y="4931760"/>
                  </a:lnTo>
                  <a:lnTo>
                    <a:pt x="4875925" y="4897082"/>
                  </a:lnTo>
                  <a:lnTo>
                    <a:pt x="4902138" y="4860924"/>
                  </a:lnTo>
                  <a:lnTo>
                    <a:pt x="4926443" y="4823357"/>
                  </a:lnTo>
                  <a:lnTo>
                    <a:pt x="4948772" y="4784452"/>
                  </a:lnTo>
                  <a:lnTo>
                    <a:pt x="4969052" y="4744279"/>
                  </a:lnTo>
                  <a:lnTo>
                    <a:pt x="4987212" y="4702910"/>
                  </a:lnTo>
                  <a:lnTo>
                    <a:pt x="5003181" y="4660416"/>
                  </a:lnTo>
                  <a:lnTo>
                    <a:pt x="5016889" y="4616868"/>
                  </a:lnTo>
                  <a:lnTo>
                    <a:pt x="5028263" y="4572338"/>
                  </a:lnTo>
                  <a:lnTo>
                    <a:pt x="5037234" y="4526895"/>
                  </a:lnTo>
                  <a:lnTo>
                    <a:pt x="5043730" y="4480611"/>
                  </a:lnTo>
                  <a:lnTo>
                    <a:pt x="5047679" y="4433557"/>
                  </a:lnTo>
                  <a:lnTo>
                    <a:pt x="5049012" y="4385805"/>
                  </a:lnTo>
                  <a:lnTo>
                    <a:pt x="5049012" y="841502"/>
                  </a:lnTo>
                  <a:lnTo>
                    <a:pt x="5047679" y="793755"/>
                  </a:lnTo>
                  <a:lnTo>
                    <a:pt x="5043730" y="746707"/>
                  </a:lnTo>
                  <a:lnTo>
                    <a:pt x="5037234" y="700428"/>
                  </a:lnTo>
                  <a:lnTo>
                    <a:pt x="5028263" y="654989"/>
                  </a:lnTo>
                  <a:lnTo>
                    <a:pt x="5016889" y="610461"/>
                  </a:lnTo>
                  <a:lnTo>
                    <a:pt x="5003181" y="566916"/>
                  </a:lnTo>
                  <a:lnTo>
                    <a:pt x="4987212" y="524424"/>
                  </a:lnTo>
                  <a:lnTo>
                    <a:pt x="4969052" y="483057"/>
                  </a:lnTo>
                  <a:lnTo>
                    <a:pt x="4948772" y="442886"/>
                  </a:lnTo>
                  <a:lnTo>
                    <a:pt x="4926443" y="403981"/>
                  </a:lnTo>
                  <a:lnTo>
                    <a:pt x="4902138" y="366414"/>
                  </a:lnTo>
                  <a:lnTo>
                    <a:pt x="4875925" y="330256"/>
                  </a:lnTo>
                  <a:lnTo>
                    <a:pt x="4847878" y="295578"/>
                  </a:lnTo>
                  <a:lnTo>
                    <a:pt x="4818066" y="262450"/>
                  </a:lnTo>
                  <a:lnTo>
                    <a:pt x="4786561" y="230945"/>
                  </a:lnTo>
                  <a:lnTo>
                    <a:pt x="4753433" y="201133"/>
                  </a:lnTo>
                  <a:lnTo>
                    <a:pt x="4718755" y="173086"/>
                  </a:lnTo>
                  <a:lnTo>
                    <a:pt x="4682597" y="146873"/>
                  </a:lnTo>
                  <a:lnTo>
                    <a:pt x="4645030" y="122568"/>
                  </a:lnTo>
                  <a:lnTo>
                    <a:pt x="4606125" y="100239"/>
                  </a:lnTo>
                  <a:lnTo>
                    <a:pt x="4565954" y="79959"/>
                  </a:lnTo>
                  <a:lnTo>
                    <a:pt x="4524587" y="61799"/>
                  </a:lnTo>
                  <a:lnTo>
                    <a:pt x="4482095" y="45830"/>
                  </a:lnTo>
                  <a:lnTo>
                    <a:pt x="4438550" y="32122"/>
                  </a:lnTo>
                  <a:lnTo>
                    <a:pt x="4394022" y="20748"/>
                  </a:lnTo>
                  <a:lnTo>
                    <a:pt x="4348583" y="11777"/>
                  </a:lnTo>
                  <a:lnTo>
                    <a:pt x="4302304" y="5281"/>
                  </a:lnTo>
                  <a:lnTo>
                    <a:pt x="4255256" y="1332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1866" y="1250441"/>
              <a:ext cx="5049520" cy="5227320"/>
            </a:xfrm>
            <a:custGeom>
              <a:avLst/>
              <a:gdLst/>
              <a:ahLst/>
              <a:cxnLst/>
              <a:rect l="l" t="t" r="r" b="b"/>
              <a:pathLst>
                <a:path w="5049520" h="5227320">
                  <a:moveTo>
                    <a:pt x="0" y="841502"/>
                  </a:moveTo>
                  <a:lnTo>
                    <a:pt x="1332" y="793755"/>
                  </a:lnTo>
                  <a:lnTo>
                    <a:pt x="5281" y="746707"/>
                  </a:lnTo>
                  <a:lnTo>
                    <a:pt x="11775" y="700428"/>
                  </a:lnTo>
                  <a:lnTo>
                    <a:pt x="20745" y="654989"/>
                  </a:lnTo>
                  <a:lnTo>
                    <a:pt x="32119" y="610461"/>
                  </a:lnTo>
                  <a:lnTo>
                    <a:pt x="45825" y="566916"/>
                  </a:lnTo>
                  <a:lnTo>
                    <a:pt x="61793" y="524424"/>
                  </a:lnTo>
                  <a:lnTo>
                    <a:pt x="79951" y="483057"/>
                  </a:lnTo>
                  <a:lnTo>
                    <a:pt x="100229" y="442886"/>
                  </a:lnTo>
                  <a:lnTo>
                    <a:pt x="122556" y="403981"/>
                  </a:lnTo>
                  <a:lnTo>
                    <a:pt x="146860" y="366414"/>
                  </a:lnTo>
                  <a:lnTo>
                    <a:pt x="173070" y="330256"/>
                  </a:lnTo>
                  <a:lnTo>
                    <a:pt x="201116" y="295578"/>
                  </a:lnTo>
                  <a:lnTo>
                    <a:pt x="230927" y="262450"/>
                  </a:lnTo>
                  <a:lnTo>
                    <a:pt x="262431" y="230945"/>
                  </a:lnTo>
                  <a:lnTo>
                    <a:pt x="295557" y="201133"/>
                  </a:lnTo>
                  <a:lnTo>
                    <a:pt x="330234" y="173086"/>
                  </a:lnTo>
                  <a:lnTo>
                    <a:pt x="366392" y="146873"/>
                  </a:lnTo>
                  <a:lnTo>
                    <a:pt x="403958" y="122568"/>
                  </a:lnTo>
                  <a:lnTo>
                    <a:pt x="442863" y="100239"/>
                  </a:lnTo>
                  <a:lnTo>
                    <a:pt x="483035" y="79959"/>
                  </a:lnTo>
                  <a:lnTo>
                    <a:pt x="524403" y="61799"/>
                  </a:lnTo>
                  <a:lnTo>
                    <a:pt x="566896" y="45830"/>
                  </a:lnTo>
                  <a:lnTo>
                    <a:pt x="610443" y="32122"/>
                  </a:lnTo>
                  <a:lnTo>
                    <a:pt x="654973" y="20748"/>
                  </a:lnTo>
                  <a:lnTo>
                    <a:pt x="700415" y="11777"/>
                  </a:lnTo>
                  <a:lnTo>
                    <a:pt x="746698" y="5281"/>
                  </a:lnTo>
                  <a:lnTo>
                    <a:pt x="793750" y="1332"/>
                  </a:lnTo>
                  <a:lnTo>
                    <a:pt x="841502" y="0"/>
                  </a:lnTo>
                  <a:lnTo>
                    <a:pt x="4207510" y="0"/>
                  </a:lnTo>
                  <a:lnTo>
                    <a:pt x="4255256" y="1332"/>
                  </a:lnTo>
                  <a:lnTo>
                    <a:pt x="4302304" y="5281"/>
                  </a:lnTo>
                  <a:lnTo>
                    <a:pt x="4348583" y="11777"/>
                  </a:lnTo>
                  <a:lnTo>
                    <a:pt x="4394022" y="20748"/>
                  </a:lnTo>
                  <a:lnTo>
                    <a:pt x="4438550" y="32122"/>
                  </a:lnTo>
                  <a:lnTo>
                    <a:pt x="4482095" y="45830"/>
                  </a:lnTo>
                  <a:lnTo>
                    <a:pt x="4524587" y="61799"/>
                  </a:lnTo>
                  <a:lnTo>
                    <a:pt x="4565954" y="79959"/>
                  </a:lnTo>
                  <a:lnTo>
                    <a:pt x="4606125" y="100239"/>
                  </a:lnTo>
                  <a:lnTo>
                    <a:pt x="4645030" y="122568"/>
                  </a:lnTo>
                  <a:lnTo>
                    <a:pt x="4682597" y="146873"/>
                  </a:lnTo>
                  <a:lnTo>
                    <a:pt x="4718755" y="173086"/>
                  </a:lnTo>
                  <a:lnTo>
                    <a:pt x="4753433" y="201133"/>
                  </a:lnTo>
                  <a:lnTo>
                    <a:pt x="4786561" y="230945"/>
                  </a:lnTo>
                  <a:lnTo>
                    <a:pt x="4818066" y="262450"/>
                  </a:lnTo>
                  <a:lnTo>
                    <a:pt x="4847878" y="295578"/>
                  </a:lnTo>
                  <a:lnTo>
                    <a:pt x="4875925" y="330256"/>
                  </a:lnTo>
                  <a:lnTo>
                    <a:pt x="4902138" y="366414"/>
                  </a:lnTo>
                  <a:lnTo>
                    <a:pt x="4926443" y="403981"/>
                  </a:lnTo>
                  <a:lnTo>
                    <a:pt x="4948772" y="442886"/>
                  </a:lnTo>
                  <a:lnTo>
                    <a:pt x="4969052" y="483057"/>
                  </a:lnTo>
                  <a:lnTo>
                    <a:pt x="4987212" y="524424"/>
                  </a:lnTo>
                  <a:lnTo>
                    <a:pt x="5003181" y="566916"/>
                  </a:lnTo>
                  <a:lnTo>
                    <a:pt x="5016889" y="610461"/>
                  </a:lnTo>
                  <a:lnTo>
                    <a:pt x="5028263" y="654989"/>
                  </a:lnTo>
                  <a:lnTo>
                    <a:pt x="5037234" y="700428"/>
                  </a:lnTo>
                  <a:lnTo>
                    <a:pt x="5043730" y="746707"/>
                  </a:lnTo>
                  <a:lnTo>
                    <a:pt x="5047679" y="793755"/>
                  </a:lnTo>
                  <a:lnTo>
                    <a:pt x="5049012" y="841502"/>
                  </a:lnTo>
                  <a:lnTo>
                    <a:pt x="5049012" y="4385805"/>
                  </a:lnTo>
                  <a:lnTo>
                    <a:pt x="5047679" y="4433557"/>
                  </a:lnTo>
                  <a:lnTo>
                    <a:pt x="5043730" y="4480611"/>
                  </a:lnTo>
                  <a:lnTo>
                    <a:pt x="5037234" y="4526895"/>
                  </a:lnTo>
                  <a:lnTo>
                    <a:pt x="5028263" y="4572338"/>
                  </a:lnTo>
                  <a:lnTo>
                    <a:pt x="5016889" y="4616868"/>
                  </a:lnTo>
                  <a:lnTo>
                    <a:pt x="5003181" y="4660416"/>
                  </a:lnTo>
                  <a:lnTo>
                    <a:pt x="4987212" y="4702910"/>
                  </a:lnTo>
                  <a:lnTo>
                    <a:pt x="4969052" y="4744279"/>
                  </a:lnTo>
                  <a:lnTo>
                    <a:pt x="4948772" y="4784452"/>
                  </a:lnTo>
                  <a:lnTo>
                    <a:pt x="4926443" y="4823357"/>
                  </a:lnTo>
                  <a:lnTo>
                    <a:pt x="4902138" y="4860924"/>
                  </a:lnTo>
                  <a:lnTo>
                    <a:pt x="4875925" y="4897082"/>
                  </a:lnTo>
                  <a:lnTo>
                    <a:pt x="4847878" y="4931760"/>
                  </a:lnTo>
                  <a:lnTo>
                    <a:pt x="4818066" y="4964887"/>
                  </a:lnTo>
                  <a:lnTo>
                    <a:pt x="4786561" y="4996391"/>
                  </a:lnTo>
                  <a:lnTo>
                    <a:pt x="4753433" y="5026201"/>
                  </a:lnTo>
                  <a:lnTo>
                    <a:pt x="4718755" y="5054248"/>
                  </a:lnTo>
                  <a:lnTo>
                    <a:pt x="4682597" y="5080458"/>
                  </a:lnTo>
                  <a:lnTo>
                    <a:pt x="4645030" y="5104763"/>
                  </a:lnTo>
                  <a:lnTo>
                    <a:pt x="4606125" y="5127090"/>
                  </a:lnTo>
                  <a:lnTo>
                    <a:pt x="4565954" y="5147368"/>
                  </a:lnTo>
                  <a:lnTo>
                    <a:pt x="4524587" y="5165526"/>
                  </a:lnTo>
                  <a:lnTo>
                    <a:pt x="4482095" y="5181494"/>
                  </a:lnTo>
                  <a:lnTo>
                    <a:pt x="4438550" y="5195200"/>
                  </a:lnTo>
                  <a:lnTo>
                    <a:pt x="4394022" y="5206574"/>
                  </a:lnTo>
                  <a:lnTo>
                    <a:pt x="4348583" y="5215543"/>
                  </a:lnTo>
                  <a:lnTo>
                    <a:pt x="4302304" y="5222038"/>
                  </a:lnTo>
                  <a:lnTo>
                    <a:pt x="4255256" y="5225987"/>
                  </a:lnTo>
                  <a:lnTo>
                    <a:pt x="4207510" y="5227320"/>
                  </a:lnTo>
                  <a:lnTo>
                    <a:pt x="841502" y="5227320"/>
                  </a:lnTo>
                  <a:lnTo>
                    <a:pt x="793750" y="5225987"/>
                  </a:lnTo>
                  <a:lnTo>
                    <a:pt x="746698" y="5222038"/>
                  </a:lnTo>
                  <a:lnTo>
                    <a:pt x="700415" y="5215543"/>
                  </a:lnTo>
                  <a:lnTo>
                    <a:pt x="654973" y="5206574"/>
                  </a:lnTo>
                  <a:lnTo>
                    <a:pt x="610443" y="5195200"/>
                  </a:lnTo>
                  <a:lnTo>
                    <a:pt x="566896" y="5181494"/>
                  </a:lnTo>
                  <a:lnTo>
                    <a:pt x="524403" y="5165526"/>
                  </a:lnTo>
                  <a:lnTo>
                    <a:pt x="483035" y="5147368"/>
                  </a:lnTo>
                  <a:lnTo>
                    <a:pt x="442863" y="5127090"/>
                  </a:lnTo>
                  <a:lnTo>
                    <a:pt x="403958" y="5104763"/>
                  </a:lnTo>
                  <a:lnTo>
                    <a:pt x="366392" y="5080458"/>
                  </a:lnTo>
                  <a:lnTo>
                    <a:pt x="330234" y="5054248"/>
                  </a:lnTo>
                  <a:lnTo>
                    <a:pt x="295557" y="5026201"/>
                  </a:lnTo>
                  <a:lnTo>
                    <a:pt x="262431" y="4996391"/>
                  </a:lnTo>
                  <a:lnTo>
                    <a:pt x="230927" y="4964887"/>
                  </a:lnTo>
                  <a:lnTo>
                    <a:pt x="201116" y="4931760"/>
                  </a:lnTo>
                  <a:lnTo>
                    <a:pt x="173070" y="4897082"/>
                  </a:lnTo>
                  <a:lnTo>
                    <a:pt x="146860" y="4860924"/>
                  </a:lnTo>
                  <a:lnTo>
                    <a:pt x="122556" y="4823357"/>
                  </a:lnTo>
                  <a:lnTo>
                    <a:pt x="100229" y="4784452"/>
                  </a:lnTo>
                  <a:lnTo>
                    <a:pt x="79951" y="4744279"/>
                  </a:lnTo>
                  <a:lnTo>
                    <a:pt x="61793" y="4702910"/>
                  </a:lnTo>
                  <a:lnTo>
                    <a:pt x="45825" y="4660416"/>
                  </a:lnTo>
                  <a:lnTo>
                    <a:pt x="32119" y="4616868"/>
                  </a:lnTo>
                  <a:lnTo>
                    <a:pt x="20745" y="4572338"/>
                  </a:lnTo>
                  <a:lnTo>
                    <a:pt x="11775" y="4526895"/>
                  </a:lnTo>
                  <a:lnTo>
                    <a:pt x="5281" y="4480611"/>
                  </a:lnTo>
                  <a:lnTo>
                    <a:pt x="1332" y="4433557"/>
                  </a:lnTo>
                  <a:lnTo>
                    <a:pt x="0" y="4385805"/>
                  </a:lnTo>
                  <a:lnTo>
                    <a:pt x="0" y="841502"/>
                  </a:lnTo>
                  <a:close/>
                </a:path>
              </a:pathLst>
            </a:custGeom>
            <a:ln w="25400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7" name="object 7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29836" y="446277"/>
            <a:ext cx="39751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6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Objectives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31" y="1633855"/>
            <a:ext cx="4265295" cy="3350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716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adea"/>
                <a:cs typeface="Caladea"/>
              </a:rPr>
              <a:t>Main</a:t>
            </a:r>
            <a:r>
              <a:rPr dirty="0" sz="2000" spc="-5" b="1">
                <a:latin typeface="Caladea"/>
                <a:cs typeface="Caladea"/>
              </a:rPr>
              <a:t> </a:t>
            </a:r>
            <a:r>
              <a:rPr dirty="0" sz="2000" spc="-10" b="1">
                <a:latin typeface="Caladea"/>
                <a:cs typeface="Caladea"/>
              </a:rPr>
              <a:t>Objectives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adea"/>
              <a:cs typeface="Caladea"/>
            </a:endParaRPr>
          </a:p>
          <a:p>
            <a:pPr marL="469900" marR="5969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800">
                <a:latin typeface="Caladea"/>
                <a:cs typeface="Caladea"/>
              </a:rPr>
              <a:t>This </a:t>
            </a:r>
            <a:r>
              <a:rPr dirty="0" sz="1800" spc="-10">
                <a:latin typeface="Caladea"/>
                <a:cs typeface="Caladea"/>
              </a:rPr>
              <a:t>research </a:t>
            </a:r>
            <a:r>
              <a:rPr dirty="0" sz="1800" spc="-5">
                <a:latin typeface="Caladea"/>
                <a:cs typeface="Caladea"/>
              </a:rPr>
              <a:t>recommends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10">
                <a:latin typeface="Caladea"/>
                <a:cs typeface="Caladea"/>
              </a:rPr>
              <a:t>proper  system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 spc="-5">
                <a:latin typeface="Caladea"/>
                <a:cs typeface="Caladea"/>
              </a:rPr>
              <a:t>students </a:t>
            </a:r>
            <a:r>
              <a:rPr dirty="0" sz="1800" spc="-10">
                <a:latin typeface="Caladea"/>
                <a:cs typeface="Caladea"/>
              </a:rPr>
              <a:t>where  they </a:t>
            </a:r>
            <a:r>
              <a:rPr dirty="0" sz="1800">
                <a:latin typeface="Caladea"/>
                <a:cs typeface="Caladea"/>
              </a:rPr>
              <a:t>can </a:t>
            </a:r>
            <a:r>
              <a:rPr dirty="0" sz="1800" spc="-5">
                <a:latin typeface="Caladea"/>
                <a:cs typeface="Caladea"/>
              </a:rPr>
              <a:t>communicate using </a:t>
            </a:r>
            <a:r>
              <a:rPr dirty="0" sz="1800">
                <a:latin typeface="Caladea"/>
                <a:cs typeface="Caladea"/>
              </a:rPr>
              <a:t>chat-bot,  </a:t>
            </a:r>
            <a:r>
              <a:rPr dirty="0" sz="1800" spc="-5">
                <a:latin typeface="Caladea"/>
                <a:cs typeface="Caladea"/>
              </a:rPr>
              <a:t>related to </a:t>
            </a:r>
            <a:r>
              <a:rPr dirty="0" sz="1800" spc="-15">
                <a:latin typeface="Caladea"/>
                <a:cs typeface="Caladea"/>
              </a:rPr>
              <a:t>administrative </a:t>
            </a:r>
            <a:r>
              <a:rPr dirty="0" sz="1800" spc="-5">
                <a:latin typeface="Caladea"/>
                <a:cs typeface="Caladea"/>
              </a:rPr>
              <a:t>and personal  issues and get an </a:t>
            </a:r>
            <a:r>
              <a:rPr dirty="0" sz="1800" spc="-10">
                <a:latin typeface="Caladea"/>
                <a:cs typeface="Caladea"/>
              </a:rPr>
              <a:t>accurate</a:t>
            </a:r>
            <a:r>
              <a:rPr dirty="0" sz="1800" spc="-5">
                <a:latin typeface="Caladea"/>
                <a:cs typeface="Caladea"/>
              </a:rPr>
              <a:t> solution.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latin typeface="Caladea"/>
                <a:cs typeface="Caladea"/>
              </a:rPr>
              <a:t>Also, </a:t>
            </a:r>
            <a:r>
              <a:rPr dirty="0" sz="1800" spc="-10">
                <a:latin typeface="Caladea"/>
                <a:cs typeface="Caladea"/>
              </a:rPr>
              <a:t>from </a:t>
            </a:r>
            <a:r>
              <a:rPr dirty="0" sz="1800" spc="-5">
                <a:latin typeface="Caladea"/>
                <a:cs typeface="Caladea"/>
              </a:rPr>
              <a:t>this </a:t>
            </a:r>
            <a:r>
              <a:rPr dirty="0" sz="1800" spc="-10">
                <a:latin typeface="Caladea"/>
                <a:cs typeface="Caladea"/>
              </a:rPr>
              <a:t>system </a:t>
            </a:r>
            <a:r>
              <a:rPr dirty="0" sz="1800" spc="-5">
                <a:latin typeface="Caladea"/>
                <a:cs typeface="Caladea"/>
              </a:rPr>
              <a:t>students </a:t>
            </a:r>
            <a:r>
              <a:rPr dirty="0" sz="1800">
                <a:latin typeface="Caladea"/>
                <a:cs typeface="Caladea"/>
              </a:rPr>
              <a:t>can </a:t>
            </a:r>
            <a:r>
              <a:rPr dirty="0" sz="1800" spc="-5">
                <a:latin typeface="Caladea"/>
                <a:cs typeface="Caladea"/>
              </a:rPr>
              <a:t>get 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5">
                <a:latin typeface="Caladea"/>
                <a:cs typeface="Caladea"/>
              </a:rPr>
              <a:t>better </a:t>
            </a:r>
            <a:r>
              <a:rPr dirty="0" sz="1800" spc="-10">
                <a:latin typeface="Caladea"/>
                <a:cs typeface="Caladea"/>
              </a:rPr>
              <a:t>career </a:t>
            </a:r>
            <a:r>
              <a:rPr dirty="0" sz="1800" spc="-5">
                <a:latin typeface="Caladea"/>
                <a:cs typeface="Caladea"/>
              </a:rPr>
              <a:t>guidance and suitable  </a:t>
            </a:r>
            <a:r>
              <a:rPr dirty="0" sz="1800" spc="-25">
                <a:latin typeface="Georgia"/>
                <a:cs typeface="Georgia"/>
              </a:rPr>
              <a:t>solution </a:t>
            </a:r>
            <a:r>
              <a:rPr dirty="0" sz="1800" spc="-30">
                <a:latin typeface="Georgia"/>
                <a:cs typeface="Georgia"/>
              </a:rPr>
              <a:t>for </a:t>
            </a:r>
            <a:r>
              <a:rPr dirty="0" sz="1800" spc="-25">
                <a:latin typeface="Georgia"/>
                <a:cs typeface="Georgia"/>
              </a:rPr>
              <a:t>students’ </a:t>
            </a:r>
            <a:r>
              <a:rPr dirty="0" sz="1800" spc="-10">
                <a:latin typeface="Georgia"/>
                <a:cs typeface="Georgia"/>
              </a:rPr>
              <a:t>weakness  </a:t>
            </a:r>
            <a:r>
              <a:rPr dirty="0" sz="1800" spc="-10">
                <a:latin typeface="Caladea"/>
                <a:cs typeface="Caladea"/>
              </a:rPr>
              <a:t>according </a:t>
            </a:r>
            <a:r>
              <a:rPr dirty="0" sz="1800" spc="-5">
                <a:latin typeface="Caladea"/>
                <a:cs typeface="Caladea"/>
              </a:rPr>
              <a:t>to their</a:t>
            </a:r>
            <a:r>
              <a:rPr dirty="0" sz="1800" spc="-25">
                <a:latin typeface="Caladea"/>
                <a:cs typeface="Caladea"/>
              </a:rPr>
              <a:t> </a:t>
            </a:r>
            <a:r>
              <a:rPr dirty="0" sz="1800" spc="-15">
                <a:latin typeface="Caladea"/>
                <a:cs typeface="Caladea"/>
              </a:rPr>
              <a:t>grades.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02985" y="1250441"/>
            <a:ext cx="6285230" cy="5227320"/>
          </a:xfrm>
          <a:custGeom>
            <a:avLst/>
            <a:gdLst/>
            <a:ahLst/>
            <a:cxnLst/>
            <a:rect l="l" t="t" r="r" b="b"/>
            <a:pathLst>
              <a:path w="6285230" h="5227320">
                <a:moveTo>
                  <a:pt x="0" y="871220"/>
                </a:moveTo>
                <a:lnTo>
                  <a:pt x="1288" y="823414"/>
                </a:lnTo>
                <a:lnTo>
                  <a:pt x="5111" y="776283"/>
                </a:lnTo>
                <a:lnTo>
                  <a:pt x="11401" y="729893"/>
                </a:lnTo>
                <a:lnTo>
                  <a:pt x="20092" y="684310"/>
                </a:lnTo>
                <a:lnTo>
                  <a:pt x="31117" y="639600"/>
                </a:lnTo>
                <a:lnTo>
                  <a:pt x="44411" y="595831"/>
                </a:lnTo>
                <a:lnTo>
                  <a:pt x="59906" y="553067"/>
                </a:lnTo>
                <a:lnTo>
                  <a:pt x="77536" y="511377"/>
                </a:lnTo>
                <a:lnTo>
                  <a:pt x="97236" y="470825"/>
                </a:lnTo>
                <a:lnTo>
                  <a:pt x="118937" y="431480"/>
                </a:lnTo>
                <a:lnTo>
                  <a:pt x="142575" y="393406"/>
                </a:lnTo>
                <a:lnTo>
                  <a:pt x="168082" y="356670"/>
                </a:lnTo>
                <a:lnTo>
                  <a:pt x="195393" y="321340"/>
                </a:lnTo>
                <a:lnTo>
                  <a:pt x="224441" y="287480"/>
                </a:lnTo>
                <a:lnTo>
                  <a:pt x="255158" y="255158"/>
                </a:lnTo>
                <a:lnTo>
                  <a:pt x="287480" y="224441"/>
                </a:lnTo>
                <a:lnTo>
                  <a:pt x="321340" y="195393"/>
                </a:lnTo>
                <a:lnTo>
                  <a:pt x="356670" y="168082"/>
                </a:lnTo>
                <a:lnTo>
                  <a:pt x="393406" y="142575"/>
                </a:lnTo>
                <a:lnTo>
                  <a:pt x="431480" y="118937"/>
                </a:lnTo>
                <a:lnTo>
                  <a:pt x="470825" y="97236"/>
                </a:lnTo>
                <a:lnTo>
                  <a:pt x="511377" y="77536"/>
                </a:lnTo>
                <a:lnTo>
                  <a:pt x="553067" y="59906"/>
                </a:lnTo>
                <a:lnTo>
                  <a:pt x="595831" y="44411"/>
                </a:lnTo>
                <a:lnTo>
                  <a:pt x="639600" y="31117"/>
                </a:lnTo>
                <a:lnTo>
                  <a:pt x="684310" y="20092"/>
                </a:lnTo>
                <a:lnTo>
                  <a:pt x="729893" y="11401"/>
                </a:lnTo>
                <a:lnTo>
                  <a:pt x="776283" y="5111"/>
                </a:lnTo>
                <a:lnTo>
                  <a:pt x="823414" y="1288"/>
                </a:lnTo>
                <a:lnTo>
                  <a:pt x="871219" y="0"/>
                </a:lnTo>
                <a:lnTo>
                  <a:pt x="5413756" y="0"/>
                </a:lnTo>
                <a:lnTo>
                  <a:pt x="5461561" y="1288"/>
                </a:lnTo>
                <a:lnTo>
                  <a:pt x="5508692" y="5111"/>
                </a:lnTo>
                <a:lnTo>
                  <a:pt x="5555082" y="11401"/>
                </a:lnTo>
                <a:lnTo>
                  <a:pt x="5600665" y="20092"/>
                </a:lnTo>
                <a:lnTo>
                  <a:pt x="5645375" y="31117"/>
                </a:lnTo>
                <a:lnTo>
                  <a:pt x="5689144" y="44411"/>
                </a:lnTo>
                <a:lnTo>
                  <a:pt x="5731908" y="59906"/>
                </a:lnTo>
                <a:lnTo>
                  <a:pt x="5773598" y="77536"/>
                </a:lnTo>
                <a:lnTo>
                  <a:pt x="5814150" y="97236"/>
                </a:lnTo>
                <a:lnTo>
                  <a:pt x="5853495" y="118937"/>
                </a:lnTo>
                <a:lnTo>
                  <a:pt x="5891569" y="142575"/>
                </a:lnTo>
                <a:lnTo>
                  <a:pt x="5928305" y="168082"/>
                </a:lnTo>
                <a:lnTo>
                  <a:pt x="5963635" y="195393"/>
                </a:lnTo>
                <a:lnTo>
                  <a:pt x="5997495" y="224441"/>
                </a:lnTo>
                <a:lnTo>
                  <a:pt x="6029817" y="255158"/>
                </a:lnTo>
                <a:lnTo>
                  <a:pt x="6060534" y="287480"/>
                </a:lnTo>
                <a:lnTo>
                  <a:pt x="6089582" y="321340"/>
                </a:lnTo>
                <a:lnTo>
                  <a:pt x="6116893" y="356670"/>
                </a:lnTo>
                <a:lnTo>
                  <a:pt x="6142400" y="393406"/>
                </a:lnTo>
                <a:lnTo>
                  <a:pt x="6166038" y="431480"/>
                </a:lnTo>
                <a:lnTo>
                  <a:pt x="6187739" y="470825"/>
                </a:lnTo>
                <a:lnTo>
                  <a:pt x="6207439" y="511377"/>
                </a:lnTo>
                <a:lnTo>
                  <a:pt x="6225069" y="553067"/>
                </a:lnTo>
                <a:lnTo>
                  <a:pt x="6240564" y="595831"/>
                </a:lnTo>
                <a:lnTo>
                  <a:pt x="6253858" y="639600"/>
                </a:lnTo>
                <a:lnTo>
                  <a:pt x="6264883" y="684310"/>
                </a:lnTo>
                <a:lnTo>
                  <a:pt x="6273574" y="729893"/>
                </a:lnTo>
                <a:lnTo>
                  <a:pt x="6279864" y="776283"/>
                </a:lnTo>
                <a:lnTo>
                  <a:pt x="6283687" y="823414"/>
                </a:lnTo>
                <a:lnTo>
                  <a:pt x="6284975" y="871220"/>
                </a:lnTo>
                <a:lnTo>
                  <a:pt x="6284975" y="4356087"/>
                </a:lnTo>
                <a:lnTo>
                  <a:pt x="6283687" y="4403889"/>
                </a:lnTo>
                <a:lnTo>
                  <a:pt x="6279864" y="4451017"/>
                </a:lnTo>
                <a:lnTo>
                  <a:pt x="6273574" y="4497404"/>
                </a:lnTo>
                <a:lnTo>
                  <a:pt x="6264883" y="4542986"/>
                </a:lnTo>
                <a:lnTo>
                  <a:pt x="6253858" y="4587694"/>
                </a:lnTo>
                <a:lnTo>
                  <a:pt x="6240564" y="4631462"/>
                </a:lnTo>
                <a:lnTo>
                  <a:pt x="6225069" y="4674225"/>
                </a:lnTo>
                <a:lnTo>
                  <a:pt x="6207439" y="4715915"/>
                </a:lnTo>
                <a:lnTo>
                  <a:pt x="6187739" y="4756467"/>
                </a:lnTo>
                <a:lnTo>
                  <a:pt x="6166038" y="4795813"/>
                </a:lnTo>
                <a:lnTo>
                  <a:pt x="6142400" y="4833888"/>
                </a:lnTo>
                <a:lnTo>
                  <a:pt x="6116893" y="4870624"/>
                </a:lnTo>
                <a:lnTo>
                  <a:pt x="6089582" y="4905956"/>
                </a:lnTo>
                <a:lnTo>
                  <a:pt x="6060534" y="4939817"/>
                </a:lnTo>
                <a:lnTo>
                  <a:pt x="6029817" y="4972140"/>
                </a:lnTo>
                <a:lnTo>
                  <a:pt x="5997495" y="5002859"/>
                </a:lnTo>
                <a:lnTo>
                  <a:pt x="5963635" y="5031909"/>
                </a:lnTo>
                <a:lnTo>
                  <a:pt x="5928305" y="5059221"/>
                </a:lnTo>
                <a:lnTo>
                  <a:pt x="5891569" y="5084730"/>
                </a:lnTo>
                <a:lnTo>
                  <a:pt x="5853495" y="5108370"/>
                </a:lnTo>
                <a:lnTo>
                  <a:pt x="5814150" y="5130073"/>
                </a:lnTo>
                <a:lnTo>
                  <a:pt x="5773598" y="5149774"/>
                </a:lnTo>
                <a:lnTo>
                  <a:pt x="5731908" y="5167406"/>
                </a:lnTo>
                <a:lnTo>
                  <a:pt x="5689144" y="5182903"/>
                </a:lnTo>
                <a:lnTo>
                  <a:pt x="5645375" y="5196198"/>
                </a:lnTo>
                <a:lnTo>
                  <a:pt x="5600665" y="5207225"/>
                </a:lnTo>
                <a:lnTo>
                  <a:pt x="5555082" y="5215916"/>
                </a:lnTo>
                <a:lnTo>
                  <a:pt x="5508692" y="5222207"/>
                </a:lnTo>
                <a:lnTo>
                  <a:pt x="5461561" y="5226030"/>
                </a:lnTo>
                <a:lnTo>
                  <a:pt x="5413756" y="5227320"/>
                </a:lnTo>
                <a:lnTo>
                  <a:pt x="871219" y="5227320"/>
                </a:lnTo>
                <a:lnTo>
                  <a:pt x="823414" y="5226030"/>
                </a:lnTo>
                <a:lnTo>
                  <a:pt x="776283" y="5222207"/>
                </a:lnTo>
                <a:lnTo>
                  <a:pt x="729893" y="5215916"/>
                </a:lnTo>
                <a:lnTo>
                  <a:pt x="684310" y="5207225"/>
                </a:lnTo>
                <a:lnTo>
                  <a:pt x="639600" y="5196198"/>
                </a:lnTo>
                <a:lnTo>
                  <a:pt x="595831" y="5182903"/>
                </a:lnTo>
                <a:lnTo>
                  <a:pt x="553067" y="5167406"/>
                </a:lnTo>
                <a:lnTo>
                  <a:pt x="511377" y="5149774"/>
                </a:lnTo>
                <a:lnTo>
                  <a:pt x="470825" y="5130073"/>
                </a:lnTo>
                <a:lnTo>
                  <a:pt x="431480" y="5108370"/>
                </a:lnTo>
                <a:lnTo>
                  <a:pt x="393406" y="5084730"/>
                </a:lnTo>
                <a:lnTo>
                  <a:pt x="356670" y="5059221"/>
                </a:lnTo>
                <a:lnTo>
                  <a:pt x="321340" y="5031909"/>
                </a:lnTo>
                <a:lnTo>
                  <a:pt x="287480" y="5002859"/>
                </a:lnTo>
                <a:lnTo>
                  <a:pt x="255158" y="4972140"/>
                </a:lnTo>
                <a:lnTo>
                  <a:pt x="224441" y="4939817"/>
                </a:lnTo>
                <a:lnTo>
                  <a:pt x="195393" y="4905956"/>
                </a:lnTo>
                <a:lnTo>
                  <a:pt x="168082" y="4870624"/>
                </a:lnTo>
                <a:lnTo>
                  <a:pt x="142575" y="4833888"/>
                </a:lnTo>
                <a:lnTo>
                  <a:pt x="118937" y="4795813"/>
                </a:lnTo>
                <a:lnTo>
                  <a:pt x="97236" y="4756467"/>
                </a:lnTo>
                <a:lnTo>
                  <a:pt x="77536" y="4715915"/>
                </a:lnTo>
                <a:lnTo>
                  <a:pt x="59906" y="4674225"/>
                </a:lnTo>
                <a:lnTo>
                  <a:pt x="44411" y="4631462"/>
                </a:lnTo>
                <a:lnTo>
                  <a:pt x="31117" y="4587694"/>
                </a:lnTo>
                <a:lnTo>
                  <a:pt x="20092" y="4542986"/>
                </a:lnTo>
                <a:lnTo>
                  <a:pt x="11401" y="4497404"/>
                </a:lnTo>
                <a:lnTo>
                  <a:pt x="5111" y="4451017"/>
                </a:lnTo>
                <a:lnTo>
                  <a:pt x="1288" y="4403889"/>
                </a:lnTo>
                <a:lnTo>
                  <a:pt x="0" y="4356087"/>
                </a:lnTo>
                <a:lnTo>
                  <a:pt x="0" y="871220"/>
                </a:lnTo>
                <a:close/>
              </a:path>
            </a:pathLst>
          </a:custGeom>
          <a:ln w="25400">
            <a:solidFill>
              <a:srgbClr val="E6AC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36741" y="1633855"/>
            <a:ext cx="5537200" cy="4173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7874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adea"/>
                <a:cs typeface="Caladea"/>
              </a:rPr>
              <a:t>Sub</a:t>
            </a:r>
            <a:r>
              <a:rPr dirty="0" sz="2000" spc="-10" b="1">
                <a:latin typeface="Caladea"/>
                <a:cs typeface="Caladea"/>
              </a:rPr>
              <a:t> </a:t>
            </a:r>
            <a:r>
              <a:rPr dirty="0" sz="2000" spc="-15" b="1">
                <a:latin typeface="Caladea"/>
                <a:cs typeface="Caladea"/>
              </a:rPr>
              <a:t>Objectives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adea"/>
              <a:cs typeface="Caladea"/>
            </a:endParaRPr>
          </a:p>
          <a:p>
            <a:pPr marL="469900" marR="43942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1800" spc="-5" b="1">
                <a:latin typeface="Caladea"/>
                <a:cs typeface="Caladea"/>
              </a:rPr>
              <a:t>Sub </a:t>
            </a:r>
            <a:r>
              <a:rPr dirty="0" sz="1800" spc="-15" b="1">
                <a:latin typeface="Caladea"/>
                <a:cs typeface="Caladea"/>
              </a:rPr>
              <a:t>Objective </a:t>
            </a:r>
            <a:r>
              <a:rPr dirty="0" sz="1800" spc="-5" b="1">
                <a:latin typeface="Caladea"/>
                <a:cs typeface="Caladea"/>
              </a:rPr>
              <a:t>1: </a:t>
            </a:r>
            <a:r>
              <a:rPr dirty="0" sz="1800" spc="-20">
                <a:latin typeface="Caladea"/>
                <a:cs typeface="Caladea"/>
              </a:rPr>
              <a:t>Give </a:t>
            </a:r>
            <a:r>
              <a:rPr dirty="0" sz="1800" spc="-5">
                <a:latin typeface="Caladea"/>
                <a:cs typeface="Caladea"/>
              </a:rPr>
              <a:t>solutions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5">
                <a:latin typeface="Caladea"/>
                <a:cs typeface="Caladea"/>
              </a:rPr>
              <a:t>the </a:t>
            </a:r>
            <a:r>
              <a:rPr dirty="0" sz="1800">
                <a:latin typeface="Caladea"/>
                <a:cs typeface="Caladea"/>
              </a:rPr>
              <a:t>doubts/  </a:t>
            </a:r>
            <a:r>
              <a:rPr dirty="0" sz="1800" spc="-5">
                <a:latin typeface="Caladea"/>
                <a:cs typeface="Caladea"/>
              </a:rPr>
              <a:t>issues </a:t>
            </a:r>
            <a:r>
              <a:rPr dirty="0" sz="1800">
                <a:latin typeface="Caladea"/>
                <a:cs typeface="Caladea"/>
              </a:rPr>
              <a:t>or clarifications </a:t>
            </a:r>
            <a:r>
              <a:rPr dirty="0" sz="1800" spc="-10">
                <a:latin typeface="Caladea"/>
                <a:cs typeface="Caladea"/>
              </a:rPr>
              <a:t>related </a:t>
            </a:r>
            <a:r>
              <a:rPr dirty="0" sz="1800" spc="-5">
                <a:latin typeface="Caladea"/>
                <a:cs typeface="Caladea"/>
              </a:rPr>
              <a:t>to </a:t>
            </a:r>
            <a:r>
              <a:rPr dirty="0" sz="1800" spc="-10">
                <a:latin typeface="Caladea"/>
                <a:cs typeface="Caladea"/>
              </a:rPr>
              <a:t>university  administration.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469900" marR="32893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1800" spc="-5" b="1">
                <a:latin typeface="Caladea"/>
                <a:cs typeface="Caladea"/>
              </a:rPr>
              <a:t>Sub </a:t>
            </a:r>
            <a:r>
              <a:rPr dirty="0" sz="1800" spc="-15" b="1">
                <a:latin typeface="Caladea"/>
                <a:cs typeface="Caladea"/>
              </a:rPr>
              <a:t>Objective </a:t>
            </a:r>
            <a:r>
              <a:rPr dirty="0" sz="1800" spc="-5" b="1">
                <a:latin typeface="Caladea"/>
                <a:cs typeface="Caladea"/>
              </a:rPr>
              <a:t>2: </a:t>
            </a:r>
            <a:r>
              <a:rPr dirty="0" sz="1800" spc="-5">
                <a:latin typeface="Caladea"/>
                <a:cs typeface="Caladea"/>
              </a:rPr>
              <a:t>Recommend </a:t>
            </a:r>
            <a:r>
              <a:rPr dirty="0" sz="1800" spc="-15">
                <a:latin typeface="Caladea"/>
                <a:cs typeface="Caladea"/>
              </a:rPr>
              <a:t>exercises </a:t>
            </a:r>
            <a:r>
              <a:rPr dirty="0" sz="1800" spc="-5">
                <a:latin typeface="Caladea"/>
                <a:cs typeface="Caladea"/>
              </a:rPr>
              <a:t>and  activities </a:t>
            </a:r>
            <a:r>
              <a:rPr dirty="0" sz="1800">
                <a:latin typeface="Caladea"/>
                <a:cs typeface="Caladea"/>
              </a:rPr>
              <a:t>in </a:t>
            </a:r>
            <a:r>
              <a:rPr dirty="0" sz="1800" spc="-15">
                <a:latin typeface="Caladea"/>
                <a:cs typeface="Caladea"/>
              </a:rPr>
              <a:t>preferred </a:t>
            </a:r>
            <a:r>
              <a:rPr dirty="0" sz="1800" spc="-5">
                <a:latin typeface="Caladea"/>
                <a:cs typeface="Caladea"/>
              </a:rPr>
              <a:t>language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5">
                <a:latin typeface="Caladea"/>
                <a:cs typeface="Caladea"/>
              </a:rPr>
              <a:t>psychological  issues.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469900" marR="508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1800" spc="-5" b="1">
                <a:latin typeface="Caladea"/>
                <a:cs typeface="Caladea"/>
              </a:rPr>
              <a:t>Sub </a:t>
            </a:r>
            <a:r>
              <a:rPr dirty="0" sz="1800" spc="-15" b="1">
                <a:latin typeface="Caladea"/>
                <a:cs typeface="Caladea"/>
              </a:rPr>
              <a:t>Objective </a:t>
            </a:r>
            <a:r>
              <a:rPr dirty="0" sz="1800" spc="-5" b="1">
                <a:latin typeface="Caladea"/>
                <a:cs typeface="Caladea"/>
              </a:rPr>
              <a:t>3: </a:t>
            </a:r>
            <a:r>
              <a:rPr dirty="0" sz="1800" spc="-5">
                <a:latin typeface="Caladea"/>
                <a:cs typeface="Caladea"/>
              </a:rPr>
              <a:t>Recommends </a:t>
            </a:r>
            <a:r>
              <a:rPr dirty="0" sz="1800" spc="-10">
                <a:latin typeface="Caladea"/>
                <a:cs typeface="Caladea"/>
              </a:rPr>
              <a:t>mentors, </a:t>
            </a:r>
            <a:r>
              <a:rPr dirty="0" sz="1800" spc="-5">
                <a:latin typeface="Caladea"/>
                <a:cs typeface="Caladea"/>
              </a:rPr>
              <a:t>courses </a:t>
            </a:r>
            <a:r>
              <a:rPr dirty="0" sz="1800">
                <a:latin typeface="Caladea"/>
                <a:cs typeface="Caladea"/>
              </a:rPr>
              <a:t>&amp;  </a:t>
            </a:r>
            <a:r>
              <a:rPr dirty="0" sz="1800" spc="-5">
                <a:latin typeface="Caladea"/>
                <a:cs typeface="Caladea"/>
              </a:rPr>
              <a:t>certifications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5">
                <a:latin typeface="Caladea"/>
                <a:cs typeface="Caladea"/>
              </a:rPr>
              <a:t>students based on their</a:t>
            </a:r>
            <a:r>
              <a:rPr dirty="0" sz="1800" spc="100">
                <a:latin typeface="Caladea"/>
                <a:cs typeface="Caladea"/>
              </a:rPr>
              <a:t> </a:t>
            </a:r>
            <a:r>
              <a:rPr dirty="0" sz="1800" spc="-15">
                <a:latin typeface="Caladea"/>
                <a:cs typeface="Caladea"/>
              </a:rPr>
              <a:t>preference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469900" marR="2286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1800" spc="-5" b="1">
                <a:latin typeface="Caladea"/>
                <a:cs typeface="Caladea"/>
              </a:rPr>
              <a:t>Sub </a:t>
            </a:r>
            <a:r>
              <a:rPr dirty="0" sz="1800" spc="-15" b="1">
                <a:latin typeface="Caladea"/>
                <a:cs typeface="Caladea"/>
              </a:rPr>
              <a:t>Objective </a:t>
            </a:r>
            <a:r>
              <a:rPr dirty="0" sz="1800" spc="-5" b="1">
                <a:latin typeface="Caladea"/>
                <a:cs typeface="Caladea"/>
              </a:rPr>
              <a:t>4: </a:t>
            </a:r>
            <a:r>
              <a:rPr dirty="0" sz="1800" spc="-5">
                <a:latin typeface="Caladea"/>
                <a:cs typeface="Caladea"/>
              </a:rPr>
              <a:t>Predicts student performance and  recommends suitable learning</a:t>
            </a:r>
            <a:r>
              <a:rPr dirty="0" sz="1800" spc="-2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materials.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3" y="1289303"/>
            <a:ext cx="10524559" cy="4891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5561" y="426846"/>
            <a:ext cx="38214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ED4F10"/>
                </a:solidFill>
                <a:latin typeface="Caladea"/>
                <a:cs typeface="Caladea"/>
              </a:rPr>
              <a:t>RESEARCH</a:t>
            </a:r>
            <a:r>
              <a:rPr dirty="0" sz="2400" spc="-50">
                <a:solidFill>
                  <a:srgbClr val="ED4F10"/>
                </a:solidFill>
                <a:latin typeface="Caladea"/>
                <a:cs typeface="Caladea"/>
              </a:rPr>
              <a:t> </a:t>
            </a:r>
            <a:r>
              <a:rPr dirty="0" sz="2400" spc="-20">
                <a:solidFill>
                  <a:srgbClr val="ED4F10"/>
                </a:solidFill>
                <a:latin typeface="Caladea"/>
                <a:cs typeface="Caladea"/>
              </a:rPr>
              <a:t>METHODOLOGY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2489" y="521919"/>
            <a:ext cx="40227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D4F10"/>
                </a:solidFill>
                <a:latin typeface="Georgia"/>
                <a:cs typeface="Georgia"/>
              </a:rPr>
              <a:t>Completion </a:t>
            </a:r>
            <a:r>
              <a:rPr dirty="0" sz="2400">
                <a:solidFill>
                  <a:srgbClr val="ED4F10"/>
                </a:solidFill>
                <a:latin typeface="Georgia"/>
                <a:cs typeface="Georgia"/>
              </a:rPr>
              <a:t>of </a:t>
            </a:r>
            <a:r>
              <a:rPr dirty="0" sz="2400" spc="-5">
                <a:solidFill>
                  <a:srgbClr val="ED4F10"/>
                </a:solidFill>
                <a:latin typeface="Georgia"/>
                <a:cs typeface="Georgia"/>
              </a:rPr>
              <a:t>the</a:t>
            </a:r>
            <a:r>
              <a:rPr dirty="0" sz="2400" spc="-50">
                <a:solidFill>
                  <a:srgbClr val="ED4F1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ED4F10"/>
                </a:solidFill>
                <a:latin typeface="Georgia"/>
                <a:cs typeface="Georgia"/>
              </a:rPr>
              <a:t>project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1150" y="1715261"/>
            <a:ext cx="4022090" cy="4180840"/>
          </a:xfrm>
          <a:custGeom>
            <a:avLst/>
            <a:gdLst/>
            <a:ahLst/>
            <a:cxnLst/>
            <a:rect l="l" t="t" r="r" b="b"/>
            <a:pathLst>
              <a:path w="4022090" h="4180840">
                <a:moveTo>
                  <a:pt x="0" y="670305"/>
                </a:moveTo>
                <a:lnTo>
                  <a:pt x="1682" y="622434"/>
                </a:lnTo>
                <a:lnTo>
                  <a:pt x="6656" y="575472"/>
                </a:lnTo>
                <a:lnTo>
                  <a:pt x="14806" y="529531"/>
                </a:lnTo>
                <a:lnTo>
                  <a:pt x="26020" y="484726"/>
                </a:lnTo>
                <a:lnTo>
                  <a:pt x="40184" y="441170"/>
                </a:lnTo>
                <a:lnTo>
                  <a:pt x="57185" y="398975"/>
                </a:lnTo>
                <a:lnTo>
                  <a:pt x="76909" y="358257"/>
                </a:lnTo>
                <a:lnTo>
                  <a:pt x="99242" y="319127"/>
                </a:lnTo>
                <a:lnTo>
                  <a:pt x="124073" y="281700"/>
                </a:lnTo>
                <a:lnTo>
                  <a:pt x="151286" y="246089"/>
                </a:lnTo>
                <a:lnTo>
                  <a:pt x="180769" y="212408"/>
                </a:lnTo>
                <a:lnTo>
                  <a:pt x="212408" y="180769"/>
                </a:lnTo>
                <a:lnTo>
                  <a:pt x="246089" y="151286"/>
                </a:lnTo>
                <a:lnTo>
                  <a:pt x="281700" y="124073"/>
                </a:lnTo>
                <a:lnTo>
                  <a:pt x="319127" y="99242"/>
                </a:lnTo>
                <a:lnTo>
                  <a:pt x="358257" y="76909"/>
                </a:lnTo>
                <a:lnTo>
                  <a:pt x="398975" y="57185"/>
                </a:lnTo>
                <a:lnTo>
                  <a:pt x="441170" y="40184"/>
                </a:lnTo>
                <a:lnTo>
                  <a:pt x="484726" y="26020"/>
                </a:lnTo>
                <a:lnTo>
                  <a:pt x="529531" y="14806"/>
                </a:lnTo>
                <a:lnTo>
                  <a:pt x="575472" y="6656"/>
                </a:lnTo>
                <a:lnTo>
                  <a:pt x="622434" y="1682"/>
                </a:lnTo>
                <a:lnTo>
                  <a:pt x="670306" y="0"/>
                </a:lnTo>
                <a:lnTo>
                  <a:pt x="3351529" y="0"/>
                </a:lnTo>
                <a:lnTo>
                  <a:pt x="3399401" y="1682"/>
                </a:lnTo>
                <a:lnTo>
                  <a:pt x="3446363" y="6656"/>
                </a:lnTo>
                <a:lnTo>
                  <a:pt x="3492304" y="14806"/>
                </a:lnTo>
                <a:lnTo>
                  <a:pt x="3537109" y="26020"/>
                </a:lnTo>
                <a:lnTo>
                  <a:pt x="3580665" y="40184"/>
                </a:lnTo>
                <a:lnTo>
                  <a:pt x="3622860" y="57185"/>
                </a:lnTo>
                <a:lnTo>
                  <a:pt x="3663578" y="76909"/>
                </a:lnTo>
                <a:lnTo>
                  <a:pt x="3702708" y="99242"/>
                </a:lnTo>
                <a:lnTo>
                  <a:pt x="3740135" y="124073"/>
                </a:lnTo>
                <a:lnTo>
                  <a:pt x="3775746" y="151286"/>
                </a:lnTo>
                <a:lnTo>
                  <a:pt x="3809427" y="180769"/>
                </a:lnTo>
                <a:lnTo>
                  <a:pt x="3841066" y="212408"/>
                </a:lnTo>
                <a:lnTo>
                  <a:pt x="3870549" y="246089"/>
                </a:lnTo>
                <a:lnTo>
                  <a:pt x="3897762" y="281700"/>
                </a:lnTo>
                <a:lnTo>
                  <a:pt x="3922593" y="319127"/>
                </a:lnTo>
                <a:lnTo>
                  <a:pt x="3944926" y="358257"/>
                </a:lnTo>
                <a:lnTo>
                  <a:pt x="3964650" y="398975"/>
                </a:lnTo>
                <a:lnTo>
                  <a:pt x="3981651" y="441170"/>
                </a:lnTo>
                <a:lnTo>
                  <a:pt x="3995815" y="484726"/>
                </a:lnTo>
                <a:lnTo>
                  <a:pt x="4007029" y="529531"/>
                </a:lnTo>
                <a:lnTo>
                  <a:pt x="4015179" y="575472"/>
                </a:lnTo>
                <a:lnTo>
                  <a:pt x="4020153" y="622434"/>
                </a:lnTo>
                <a:lnTo>
                  <a:pt x="4021836" y="670305"/>
                </a:lnTo>
                <a:lnTo>
                  <a:pt x="4021836" y="3510026"/>
                </a:lnTo>
                <a:lnTo>
                  <a:pt x="4020153" y="3557895"/>
                </a:lnTo>
                <a:lnTo>
                  <a:pt x="4015179" y="3604856"/>
                </a:lnTo>
                <a:lnTo>
                  <a:pt x="4007029" y="3650796"/>
                </a:lnTo>
                <a:lnTo>
                  <a:pt x="3995815" y="3695601"/>
                </a:lnTo>
                <a:lnTo>
                  <a:pt x="3981651" y="3739156"/>
                </a:lnTo>
                <a:lnTo>
                  <a:pt x="3964650" y="3781350"/>
                </a:lnTo>
                <a:lnTo>
                  <a:pt x="3944926" y="3822069"/>
                </a:lnTo>
                <a:lnTo>
                  <a:pt x="3922593" y="3861198"/>
                </a:lnTo>
                <a:lnTo>
                  <a:pt x="3897762" y="3898625"/>
                </a:lnTo>
                <a:lnTo>
                  <a:pt x="3870549" y="3934236"/>
                </a:lnTo>
                <a:lnTo>
                  <a:pt x="3841066" y="3967918"/>
                </a:lnTo>
                <a:lnTo>
                  <a:pt x="3809427" y="3999558"/>
                </a:lnTo>
                <a:lnTo>
                  <a:pt x="3775746" y="4029041"/>
                </a:lnTo>
                <a:lnTo>
                  <a:pt x="3740135" y="4056255"/>
                </a:lnTo>
                <a:lnTo>
                  <a:pt x="3702708" y="4081086"/>
                </a:lnTo>
                <a:lnTo>
                  <a:pt x="3663578" y="4103420"/>
                </a:lnTo>
                <a:lnTo>
                  <a:pt x="3622860" y="4123144"/>
                </a:lnTo>
                <a:lnTo>
                  <a:pt x="3580665" y="4140146"/>
                </a:lnTo>
                <a:lnTo>
                  <a:pt x="3537109" y="4154310"/>
                </a:lnTo>
                <a:lnTo>
                  <a:pt x="3492304" y="4165524"/>
                </a:lnTo>
                <a:lnTo>
                  <a:pt x="3446363" y="4173675"/>
                </a:lnTo>
                <a:lnTo>
                  <a:pt x="3399401" y="4178648"/>
                </a:lnTo>
                <a:lnTo>
                  <a:pt x="3351529" y="4180331"/>
                </a:lnTo>
                <a:lnTo>
                  <a:pt x="670306" y="4180331"/>
                </a:lnTo>
                <a:lnTo>
                  <a:pt x="622434" y="4178648"/>
                </a:lnTo>
                <a:lnTo>
                  <a:pt x="575472" y="4173675"/>
                </a:lnTo>
                <a:lnTo>
                  <a:pt x="529531" y="4165524"/>
                </a:lnTo>
                <a:lnTo>
                  <a:pt x="484726" y="4154310"/>
                </a:lnTo>
                <a:lnTo>
                  <a:pt x="441170" y="4140146"/>
                </a:lnTo>
                <a:lnTo>
                  <a:pt x="398975" y="4123144"/>
                </a:lnTo>
                <a:lnTo>
                  <a:pt x="358257" y="4103420"/>
                </a:lnTo>
                <a:lnTo>
                  <a:pt x="319127" y="4081086"/>
                </a:lnTo>
                <a:lnTo>
                  <a:pt x="281700" y="4056255"/>
                </a:lnTo>
                <a:lnTo>
                  <a:pt x="246089" y="4029041"/>
                </a:lnTo>
                <a:lnTo>
                  <a:pt x="212408" y="3999558"/>
                </a:lnTo>
                <a:lnTo>
                  <a:pt x="180769" y="3967918"/>
                </a:lnTo>
                <a:lnTo>
                  <a:pt x="151286" y="3934236"/>
                </a:lnTo>
                <a:lnTo>
                  <a:pt x="124073" y="3898625"/>
                </a:lnTo>
                <a:lnTo>
                  <a:pt x="99242" y="3861198"/>
                </a:lnTo>
                <a:lnTo>
                  <a:pt x="76909" y="3822069"/>
                </a:lnTo>
                <a:lnTo>
                  <a:pt x="57185" y="3781350"/>
                </a:lnTo>
                <a:lnTo>
                  <a:pt x="40184" y="3739156"/>
                </a:lnTo>
                <a:lnTo>
                  <a:pt x="26020" y="3695601"/>
                </a:lnTo>
                <a:lnTo>
                  <a:pt x="14806" y="3650796"/>
                </a:lnTo>
                <a:lnTo>
                  <a:pt x="6656" y="3604856"/>
                </a:lnTo>
                <a:lnTo>
                  <a:pt x="1682" y="3557895"/>
                </a:lnTo>
                <a:lnTo>
                  <a:pt x="0" y="3510026"/>
                </a:lnTo>
                <a:lnTo>
                  <a:pt x="0" y="670305"/>
                </a:lnTo>
                <a:close/>
              </a:path>
            </a:pathLst>
          </a:custGeom>
          <a:ln w="25400">
            <a:solidFill>
              <a:srgbClr val="ED4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34564" y="2026666"/>
            <a:ext cx="2858770" cy="1490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073762"/>
                </a:solidFill>
                <a:latin typeface="Times New Roman"/>
                <a:cs typeface="Times New Roman"/>
              </a:rPr>
              <a:t>Completed</a:t>
            </a:r>
            <a:r>
              <a:rPr dirty="0" sz="2800" spc="-5" b="1">
                <a:solidFill>
                  <a:srgbClr val="073762"/>
                </a:solidFill>
                <a:latin typeface="Times New Roman"/>
                <a:cs typeface="Times New Roman"/>
              </a:rPr>
              <a:t> </a:t>
            </a:r>
            <a:r>
              <a:rPr dirty="0" sz="2800" spc="-100" b="1">
                <a:solidFill>
                  <a:srgbClr val="073762"/>
                </a:solidFill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 spc="-55">
                <a:latin typeface="Times New Roman"/>
                <a:cs typeface="Times New Roman"/>
              </a:rPr>
              <a:t>Backend </a:t>
            </a:r>
            <a:r>
              <a:rPr dirty="0" sz="2000" spc="-25">
                <a:latin typeface="Times New Roman"/>
                <a:cs typeface="Times New Roman"/>
              </a:rPr>
              <a:t>development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 spc="-20">
                <a:latin typeface="Times New Roman"/>
                <a:cs typeface="Times New Roman"/>
              </a:rPr>
              <a:t>Performance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prediction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3858" y="1750314"/>
            <a:ext cx="4022090" cy="4180840"/>
          </a:xfrm>
          <a:custGeom>
            <a:avLst/>
            <a:gdLst/>
            <a:ahLst/>
            <a:cxnLst/>
            <a:rect l="l" t="t" r="r" b="b"/>
            <a:pathLst>
              <a:path w="4022090" h="4180840">
                <a:moveTo>
                  <a:pt x="0" y="670306"/>
                </a:moveTo>
                <a:lnTo>
                  <a:pt x="1682" y="622434"/>
                </a:lnTo>
                <a:lnTo>
                  <a:pt x="6656" y="575472"/>
                </a:lnTo>
                <a:lnTo>
                  <a:pt x="14806" y="529531"/>
                </a:lnTo>
                <a:lnTo>
                  <a:pt x="26020" y="484726"/>
                </a:lnTo>
                <a:lnTo>
                  <a:pt x="40184" y="441170"/>
                </a:lnTo>
                <a:lnTo>
                  <a:pt x="57185" y="398975"/>
                </a:lnTo>
                <a:lnTo>
                  <a:pt x="76909" y="358257"/>
                </a:lnTo>
                <a:lnTo>
                  <a:pt x="99242" y="319127"/>
                </a:lnTo>
                <a:lnTo>
                  <a:pt x="124073" y="281700"/>
                </a:lnTo>
                <a:lnTo>
                  <a:pt x="151286" y="246089"/>
                </a:lnTo>
                <a:lnTo>
                  <a:pt x="180769" y="212408"/>
                </a:lnTo>
                <a:lnTo>
                  <a:pt x="212408" y="180769"/>
                </a:lnTo>
                <a:lnTo>
                  <a:pt x="246089" y="151286"/>
                </a:lnTo>
                <a:lnTo>
                  <a:pt x="281700" y="124073"/>
                </a:lnTo>
                <a:lnTo>
                  <a:pt x="319127" y="99242"/>
                </a:lnTo>
                <a:lnTo>
                  <a:pt x="358257" y="76909"/>
                </a:lnTo>
                <a:lnTo>
                  <a:pt x="398975" y="57185"/>
                </a:lnTo>
                <a:lnTo>
                  <a:pt x="441170" y="40184"/>
                </a:lnTo>
                <a:lnTo>
                  <a:pt x="484726" y="26020"/>
                </a:lnTo>
                <a:lnTo>
                  <a:pt x="529531" y="14806"/>
                </a:lnTo>
                <a:lnTo>
                  <a:pt x="575472" y="6656"/>
                </a:lnTo>
                <a:lnTo>
                  <a:pt x="622434" y="1682"/>
                </a:lnTo>
                <a:lnTo>
                  <a:pt x="670306" y="0"/>
                </a:lnTo>
                <a:lnTo>
                  <a:pt x="3351530" y="0"/>
                </a:lnTo>
                <a:lnTo>
                  <a:pt x="3399401" y="1682"/>
                </a:lnTo>
                <a:lnTo>
                  <a:pt x="3446363" y="6656"/>
                </a:lnTo>
                <a:lnTo>
                  <a:pt x="3492304" y="14806"/>
                </a:lnTo>
                <a:lnTo>
                  <a:pt x="3537109" y="26020"/>
                </a:lnTo>
                <a:lnTo>
                  <a:pt x="3580665" y="40184"/>
                </a:lnTo>
                <a:lnTo>
                  <a:pt x="3622860" y="57185"/>
                </a:lnTo>
                <a:lnTo>
                  <a:pt x="3663578" y="76909"/>
                </a:lnTo>
                <a:lnTo>
                  <a:pt x="3702708" y="99242"/>
                </a:lnTo>
                <a:lnTo>
                  <a:pt x="3740135" y="124073"/>
                </a:lnTo>
                <a:lnTo>
                  <a:pt x="3775746" y="151286"/>
                </a:lnTo>
                <a:lnTo>
                  <a:pt x="3809427" y="180769"/>
                </a:lnTo>
                <a:lnTo>
                  <a:pt x="3841066" y="212408"/>
                </a:lnTo>
                <a:lnTo>
                  <a:pt x="3870549" y="246089"/>
                </a:lnTo>
                <a:lnTo>
                  <a:pt x="3897762" y="281700"/>
                </a:lnTo>
                <a:lnTo>
                  <a:pt x="3922593" y="319127"/>
                </a:lnTo>
                <a:lnTo>
                  <a:pt x="3944926" y="358257"/>
                </a:lnTo>
                <a:lnTo>
                  <a:pt x="3964650" y="398975"/>
                </a:lnTo>
                <a:lnTo>
                  <a:pt x="3981651" y="441170"/>
                </a:lnTo>
                <a:lnTo>
                  <a:pt x="3995815" y="484726"/>
                </a:lnTo>
                <a:lnTo>
                  <a:pt x="4007029" y="529531"/>
                </a:lnTo>
                <a:lnTo>
                  <a:pt x="4015179" y="575472"/>
                </a:lnTo>
                <a:lnTo>
                  <a:pt x="4020153" y="622434"/>
                </a:lnTo>
                <a:lnTo>
                  <a:pt x="4021836" y="670306"/>
                </a:lnTo>
                <a:lnTo>
                  <a:pt x="4021836" y="3510026"/>
                </a:lnTo>
                <a:lnTo>
                  <a:pt x="4020153" y="3557895"/>
                </a:lnTo>
                <a:lnTo>
                  <a:pt x="4015179" y="3604856"/>
                </a:lnTo>
                <a:lnTo>
                  <a:pt x="4007029" y="3650796"/>
                </a:lnTo>
                <a:lnTo>
                  <a:pt x="3995815" y="3695601"/>
                </a:lnTo>
                <a:lnTo>
                  <a:pt x="3981651" y="3739156"/>
                </a:lnTo>
                <a:lnTo>
                  <a:pt x="3964650" y="3781350"/>
                </a:lnTo>
                <a:lnTo>
                  <a:pt x="3944926" y="3822069"/>
                </a:lnTo>
                <a:lnTo>
                  <a:pt x="3922593" y="3861198"/>
                </a:lnTo>
                <a:lnTo>
                  <a:pt x="3897762" y="3898625"/>
                </a:lnTo>
                <a:lnTo>
                  <a:pt x="3870549" y="3934236"/>
                </a:lnTo>
                <a:lnTo>
                  <a:pt x="3841066" y="3967918"/>
                </a:lnTo>
                <a:lnTo>
                  <a:pt x="3809427" y="3999558"/>
                </a:lnTo>
                <a:lnTo>
                  <a:pt x="3775746" y="4029041"/>
                </a:lnTo>
                <a:lnTo>
                  <a:pt x="3740135" y="4056255"/>
                </a:lnTo>
                <a:lnTo>
                  <a:pt x="3702708" y="4081086"/>
                </a:lnTo>
                <a:lnTo>
                  <a:pt x="3663578" y="4103420"/>
                </a:lnTo>
                <a:lnTo>
                  <a:pt x="3622860" y="4123144"/>
                </a:lnTo>
                <a:lnTo>
                  <a:pt x="3580665" y="4140146"/>
                </a:lnTo>
                <a:lnTo>
                  <a:pt x="3537109" y="4154310"/>
                </a:lnTo>
                <a:lnTo>
                  <a:pt x="3492304" y="4165524"/>
                </a:lnTo>
                <a:lnTo>
                  <a:pt x="3446363" y="4173675"/>
                </a:lnTo>
                <a:lnTo>
                  <a:pt x="3399401" y="4178648"/>
                </a:lnTo>
                <a:lnTo>
                  <a:pt x="3351530" y="4180332"/>
                </a:lnTo>
                <a:lnTo>
                  <a:pt x="670306" y="4180332"/>
                </a:lnTo>
                <a:lnTo>
                  <a:pt x="622434" y="4178648"/>
                </a:lnTo>
                <a:lnTo>
                  <a:pt x="575472" y="4173675"/>
                </a:lnTo>
                <a:lnTo>
                  <a:pt x="529531" y="4165524"/>
                </a:lnTo>
                <a:lnTo>
                  <a:pt x="484726" y="4154310"/>
                </a:lnTo>
                <a:lnTo>
                  <a:pt x="441170" y="4140146"/>
                </a:lnTo>
                <a:lnTo>
                  <a:pt x="398975" y="4123144"/>
                </a:lnTo>
                <a:lnTo>
                  <a:pt x="358257" y="4103420"/>
                </a:lnTo>
                <a:lnTo>
                  <a:pt x="319127" y="4081086"/>
                </a:lnTo>
                <a:lnTo>
                  <a:pt x="281700" y="4056255"/>
                </a:lnTo>
                <a:lnTo>
                  <a:pt x="246089" y="4029041"/>
                </a:lnTo>
                <a:lnTo>
                  <a:pt x="212408" y="3999558"/>
                </a:lnTo>
                <a:lnTo>
                  <a:pt x="180769" y="3967918"/>
                </a:lnTo>
                <a:lnTo>
                  <a:pt x="151286" y="3934236"/>
                </a:lnTo>
                <a:lnTo>
                  <a:pt x="124073" y="3898625"/>
                </a:lnTo>
                <a:lnTo>
                  <a:pt x="99242" y="3861198"/>
                </a:lnTo>
                <a:lnTo>
                  <a:pt x="76909" y="3822069"/>
                </a:lnTo>
                <a:lnTo>
                  <a:pt x="57185" y="3781350"/>
                </a:lnTo>
                <a:lnTo>
                  <a:pt x="40184" y="3739156"/>
                </a:lnTo>
                <a:lnTo>
                  <a:pt x="26020" y="3695601"/>
                </a:lnTo>
                <a:lnTo>
                  <a:pt x="14806" y="3650796"/>
                </a:lnTo>
                <a:lnTo>
                  <a:pt x="6656" y="3604856"/>
                </a:lnTo>
                <a:lnTo>
                  <a:pt x="1682" y="3557895"/>
                </a:lnTo>
                <a:lnTo>
                  <a:pt x="0" y="3510026"/>
                </a:lnTo>
                <a:lnTo>
                  <a:pt x="0" y="670306"/>
                </a:lnTo>
                <a:close/>
              </a:path>
            </a:pathLst>
          </a:custGeom>
          <a:ln w="25400">
            <a:solidFill>
              <a:srgbClr val="ED4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72478" y="2026666"/>
            <a:ext cx="3333115" cy="1873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5" b="1">
                <a:solidFill>
                  <a:srgbClr val="073762"/>
                </a:solidFill>
                <a:latin typeface="Times New Roman"/>
                <a:cs typeface="Times New Roman"/>
              </a:rPr>
              <a:t>Work </a:t>
            </a:r>
            <a:r>
              <a:rPr dirty="0" sz="2800" spc="-5" b="1">
                <a:solidFill>
                  <a:srgbClr val="073762"/>
                </a:solidFill>
                <a:latin typeface="Times New Roman"/>
                <a:cs typeface="Times New Roman"/>
              </a:rPr>
              <a:t>to </a:t>
            </a:r>
            <a:r>
              <a:rPr dirty="0" sz="2800" spc="25" b="1">
                <a:solidFill>
                  <a:srgbClr val="073762"/>
                </a:solidFill>
                <a:latin typeface="Times New Roman"/>
                <a:cs typeface="Times New Roman"/>
              </a:rPr>
              <a:t>be</a:t>
            </a:r>
            <a:r>
              <a:rPr dirty="0" sz="2800" spc="-360" b="1">
                <a:solidFill>
                  <a:srgbClr val="073762"/>
                </a:solidFill>
                <a:latin typeface="Times New Roman"/>
                <a:cs typeface="Times New Roman"/>
              </a:rPr>
              <a:t> </a:t>
            </a:r>
            <a:r>
              <a:rPr dirty="0" sz="2800" spc="15" b="1">
                <a:solidFill>
                  <a:srgbClr val="073762"/>
                </a:solidFill>
                <a:latin typeface="Times New Roman"/>
                <a:cs typeface="Times New Roman"/>
              </a:rPr>
              <a:t>completed</a:t>
            </a:r>
            <a:endParaRPr sz="2800">
              <a:latin typeface="Times New Roman"/>
              <a:cs typeface="Times New Roman"/>
            </a:endParaRPr>
          </a:p>
          <a:p>
            <a:pPr marL="475615" indent="-342900">
              <a:lnSpc>
                <a:spcPct val="100000"/>
              </a:lnSpc>
              <a:spcBef>
                <a:spcPts val="2210"/>
              </a:spcBef>
              <a:buFont typeface="Courier New"/>
              <a:buChar char="o"/>
              <a:tabLst>
                <a:tab pos="475615" algn="l"/>
              </a:tabLst>
            </a:pPr>
            <a:r>
              <a:rPr dirty="0" sz="2000">
                <a:latin typeface="Times New Roman"/>
                <a:cs typeface="Times New Roman"/>
              </a:rPr>
              <a:t>Frontend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475615" indent="-342900">
              <a:lnSpc>
                <a:spcPct val="100000"/>
              </a:lnSpc>
              <a:spcBef>
                <a:spcPts val="1785"/>
              </a:spcBef>
              <a:buFont typeface="Courier New"/>
              <a:buChar char="o"/>
              <a:tabLst>
                <a:tab pos="475615" algn="l"/>
              </a:tabLst>
            </a:pPr>
            <a:r>
              <a:rPr dirty="0" sz="2000" spc="-55">
                <a:latin typeface="Times New Roman"/>
                <a:cs typeface="Times New Roman"/>
              </a:rPr>
              <a:t>Backend </a:t>
            </a:r>
            <a:r>
              <a:rPr dirty="0" sz="2000" spc="-25">
                <a:latin typeface="Times New Roman"/>
                <a:cs typeface="Times New Roman"/>
              </a:rPr>
              <a:t>development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</a:pPr>
            <a:r>
              <a:rPr dirty="0" sz="2000" spc="-20">
                <a:latin typeface="Times New Roman"/>
                <a:cs typeface="Times New Roman"/>
              </a:rPr>
              <a:t>recommendation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046" y="262585"/>
            <a:ext cx="14497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D4F10"/>
                </a:solidFill>
                <a:latin typeface="Georgia"/>
                <a:cs typeface="Georgia"/>
              </a:rPr>
              <a:t>Evidence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59" y="1162811"/>
            <a:ext cx="5242560" cy="325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11011" y="1162811"/>
            <a:ext cx="6054851" cy="325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615" y="356361"/>
            <a:ext cx="43840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D4F10"/>
                </a:solidFill>
                <a:latin typeface="Georgia"/>
                <a:cs typeface="Georgia"/>
              </a:rPr>
              <a:t>Summary </a:t>
            </a:r>
            <a:r>
              <a:rPr dirty="0" sz="2400">
                <a:solidFill>
                  <a:srgbClr val="ED4F10"/>
                </a:solidFill>
                <a:latin typeface="Georgia"/>
                <a:cs typeface="Georgia"/>
              </a:rPr>
              <a:t>of </a:t>
            </a:r>
            <a:r>
              <a:rPr dirty="0" sz="2400" spc="-5">
                <a:solidFill>
                  <a:srgbClr val="ED4F10"/>
                </a:solidFill>
                <a:latin typeface="Georgia"/>
                <a:cs typeface="Georgia"/>
              </a:rPr>
              <a:t>the</a:t>
            </a:r>
            <a:r>
              <a:rPr dirty="0" sz="2400" spc="-30">
                <a:solidFill>
                  <a:srgbClr val="ED4F1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ED4F10"/>
                </a:solidFill>
                <a:latin typeface="Georgia"/>
                <a:cs typeface="Georgia"/>
              </a:rPr>
              <a:t>component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4917" y="3045714"/>
            <a:ext cx="5123815" cy="1490980"/>
          </a:xfrm>
          <a:custGeom>
            <a:avLst/>
            <a:gdLst/>
            <a:ahLst/>
            <a:cxnLst/>
            <a:rect l="l" t="t" r="r" b="b"/>
            <a:pathLst>
              <a:path w="5123815" h="1490979">
                <a:moveTo>
                  <a:pt x="0" y="248412"/>
                </a:moveTo>
                <a:lnTo>
                  <a:pt x="5048" y="198358"/>
                </a:lnTo>
                <a:lnTo>
                  <a:pt x="19526" y="151733"/>
                </a:lnTo>
                <a:lnTo>
                  <a:pt x="42433" y="109537"/>
                </a:lnTo>
                <a:lnTo>
                  <a:pt x="72770" y="72771"/>
                </a:lnTo>
                <a:lnTo>
                  <a:pt x="109537" y="42433"/>
                </a:lnTo>
                <a:lnTo>
                  <a:pt x="151733" y="19526"/>
                </a:lnTo>
                <a:lnTo>
                  <a:pt x="198358" y="5048"/>
                </a:lnTo>
                <a:lnTo>
                  <a:pt x="248412" y="0"/>
                </a:lnTo>
                <a:lnTo>
                  <a:pt x="4875276" y="0"/>
                </a:lnTo>
                <a:lnTo>
                  <a:pt x="4925329" y="5048"/>
                </a:lnTo>
                <a:lnTo>
                  <a:pt x="4971954" y="19526"/>
                </a:lnTo>
                <a:lnTo>
                  <a:pt x="5014150" y="42433"/>
                </a:lnTo>
                <a:lnTo>
                  <a:pt x="5050917" y="72770"/>
                </a:lnTo>
                <a:lnTo>
                  <a:pt x="5081254" y="109537"/>
                </a:lnTo>
                <a:lnTo>
                  <a:pt x="5104161" y="151733"/>
                </a:lnTo>
                <a:lnTo>
                  <a:pt x="5118639" y="198358"/>
                </a:lnTo>
                <a:lnTo>
                  <a:pt x="5123688" y="248412"/>
                </a:lnTo>
                <a:lnTo>
                  <a:pt x="5123688" y="1242060"/>
                </a:lnTo>
                <a:lnTo>
                  <a:pt x="5118639" y="1292113"/>
                </a:lnTo>
                <a:lnTo>
                  <a:pt x="5104161" y="1338738"/>
                </a:lnTo>
                <a:lnTo>
                  <a:pt x="5081254" y="1380934"/>
                </a:lnTo>
                <a:lnTo>
                  <a:pt x="5050917" y="1417701"/>
                </a:lnTo>
                <a:lnTo>
                  <a:pt x="5014150" y="1448038"/>
                </a:lnTo>
                <a:lnTo>
                  <a:pt x="4971954" y="1470945"/>
                </a:lnTo>
                <a:lnTo>
                  <a:pt x="4925329" y="1485423"/>
                </a:lnTo>
                <a:lnTo>
                  <a:pt x="4875276" y="1490472"/>
                </a:lnTo>
                <a:lnTo>
                  <a:pt x="248412" y="1490472"/>
                </a:lnTo>
                <a:lnTo>
                  <a:pt x="198358" y="1485423"/>
                </a:lnTo>
                <a:lnTo>
                  <a:pt x="151733" y="1470945"/>
                </a:lnTo>
                <a:lnTo>
                  <a:pt x="109537" y="1448038"/>
                </a:lnTo>
                <a:lnTo>
                  <a:pt x="72771" y="1417700"/>
                </a:lnTo>
                <a:lnTo>
                  <a:pt x="42433" y="1380934"/>
                </a:lnTo>
                <a:lnTo>
                  <a:pt x="19526" y="1338738"/>
                </a:lnTo>
                <a:lnTo>
                  <a:pt x="5048" y="1292113"/>
                </a:lnTo>
                <a:lnTo>
                  <a:pt x="0" y="1242060"/>
                </a:lnTo>
                <a:lnTo>
                  <a:pt x="0" y="248412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2981705"/>
            <a:ext cx="15106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Times New Roman"/>
                <a:cs typeface="Times New Roman"/>
              </a:rPr>
              <a:t>Input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Students  </a:t>
            </a:r>
            <a:r>
              <a:rPr dirty="0" sz="1800" spc="-60">
                <a:latin typeface="Times New Roman"/>
                <a:cs typeface="Times New Roman"/>
              </a:rPr>
              <a:t>Marks </a:t>
            </a:r>
            <a:r>
              <a:rPr dirty="0" sz="1800" spc="-90">
                <a:latin typeface="Times New Roman"/>
                <a:cs typeface="Times New Roman"/>
              </a:rPr>
              <a:t>&amp;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Subject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2319" y="3056331"/>
            <a:ext cx="170751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Times New Roman"/>
                <a:cs typeface="Times New Roman"/>
              </a:rPr>
              <a:t>Output-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Predicting  </a:t>
            </a:r>
            <a:r>
              <a:rPr dirty="0" sz="1800" spc="-15">
                <a:latin typeface="Times New Roman"/>
                <a:cs typeface="Times New Roman"/>
              </a:rPr>
              <a:t>performance </a:t>
            </a:r>
            <a:r>
              <a:rPr dirty="0" sz="1800" spc="-20">
                <a:latin typeface="Times New Roman"/>
                <a:cs typeface="Times New Roman"/>
              </a:rPr>
              <a:t>and  </a:t>
            </a:r>
            <a:r>
              <a:rPr dirty="0" sz="1800" spc="-45">
                <a:latin typeface="Times New Roman"/>
                <a:cs typeface="Times New Roman"/>
              </a:rPr>
              <a:t>learning </a:t>
            </a:r>
            <a:r>
              <a:rPr dirty="0" sz="1800" spc="-35">
                <a:latin typeface="Times New Roman"/>
                <a:cs typeface="Times New Roman"/>
              </a:rPr>
              <a:t>resources  </a:t>
            </a:r>
            <a:r>
              <a:rPr dirty="0" sz="1800" spc="-20">
                <a:latin typeface="Times New Roman"/>
                <a:cs typeface="Times New Roman"/>
              </a:rPr>
              <a:t>recommendation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346" y="2715259"/>
            <a:ext cx="651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Times New Roman"/>
                <a:cs typeface="Times New Roman"/>
              </a:rPr>
              <a:t>Syst</a:t>
            </a:r>
            <a:r>
              <a:rPr dirty="0" sz="1800" spc="-85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3173" y="3689096"/>
            <a:ext cx="951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adea"/>
                <a:cs typeface="Caladea"/>
              </a:rPr>
              <a:t>Data</a:t>
            </a:r>
            <a:r>
              <a:rPr dirty="0" sz="1400" spc="-60">
                <a:latin typeface="Caladea"/>
                <a:cs typeface="Caladea"/>
              </a:rPr>
              <a:t> </a:t>
            </a:r>
            <a:r>
              <a:rPr dirty="0" sz="1400">
                <a:latin typeface="Caladea"/>
                <a:cs typeface="Caladea"/>
              </a:rPr>
              <a:t>mining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596" y="3557396"/>
            <a:ext cx="155448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adea"/>
                <a:cs typeface="Caladea"/>
              </a:rPr>
              <a:t>Data</a:t>
            </a:r>
            <a:r>
              <a:rPr dirty="0" sz="1400" spc="-60">
                <a:latin typeface="Caladea"/>
                <a:cs typeface="Caladea"/>
              </a:rPr>
              <a:t> </a:t>
            </a:r>
            <a:r>
              <a:rPr dirty="0" sz="1400" spc="-5">
                <a:latin typeface="Caladea"/>
                <a:cs typeface="Caladea"/>
              </a:rPr>
              <a:t>pre-processing  </a:t>
            </a:r>
            <a:r>
              <a:rPr dirty="0" sz="1400">
                <a:latin typeface="Caladea"/>
                <a:cs typeface="Caladea"/>
              </a:rPr>
              <a:t>&amp;</a:t>
            </a:r>
            <a:r>
              <a:rPr dirty="0" sz="1400" spc="-15">
                <a:latin typeface="Caladea"/>
                <a:cs typeface="Caladea"/>
              </a:rPr>
              <a:t> </a:t>
            </a:r>
            <a:r>
              <a:rPr dirty="0" sz="1400" spc="-5">
                <a:latin typeface="Caladea"/>
                <a:cs typeface="Caladea"/>
              </a:rPr>
              <a:t>balancing</a:t>
            </a:r>
            <a:endParaRPr sz="1400">
              <a:latin typeface="Caladea"/>
              <a:cs typeface="Calade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0248" y="1094232"/>
            <a:ext cx="3025140" cy="2914650"/>
            <a:chOff x="460248" y="1094232"/>
            <a:chExt cx="3025140" cy="2914650"/>
          </a:xfrm>
        </p:grpSpPr>
        <p:sp>
          <p:nvSpPr>
            <p:cNvPr id="10" name="object 10"/>
            <p:cNvSpPr/>
            <p:nvPr/>
          </p:nvSpPr>
          <p:spPr>
            <a:xfrm>
              <a:off x="460248" y="1094232"/>
              <a:ext cx="2434590" cy="2914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72537" y="2498471"/>
              <a:ext cx="699770" cy="508000"/>
            </a:xfrm>
            <a:custGeom>
              <a:avLst/>
              <a:gdLst/>
              <a:ahLst/>
              <a:cxnLst/>
              <a:rect l="l" t="t" r="r" b="b"/>
              <a:pathLst>
                <a:path w="699770" h="508000">
                  <a:moveTo>
                    <a:pt x="62611" y="0"/>
                  </a:moveTo>
                  <a:lnTo>
                    <a:pt x="0" y="99187"/>
                  </a:lnTo>
                  <a:lnTo>
                    <a:pt x="569087" y="458469"/>
                  </a:lnTo>
                  <a:lnTo>
                    <a:pt x="537845" y="508000"/>
                  </a:lnTo>
                  <a:lnTo>
                    <a:pt x="699642" y="471424"/>
                  </a:lnTo>
                  <a:lnTo>
                    <a:pt x="663066" y="309625"/>
                  </a:lnTo>
                  <a:lnTo>
                    <a:pt x="631698" y="359282"/>
                  </a:lnTo>
                  <a:lnTo>
                    <a:pt x="6261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72537" y="2498471"/>
              <a:ext cx="699770" cy="508000"/>
            </a:xfrm>
            <a:custGeom>
              <a:avLst/>
              <a:gdLst/>
              <a:ahLst/>
              <a:cxnLst/>
              <a:rect l="l" t="t" r="r" b="b"/>
              <a:pathLst>
                <a:path w="699770" h="508000">
                  <a:moveTo>
                    <a:pt x="62611" y="0"/>
                  </a:moveTo>
                  <a:lnTo>
                    <a:pt x="631698" y="359282"/>
                  </a:lnTo>
                  <a:lnTo>
                    <a:pt x="663066" y="309625"/>
                  </a:lnTo>
                  <a:lnTo>
                    <a:pt x="699642" y="471424"/>
                  </a:lnTo>
                  <a:lnTo>
                    <a:pt x="537845" y="508000"/>
                  </a:lnTo>
                  <a:lnTo>
                    <a:pt x="569087" y="458469"/>
                  </a:lnTo>
                  <a:lnTo>
                    <a:pt x="0" y="99187"/>
                  </a:lnTo>
                  <a:lnTo>
                    <a:pt x="62611" y="0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796908" y="1077467"/>
            <a:ext cx="2899410" cy="2913380"/>
            <a:chOff x="8796908" y="1077467"/>
            <a:chExt cx="2899410" cy="2913380"/>
          </a:xfrm>
        </p:grpSpPr>
        <p:sp>
          <p:nvSpPr>
            <p:cNvPr id="14" name="object 14"/>
            <p:cNvSpPr/>
            <p:nvPr/>
          </p:nvSpPr>
          <p:spPr>
            <a:xfrm>
              <a:off x="9314687" y="1077467"/>
              <a:ext cx="2381250" cy="2913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809608" y="2708020"/>
              <a:ext cx="720725" cy="478790"/>
            </a:xfrm>
            <a:custGeom>
              <a:avLst/>
              <a:gdLst/>
              <a:ahLst/>
              <a:cxnLst/>
              <a:rect l="l" t="t" r="r" b="b"/>
              <a:pathLst>
                <a:path w="720725" h="478789">
                  <a:moveTo>
                    <a:pt x="561340" y="0"/>
                  </a:moveTo>
                  <a:lnTo>
                    <a:pt x="589534" y="51434"/>
                  </a:lnTo>
                  <a:lnTo>
                    <a:pt x="0" y="375919"/>
                  </a:lnTo>
                  <a:lnTo>
                    <a:pt x="56642" y="478663"/>
                  </a:lnTo>
                  <a:lnTo>
                    <a:pt x="646176" y="154177"/>
                  </a:lnTo>
                  <a:lnTo>
                    <a:pt x="674370" y="205486"/>
                  </a:lnTo>
                  <a:lnTo>
                    <a:pt x="720598" y="46227"/>
                  </a:lnTo>
                  <a:lnTo>
                    <a:pt x="56134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09608" y="2708020"/>
              <a:ext cx="720725" cy="478790"/>
            </a:xfrm>
            <a:custGeom>
              <a:avLst/>
              <a:gdLst/>
              <a:ahLst/>
              <a:cxnLst/>
              <a:rect l="l" t="t" r="r" b="b"/>
              <a:pathLst>
                <a:path w="720725" h="478789">
                  <a:moveTo>
                    <a:pt x="0" y="375919"/>
                  </a:moveTo>
                  <a:lnTo>
                    <a:pt x="589534" y="51434"/>
                  </a:lnTo>
                  <a:lnTo>
                    <a:pt x="561340" y="0"/>
                  </a:lnTo>
                  <a:lnTo>
                    <a:pt x="720598" y="46227"/>
                  </a:lnTo>
                  <a:lnTo>
                    <a:pt x="674370" y="205486"/>
                  </a:lnTo>
                  <a:lnTo>
                    <a:pt x="646176" y="154177"/>
                  </a:lnTo>
                  <a:lnTo>
                    <a:pt x="56642" y="478663"/>
                  </a:lnTo>
                  <a:lnTo>
                    <a:pt x="0" y="375919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5736335" y="3730371"/>
            <a:ext cx="964565" cy="171450"/>
          </a:xfrm>
          <a:custGeom>
            <a:avLst/>
            <a:gdLst/>
            <a:ahLst/>
            <a:cxnLst/>
            <a:rect l="l" t="t" r="r" b="b"/>
            <a:pathLst>
              <a:path w="964565" h="171450">
                <a:moveTo>
                  <a:pt x="792734" y="0"/>
                </a:moveTo>
                <a:lnTo>
                  <a:pt x="792734" y="171449"/>
                </a:lnTo>
                <a:lnTo>
                  <a:pt x="907034" y="114299"/>
                </a:lnTo>
                <a:lnTo>
                  <a:pt x="821309" y="114299"/>
                </a:lnTo>
                <a:lnTo>
                  <a:pt x="821309" y="57149"/>
                </a:lnTo>
                <a:lnTo>
                  <a:pt x="907034" y="57149"/>
                </a:lnTo>
                <a:lnTo>
                  <a:pt x="792734" y="0"/>
                </a:lnTo>
                <a:close/>
              </a:path>
              <a:path w="964565" h="171450">
                <a:moveTo>
                  <a:pt x="792734" y="57149"/>
                </a:moveTo>
                <a:lnTo>
                  <a:pt x="0" y="57149"/>
                </a:lnTo>
                <a:lnTo>
                  <a:pt x="0" y="114299"/>
                </a:lnTo>
                <a:lnTo>
                  <a:pt x="792734" y="114299"/>
                </a:lnTo>
                <a:lnTo>
                  <a:pt x="792734" y="57149"/>
                </a:lnTo>
                <a:close/>
              </a:path>
              <a:path w="964565" h="171450">
                <a:moveTo>
                  <a:pt x="907034" y="57149"/>
                </a:moveTo>
                <a:lnTo>
                  <a:pt x="821309" y="57149"/>
                </a:lnTo>
                <a:lnTo>
                  <a:pt x="821309" y="114299"/>
                </a:lnTo>
                <a:lnTo>
                  <a:pt x="907034" y="114299"/>
                </a:lnTo>
                <a:lnTo>
                  <a:pt x="964184" y="85724"/>
                </a:lnTo>
                <a:lnTo>
                  <a:pt x="90703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88365"/>
            <a:ext cx="11480800" cy="53911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290"/>
              </a:spcBef>
              <a:buAutoNum type="arabicPlain"/>
              <a:tabLst>
                <a:tab pos="270510" algn="l"/>
              </a:tabLst>
            </a:pPr>
            <a:r>
              <a:rPr dirty="0" sz="1600" spc="-30">
                <a:latin typeface="Times New Roman"/>
                <a:cs typeface="Times New Roman"/>
              </a:rPr>
              <a:t>Guruswami </a:t>
            </a:r>
            <a:r>
              <a:rPr dirty="0" sz="1600" spc="-25">
                <a:latin typeface="Times New Roman"/>
                <a:cs typeface="Times New Roman"/>
              </a:rPr>
              <a:t>Hiremath, </a:t>
            </a:r>
            <a:r>
              <a:rPr dirty="0" sz="1600" spc="-65">
                <a:latin typeface="Times New Roman"/>
                <a:cs typeface="Times New Roman"/>
              </a:rPr>
              <a:t>Aishwarya </a:t>
            </a:r>
            <a:r>
              <a:rPr dirty="0" sz="1600" spc="-45">
                <a:latin typeface="Times New Roman"/>
                <a:cs typeface="Times New Roman"/>
              </a:rPr>
              <a:t>Hajare, </a:t>
            </a:r>
            <a:r>
              <a:rPr dirty="0" sz="1600" spc="-50">
                <a:latin typeface="Times New Roman"/>
                <a:cs typeface="Times New Roman"/>
              </a:rPr>
              <a:t>Priyanka Bhosale, </a:t>
            </a:r>
            <a:r>
              <a:rPr dirty="0" sz="1600" spc="-65">
                <a:latin typeface="Times New Roman"/>
                <a:cs typeface="Times New Roman"/>
              </a:rPr>
              <a:t>Rasika </a:t>
            </a:r>
            <a:r>
              <a:rPr dirty="0" sz="1600" spc="-45">
                <a:latin typeface="Times New Roman"/>
                <a:cs typeface="Times New Roman"/>
              </a:rPr>
              <a:t>Nanaware, </a:t>
            </a:r>
            <a:r>
              <a:rPr dirty="0" sz="1600" spc="-15">
                <a:latin typeface="Times New Roman"/>
                <a:cs typeface="Times New Roman"/>
              </a:rPr>
              <a:t>Dr. </a:t>
            </a:r>
            <a:r>
              <a:rPr dirty="0" sz="1600" spc="-20">
                <a:latin typeface="Times New Roman"/>
                <a:cs typeface="Times New Roman"/>
              </a:rPr>
              <a:t>K. </a:t>
            </a:r>
            <a:r>
              <a:rPr dirty="0" sz="1600" spc="-120">
                <a:latin typeface="Times New Roman"/>
                <a:cs typeface="Times New Roman"/>
              </a:rPr>
              <a:t>S. </a:t>
            </a:r>
            <a:r>
              <a:rPr dirty="0" sz="1600" spc="-90">
                <a:latin typeface="Times New Roman"/>
                <a:cs typeface="Times New Roman"/>
              </a:rPr>
              <a:t>Wagh </a:t>
            </a:r>
            <a:r>
              <a:rPr dirty="0" sz="1600" spc="-10">
                <a:latin typeface="Times New Roman"/>
                <a:cs typeface="Times New Roman"/>
              </a:rPr>
              <a:t>“Chatbot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 spc="-15">
                <a:latin typeface="Times New Roman"/>
                <a:cs typeface="Times New Roman"/>
              </a:rPr>
              <a:t>Education </a:t>
            </a:r>
            <a:r>
              <a:rPr dirty="0" sz="1600" spc="-50">
                <a:latin typeface="Times New Roman"/>
                <a:cs typeface="Times New Roman"/>
              </a:rPr>
              <a:t>System”, </a:t>
            </a:r>
            <a:r>
              <a:rPr dirty="0" sz="1600" spc="-45">
                <a:latin typeface="Times New Roman"/>
                <a:cs typeface="Times New Roman"/>
              </a:rPr>
              <a:t>2018.</a:t>
            </a:r>
            <a:endParaRPr sz="1600">
              <a:latin typeface="Times New Roman"/>
              <a:cs typeface="Times New Roman"/>
            </a:endParaRPr>
          </a:p>
          <a:p>
            <a:pPr marL="269875" indent="-257810">
              <a:lnSpc>
                <a:spcPts val="1825"/>
              </a:lnSpc>
              <a:spcBef>
                <a:spcPts val="195"/>
              </a:spcBef>
              <a:buAutoNum type="arabicPlain"/>
              <a:tabLst>
                <a:tab pos="270510" algn="l"/>
              </a:tabLst>
            </a:pPr>
            <a:r>
              <a:rPr dirty="0" sz="1600" spc="-35">
                <a:latin typeface="Times New Roman"/>
                <a:cs typeface="Times New Roman"/>
              </a:rPr>
              <a:t>Fabio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Clarizia,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Francesco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Colace,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Marco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Lombardi,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Francesco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Pascale,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Domenico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Santaniello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“Chatbot: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Education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Support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System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ts val="1825"/>
              </a:lnSpc>
            </a:pPr>
            <a:r>
              <a:rPr dirty="0" sz="1600" spc="-20">
                <a:latin typeface="Times New Roman"/>
                <a:cs typeface="Times New Roman"/>
              </a:rPr>
              <a:t>Student”,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2018.</a:t>
            </a:r>
            <a:endParaRPr sz="1600">
              <a:latin typeface="Times New Roman"/>
              <a:cs typeface="Times New Roman"/>
            </a:endParaRPr>
          </a:p>
          <a:p>
            <a:pPr marL="270510" marR="5080" indent="-270510">
              <a:lnSpc>
                <a:spcPts val="1730"/>
              </a:lnSpc>
              <a:spcBef>
                <a:spcPts val="405"/>
              </a:spcBef>
              <a:buAutoNum type="arabicPlain" startAt="3"/>
              <a:tabLst>
                <a:tab pos="270510" algn="l"/>
              </a:tabLst>
            </a:pPr>
            <a:r>
              <a:rPr dirty="0" sz="1600" spc="-70">
                <a:latin typeface="Times New Roman"/>
                <a:cs typeface="Times New Roman"/>
              </a:rPr>
              <a:t>Aziliz </a:t>
            </a:r>
            <a:r>
              <a:rPr dirty="0" sz="1600" spc="-55">
                <a:latin typeface="Times New Roman"/>
                <a:cs typeface="Times New Roman"/>
              </a:rPr>
              <a:t>Le </a:t>
            </a:r>
            <a:r>
              <a:rPr dirty="0" sz="1600" spc="-30">
                <a:latin typeface="Times New Roman"/>
                <a:cs typeface="Times New Roman"/>
              </a:rPr>
              <a:t>Glaz1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40">
                <a:latin typeface="Times New Roman"/>
                <a:cs typeface="Times New Roman"/>
              </a:rPr>
              <a:t>MD; </a:t>
            </a:r>
            <a:r>
              <a:rPr dirty="0" sz="1600" spc="-70">
                <a:latin typeface="Times New Roman"/>
                <a:cs typeface="Times New Roman"/>
              </a:rPr>
              <a:t>Yannis </a:t>
            </a:r>
            <a:r>
              <a:rPr dirty="0" sz="1600" spc="-30">
                <a:latin typeface="Times New Roman"/>
                <a:cs typeface="Times New Roman"/>
              </a:rPr>
              <a:t>Haralambous2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10">
                <a:latin typeface="Times New Roman"/>
                <a:cs typeface="Times New Roman"/>
              </a:rPr>
              <a:t>Deok-Hee </a:t>
            </a:r>
            <a:r>
              <a:rPr dirty="0" sz="1600" spc="-15">
                <a:latin typeface="Times New Roman"/>
                <a:cs typeface="Times New Roman"/>
              </a:rPr>
              <a:t>Kim-Dufor1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35">
                <a:latin typeface="Times New Roman"/>
                <a:cs typeface="Times New Roman"/>
              </a:rPr>
              <a:t>Philippe </a:t>
            </a:r>
            <a:r>
              <a:rPr dirty="0" sz="1600" spc="-50">
                <a:latin typeface="Times New Roman"/>
                <a:cs typeface="Times New Roman"/>
              </a:rPr>
              <a:t>Lenca2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45">
                <a:latin typeface="Times New Roman"/>
                <a:cs typeface="Times New Roman"/>
              </a:rPr>
              <a:t>Romain </a:t>
            </a:r>
            <a:r>
              <a:rPr dirty="0" sz="1600" spc="-55">
                <a:latin typeface="Times New Roman"/>
                <a:cs typeface="Times New Roman"/>
              </a:rPr>
              <a:t>Billot2 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65">
                <a:latin typeface="Times New Roman"/>
                <a:cs typeface="Times New Roman"/>
              </a:rPr>
              <a:t>Taylor </a:t>
            </a:r>
            <a:r>
              <a:rPr dirty="0" sz="1600" spc="-55">
                <a:latin typeface="Times New Roman"/>
                <a:cs typeface="Times New Roman"/>
              </a:rPr>
              <a:t>C  </a:t>
            </a:r>
            <a:r>
              <a:rPr dirty="0" sz="1600" spc="-75">
                <a:latin typeface="Times New Roman"/>
                <a:cs typeface="Times New Roman"/>
              </a:rPr>
              <a:t>Ryan3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110">
                <a:latin typeface="Times New Roman"/>
                <a:cs typeface="Times New Roman"/>
              </a:rPr>
              <a:t>MS; </a:t>
            </a:r>
            <a:r>
              <a:rPr dirty="0" sz="1600" spc="-30">
                <a:latin typeface="Times New Roman"/>
                <a:cs typeface="Times New Roman"/>
              </a:rPr>
              <a:t>Jonathan </a:t>
            </a:r>
            <a:r>
              <a:rPr dirty="0" sz="1600" spc="-45">
                <a:latin typeface="Times New Roman"/>
                <a:cs typeface="Times New Roman"/>
              </a:rPr>
              <a:t>Marsh4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95">
                <a:latin typeface="Times New Roman"/>
                <a:cs typeface="Times New Roman"/>
              </a:rPr>
              <a:t>MA; </a:t>
            </a:r>
            <a:r>
              <a:rPr dirty="0" sz="1600" spc="-35">
                <a:latin typeface="Times New Roman"/>
                <a:cs typeface="Times New Roman"/>
              </a:rPr>
              <a:t>Jordan </a:t>
            </a:r>
            <a:r>
              <a:rPr dirty="0" sz="1600" spc="-50">
                <a:latin typeface="Times New Roman"/>
                <a:cs typeface="Times New Roman"/>
              </a:rPr>
              <a:t>DeVylder4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75">
                <a:latin typeface="Times New Roman"/>
                <a:cs typeface="Times New Roman"/>
              </a:rPr>
              <a:t>MD,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65">
                <a:latin typeface="Times New Roman"/>
                <a:cs typeface="Times New Roman"/>
              </a:rPr>
              <a:t>Michel Walter1,5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75">
                <a:latin typeface="Times New Roman"/>
                <a:cs typeface="Times New Roman"/>
              </a:rPr>
              <a:t>MD,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45">
                <a:latin typeface="Times New Roman"/>
                <a:cs typeface="Times New Roman"/>
              </a:rPr>
              <a:t>Sofian Berrouiguet1,2,5,6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40">
                <a:latin typeface="Times New Roman"/>
                <a:cs typeface="Times New Roman"/>
              </a:rPr>
              <a:t>MD; </a:t>
            </a:r>
            <a:r>
              <a:rPr dirty="0" sz="1600" spc="-15">
                <a:latin typeface="Times New Roman"/>
                <a:cs typeface="Times New Roman"/>
              </a:rPr>
              <a:t>Christophe  </a:t>
            </a:r>
            <a:r>
              <a:rPr dirty="0" sz="1600" spc="-65">
                <a:latin typeface="Times New Roman"/>
                <a:cs typeface="Times New Roman"/>
              </a:rPr>
              <a:t>Lemey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1,2,5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Times New Roman"/>
                <a:cs typeface="Times New Roman"/>
              </a:rPr>
              <a:t>MD,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Machine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Learning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Natural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Language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Processing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in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Mental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Health: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Systematic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Times New Roman"/>
                <a:cs typeface="Times New Roman"/>
              </a:rPr>
              <a:t>Review,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2021</a:t>
            </a:r>
            <a:endParaRPr sz="1600">
              <a:latin typeface="Times New Roman"/>
              <a:cs typeface="Times New Roman"/>
            </a:endParaRPr>
          </a:p>
          <a:p>
            <a:pPr marL="270510" marR="429895" indent="-270510">
              <a:lnSpc>
                <a:spcPts val="1730"/>
              </a:lnSpc>
              <a:spcBef>
                <a:spcPts val="380"/>
              </a:spcBef>
              <a:buAutoNum type="arabicPlain" startAt="3"/>
              <a:tabLst>
                <a:tab pos="270510" algn="l"/>
              </a:tabLst>
            </a:pPr>
            <a:r>
              <a:rPr dirty="0" sz="1600" spc="-70">
                <a:latin typeface="Times New Roman"/>
                <a:cs typeface="Times New Roman"/>
              </a:rPr>
              <a:t>Jessica </a:t>
            </a:r>
            <a:r>
              <a:rPr dirty="0" sz="1600" spc="-50">
                <a:latin typeface="Times New Roman"/>
                <a:cs typeface="Times New Roman"/>
              </a:rPr>
              <a:t>Sharp, </a:t>
            </a:r>
            <a:r>
              <a:rPr dirty="0" sz="1600" spc="-25">
                <a:latin typeface="Times New Roman"/>
                <a:cs typeface="Times New Roman"/>
              </a:rPr>
              <a:t>Stephen </a:t>
            </a:r>
            <a:r>
              <a:rPr dirty="0" sz="1600" spc="-45">
                <a:latin typeface="Times New Roman"/>
                <a:cs typeface="Times New Roman"/>
              </a:rPr>
              <a:t>Theiler, </a:t>
            </a:r>
            <a:r>
              <a:rPr dirty="0" sz="1600" spc="-75">
                <a:latin typeface="Times New Roman"/>
                <a:cs typeface="Times New Roman"/>
              </a:rPr>
              <a:t>A Review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 spc="-55">
                <a:latin typeface="Times New Roman"/>
                <a:cs typeface="Times New Roman"/>
              </a:rPr>
              <a:t>Psychological </a:t>
            </a:r>
            <a:r>
              <a:rPr dirty="0" sz="1600" spc="-25">
                <a:latin typeface="Times New Roman"/>
                <a:cs typeface="Times New Roman"/>
              </a:rPr>
              <a:t>Distress </a:t>
            </a:r>
            <a:r>
              <a:rPr dirty="0" sz="1600" spc="-35">
                <a:latin typeface="Times New Roman"/>
                <a:cs typeface="Times New Roman"/>
              </a:rPr>
              <a:t>Among </a:t>
            </a:r>
            <a:r>
              <a:rPr dirty="0" sz="1600" spc="-55">
                <a:latin typeface="Times New Roman"/>
                <a:cs typeface="Times New Roman"/>
              </a:rPr>
              <a:t>University </a:t>
            </a:r>
            <a:r>
              <a:rPr dirty="0" sz="1600" spc="-30">
                <a:latin typeface="Times New Roman"/>
                <a:cs typeface="Times New Roman"/>
              </a:rPr>
              <a:t>Students: </a:t>
            </a:r>
            <a:r>
              <a:rPr dirty="0" sz="1600" spc="-55">
                <a:latin typeface="Times New Roman"/>
                <a:cs typeface="Times New Roman"/>
              </a:rPr>
              <a:t>Pervasiveness, </a:t>
            </a:r>
            <a:r>
              <a:rPr dirty="0" sz="1600" spc="-30">
                <a:latin typeface="Times New Roman"/>
                <a:cs typeface="Times New Roman"/>
              </a:rPr>
              <a:t>Implications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35">
                <a:latin typeface="Times New Roman"/>
                <a:cs typeface="Times New Roman"/>
              </a:rPr>
              <a:t>Potential  </a:t>
            </a:r>
            <a:r>
              <a:rPr dirty="0" sz="1600" spc="-25">
                <a:latin typeface="Times New Roman"/>
                <a:cs typeface="Times New Roman"/>
              </a:rPr>
              <a:t>Points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 spc="-15">
                <a:latin typeface="Times New Roman"/>
                <a:cs typeface="Times New Roman"/>
              </a:rPr>
              <a:t>Intervention,</a:t>
            </a:r>
            <a:r>
              <a:rPr dirty="0" sz="1600" spc="-18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2018.</a:t>
            </a:r>
            <a:endParaRPr sz="1600">
              <a:latin typeface="Times New Roman"/>
              <a:cs typeface="Times New Roman"/>
            </a:endParaRPr>
          </a:p>
          <a:p>
            <a:pPr marL="285750" marR="99695" indent="-285750">
              <a:lnSpc>
                <a:spcPct val="90100"/>
              </a:lnSpc>
              <a:spcBef>
                <a:spcPts val="355"/>
              </a:spcBef>
              <a:buFont typeface="Caladea"/>
              <a:buAutoNum type="arabicPlain" startAt="3"/>
              <a:tabLst>
                <a:tab pos="285750" algn="l"/>
              </a:tabLst>
            </a:pPr>
            <a:r>
              <a:rPr dirty="0" sz="1600" spc="-40">
                <a:latin typeface="Times New Roman"/>
                <a:cs typeface="Times New Roman"/>
              </a:rPr>
              <a:t>Amer </a:t>
            </a:r>
            <a:r>
              <a:rPr dirty="0" sz="1600" spc="-45">
                <a:latin typeface="Times New Roman"/>
                <a:cs typeface="Times New Roman"/>
              </a:rPr>
              <a:t>Al-Badarenah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75">
                <a:latin typeface="Times New Roman"/>
                <a:cs typeface="Times New Roman"/>
              </a:rPr>
              <a:t>Jamal </a:t>
            </a:r>
            <a:r>
              <a:rPr dirty="0" sz="1600" spc="-50">
                <a:latin typeface="Times New Roman"/>
                <a:cs typeface="Times New Roman"/>
              </a:rPr>
              <a:t>Alsakran </a:t>
            </a:r>
            <a:r>
              <a:rPr dirty="0" sz="1600" spc="-15">
                <a:latin typeface="Times New Roman"/>
                <a:cs typeface="Times New Roman"/>
              </a:rPr>
              <a:t>Computer </a:t>
            </a:r>
            <a:r>
              <a:rPr dirty="0" sz="1600">
                <a:latin typeface="Times New Roman"/>
                <a:cs typeface="Times New Roman"/>
              </a:rPr>
              <a:t>Information </a:t>
            </a:r>
            <a:r>
              <a:rPr dirty="0" sz="1600" spc="-60">
                <a:latin typeface="Times New Roman"/>
                <a:cs typeface="Times New Roman"/>
              </a:rPr>
              <a:t>Systems </a:t>
            </a:r>
            <a:r>
              <a:rPr dirty="0" sz="1600">
                <a:latin typeface="Times New Roman"/>
                <a:cs typeface="Times New Roman"/>
              </a:rPr>
              <a:t>Department </a:t>
            </a:r>
            <a:r>
              <a:rPr dirty="0" sz="1600" spc="-35">
                <a:latin typeface="Times New Roman"/>
                <a:cs typeface="Times New Roman"/>
              </a:rPr>
              <a:t>Jordan </a:t>
            </a:r>
            <a:r>
              <a:rPr dirty="0" sz="1600" spc="-55">
                <a:latin typeface="Times New Roman"/>
                <a:cs typeface="Times New Roman"/>
              </a:rPr>
              <a:t>University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 spc="-60">
                <a:latin typeface="Times New Roman"/>
                <a:cs typeface="Times New Roman"/>
              </a:rPr>
              <a:t>Science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45">
                <a:latin typeface="Times New Roman"/>
                <a:cs typeface="Times New Roman"/>
              </a:rPr>
              <a:t>Technology </a:t>
            </a:r>
            <a:r>
              <a:rPr dirty="0" sz="1600" spc="-15">
                <a:latin typeface="Times New Roman"/>
                <a:cs typeface="Times New Roman"/>
              </a:rPr>
              <a:t>Irbid </a:t>
            </a:r>
            <a:r>
              <a:rPr dirty="0" sz="1600" spc="-60">
                <a:latin typeface="Times New Roman"/>
                <a:cs typeface="Times New Roman"/>
              </a:rPr>
              <a:t>22110,  </a:t>
            </a:r>
            <a:r>
              <a:rPr dirty="0" sz="1600" spc="-40">
                <a:latin typeface="Times New Roman"/>
                <a:cs typeface="Times New Roman"/>
              </a:rPr>
              <a:t>Jordan, </a:t>
            </a:r>
            <a:r>
              <a:rPr dirty="0" sz="1600" spc="-15">
                <a:latin typeface="Times New Roman"/>
                <a:cs typeface="Times New Roman"/>
              </a:rPr>
              <a:t>Computer </a:t>
            </a:r>
            <a:r>
              <a:rPr dirty="0" sz="1600" spc="-60">
                <a:latin typeface="Times New Roman"/>
                <a:cs typeface="Times New Roman"/>
              </a:rPr>
              <a:t>Science </a:t>
            </a:r>
            <a:r>
              <a:rPr dirty="0" sz="1600">
                <a:latin typeface="Times New Roman"/>
                <a:cs typeface="Times New Roman"/>
              </a:rPr>
              <a:t>Department </a:t>
            </a:r>
            <a:r>
              <a:rPr dirty="0" sz="1600" spc="-55">
                <a:latin typeface="Times New Roman"/>
                <a:cs typeface="Times New Roman"/>
              </a:rPr>
              <a:t>University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 spc="-35">
                <a:latin typeface="Times New Roman"/>
                <a:cs typeface="Times New Roman"/>
              </a:rPr>
              <a:t>Jordan Amman </a:t>
            </a:r>
            <a:r>
              <a:rPr dirty="0" sz="1600" spc="-55">
                <a:latin typeface="Times New Roman"/>
                <a:cs typeface="Times New Roman"/>
              </a:rPr>
              <a:t>11942, </a:t>
            </a:r>
            <a:r>
              <a:rPr dirty="0" sz="1600" spc="-40">
                <a:latin typeface="Times New Roman"/>
                <a:cs typeface="Times New Roman"/>
              </a:rPr>
              <a:t>Jordan, </a:t>
            </a:r>
            <a:r>
              <a:rPr dirty="0" sz="1600" spc="-25">
                <a:latin typeface="Times New Roman"/>
                <a:cs typeface="Times New Roman"/>
              </a:rPr>
              <a:t>"An Automated </a:t>
            </a:r>
            <a:r>
              <a:rPr dirty="0" sz="1600" spc="-30">
                <a:latin typeface="Times New Roman"/>
                <a:cs typeface="Times New Roman"/>
              </a:rPr>
              <a:t>Recommender </a:t>
            </a:r>
            <a:r>
              <a:rPr dirty="0" sz="1600" spc="-60">
                <a:latin typeface="Times New Roman"/>
                <a:cs typeface="Times New Roman"/>
              </a:rPr>
              <a:t>System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 spc="-30">
                <a:latin typeface="Times New Roman"/>
                <a:cs typeface="Times New Roman"/>
              </a:rPr>
              <a:t>Course  </a:t>
            </a:r>
            <a:r>
              <a:rPr dirty="0" sz="1600" spc="-45">
                <a:latin typeface="Times New Roman"/>
                <a:cs typeface="Times New Roman"/>
              </a:rPr>
              <a:t>Selection",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2016.</a:t>
            </a:r>
            <a:endParaRPr sz="1600">
              <a:latin typeface="Times New Roman"/>
              <a:cs typeface="Times New Roman"/>
            </a:endParaRPr>
          </a:p>
          <a:p>
            <a:pPr marL="304165" marR="1783080" indent="-304165">
              <a:lnSpc>
                <a:spcPct val="110000"/>
              </a:lnSpc>
              <a:buFont typeface="Caladea"/>
              <a:buAutoNum type="arabicPlain" startAt="3"/>
              <a:tabLst>
                <a:tab pos="304165" algn="l"/>
              </a:tabLst>
            </a:pPr>
            <a:r>
              <a:rPr dirty="0" sz="1600" spc="-60">
                <a:latin typeface="Times New Roman"/>
                <a:cs typeface="Times New Roman"/>
              </a:rPr>
              <a:t>JinjiaoLin, </a:t>
            </a:r>
            <a:r>
              <a:rPr dirty="0" sz="1600" spc="-25">
                <a:latin typeface="Times New Roman"/>
                <a:cs typeface="Times New Roman"/>
              </a:rPr>
              <a:t>HaitaoPu, </a:t>
            </a:r>
            <a:r>
              <a:rPr dirty="0" sz="1600" spc="-65">
                <a:latin typeface="Times New Roman"/>
                <a:cs typeface="Times New Roman"/>
              </a:rPr>
              <a:t>YibinLib, </a:t>
            </a:r>
            <a:r>
              <a:rPr dirty="0" sz="1600" spc="-60">
                <a:latin typeface="Times New Roman"/>
                <a:cs typeface="Times New Roman"/>
              </a:rPr>
              <a:t>Jianlian, </a:t>
            </a:r>
            <a:r>
              <a:rPr dirty="0" sz="1600" spc="-30">
                <a:latin typeface="Times New Roman"/>
                <a:cs typeface="Times New Roman"/>
              </a:rPr>
              <a:t>"Intelligent Recommendation </a:t>
            </a:r>
            <a:r>
              <a:rPr dirty="0" sz="1600" spc="-60">
                <a:latin typeface="Times New Roman"/>
                <a:cs typeface="Times New Roman"/>
              </a:rPr>
              <a:t>System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 spc="-30">
                <a:latin typeface="Times New Roman"/>
                <a:cs typeface="Times New Roman"/>
              </a:rPr>
              <a:t>Course </a:t>
            </a:r>
            <a:r>
              <a:rPr dirty="0" sz="1600" spc="-45">
                <a:latin typeface="Times New Roman"/>
                <a:cs typeface="Times New Roman"/>
              </a:rPr>
              <a:t>Selection </a:t>
            </a:r>
            <a:r>
              <a:rPr dirty="0" sz="1600" spc="-40">
                <a:latin typeface="Times New Roman"/>
                <a:cs typeface="Times New Roman"/>
              </a:rPr>
              <a:t>in </a:t>
            </a:r>
            <a:r>
              <a:rPr dirty="0" sz="1600" spc="-35">
                <a:latin typeface="Times New Roman"/>
                <a:cs typeface="Times New Roman"/>
              </a:rPr>
              <a:t>Smart </a:t>
            </a:r>
            <a:r>
              <a:rPr dirty="0" sz="1600" spc="-15">
                <a:latin typeface="Times New Roman"/>
                <a:cs typeface="Times New Roman"/>
              </a:rPr>
              <a:t>Education"  </a:t>
            </a:r>
            <a:r>
              <a:rPr dirty="0" sz="1600" spc="-55">
                <a:latin typeface="Times New Roman"/>
                <a:cs typeface="Times New Roman"/>
              </a:rPr>
              <a:t>2017 </a:t>
            </a:r>
            <a:r>
              <a:rPr dirty="0" sz="1600" spc="-20">
                <a:latin typeface="Times New Roman"/>
                <a:cs typeface="Times New Roman"/>
              </a:rPr>
              <a:t>International </a:t>
            </a:r>
            <a:r>
              <a:rPr dirty="0" sz="1600" spc="-30">
                <a:latin typeface="Times New Roman"/>
                <a:cs typeface="Times New Roman"/>
              </a:rPr>
              <a:t>Conference </a:t>
            </a:r>
            <a:r>
              <a:rPr dirty="0" sz="1600" spc="10">
                <a:latin typeface="Times New Roman"/>
                <a:cs typeface="Times New Roman"/>
              </a:rPr>
              <a:t>on </a:t>
            </a:r>
            <a:r>
              <a:rPr dirty="0" sz="1600" spc="-30">
                <a:latin typeface="Times New Roman"/>
                <a:cs typeface="Times New Roman"/>
              </a:rPr>
              <a:t>Identification, </a:t>
            </a:r>
            <a:r>
              <a:rPr dirty="0" sz="1600" spc="-10">
                <a:latin typeface="Times New Roman"/>
                <a:cs typeface="Times New Roman"/>
              </a:rPr>
              <a:t>Information,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35">
                <a:latin typeface="Times New Roman"/>
                <a:cs typeface="Times New Roman"/>
              </a:rPr>
              <a:t>Knowledge </a:t>
            </a:r>
            <a:r>
              <a:rPr dirty="0" sz="1600" spc="-40">
                <a:latin typeface="Times New Roman"/>
                <a:cs typeface="Times New Roman"/>
              </a:rPr>
              <a:t>in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Internet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Things</a:t>
            </a:r>
            <a:endParaRPr sz="1600">
              <a:latin typeface="Times New Roman"/>
              <a:cs typeface="Times New Roman"/>
            </a:endParaRPr>
          </a:p>
          <a:p>
            <a:pPr marL="302895" indent="-290830">
              <a:lnSpc>
                <a:spcPts val="1825"/>
              </a:lnSpc>
              <a:spcBef>
                <a:spcPts val="190"/>
              </a:spcBef>
              <a:buFont typeface="Caladea"/>
              <a:buAutoNum type="arabicPlain" startAt="3"/>
              <a:tabLst>
                <a:tab pos="303530" algn="l"/>
              </a:tabLst>
            </a:pPr>
            <a:r>
              <a:rPr dirty="0" sz="1600" spc="-145">
                <a:latin typeface="Times New Roman"/>
                <a:cs typeface="Times New Roman"/>
              </a:rPr>
              <a:t>J. </a:t>
            </a:r>
            <a:r>
              <a:rPr dirty="0" sz="1600" spc="-50">
                <a:latin typeface="Times New Roman"/>
                <a:cs typeface="Times New Roman"/>
              </a:rPr>
              <a:t>Shana,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95">
                <a:latin typeface="Times New Roman"/>
                <a:cs typeface="Times New Roman"/>
              </a:rPr>
              <a:t>T. </a:t>
            </a:r>
            <a:r>
              <a:rPr dirty="0" sz="1600" spc="-60">
                <a:latin typeface="Times New Roman"/>
                <a:cs typeface="Times New Roman"/>
              </a:rPr>
              <a:t>Venkatacalam, </a:t>
            </a:r>
            <a:r>
              <a:rPr dirty="0" sz="1600" spc="-130">
                <a:latin typeface="Times New Roman"/>
                <a:cs typeface="Times New Roman"/>
              </a:rPr>
              <a:t>“A </a:t>
            </a:r>
            <a:r>
              <a:rPr dirty="0" sz="1600" spc="-35">
                <a:latin typeface="Times New Roman"/>
                <a:cs typeface="Times New Roman"/>
              </a:rPr>
              <a:t>framework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 spc="-50">
                <a:latin typeface="Times New Roman"/>
                <a:cs typeface="Times New Roman"/>
              </a:rPr>
              <a:t>dynamic </a:t>
            </a:r>
            <a:r>
              <a:rPr dirty="0" sz="1600" spc="-55">
                <a:latin typeface="Times New Roman"/>
                <a:cs typeface="Times New Roman"/>
              </a:rPr>
              <a:t>Faculty </a:t>
            </a:r>
            <a:r>
              <a:rPr dirty="0" sz="1600" spc="-10">
                <a:latin typeface="Times New Roman"/>
                <a:cs typeface="Times New Roman"/>
              </a:rPr>
              <a:t>Support </a:t>
            </a:r>
            <a:r>
              <a:rPr dirty="0" sz="1600" spc="-60">
                <a:latin typeface="Times New Roman"/>
                <a:cs typeface="Times New Roman"/>
              </a:rPr>
              <a:t>System </a:t>
            </a:r>
            <a:r>
              <a:rPr dirty="0" sz="1600" spc="15">
                <a:latin typeface="Times New Roman"/>
                <a:cs typeface="Times New Roman"/>
              </a:rPr>
              <a:t>to </a:t>
            </a:r>
            <a:r>
              <a:rPr dirty="0" sz="1600" spc="-65">
                <a:latin typeface="Times New Roman"/>
                <a:cs typeface="Times New Roman"/>
              </a:rPr>
              <a:t>analyse </a:t>
            </a:r>
            <a:r>
              <a:rPr dirty="0" sz="1600" spc="-10">
                <a:latin typeface="Times New Roman"/>
                <a:cs typeface="Times New Roman"/>
              </a:rPr>
              <a:t>student </a:t>
            </a:r>
            <a:r>
              <a:rPr dirty="0" sz="1600" spc="-25">
                <a:latin typeface="Times New Roman"/>
                <a:cs typeface="Times New Roman"/>
              </a:rPr>
              <a:t>course </a:t>
            </a:r>
            <a:r>
              <a:rPr dirty="0" sz="1600" spc="-30">
                <a:latin typeface="Times New Roman"/>
                <a:cs typeface="Times New Roman"/>
              </a:rPr>
              <a:t>data”, </a:t>
            </a:r>
            <a:r>
              <a:rPr dirty="0" sz="1600" spc="-15">
                <a:latin typeface="Times New Roman"/>
                <a:cs typeface="Times New Roman"/>
              </a:rPr>
              <a:t>International </a:t>
            </a:r>
            <a:r>
              <a:rPr dirty="0" sz="1600" spc="-40">
                <a:latin typeface="Times New Roman"/>
                <a:cs typeface="Times New Roman"/>
              </a:rPr>
              <a:t>Journal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ts val="1825"/>
              </a:lnSpc>
            </a:pPr>
            <a:r>
              <a:rPr dirty="0" sz="1600" spc="-35">
                <a:latin typeface="Times New Roman"/>
                <a:cs typeface="Times New Roman"/>
              </a:rPr>
              <a:t>Emerging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Technology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and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Advanced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Engineering,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80">
                <a:latin typeface="Times New Roman"/>
                <a:cs typeface="Times New Roman"/>
              </a:rPr>
              <a:t>Vol.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No.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7,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2012,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pp.478-482.</a:t>
            </a:r>
            <a:endParaRPr sz="1600">
              <a:latin typeface="Times New Roman"/>
              <a:cs typeface="Times New Roman"/>
            </a:endParaRPr>
          </a:p>
          <a:p>
            <a:pPr marL="303530" marR="47625" indent="-303530">
              <a:lnSpc>
                <a:spcPts val="1730"/>
              </a:lnSpc>
              <a:spcBef>
                <a:spcPts val="409"/>
              </a:spcBef>
              <a:buFont typeface="Caladea"/>
              <a:buAutoNum type="arabicPlain" startAt="8"/>
              <a:tabLst>
                <a:tab pos="303530" algn="l"/>
              </a:tabLst>
            </a:pPr>
            <a:r>
              <a:rPr dirty="0" sz="1600" spc="-75">
                <a:latin typeface="Times New Roman"/>
                <a:cs typeface="Times New Roman"/>
              </a:rPr>
              <a:t>M. </a:t>
            </a:r>
            <a:r>
              <a:rPr dirty="0" sz="1600" spc="-50">
                <a:latin typeface="Times New Roman"/>
                <a:cs typeface="Times New Roman"/>
              </a:rPr>
              <a:t>SRRICHARAN, </a:t>
            </a:r>
            <a:r>
              <a:rPr dirty="0" sz="1600" spc="-75">
                <a:latin typeface="Times New Roman"/>
                <a:cs typeface="Times New Roman"/>
              </a:rPr>
              <a:t>M. SANKEPALLY, M. </a:t>
            </a:r>
            <a:r>
              <a:rPr dirty="0" sz="1600" spc="-20">
                <a:latin typeface="Times New Roman"/>
                <a:cs typeface="Times New Roman"/>
              </a:rPr>
              <a:t>K. </a:t>
            </a:r>
            <a:r>
              <a:rPr dirty="0" sz="1600" spc="-55">
                <a:latin typeface="Times New Roman"/>
                <a:cs typeface="Times New Roman"/>
              </a:rPr>
              <a:t>SAI, </a:t>
            </a:r>
            <a:r>
              <a:rPr dirty="0" sz="1600" spc="-75">
                <a:latin typeface="Times New Roman"/>
                <a:cs typeface="Times New Roman"/>
              </a:rPr>
              <a:t>M. </a:t>
            </a:r>
            <a:r>
              <a:rPr dirty="0" sz="1600" spc="-15">
                <a:latin typeface="Times New Roman"/>
                <a:cs typeface="Times New Roman"/>
              </a:rPr>
              <a:t>LAKKIREDDY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75">
                <a:latin typeface="Times New Roman"/>
                <a:cs typeface="Times New Roman"/>
              </a:rPr>
              <a:t>M. M. </a:t>
            </a:r>
            <a:r>
              <a:rPr dirty="0" sz="1600" spc="-55">
                <a:latin typeface="Times New Roman"/>
                <a:cs typeface="Times New Roman"/>
              </a:rPr>
              <a:t>KUMAR, </a:t>
            </a:r>
            <a:r>
              <a:rPr dirty="0" sz="1600" spc="5">
                <a:latin typeface="Times New Roman"/>
                <a:cs typeface="Times New Roman"/>
              </a:rPr>
              <a:t>"STUDENT </a:t>
            </a:r>
            <a:r>
              <a:rPr dirty="0" sz="1600" spc="-5">
                <a:latin typeface="Times New Roman"/>
                <a:cs typeface="Times New Roman"/>
              </a:rPr>
              <a:t>PERFORMANCE </a:t>
            </a:r>
            <a:r>
              <a:rPr dirty="0" sz="1600" spc="-60">
                <a:latin typeface="Times New Roman"/>
                <a:cs typeface="Times New Roman"/>
              </a:rPr>
              <a:t>ANALYSER  </a:t>
            </a:r>
            <a:r>
              <a:rPr dirty="0" sz="1600">
                <a:latin typeface="Times New Roman"/>
                <a:cs typeface="Times New Roman"/>
              </a:rPr>
              <a:t>USING </a:t>
            </a:r>
            <a:r>
              <a:rPr dirty="0" sz="1600" spc="-30">
                <a:latin typeface="Times New Roman"/>
                <a:cs typeface="Times New Roman"/>
              </a:rPr>
              <a:t>SUPERVISED </a:t>
            </a:r>
            <a:r>
              <a:rPr dirty="0" sz="1600" spc="10">
                <a:latin typeface="Times New Roman"/>
                <a:cs typeface="Times New Roman"/>
              </a:rPr>
              <a:t>LEARNING </a:t>
            </a:r>
            <a:r>
              <a:rPr dirty="0" sz="1600" spc="-30">
                <a:latin typeface="Times New Roman"/>
                <a:cs typeface="Times New Roman"/>
              </a:rPr>
              <a:t>ALGORITHMS," </a:t>
            </a:r>
            <a:r>
              <a:rPr dirty="0" sz="1600" spc="-55">
                <a:latin typeface="Times New Roman"/>
                <a:cs typeface="Times New Roman"/>
              </a:rPr>
              <a:t>7 </a:t>
            </a:r>
            <a:r>
              <a:rPr dirty="0" sz="1600" spc="-45">
                <a:latin typeface="Times New Roman"/>
                <a:cs typeface="Times New Roman"/>
              </a:rPr>
              <a:t>June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2021.</a:t>
            </a:r>
            <a:endParaRPr sz="1600">
              <a:latin typeface="Times New Roman"/>
              <a:cs typeface="Times New Roman"/>
            </a:endParaRPr>
          </a:p>
          <a:p>
            <a:pPr algn="just" marL="270510" marR="600710" indent="-270510">
              <a:lnSpc>
                <a:spcPts val="1730"/>
              </a:lnSpc>
              <a:spcBef>
                <a:spcPts val="380"/>
              </a:spcBef>
              <a:buAutoNum type="arabicPlain" startAt="8"/>
              <a:tabLst>
                <a:tab pos="270510" algn="l"/>
              </a:tabLst>
            </a:pPr>
            <a:r>
              <a:rPr dirty="0" sz="1600" spc="-190">
                <a:latin typeface="Times New Roman"/>
                <a:cs typeface="Times New Roman"/>
              </a:rPr>
              <a:t>Y. </a:t>
            </a:r>
            <a:r>
              <a:rPr dirty="0" sz="1600" spc="-50">
                <a:latin typeface="Times New Roman"/>
                <a:cs typeface="Times New Roman"/>
              </a:rPr>
              <a:t>Baashar, </a:t>
            </a:r>
            <a:r>
              <a:rPr dirty="0" sz="1600" spc="-30">
                <a:latin typeface="Times New Roman"/>
                <a:cs typeface="Times New Roman"/>
              </a:rPr>
              <a:t>G. </a:t>
            </a:r>
            <a:r>
              <a:rPr dirty="0" sz="1600" spc="-75">
                <a:latin typeface="Times New Roman"/>
                <a:cs typeface="Times New Roman"/>
              </a:rPr>
              <a:t>Alkawsi, </a:t>
            </a:r>
            <a:r>
              <a:rPr dirty="0" sz="1600" spc="-30">
                <a:latin typeface="Times New Roman"/>
                <a:cs typeface="Times New Roman"/>
              </a:rPr>
              <a:t>N. </a:t>
            </a:r>
            <a:r>
              <a:rPr dirty="0" sz="1600" spc="-80">
                <a:latin typeface="Times New Roman"/>
                <a:cs typeface="Times New Roman"/>
              </a:rPr>
              <a:t>Ali, </a:t>
            </a:r>
            <a:r>
              <a:rPr dirty="0" sz="1600">
                <a:latin typeface="Times New Roman"/>
                <a:cs typeface="Times New Roman"/>
              </a:rPr>
              <a:t>H. </a:t>
            </a:r>
            <a:r>
              <a:rPr dirty="0" sz="1600" spc="-45">
                <a:latin typeface="Times New Roman"/>
                <a:cs typeface="Times New Roman"/>
              </a:rPr>
              <a:t>Alhussian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H. </a:t>
            </a:r>
            <a:r>
              <a:rPr dirty="0" sz="1600" spc="-90">
                <a:latin typeface="Times New Roman"/>
                <a:cs typeface="Times New Roman"/>
              </a:rPr>
              <a:t>T. </a:t>
            </a:r>
            <a:r>
              <a:rPr dirty="0" sz="1600" spc="-25">
                <a:latin typeface="Times New Roman"/>
                <a:cs typeface="Times New Roman"/>
              </a:rPr>
              <a:t>Bahbouh, </a:t>
            </a:r>
            <a:r>
              <a:rPr dirty="0" sz="1600" spc="-35">
                <a:latin typeface="Times New Roman"/>
                <a:cs typeface="Times New Roman"/>
              </a:rPr>
              <a:t>"Predicting </a:t>
            </a:r>
            <a:r>
              <a:rPr dirty="0" sz="1600" spc="-45">
                <a:latin typeface="Times New Roman"/>
                <a:cs typeface="Times New Roman"/>
              </a:rPr>
              <a:t>student’s </a:t>
            </a:r>
            <a:r>
              <a:rPr dirty="0" sz="1600" spc="-20">
                <a:latin typeface="Times New Roman"/>
                <a:cs typeface="Times New Roman"/>
              </a:rPr>
              <a:t>performance </a:t>
            </a:r>
            <a:r>
              <a:rPr dirty="0" sz="1600" spc="-45">
                <a:latin typeface="Times New Roman"/>
                <a:cs typeface="Times New Roman"/>
              </a:rPr>
              <a:t>using </a:t>
            </a:r>
            <a:r>
              <a:rPr dirty="0" sz="1600" spc="-40">
                <a:latin typeface="Times New Roman"/>
                <a:cs typeface="Times New Roman"/>
              </a:rPr>
              <a:t>machine </a:t>
            </a:r>
            <a:r>
              <a:rPr dirty="0" sz="1600" spc="-45">
                <a:latin typeface="Times New Roman"/>
                <a:cs typeface="Times New Roman"/>
              </a:rPr>
              <a:t>learning </a:t>
            </a:r>
            <a:r>
              <a:rPr dirty="0" sz="1600" spc="-20">
                <a:latin typeface="Times New Roman"/>
                <a:cs typeface="Times New Roman"/>
              </a:rPr>
              <a:t>methods: </a:t>
            </a:r>
            <a:r>
              <a:rPr dirty="0" sz="1600" spc="-75">
                <a:latin typeface="Times New Roman"/>
                <a:cs typeface="Times New Roman"/>
              </a:rPr>
              <a:t>A  </a:t>
            </a:r>
            <a:r>
              <a:rPr dirty="0" sz="1600" spc="-45">
                <a:latin typeface="Times New Roman"/>
                <a:cs typeface="Times New Roman"/>
              </a:rPr>
              <a:t>systematic </a:t>
            </a:r>
            <a:r>
              <a:rPr dirty="0" sz="1600" spc="-35">
                <a:latin typeface="Times New Roman"/>
                <a:cs typeface="Times New Roman"/>
              </a:rPr>
              <a:t>literature </a:t>
            </a:r>
            <a:r>
              <a:rPr dirty="0" sz="1600" spc="-75">
                <a:latin typeface="Times New Roman"/>
                <a:cs typeface="Times New Roman"/>
              </a:rPr>
              <a:t>review," </a:t>
            </a:r>
            <a:r>
              <a:rPr dirty="0" sz="1600" spc="-55">
                <a:latin typeface="Times New Roman"/>
                <a:cs typeface="Times New Roman"/>
              </a:rPr>
              <a:t>15 </a:t>
            </a:r>
            <a:r>
              <a:rPr dirty="0" sz="1600" spc="-95">
                <a:latin typeface="Times New Roman"/>
                <a:cs typeface="Times New Roman"/>
              </a:rPr>
              <a:t>July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2021.</a:t>
            </a:r>
            <a:endParaRPr sz="1600">
              <a:latin typeface="Times New Roman"/>
              <a:cs typeface="Times New Roman"/>
            </a:endParaRPr>
          </a:p>
          <a:p>
            <a:pPr algn="just" marL="355600" marR="311785" indent="-342900">
              <a:lnSpc>
                <a:spcPts val="1730"/>
              </a:lnSpc>
              <a:spcBef>
                <a:spcPts val="380"/>
              </a:spcBef>
              <a:buAutoNum type="arabicPlain" startAt="8"/>
              <a:tabLst>
                <a:tab pos="365125" algn="l"/>
              </a:tabLst>
            </a:pPr>
            <a:r>
              <a:rPr dirty="0" sz="1600" spc="-50">
                <a:latin typeface="Times New Roman"/>
                <a:cs typeface="Times New Roman"/>
              </a:rPr>
              <a:t>Sangeeta </a:t>
            </a:r>
            <a:r>
              <a:rPr dirty="0" sz="1600" spc="-35">
                <a:latin typeface="Times New Roman"/>
                <a:cs typeface="Times New Roman"/>
              </a:rPr>
              <a:t>Kumari, </a:t>
            </a:r>
            <a:r>
              <a:rPr dirty="0" sz="1600" spc="-25">
                <a:latin typeface="Times New Roman"/>
                <a:cs typeface="Times New Roman"/>
              </a:rPr>
              <a:t>Zaid </a:t>
            </a:r>
            <a:r>
              <a:rPr dirty="0" sz="1600" spc="-55">
                <a:latin typeface="Times New Roman"/>
                <a:cs typeface="Times New Roman"/>
              </a:rPr>
              <a:t>Naikwadi, </a:t>
            </a:r>
            <a:r>
              <a:rPr dirty="0" sz="1600" spc="-70">
                <a:latin typeface="Times New Roman"/>
                <a:cs typeface="Times New Roman"/>
              </a:rPr>
              <a:t>Akshay </a:t>
            </a:r>
            <a:r>
              <a:rPr dirty="0" sz="1600" spc="-65">
                <a:latin typeface="Times New Roman"/>
                <a:cs typeface="Times New Roman"/>
              </a:rPr>
              <a:t>Akole,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5">
                <a:latin typeface="Times New Roman"/>
                <a:cs typeface="Times New Roman"/>
              </a:rPr>
              <a:t>Purushottam </a:t>
            </a:r>
            <a:r>
              <a:rPr dirty="0" sz="1600" spc="-30">
                <a:latin typeface="Times New Roman"/>
                <a:cs typeface="Times New Roman"/>
              </a:rPr>
              <a:t>Darshankar. </a:t>
            </a:r>
            <a:r>
              <a:rPr dirty="0" sz="1600" spc="-20">
                <a:latin typeface="Times New Roman"/>
                <a:cs typeface="Times New Roman"/>
              </a:rPr>
              <a:t>“Enhancing </a:t>
            </a:r>
            <a:r>
              <a:rPr dirty="0" sz="1600" spc="-55">
                <a:latin typeface="Times New Roman"/>
                <a:cs typeface="Times New Roman"/>
              </a:rPr>
              <a:t>College </a:t>
            </a:r>
            <a:r>
              <a:rPr dirty="0" sz="1600" spc="-25">
                <a:latin typeface="Times New Roman"/>
                <a:cs typeface="Times New Roman"/>
              </a:rPr>
              <a:t>Chat </a:t>
            </a:r>
            <a:r>
              <a:rPr dirty="0" sz="1600" spc="-20">
                <a:latin typeface="Times New Roman"/>
                <a:cs typeface="Times New Roman"/>
              </a:rPr>
              <a:t>Bot </a:t>
            </a:r>
            <a:r>
              <a:rPr dirty="0" sz="1600" spc="-35">
                <a:latin typeface="Times New Roman"/>
                <a:cs typeface="Times New Roman"/>
              </a:rPr>
              <a:t>Assistant </a:t>
            </a:r>
            <a:r>
              <a:rPr dirty="0" sz="1600" spc="-40">
                <a:latin typeface="Times New Roman"/>
                <a:cs typeface="Times New Roman"/>
              </a:rPr>
              <a:t>with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 spc="-20">
                <a:latin typeface="Times New Roman"/>
                <a:cs typeface="Times New Roman"/>
              </a:rPr>
              <a:t>Help </a:t>
            </a:r>
            <a:r>
              <a:rPr dirty="0" sz="1600" spc="-10">
                <a:latin typeface="Times New Roman"/>
                <a:cs typeface="Times New Roman"/>
              </a:rPr>
              <a:t>of  </a:t>
            </a:r>
            <a:r>
              <a:rPr dirty="0" sz="1600" spc="-50">
                <a:latin typeface="Times New Roman"/>
                <a:cs typeface="Times New Roman"/>
              </a:rPr>
              <a:t>Richer </a:t>
            </a:r>
            <a:r>
              <a:rPr dirty="0" sz="1600" spc="-10">
                <a:latin typeface="Times New Roman"/>
                <a:cs typeface="Times New Roman"/>
              </a:rPr>
              <a:t>Human </a:t>
            </a:r>
            <a:r>
              <a:rPr dirty="0" sz="1600" spc="-15">
                <a:latin typeface="Times New Roman"/>
                <a:cs typeface="Times New Roman"/>
              </a:rPr>
              <a:t>Computer Interaction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50">
                <a:latin typeface="Times New Roman"/>
                <a:cs typeface="Times New Roman"/>
              </a:rPr>
              <a:t>Speech </a:t>
            </a:r>
            <a:r>
              <a:rPr dirty="0" sz="1600" spc="-40">
                <a:latin typeface="Times New Roman"/>
                <a:cs typeface="Times New Roman"/>
              </a:rPr>
              <a:t>Recognition”, </a:t>
            </a:r>
            <a:r>
              <a:rPr dirty="0" sz="1600" spc="-20">
                <a:latin typeface="Times New Roman"/>
                <a:cs typeface="Times New Roman"/>
              </a:rPr>
              <a:t>International </a:t>
            </a:r>
            <a:r>
              <a:rPr dirty="0" sz="1600" spc="-30">
                <a:latin typeface="Times New Roman"/>
                <a:cs typeface="Times New Roman"/>
              </a:rPr>
              <a:t>Conference </a:t>
            </a:r>
            <a:r>
              <a:rPr dirty="0" sz="1600" spc="10">
                <a:latin typeface="Times New Roman"/>
                <a:cs typeface="Times New Roman"/>
              </a:rPr>
              <a:t>on </a:t>
            </a:r>
            <a:r>
              <a:rPr dirty="0" sz="1600" spc="-25">
                <a:latin typeface="Times New Roman"/>
                <a:cs typeface="Times New Roman"/>
              </a:rPr>
              <a:t>Electronics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50">
                <a:latin typeface="Times New Roman"/>
                <a:cs typeface="Times New Roman"/>
              </a:rPr>
              <a:t>Sustainable </a:t>
            </a:r>
            <a:r>
              <a:rPr dirty="0" sz="1600" spc="-25">
                <a:latin typeface="Times New Roman"/>
                <a:cs typeface="Times New Roman"/>
              </a:rPr>
              <a:t>Communication  </a:t>
            </a:r>
            <a:r>
              <a:rPr dirty="0" sz="1600" spc="-60">
                <a:latin typeface="Times New Roman"/>
                <a:cs typeface="Times New Roman"/>
              </a:rPr>
              <a:t>System </a:t>
            </a:r>
            <a:r>
              <a:rPr dirty="0" sz="1600" spc="-45">
                <a:latin typeface="Times New Roman"/>
                <a:cs typeface="Times New Roman"/>
              </a:rPr>
              <a:t>(ICESC), </a:t>
            </a:r>
            <a:r>
              <a:rPr dirty="0" sz="1600" spc="-50">
                <a:latin typeface="Times New Roman"/>
                <a:cs typeface="Times New Roman"/>
              </a:rPr>
              <a:t>pp.427-433. </a:t>
            </a:r>
            <a:r>
              <a:rPr dirty="0" sz="1600" spc="30">
                <a:latin typeface="Times New Roman"/>
                <a:cs typeface="Times New Roman"/>
              </a:rPr>
              <a:t>IEEE,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2020.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3429" y="446277"/>
            <a:ext cx="28714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Risk</a:t>
            </a:r>
            <a:r>
              <a:rPr dirty="0" sz="3200" spc="-4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Mitigation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8720" y="1431797"/>
          <a:ext cx="9782810" cy="386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1880"/>
                <a:gridCol w="4881880"/>
              </a:tblGrid>
              <a:tr h="689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latin typeface="Caladea"/>
                          <a:cs typeface="Caladea"/>
                        </a:rPr>
                        <a:t>Risks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AD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Mitigation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AD0D9"/>
                    </a:solidFill>
                  </a:tcPr>
                </a:tc>
              </a:tr>
              <a:tr h="8526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Chatbots has high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error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rate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D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Trained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the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model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with a lot of data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to</a:t>
                      </a:r>
                      <a:r>
                        <a:rPr dirty="0" sz="1800" spc="-4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increase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the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accuracy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and reduced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the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error</a:t>
                      </a:r>
                      <a:r>
                        <a:rPr dirty="0" sz="1800" spc="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rate.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DF0"/>
                    </a:solidFill>
                  </a:tcPr>
                </a:tc>
              </a:tr>
              <a:tr h="7945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Get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users personal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details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</a:t>
                      </a:r>
                      <a:r>
                        <a:rPr dirty="0" sz="1800" spc="2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identifying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psychological</a:t>
                      </a:r>
                      <a:r>
                        <a:rPr dirty="0" sz="1800" spc="-4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issues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7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Users will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be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anonymous, and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their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 personal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20">
                          <a:latin typeface="Georgia"/>
                          <a:cs typeface="Georgia"/>
                        </a:rPr>
                        <a:t>details </a:t>
                      </a:r>
                      <a:r>
                        <a:rPr dirty="0" sz="1800" spc="-25">
                          <a:latin typeface="Georgia"/>
                          <a:cs typeface="Georgia"/>
                        </a:rPr>
                        <a:t>won’t </a:t>
                      </a:r>
                      <a:r>
                        <a:rPr dirty="0" sz="1800" spc="-10">
                          <a:latin typeface="Georgia"/>
                          <a:cs typeface="Georgia"/>
                        </a:rPr>
                        <a:t>be</a:t>
                      </a:r>
                      <a:r>
                        <a:rPr dirty="0" sz="1800" spc="-7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800" spc="-40">
                          <a:latin typeface="Georgia"/>
                          <a:cs typeface="Georgia"/>
                        </a:rPr>
                        <a:t>saved.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7F8"/>
                    </a:solidFill>
                  </a:tcPr>
                </a:tc>
              </a:tr>
              <a:tr h="8247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Getting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personal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details of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the mentors</a:t>
                      </a:r>
                      <a:r>
                        <a:rPr dirty="0" sz="1800" spc="-4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(email)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D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The details will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be published after</a:t>
                      </a:r>
                      <a:r>
                        <a:rPr dirty="0" sz="1800" spc="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getting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approval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from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the</a:t>
                      </a:r>
                      <a:r>
                        <a:rPr dirty="0" sz="1800" spc="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mentors.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DF0"/>
                    </a:solidFill>
                  </a:tcPr>
                </a:tc>
              </a:tr>
              <a:tr h="6898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0">
                          <a:latin typeface="Georgia"/>
                          <a:cs typeface="Georgia"/>
                        </a:rPr>
                        <a:t>Recommending </a:t>
                      </a:r>
                      <a:r>
                        <a:rPr dirty="0" sz="1800" spc="-25">
                          <a:latin typeface="Georgia"/>
                          <a:cs typeface="Georgia"/>
                        </a:rPr>
                        <a:t>the </a:t>
                      </a:r>
                      <a:r>
                        <a:rPr dirty="0" sz="1800" spc="-15">
                          <a:latin typeface="Georgia"/>
                          <a:cs typeface="Georgia"/>
                        </a:rPr>
                        <a:t>correct </a:t>
                      </a:r>
                      <a:r>
                        <a:rPr dirty="0" sz="1800" spc="-25">
                          <a:latin typeface="Georgia"/>
                          <a:cs typeface="Georgia"/>
                        </a:rPr>
                        <a:t>tutorial </a:t>
                      </a:r>
                      <a:r>
                        <a:rPr dirty="0" sz="1800" spc="-30">
                          <a:latin typeface="Georgia"/>
                          <a:cs typeface="Georgia"/>
                        </a:rPr>
                        <a:t>for</a:t>
                      </a:r>
                      <a:r>
                        <a:rPr dirty="0" sz="1800" spc="-10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800" spc="-25">
                          <a:latin typeface="Georgia"/>
                          <a:cs typeface="Georgia"/>
                        </a:rPr>
                        <a:t>students’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weakness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module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7F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1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Categorize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students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marks and recommend  suitable tutorials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that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range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and</a:t>
                      </a:r>
                      <a:r>
                        <a:rPr dirty="0" sz="1800" spc="7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module.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7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0200" y="199580"/>
            <a:ext cx="9680575" cy="688975"/>
            <a:chOff x="1350200" y="199580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351788" y="201168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9563100" y="685799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499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51788" y="201168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499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64558" y="266826"/>
            <a:ext cx="34518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Commercialization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081" y="1636014"/>
            <a:ext cx="618426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Identifying the </a:t>
            </a:r>
            <a:r>
              <a:rPr dirty="0" sz="1800" spc="-10">
                <a:latin typeface="Caladea"/>
                <a:cs typeface="Caladea"/>
              </a:rPr>
              <a:t>target</a:t>
            </a:r>
            <a:r>
              <a:rPr dirty="0" sz="1800" spc="1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audiences.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adea"/>
                <a:cs typeface="Caladea"/>
              </a:rPr>
              <a:t>Create </a:t>
            </a:r>
            <a:r>
              <a:rPr dirty="0" sz="1800" spc="-5">
                <a:latin typeface="Caladea"/>
                <a:cs typeface="Caladea"/>
              </a:rPr>
              <a:t>social media and </a:t>
            </a:r>
            <a:r>
              <a:rPr dirty="0" sz="1800" spc="-20">
                <a:latin typeface="Caladea"/>
                <a:cs typeface="Caladea"/>
              </a:rPr>
              <a:t>flyer </a:t>
            </a:r>
            <a:r>
              <a:rPr dirty="0" sz="1800" spc="-10">
                <a:latin typeface="Caladea"/>
                <a:cs typeface="Caladea"/>
              </a:rPr>
              <a:t>marketing </a:t>
            </a:r>
            <a:r>
              <a:rPr dirty="0" sz="1800" spc="-5">
                <a:latin typeface="Caladea"/>
                <a:cs typeface="Caladea"/>
              </a:rPr>
              <a:t>plan </a:t>
            </a:r>
            <a:r>
              <a:rPr dirty="0" sz="1800">
                <a:latin typeface="Caladea"/>
                <a:cs typeface="Caladea"/>
              </a:rPr>
              <a:t>in</a:t>
            </a:r>
            <a:r>
              <a:rPr dirty="0" sz="1800" spc="7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universities.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adea"/>
                <a:cs typeface="Caladea"/>
              </a:rPr>
              <a:t>Advertise </a:t>
            </a:r>
            <a:r>
              <a:rPr dirty="0" sz="1800" spc="-5">
                <a:latin typeface="Caladea"/>
                <a:cs typeface="Caladea"/>
              </a:rPr>
              <a:t>on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LMS.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adea"/>
                <a:cs typeface="Caladea"/>
              </a:rPr>
              <a:t>Develop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5">
                <a:latin typeface="Caladea"/>
                <a:cs typeface="Caladea"/>
              </a:rPr>
              <a:t>pricing </a:t>
            </a:r>
            <a:r>
              <a:rPr dirty="0" sz="1800" spc="-10">
                <a:latin typeface="Caladea"/>
                <a:cs typeface="Caladea"/>
              </a:rPr>
              <a:t>strategy after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10">
                <a:latin typeface="Caladea"/>
                <a:cs typeface="Caladea"/>
              </a:rPr>
              <a:t>year </a:t>
            </a:r>
            <a:r>
              <a:rPr dirty="0" sz="1800" spc="-5">
                <a:latin typeface="Caladea"/>
                <a:cs typeface="Caladea"/>
              </a:rPr>
              <a:t>of </a:t>
            </a:r>
            <a:r>
              <a:rPr dirty="0" sz="1800" spc="-10">
                <a:latin typeface="Caladea"/>
                <a:cs typeface="Caladea"/>
              </a:rPr>
              <a:t>product</a:t>
            </a:r>
            <a:r>
              <a:rPr dirty="0" sz="1800" spc="5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release.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Send e-mail to </a:t>
            </a: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 spc="-5">
                <a:latin typeface="Caladea"/>
                <a:cs typeface="Caladea"/>
              </a:rPr>
              <a:t>students about the</a:t>
            </a:r>
            <a:r>
              <a:rPr dirty="0" sz="1800" spc="4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website.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89392" y="1613916"/>
            <a:ext cx="2153411" cy="1592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38723" y="4288821"/>
            <a:ext cx="2752370" cy="1817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0812" y="379412"/>
            <a:ext cx="2429510" cy="4994275"/>
            <a:chOff x="150812" y="379412"/>
            <a:chExt cx="2429510" cy="4994275"/>
          </a:xfrm>
        </p:grpSpPr>
        <p:sp>
          <p:nvSpPr>
            <p:cNvPr id="4" name="object 4"/>
            <p:cNvSpPr/>
            <p:nvPr/>
          </p:nvSpPr>
          <p:spPr>
            <a:xfrm>
              <a:off x="152400" y="381000"/>
              <a:ext cx="2426335" cy="4991100"/>
            </a:xfrm>
            <a:custGeom>
              <a:avLst/>
              <a:gdLst/>
              <a:ahLst/>
              <a:cxnLst/>
              <a:rect l="l" t="t" r="r" b="b"/>
              <a:pathLst>
                <a:path w="2426335" h="4991100">
                  <a:moveTo>
                    <a:pt x="2021839" y="0"/>
                  </a:moveTo>
                  <a:lnTo>
                    <a:pt x="404380" y="0"/>
                  </a:lnTo>
                  <a:lnTo>
                    <a:pt x="357222" y="2721"/>
                  </a:lnTo>
                  <a:lnTo>
                    <a:pt x="311661" y="10682"/>
                  </a:lnTo>
                  <a:lnTo>
                    <a:pt x="268001" y="23580"/>
                  </a:lnTo>
                  <a:lnTo>
                    <a:pt x="226545" y="41110"/>
                  </a:lnTo>
                  <a:lnTo>
                    <a:pt x="187598" y="62970"/>
                  </a:lnTo>
                  <a:lnTo>
                    <a:pt x="151462" y="88854"/>
                  </a:lnTo>
                  <a:lnTo>
                    <a:pt x="118441" y="118459"/>
                  </a:lnTo>
                  <a:lnTo>
                    <a:pt x="88839" y="151481"/>
                  </a:lnTo>
                  <a:lnTo>
                    <a:pt x="62958" y="187617"/>
                  </a:lnTo>
                  <a:lnTo>
                    <a:pt x="41102" y="226563"/>
                  </a:lnTo>
                  <a:lnTo>
                    <a:pt x="23575" y="268015"/>
                  </a:lnTo>
                  <a:lnTo>
                    <a:pt x="10680" y="311669"/>
                  </a:lnTo>
                  <a:lnTo>
                    <a:pt x="2720" y="357221"/>
                  </a:lnTo>
                  <a:lnTo>
                    <a:pt x="0" y="404367"/>
                  </a:lnTo>
                  <a:lnTo>
                    <a:pt x="0" y="4586732"/>
                  </a:lnTo>
                  <a:lnTo>
                    <a:pt x="2720" y="4633878"/>
                  </a:lnTo>
                  <a:lnTo>
                    <a:pt x="10680" y="4679430"/>
                  </a:lnTo>
                  <a:lnTo>
                    <a:pt x="23575" y="4723084"/>
                  </a:lnTo>
                  <a:lnTo>
                    <a:pt x="41102" y="4764536"/>
                  </a:lnTo>
                  <a:lnTo>
                    <a:pt x="62958" y="4803482"/>
                  </a:lnTo>
                  <a:lnTo>
                    <a:pt x="88839" y="4839618"/>
                  </a:lnTo>
                  <a:lnTo>
                    <a:pt x="118441" y="4872640"/>
                  </a:lnTo>
                  <a:lnTo>
                    <a:pt x="151462" y="4902245"/>
                  </a:lnTo>
                  <a:lnTo>
                    <a:pt x="187598" y="4928129"/>
                  </a:lnTo>
                  <a:lnTo>
                    <a:pt x="226545" y="4949989"/>
                  </a:lnTo>
                  <a:lnTo>
                    <a:pt x="268001" y="4967519"/>
                  </a:lnTo>
                  <a:lnTo>
                    <a:pt x="311661" y="4980417"/>
                  </a:lnTo>
                  <a:lnTo>
                    <a:pt x="357222" y="4988378"/>
                  </a:lnTo>
                  <a:lnTo>
                    <a:pt x="404380" y="4991100"/>
                  </a:lnTo>
                  <a:lnTo>
                    <a:pt x="2021839" y="4991100"/>
                  </a:lnTo>
                  <a:lnTo>
                    <a:pt x="2068986" y="4988378"/>
                  </a:lnTo>
                  <a:lnTo>
                    <a:pt x="2114538" y="4980417"/>
                  </a:lnTo>
                  <a:lnTo>
                    <a:pt x="2158192" y="4967519"/>
                  </a:lnTo>
                  <a:lnTo>
                    <a:pt x="2199644" y="4949989"/>
                  </a:lnTo>
                  <a:lnTo>
                    <a:pt x="2238590" y="4928129"/>
                  </a:lnTo>
                  <a:lnTo>
                    <a:pt x="2274726" y="4902245"/>
                  </a:lnTo>
                  <a:lnTo>
                    <a:pt x="2307748" y="4872640"/>
                  </a:lnTo>
                  <a:lnTo>
                    <a:pt x="2337353" y="4839618"/>
                  </a:lnTo>
                  <a:lnTo>
                    <a:pt x="2363237" y="4803482"/>
                  </a:lnTo>
                  <a:lnTo>
                    <a:pt x="2385097" y="4764536"/>
                  </a:lnTo>
                  <a:lnTo>
                    <a:pt x="2402627" y="4723084"/>
                  </a:lnTo>
                  <a:lnTo>
                    <a:pt x="2415525" y="4679430"/>
                  </a:lnTo>
                  <a:lnTo>
                    <a:pt x="2423486" y="4633878"/>
                  </a:lnTo>
                  <a:lnTo>
                    <a:pt x="2426208" y="4586732"/>
                  </a:lnTo>
                  <a:lnTo>
                    <a:pt x="2426208" y="404367"/>
                  </a:lnTo>
                  <a:lnTo>
                    <a:pt x="2423486" y="357221"/>
                  </a:lnTo>
                  <a:lnTo>
                    <a:pt x="2415525" y="311669"/>
                  </a:lnTo>
                  <a:lnTo>
                    <a:pt x="2402627" y="268015"/>
                  </a:lnTo>
                  <a:lnTo>
                    <a:pt x="2385097" y="226563"/>
                  </a:lnTo>
                  <a:lnTo>
                    <a:pt x="2363237" y="187617"/>
                  </a:lnTo>
                  <a:lnTo>
                    <a:pt x="2337353" y="151481"/>
                  </a:lnTo>
                  <a:lnTo>
                    <a:pt x="2307748" y="118459"/>
                  </a:lnTo>
                  <a:lnTo>
                    <a:pt x="2274726" y="88854"/>
                  </a:lnTo>
                  <a:lnTo>
                    <a:pt x="2238590" y="62970"/>
                  </a:lnTo>
                  <a:lnTo>
                    <a:pt x="2199644" y="41110"/>
                  </a:lnTo>
                  <a:lnTo>
                    <a:pt x="2158192" y="23580"/>
                  </a:lnTo>
                  <a:lnTo>
                    <a:pt x="2114538" y="10682"/>
                  </a:lnTo>
                  <a:lnTo>
                    <a:pt x="2068986" y="2721"/>
                  </a:lnTo>
                  <a:lnTo>
                    <a:pt x="202183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400" y="381000"/>
              <a:ext cx="2426335" cy="4991100"/>
            </a:xfrm>
            <a:custGeom>
              <a:avLst/>
              <a:gdLst/>
              <a:ahLst/>
              <a:cxnLst/>
              <a:rect l="l" t="t" r="r" b="b"/>
              <a:pathLst>
                <a:path w="2426335" h="4991100">
                  <a:moveTo>
                    <a:pt x="0" y="404367"/>
                  </a:moveTo>
                  <a:lnTo>
                    <a:pt x="2720" y="357221"/>
                  </a:lnTo>
                  <a:lnTo>
                    <a:pt x="10680" y="311669"/>
                  </a:lnTo>
                  <a:lnTo>
                    <a:pt x="23575" y="268015"/>
                  </a:lnTo>
                  <a:lnTo>
                    <a:pt x="41102" y="226563"/>
                  </a:lnTo>
                  <a:lnTo>
                    <a:pt x="62958" y="187617"/>
                  </a:lnTo>
                  <a:lnTo>
                    <a:pt x="88839" y="151481"/>
                  </a:lnTo>
                  <a:lnTo>
                    <a:pt x="118441" y="118459"/>
                  </a:lnTo>
                  <a:lnTo>
                    <a:pt x="151462" y="88854"/>
                  </a:lnTo>
                  <a:lnTo>
                    <a:pt x="187598" y="62970"/>
                  </a:lnTo>
                  <a:lnTo>
                    <a:pt x="226545" y="41110"/>
                  </a:lnTo>
                  <a:lnTo>
                    <a:pt x="268001" y="23580"/>
                  </a:lnTo>
                  <a:lnTo>
                    <a:pt x="311661" y="10682"/>
                  </a:lnTo>
                  <a:lnTo>
                    <a:pt x="357222" y="2721"/>
                  </a:lnTo>
                  <a:lnTo>
                    <a:pt x="404380" y="0"/>
                  </a:lnTo>
                  <a:lnTo>
                    <a:pt x="2021839" y="0"/>
                  </a:lnTo>
                  <a:lnTo>
                    <a:pt x="2068986" y="2721"/>
                  </a:lnTo>
                  <a:lnTo>
                    <a:pt x="2114538" y="10682"/>
                  </a:lnTo>
                  <a:lnTo>
                    <a:pt x="2158192" y="23580"/>
                  </a:lnTo>
                  <a:lnTo>
                    <a:pt x="2199644" y="41110"/>
                  </a:lnTo>
                  <a:lnTo>
                    <a:pt x="2238590" y="62970"/>
                  </a:lnTo>
                  <a:lnTo>
                    <a:pt x="2274726" y="88854"/>
                  </a:lnTo>
                  <a:lnTo>
                    <a:pt x="2307748" y="118459"/>
                  </a:lnTo>
                  <a:lnTo>
                    <a:pt x="2337353" y="151481"/>
                  </a:lnTo>
                  <a:lnTo>
                    <a:pt x="2363237" y="187617"/>
                  </a:lnTo>
                  <a:lnTo>
                    <a:pt x="2385097" y="226563"/>
                  </a:lnTo>
                  <a:lnTo>
                    <a:pt x="2402627" y="268015"/>
                  </a:lnTo>
                  <a:lnTo>
                    <a:pt x="2415525" y="311669"/>
                  </a:lnTo>
                  <a:lnTo>
                    <a:pt x="2423486" y="357221"/>
                  </a:lnTo>
                  <a:lnTo>
                    <a:pt x="2426208" y="404367"/>
                  </a:lnTo>
                  <a:lnTo>
                    <a:pt x="2426208" y="4586732"/>
                  </a:lnTo>
                  <a:lnTo>
                    <a:pt x="2423486" y="4633878"/>
                  </a:lnTo>
                  <a:lnTo>
                    <a:pt x="2415525" y="4679430"/>
                  </a:lnTo>
                  <a:lnTo>
                    <a:pt x="2402627" y="4723084"/>
                  </a:lnTo>
                  <a:lnTo>
                    <a:pt x="2385097" y="4764536"/>
                  </a:lnTo>
                  <a:lnTo>
                    <a:pt x="2363237" y="4803482"/>
                  </a:lnTo>
                  <a:lnTo>
                    <a:pt x="2337353" y="4839618"/>
                  </a:lnTo>
                  <a:lnTo>
                    <a:pt x="2307748" y="4872640"/>
                  </a:lnTo>
                  <a:lnTo>
                    <a:pt x="2274726" y="4902245"/>
                  </a:lnTo>
                  <a:lnTo>
                    <a:pt x="2238590" y="4928129"/>
                  </a:lnTo>
                  <a:lnTo>
                    <a:pt x="2199644" y="4949989"/>
                  </a:lnTo>
                  <a:lnTo>
                    <a:pt x="2158192" y="4967519"/>
                  </a:lnTo>
                  <a:lnTo>
                    <a:pt x="2114538" y="4980417"/>
                  </a:lnTo>
                  <a:lnTo>
                    <a:pt x="2068986" y="4988378"/>
                  </a:lnTo>
                  <a:lnTo>
                    <a:pt x="2021839" y="4991100"/>
                  </a:lnTo>
                  <a:lnTo>
                    <a:pt x="404380" y="4991100"/>
                  </a:lnTo>
                  <a:lnTo>
                    <a:pt x="357222" y="4988378"/>
                  </a:lnTo>
                  <a:lnTo>
                    <a:pt x="311661" y="4980417"/>
                  </a:lnTo>
                  <a:lnTo>
                    <a:pt x="268001" y="4967519"/>
                  </a:lnTo>
                  <a:lnTo>
                    <a:pt x="226545" y="4949989"/>
                  </a:lnTo>
                  <a:lnTo>
                    <a:pt x="187598" y="4928129"/>
                  </a:lnTo>
                  <a:lnTo>
                    <a:pt x="151462" y="4902245"/>
                  </a:lnTo>
                  <a:lnTo>
                    <a:pt x="118441" y="4872640"/>
                  </a:lnTo>
                  <a:lnTo>
                    <a:pt x="88839" y="4839618"/>
                  </a:lnTo>
                  <a:lnTo>
                    <a:pt x="62958" y="4803482"/>
                  </a:lnTo>
                  <a:lnTo>
                    <a:pt x="41102" y="4764536"/>
                  </a:lnTo>
                  <a:lnTo>
                    <a:pt x="23575" y="4723084"/>
                  </a:lnTo>
                  <a:lnTo>
                    <a:pt x="10680" y="4679430"/>
                  </a:lnTo>
                  <a:lnTo>
                    <a:pt x="2720" y="4633878"/>
                  </a:lnTo>
                  <a:lnTo>
                    <a:pt x="0" y="4586732"/>
                  </a:lnTo>
                  <a:lnTo>
                    <a:pt x="0" y="4043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563" y="1623821"/>
            <a:ext cx="1579880" cy="2465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Overall 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Solut</a:t>
            </a:r>
            <a:r>
              <a:rPr dirty="0" sz="3200" spc="10" b="0">
                <a:solidFill>
                  <a:srgbClr val="000000"/>
                </a:solidFill>
                <a:latin typeface="Comic Sans MS"/>
                <a:cs typeface="Comic Sans MS"/>
              </a:rPr>
              <a:t>i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on 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as a 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System 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D</a:t>
            </a:r>
            <a:r>
              <a:rPr dirty="0" sz="3200" spc="5" b="0">
                <a:solidFill>
                  <a:srgbClr val="000000"/>
                </a:solidFill>
                <a:latin typeface="Comic Sans MS"/>
                <a:cs typeface="Comic Sans MS"/>
              </a:rPr>
              <a:t>i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dirty="0" sz="3200" spc="5" b="0">
                <a:solidFill>
                  <a:srgbClr val="000000"/>
                </a:solidFill>
                <a:latin typeface="Comic Sans MS"/>
                <a:cs typeface="Comic Sans MS"/>
              </a:rPr>
              <a:t>g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ram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21507" y="109726"/>
            <a:ext cx="7250577" cy="6652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22661" y="140462"/>
            <a:ext cx="2006600" cy="2336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6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2400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IT19148632 | DEEPIKA.</a:t>
            </a:r>
            <a:r>
              <a:rPr dirty="0" sz="4000" spc="-50" b="1">
                <a:latin typeface="Carlito"/>
                <a:cs typeface="Carlito"/>
              </a:rPr>
              <a:t> </a:t>
            </a:r>
            <a:r>
              <a:rPr dirty="0" sz="4000" spc="-5" b="1">
                <a:latin typeface="Carlito"/>
                <a:cs typeface="Carlito"/>
              </a:rPr>
              <a:t>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332" y="246964"/>
            <a:ext cx="31946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solidFill>
                  <a:srgbClr val="000000"/>
                </a:solidFill>
                <a:latin typeface="Carlito"/>
                <a:cs typeface="Carlito"/>
              </a:rPr>
              <a:t>RESEARCH</a:t>
            </a:r>
            <a:r>
              <a:rPr dirty="0" spc="-45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pc="-15">
                <a:solidFill>
                  <a:srgbClr val="000000"/>
                </a:solidFill>
                <a:latin typeface="Carlito"/>
                <a:cs typeface="Carlito"/>
              </a:rPr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0994" y="1743206"/>
            <a:ext cx="2698302" cy="2738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633839" y="1438247"/>
            <a:ext cx="685800" cy="635000"/>
            <a:chOff x="3633839" y="1438247"/>
            <a:chExt cx="685800" cy="635000"/>
          </a:xfrm>
        </p:grpSpPr>
        <p:sp>
          <p:nvSpPr>
            <p:cNvPr id="5" name="object 5"/>
            <p:cNvSpPr/>
            <p:nvPr/>
          </p:nvSpPr>
          <p:spPr>
            <a:xfrm>
              <a:off x="3640119" y="1698185"/>
              <a:ext cx="260785" cy="368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40119" y="1896560"/>
              <a:ext cx="247650" cy="170180"/>
            </a:xfrm>
            <a:custGeom>
              <a:avLst/>
              <a:gdLst/>
              <a:ahLst/>
              <a:cxnLst/>
              <a:rect l="l" t="t" r="r" b="b"/>
              <a:pathLst>
                <a:path w="247650" h="170180">
                  <a:moveTo>
                    <a:pt x="247122" y="13500"/>
                  </a:moveTo>
                  <a:lnTo>
                    <a:pt x="204407" y="3280"/>
                  </a:lnTo>
                  <a:lnTo>
                    <a:pt x="169717" y="0"/>
                  </a:lnTo>
                  <a:lnTo>
                    <a:pt x="152343" y="723"/>
                  </a:lnTo>
                  <a:lnTo>
                    <a:pt x="101370" y="11032"/>
                  </a:lnTo>
                  <a:lnTo>
                    <a:pt x="58822" y="26867"/>
                  </a:lnTo>
                  <a:lnTo>
                    <a:pt x="19776" y="50033"/>
                  </a:lnTo>
                  <a:lnTo>
                    <a:pt x="0" y="89608"/>
                  </a:lnTo>
                  <a:lnTo>
                    <a:pt x="0" y="169857"/>
                  </a:lnTo>
                  <a:lnTo>
                    <a:pt x="18834" y="169857"/>
                  </a:lnTo>
                  <a:lnTo>
                    <a:pt x="18834" y="89671"/>
                  </a:lnTo>
                  <a:lnTo>
                    <a:pt x="19675" y="82619"/>
                  </a:lnTo>
                  <a:lnTo>
                    <a:pt x="48625" y="53617"/>
                  </a:lnTo>
                  <a:lnTo>
                    <a:pt x="86645" y="35499"/>
                  </a:lnTo>
                  <a:lnTo>
                    <a:pt x="137733" y="21463"/>
                  </a:lnTo>
                  <a:lnTo>
                    <a:pt x="169513" y="18829"/>
                  </a:lnTo>
                  <a:lnTo>
                    <a:pt x="185755" y="19863"/>
                  </a:lnTo>
                  <a:lnTo>
                    <a:pt x="201876" y="21958"/>
                  </a:lnTo>
                  <a:lnTo>
                    <a:pt x="217825" y="25108"/>
                  </a:lnTo>
                  <a:lnTo>
                    <a:pt x="231788" y="28833"/>
                  </a:lnTo>
                </a:path>
              </a:pathLst>
            </a:custGeom>
            <a:ln w="12561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17995" y="1444527"/>
              <a:ext cx="395605" cy="358775"/>
            </a:xfrm>
            <a:custGeom>
              <a:avLst/>
              <a:gdLst/>
              <a:ahLst/>
              <a:cxnLst/>
              <a:rect l="l" t="t" r="r" b="b"/>
              <a:pathLst>
                <a:path w="395604" h="358775">
                  <a:moveTo>
                    <a:pt x="375307" y="0"/>
                  </a:moveTo>
                  <a:lnTo>
                    <a:pt x="19588" y="0"/>
                  </a:lnTo>
                  <a:lnTo>
                    <a:pt x="0" y="262591"/>
                  </a:lnTo>
                  <a:lnTo>
                    <a:pt x="1408" y="270320"/>
                  </a:lnTo>
                  <a:lnTo>
                    <a:pt x="5525" y="276690"/>
                  </a:lnTo>
                  <a:lnTo>
                    <a:pt x="11727" y="281051"/>
                  </a:lnTo>
                  <a:lnTo>
                    <a:pt x="19392" y="282756"/>
                  </a:lnTo>
                  <a:lnTo>
                    <a:pt x="76092" y="282756"/>
                  </a:lnTo>
                  <a:lnTo>
                    <a:pt x="76092" y="358688"/>
                  </a:lnTo>
                  <a:lnTo>
                    <a:pt x="118560" y="316222"/>
                  </a:lnTo>
                  <a:lnTo>
                    <a:pt x="94927" y="316222"/>
                  </a:lnTo>
                  <a:lnTo>
                    <a:pt x="94927" y="263910"/>
                  </a:lnTo>
                  <a:lnTo>
                    <a:pt x="19274" y="263910"/>
                  </a:lnTo>
                  <a:lnTo>
                    <a:pt x="18772" y="263392"/>
                  </a:lnTo>
                  <a:lnTo>
                    <a:pt x="18764" y="19316"/>
                  </a:lnTo>
                  <a:lnTo>
                    <a:pt x="19078" y="18923"/>
                  </a:lnTo>
                  <a:lnTo>
                    <a:pt x="19525" y="18845"/>
                  </a:lnTo>
                  <a:lnTo>
                    <a:pt x="394792" y="18845"/>
                  </a:lnTo>
                  <a:lnTo>
                    <a:pt x="393453" y="12168"/>
                  </a:lnTo>
                  <a:lnTo>
                    <a:pt x="389240" y="5869"/>
                  </a:lnTo>
                  <a:lnTo>
                    <a:pt x="382982" y="1602"/>
                  </a:lnTo>
                  <a:lnTo>
                    <a:pt x="375307" y="0"/>
                  </a:lnTo>
                  <a:close/>
                </a:path>
                <a:path w="395604" h="358775">
                  <a:moveTo>
                    <a:pt x="170856" y="263926"/>
                  </a:moveTo>
                  <a:lnTo>
                    <a:pt x="146275" y="263926"/>
                  </a:lnTo>
                  <a:lnTo>
                    <a:pt x="94927" y="316222"/>
                  </a:lnTo>
                  <a:lnTo>
                    <a:pt x="118560" y="316222"/>
                  </a:lnTo>
                  <a:lnTo>
                    <a:pt x="170856" y="263926"/>
                  </a:lnTo>
                  <a:close/>
                </a:path>
                <a:path w="395604" h="358775">
                  <a:moveTo>
                    <a:pt x="394792" y="18845"/>
                  </a:moveTo>
                  <a:lnTo>
                    <a:pt x="375715" y="18845"/>
                  </a:lnTo>
                  <a:lnTo>
                    <a:pt x="376162" y="19316"/>
                  </a:lnTo>
                  <a:lnTo>
                    <a:pt x="376154" y="58632"/>
                  </a:lnTo>
                  <a:lnTo>
                    <a:pt x="394997" y="39789"/>
                  </a:lnTo>
                  <a:lnTo>
                    <a:pt x="394887" y="19316"/>
                  </a:lnTo>
                  <a:lnTo>
                    <a:pt x="394792" y="18845"/>
                  </a:lnTo>
                  <a:close/>
                </a:path>
              </a:pathLst>
            </a:custGeom>
            <a:solidFill>
              <a:srgbClr val="E6A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93153" y="1463372"/>
              <a:ext cx="1270" cy="40005"/>
            </a:xfrm>
            <a:custGeom>
              <a:avLst/>
              <a:gdLst/>
              <a:ahLst/>
              <a:cxnLst/>
              <a:rect l="l" t="t" r="r" b="b"/>
              <a:pathLst>
                <a:path w="1270" h="40005">
                  <a:moveTo>
                    <a:pt x="502" y="-6278"/>
                  </a:moveTo>
                  <a:lnTo>
                    <a:pt x="502" y="46065"/>
                  </a:lnTo>
                </a:path>
              </a:pathLst>
            </a:custGeom>
            <a:ln w="13561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17995" y="1444527"/>
              <a:ext cx="395605" cy="358775"/>
            </a:xfrm>
            <a:custGeom>
              <a:avLst/>
              <a:gdLst/>
              <a:ahLst/>
              <a:cxnLst/>
              <a:rect l="l" t="t" r="r" b="b"/>
              <a:pathLst>
                <a:path w="395604" h="358775">
                  <a:moveTo>
                    <a:pt x="170856" y="263926"/>
                  </a:moveTo>
                  <a:lnTo>
                    <a:pt x="146275" y="263926"/>
                  </a:lnTo>
                  <a:lnTo>
                    <a:pt x="140735" y="269580"/>
                  </a:lnTo>
                  <a:lnTo>
                    <a:pt x="94927" y="316222"/>
                  </a:lnTo>
                  <a:lnTo>
                    <a:pt x="94927" y="263910"/>
                  </a:lnTo>
                  <a:lnTo>
                    <a:pt x="19713" y="263910"/>
                  </a:lnTo>
                  <a:lnTo>
                    <a:pt x="19274" y="263910"/>
                  </a:lnTo>
                  <a:lnTo>
                    <a:pt x="18772" y="263392"/>
                  </a:lnTo>
                  <a:lnTo>
                    <a:pt x="18772" y="262591"/>
                  </a:lnTo>
                  <a:lnTo>
                    <a:pt x="18772" y="19787"/>
                  </a:lnTo>
                  <a:lnTo>
                    <a:pt x="18764" y="19316"/>
                  </a:lnTo>
                  <a:lnTo>
                    <a:pt x="19078" y="18923"/>
                  </a:lnTo>
                  <a:lnTo>
                    <a:pt x="19525" y="18845"/>
                  </a:lnTo>
                  <a:lnTo>
                    <a:pt x="375158" y="18845"/>
                  </a:lnTo>
                </a:path>
                <a:path w="395604" h="358775">
                  <a:moveTo>
                    <a:pt x="375307" y="0"/>
                  </a:moveTo>
                  <a:lnTo>
                    <a:pt x="19588" y="0"/>
                  </a:lnTo>
                  <a:lnTo>
                    <a:pt x="0" y="19865"/>
                  </a:lnTo>
                  <a:lnTo>
                    <a:pt x="0" y="262591"/>
                  </a:lnTo>
                  <a:lnTo>
                    <a:pt x="76092" y="282756"/>
                  </a:lnTo>
                  <a:lnTo>
                    <a:pt x="76092" y="358688"/>
                  </a:lnTo>
                </a:path>
                <a:path w="395604" h="358775">
                  <a:moveTo>
                    <a:pt x="394997" y="39789"/>
                  </a:moveTo>
                  <a:lnTo>
                    <a:pt x="394997" y="19866"/>
                  </a:lnTo>
                  <a:lnTo>
                    <a:pt x="393453" y="12168"/>
                  </a:lnTo>
                  <a:lnTo>
                    <a:pt x="389240" y="5869"/>
                  </a:lnTo>
                  <a:lnTo>
                    <a:pt x="382982" y="1602"/>
                  </a:lnTo>
                  <a:lnTo>
                    <a:pt x="375307" y="0"/>
                  </a:lnTo>
                </a:path>
              </a:pathLst>
            </a:custGeom>
            <a:ln w="12559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48566" y="1484104"/>
              <a:ext cx="130528" cy="2022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625594" y="1413002"/>
            <a:ext cx="6751320" cy="939800"/>
            <a:chOff x="4625594" y="1413002"/>
            <a:chExt cx="6751320" cy="939800"/>
          </a:xfrm>
        </p:grpSpPr>
        <p:sp>
          <p:nvSpPr>
            <p:cNvPr id="12" name="object 12"/>
            <p:cNvSpPr/>
            <p:nvPr/>
          </p:nvSpPr>
          <p:spPr>
            <a:xfrm>
              <a:off x="4638294" y="1425702"/>
              <a:ext cx="6725920" cy="914400"/>
            </a:xfrm>
            <a:custGeom>
              <a:avLst/>
              <a:gdLst/>
              <a:ahLst/>
              <a:cxnLst/>
              <a:rect l="l" t="t" r="r" b="b"/>
              <a:pathLst>
                <a:path w="6725920" h="914400">
                  <a:moveTo>
                    <a:pt x="6573011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6573011" y="914400"/>
                  </a:lnTo>
                  <a:lnTo>
                    <a:pt x="6621194" y="906633"/>
                  </a:lnTo>
                  <a:lnTo>
                    <a:pt x="6663031" y="885005"/>
                  </a:lnTo>
                  <a:lnTo>
                    <a:pt x="6696017" y="852019"/>
                  </a:lnTo>
                  <a:lnTo>
                    <a:pt x="6717645" y="810182"/>
                  </a:lnTo>
                  <a:lnTo>
                    <a:pt x="6725411" y="762000"/>
                  </a:lnTo>
                  <a:lnTo>
                    <a:pt x="6725411" y="152400"/>
                  </a:lnTo>
                  <a:lnTo>
                    <a:pt x="6717645" y="104217"/>
                  </a:lnTo>
                  <a:lnTo>
                    <a:pt x="6696017" y="62380"/>
                  </a:lnTo>
                  <a:lnTo>
                    <a:pt x="6663031" y="29394"/>
                  </a:lnTo>
                  <a:lnTo>
                    <a:pt x="6621194" y="7766"/>
                  </a:lnTo>
                  <a:lnTo>
                    <a:pt x="657301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38294" y="1425702"/>
              <a:ext cx="6725920" cy="914400"/>
            </a:xfrm>
            <a:custGeom>
              <a:avLst/>
              <a:gdLst/>
              <a:ahLst/>
              <a:cxnLst/>
              <a:rect l="l" t="t" r="r" b="b"/>
              <a:pathLst>
                <a:path w="672592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6573011" y="0"/>
                  </a:lnTo>
                  <a:lnTo>
                    <a:pt x="6621194" y="7766"/>
                  </a:lnTo>
                  <a:lnTo>
                    <a:pt x="6663031" y="29394"/>
                  </a:lnTo>
                  <a:lnTo>
                    <a:pt x="6696017" y="62380"/>
                  </a:lnTo>
                  <a:lnTo>
                    <a:pt x="6717645" y="104217"/>
                  </a:lnTo>
                  <a:lnTo>
                    <a:pt x="6725411" y="152400"/>
                  </a:lnTo>
                  <a:lnTo>
                    <a:pt x="6725411" y="762000"/>
                  </a:lnTo>
                  <a:lnTo>
                    <a:pt x="6717645" y="810182"/>
                  </a:lnTo>
                  <a:lnTo>
                    <a:pt x="6696017" y="852019"/>
                  </a:lnTo>
                  <a:lnTo>
                    <a:pt x="6663031" y="885005"/>
                  </a:lnTo>
                  <a:lnTo>
                    <a:pt x="6621194" y="906633"/>
                  </a:lnTo>
                  <a:lnTo>
                    <a:pt x="6573011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62246" y="1452498"/>
            <a:ext cx="61715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adea"/>
                <a:cs typeface="Caladea"/>
              </a:rPr>
              <a:t>Requirement </a:t>
            </a:r>
            <a:r>
              <a:rPr dirty="0" sz="1800" spc="-5">
                <a:latin typeface="Caladea"/>
                <a:cs typeface="Caladea"/>
              </a:rPr>
              <a:t>gathering about how the students </a:t>
            </a:r>
            <a:r>
              <a:rPr dirty="0" sz="1800" spc="-15">
                <a:latin typeface="Caladea"/>
                <a:cs typeface="Caladea"/>
              </a:rPr>
              <a:t>are </a:t>
            </a:r>
            <a:r>
              <a:rPr dirty="0" sz="1800" spc="-5">
                <a:latin typeface="Caladea"/>
                <a:cs typeface="Caladea"/>
              </a:rPr>
              <a:t>getting  </a:t>
            </a:r>
            <a:r>
              <a:rPr dirty="0" sz="1800" spc="-10">
                <a:latin typeface="Caladea"/>
                <a:cs typeface="Caladea"/>
              </a:rPr>
              <a:t>response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10">
                <a:latin typeface="Caladea"/>
                <a:cs typeface="Caladea"/>
              </a:rPr>
              <a:t>administration </a:t>
            </a:r>
            <a:r>
              <a:rPr dirty="0" sz="1800" spc="-5">
                <a:latin typeface="Caladea"/>
                <a:cs typeface="Caladea"/>
              </a:rPr>
              <a:t>and the language problem </a:t>
            </a:r>
            <a:r>
              <a:rPr dirty="0" sz="1800" spc="-10">
                <a:latin typeface="Caladea"/>
                <a:cs typeface="Caladea"/>
              </a:rPr>
              <a:t>they </a:t>
            </a:r>
            <a:r>
              <a:rPr dirty="0" sz="1800" spc="-15">
                <a:latin typeface="Caladea"/>
                <a:cs typeface="Caladea"/>
              </a:rPr>
              <a:t>are  </a:t>
            </a:r>
            <a:r>
              <a:rPr dirty="0" sz="1800" spc="-10">
                <a:latin typeface="Caladea"/>
                <a:cs typeface="Caladea"/>
              </a:rPr>
              <a:t>facing.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33839" y="2924147"/>
            <a:ext cx="685800" cy="635000"/>
            <a:chOff x="3633839" y="2924147"/>
            <a:chExt cx="685800" cy="635000"/>
          </a:xfrm>
        </p:grpSpPr>
        <p:sp>
          <p:nvSpPr>
            <p:cNvPr id="16" name="object 16"/>
            <p:cNvSpPr/>
            <p:nvPr/>
          </p:nvSpPr>
          <p:spPr>
            <a:xfrm>
              <a:off x="3640119" y="3184085"/>
              <a:ext cx="260785" cy="368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40119" y="3382460"/>
              <a:ext cx="247650" cy="170180"/>
            </a:xfrm>
            <a:custGeom>
              <a:avLst/>
              <a:gdLst/>
              <a:ahLst/>
              <a:cxnLst/>
              <a:rect l="l" t="t" r="r" b="b"/>
              <a:pathLst>
                <a:path w="247650" h="170179">
                  <a:moveTo>
                    <a:pt x="247121" y="13500"/>
                  </a:moveTo>
                  <a:lnTo>
                    <a:pt x="204407" y="3280"/>
                  </a:lnTo>
                  <a:lnTo>
                    <a:pt x="169717" y="0"/>
                  </a:lnTo>
                  <a:lnTo>
                    <a:pt x="152343" y="723"/>
                  </a:lnTo>
                  <a:lnTo>
                    <a:pt x="101370" y="11032"/>
                  </a:lnTo>
                  <a:lnTo>
                    <a:pt x="58822" y="26867"/>
                  </a:lnTo>
                  <a:lnTo>
                    <a:pt x="19776" y="50033"/>
                  </a:lnTo>
                  <a:lnTo>
                    <a:pt x="0" y="89608"/>
                  </a:lnTo>
                  <a:lnTo>
                    <a:pt x="0" y="169857"/>
                  </a:lnTo>
                  <a:lnTo>
                    <a:pt x="18834" y="169857"/>
                  </a:lnTo>
                  <a:lnTo>
                    <a:pt x="18834" y="89671"/>
                  </a:lnTo>
                  <a:lnTo>
                    <a:pt x="19675" y="82619"/>
                  </a:lnTo>
                  <a:lnTo>
                    <a:pt x="48625" y="53617"/>
                  </a:lnTo>
                  <a:lnTo>
                    <a:pt x="86645" y="35499"/>
                  </a:lnTo>
                  <a:lnTo>
                    <a:pt x="137733" y="21463"/>
                  </a:lnTo>
                  <a:lnTo>
                    <a:pt x="169513" y="18829"/>
                  </a:lnTo>
                  <a:lnTo>
                    <a:pt x="185755" y="19863"/>
                  </a:lnTo>
                  <a:lnTo>
                    <a:pt x="201876" y="21958"/>
                  </a:lnTo>
                  <a:lnTo>
                    <a:pt x="217825" y="25108"/>
                  </a:lnTo>
                  <a:lnTo>
                    <a:pt x="231788" y="28833"/>
                  </a:lnTo>
                </a:path>
              </a:pathLst>
            </a:custGeom>
            <a:ln w="12561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17995" y="2930427"/>
              <a:ext cx="395605" cy="358775"/>
            </a:xfrm>
            <a:custGeom>
              <a:avLst/>
              <a:gdLst/>
              <a:ahLst/>
              <a:cxnLst/>
              <a:rect l="l" t="t" r="r" b="b"/>
              <a:pathLst>
                <a:path w="395604" h="358775">
                  <a:moveTo>
                    <a:pt x="375307" y="0"/>
                  </a:moveTo>
                  <a:lnTo>
                    <a:pt x="19588" y="0"/>
                  </a:lnTo>
                  <a:lnTo>
                    <a:pt x="0" y="262591"/>
                  </a:lnTo>
                  <a:lnTo>
                    <a:pt x="1408" y="270320"/>
                  </a:lnTo>
                  <a:lnTo>
                    <a:pt x="5525" y="276690"/>
                  </a:lnTo>
                  <a:lnTo>
                    <a:pt x="11727" y="281051"/>
                  </a:lnTo>
                  <a:lnTo>
                    <a:pt x="19392" y="282756"/>
                  </a:lnTo>
                  <a:lnTo>
                    <a:pt x="76092" y="282756"/>
                  </a:lnTo>
                  <a:lnTo>
                    <a:pt x="76092" y="358688"/>
                  </a:lnTo>
                  <a:lnTo>
                    <a:pt x="118559" y="316222"/>
                  </a:lnTo>
                  <a:lnTo>
                    <a:pt x="94927" y="316222"/>
                  </a:lnTo>
                  <a:lnTo>
                    <a:pt x="94927" y="263910"/>
                  </a:lnTo>
                  <a:lnTo>
                    <a:pt x="19274" y="263910"/>
                  </a:lnTo>
                  <a:lnTo>
                    <a:pt x="18772" y="263392"/>
                  </a:lnTo>
                  <a:lnTo>
                    <a:pt x="18764" y="19316"/>
                  </a:lnTo>
                  <a:lnTo>
                    <a:pt x="19078" y="18923"/>
                  </a:lnTo>
                  <a:lnTo>
                    <a:pt x="19525" y="18845"/>
                  </a:lnTo>
                  <a:lnTo>
                    <a:pt x="394792" y="18845"/>
                  </a:lnTo>
                  <a:lnTo>
                    <a:pt x="393453" y="12168"/>
                  </a:lnTo>
                  <a:lnTo>
                    <a:pt x="389240" y="5869"/>
                  </a:lnTo>
                  <a:lnTo>
                    <a:pt x="382982" y="1602"/>
                  </a:lnTo>
                  <a:lnTo>
                    <a:pt x="375307" y="0"/>
                  </a:lnTo>
                  <a:close/>
                </a:path>
                <a:path w="395604" h="358775">
                  <a:moveTo>
                    <a:pt x="170856" y="263926"/>
                  </a:moveTo>
                  <a:lnTo>
                    <a:pt x="146275" y="263926"/>
                  </a:lnTo>
                  <a:lnTo>
                    <a:pt x="94927" y="316222"/>
                  </a:lnTo>
                  <a:lnTo>
                    <a:pt x="118559" y="316222"/>
                  </a:lnTo>
                  <a:lnTo>
                    <a:pt x="170856" y="263926"/>
                  </a:lnTo>
                  <a:close/>
                </a:path>
                <a:path w="395604" h="358775">
                  <a:moveTo>
                    <a:pt x="394792" y="18845"/>
                  </a:moveTo>
                  <a:lnTo>
                    <a:pt x="375715" y="18845"/>
                  </a:lnTo>
                  <a:lnTo>
                    <a:pt x="376162" y="19316"/>
                  </a:lnTo>
                  <a:lnTo>
                    <a:pt x="376154" y="58631"/>
                  </a:lnTo>
                  <a:lnTo>
                    <a:pt x="394997" y="39789"/>
                  </a:lnTo>
                  <a:lnTo>
                    <a:pt x="394887" y="19316"/>
                  </a:lnTo>
                  <a:lnTo>
                    <a:pt x="394792" y="18845"/>
                  </a:lnTo>
                  <a:close/>
                </a:path>
              </a:pathLst>
            </a:custGeom>
            <a:solidFill>
              <a:srgbClr val="E6A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93153" y="2949272"/>
              <a:ext cx="1270" cy="40005"/>
            </a:xfrm>
            <a:custGeom>
              <a:avLst/>
              <a:gdLst/>
              <a:ahLst/>
              <a:cxnLst/>
              <a:rect l="l" t="t" r="r" b="b"/>
              <a:pathLst>
                <a:path w="1270" h="40005">
                  <a:moveTo>
                    <a:pt x="502" y="-6278"/>
                  </a:moveTo>
                  <a:lnTo>
                    <a:pt x="502" y="46064"/>
                  </a:lnTo>
                </a:path>
              </a:pathLst>
            </a:custGeom>
            <a:ln w="13561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17995" y="2930427"/>
              <a:ext cx="395605" cy="358775"/>
            </a:xfrm>
            <a:custGeom>
              <a:avLst/>
              <a:gdLst/>
              <a:ahLst/>
              <a:cxnLst/>
              <a:rect l="l" t="t" r="r" b="b"/>
              <a:pathLst>
                <a:path w="395604" h="358775">
                  <a:moveTo>
                    <a:pt x="170856" y="263926"/>
                  </a:moveTo>
                  <a:lnTo>
                    <a:pt x="146275" y="263926"/>
                  </a:lnTo>
                  <a:lnTo>
                    <a:pt x="140735" y="269580"/>
                  </a:lnTo>
                  <a:lnTo>
                    <a:pt x="94927" y="316222"/>
                  </a:lnTo>
                  <a:lnTo>
                    <a:pt x="94927" y="263910"/>
                  </a:lnTo>
                  <a:lnTo>
                    <a:pt x="19713" y="263910"/>
                  </a:lnTo>
                  <a:lnTo>
                    <a:pt x="19274" y="263910"/>
                  </a:lnTo>
                  <a:lnTo>
                    <a:pt x="18772" y="263392"/>
                  </a:lnTo>
                  <a:lnTo>
                    <a:pt x="18772" y="262591"/>
                  </a:lnTo>
                  <a:lnTo>
                    <a:pt x="18772" y="19787"/>
                  </a:lnTo>
                  <a:lnTo>
                    <a:pt x="18764" y="19316"/>
                  </a:lnTo>
                  <a:lnTo>
                    <a:pt x="19078" y="18923"/>
                  </a:lnTo>
                  <a:lnTo>
                    <a:pt x="19525" y="18845"/>
                  </a:lnTo>
                  <a:lnTo>
                    <a:pt x="375158" y="18845"/>
                  </a:lnTo>
                </a:path>
                <a:path w="395604" h="358775">
                  <a:moveTo>
                    <a:pt x="375307" y="0"/>
                  </a:moveTo>
                  <a:lnTo>
                    <a:pt x="19588" y="0"/>
                  </a:lnTo>
                  <a:lnTo>
                    <a:pt x="0" y="19865"/>
                  </a:lnTo>
                  <a:lnTo>
                    <a:pt x="0" y="262591"/>
                  </a:lnTo>
                  <a:lnTo>
                    <a:pt x="76092" y="282756"/>
                  </a:lnTo>
                  <a:lnTo>
                    <a:pt x="76092" y="358688"/>
                  </a:lnTo>
                </a:path>
                <a:path w="395604" h="358775">
                  <a:moveTo>
                    <a:pt x="394997" y="39789"/>
                  </a:moveTo>
                  <a:lnTo>
                    <a:pt x="394997" y="19866"/>
                  </a:lnTo>
                  <a:lnTo>
                    <a:pt x="393453" y="12168"/>
                  </a:lnTo>
                  <a:lnTo>
                    <a:pt x="389240" y="5869"/>
                  </a:lnTo>
                  <a:lnTo>
                    <a:pt x="382982" y="1602"/>
                  </a:lnTo>
                  <a:lnTo>
                    <a:pt x="375307" y="0"/>
                  </a:lnTo>
                </a:path>
              </a:pathLst>
            </a:custGeom>
            <a:ln w="12559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48566" y="2970004"/>
              <a:ext cx="130528" cy="2022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3639934" y="4463387"/>
            <a:ext cx="685800" cy="635000"/>
            <a:chOff x="3639934" y="4463387"/>
            <a:chExt cx="685800" cy="635000"/>
          </a:xfrm>
        </p:grpSpPr>
        <p:sp>
          <p:nvSpPr>
            <p:cNvPr id="23" name="object 23"/>
            <p:cNvSpPr/>
            <p:nvPr/>
          </p:nvSpPr>
          <p:spPr>
            <a:xfrm>
              <a:off x="3646215" y="4723325"/>
              <a:ext cx="260785" cy="368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46215" y="4921700"/>
              <a:ext cx="247650" cy="170180"/>
            </a:xfrm>
            <a:custGeom>
              <a:avLst/>
              <a:gdLst/>
              <a:ahLst/>
              <a:cxnLst/>
              <a:rect l="l" t="t" r="r" b="b"/>
              <a:pathLst>
                <a:path w="247650" h="170179">
                  <a:moveTo>
                    <a:pt x="247121" y="13500"/>
                  </a:moveTo>
                  <a:lnTo>
                    <a:pt x="204407" y="3280"/>
                  </a:lnTo>
                  <a:lnTo>
                    <a:pt x="169717" y="0"/>
                  </a:lnTo>
                  <a:lnTo>
                    <a:pt x="152343" y="723"/>
                  </a:lnTo>
                  <a:lnTo>
                    <a:pt x="101370" y="11032"/>
                  </a:lnTo>
                  <a:lnTo>
                    <a:pt x="58822" y="26867"/>
                  </a:lnTo>
                  <a:lnTo>
                    <a:pt x="19776" y="50033"/>
                  </a:lnTo>
                  <a:lnTo>
                    <a:pt x="0" y="89608"/>
                  </a:lnTo>
                  <a:lnTo>
                    <a:pt x="0" y="169857"/>
                  </a:lnTo>
                  <a:lnTo>
                    <a:pt x="18834" y="169857"/>
                  </a:lnTo>
                  <a:lnTo>
                    <a:pt x="18834" y="89671"/>
                  </a:lnTo>
                  <a:lnTo>
                    <a:pt x="19675" y="82619"/>
                  </a:lnTo>
                  <a:lnTo>
                    <a:pt x="48625" y="53617"/>
                  </a:lnTo>
                  <a:lnTo>
                    <a:pt x="86645" y="35499"/>
                  </a:lnTo>
                  <a:lnTo>
                    <a:pt x="137733" y="21463"/>
                  </a:lnTo>
                  <a:lnTo>
                    <a:pt x="169513" y="18829"/>
                  </a:lnTo>
                  <a:lnTo>
                    <a:pt x="185755" y="19863"/>
                  </a:lnTo>
                  <a:lnTo>
                    <a:pt x="201876" y="21958"/>
                  </a:lnTo>
                  <a:lnTo>
                    <a:pt x="217825" y="25108"/>
                  </a:lnTo>
                  <a:lnTo>
                    <a:pt x="231788" y="28833"/>
                  </a:lnTo>
                </a:path>
              </a:pathLst>
            </a:custGeom>
            <a:ln w="12561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24091" y="4469667"/>
              <a:ext cx="395605" cy="358775"/>
            </a:xfrm>
            <a:custGeom>
              <a:avLst/>
              <a:gdLst/>
              <a:ahLst/>
              <a:cxnLst/>
              <a:rect l="l" t="t" r="r" b="b"/>
              <a:pathLst>
                <a:path w="395604" h="358775">
                  <a:moveTo>
                    <a:pt x="375307" y="0"/>
                  </a:moveTo>
                  <a:lnTo>
                    <a:pt x="19588" y="0"/>
                  </a:lnTo>
                  <a:lnTo>
                    <a:pt x="0" y="262591"/>
                  </a:lnTo>
                  <a:lnTo>
                    <a:pt x="1408" y="270320"/>
                  </a:lnTo>
                  <a:lnTo>
                    <a:pt x="5525" y="276690"/>
                  </a:lnTo>
                  <a:lnTo>
                    <a:pt x="11727" y="281051"/>
                  </a:lnTo>
                  <a:lnTo>
                    <a:pt x="19392" y="282756"/>
                  </a:lnTo>
                  <a:lnTo>
                    <a:pt x="76092" y="282756"/>
                  </a:lnTo>
                  <a:lnTo>
                    <a:pt x="76092" y="358688"/>
                  </a:lnTo>
                  <a:lnTo>
                    <a:pt x="118559" y="316222"/>
                  </a:lnTo>
                  <a:lnTo>
                    <a:pt x="94927" y="316222"/>
                  </a:lnTo>
                  <a:lnTo>
                    <a:pt x="94927" y="263910"/>
                  </a:lnTo>
                  <a:lnTo>
                    <a:pt x="19274" y="263910"/>
                  </a:lnTo>
                  <a:lnTo>
                    <a:pt x="18772" y="263392"/>
                  </a:lnTo>
                  <a:lnTo>
                    <a:pt x="18764" y="19316"/>
                  </a:lnTo>
                  <a:lnTo>
                    <a:pt x="19078" y="18923"/>
                  </a:lnTo>
                  <a:lnTo>
                    <a:pt x="19525" y="18845"/>
                  </a:lnTo>
                  <a:lnTo>
                    <a:pt x="394792" y="18845"/>
                  </a:lnTo>
                  <a:lnTo>
                    <a:pt x="393453" y="12168"/>
                  </a:lnTo>
                  <a:lnTo>
                    <a:pt x="389240" y="5869"/>
                  </a:lnTo>
                  <a:lnTo>
                    <a:pt x="382982" y="1602"/>
                  </a:lnTo>
                  <a:lnTo>
                    <a:pt x="375307" y="0"/>
                  </a:lnTo>
                  <a:close/>
                </a:path>
                <a:path w="395604" h="358775">
                  <a:moveTo>
                    <a:pt x="170856" y="263926"/>
                  </a:moveTo>
                  <a:lnTo>
                    <a:pt x="146275" y="263926"/>
                  </a:lnTo>
                  <a:lnTo>
                    <a:pt x="94927" y="316222"/>
                  </a:lnTo>
                  <a:lnTo>
                    <a:pt x="118559" y="316222"/>
                  </a:lnTo>
                  <a:lnTo>
                    <a:pt x="170856" y="263926"/>
                  </a:lnTo>
                  <a:close/>
                </a:path>
                <a:path w="395604" h="358775">
                  <a:moveTo>
                    <a:pt x="394792" y="18845"/>
                  </a:moveTo>
                  <a:lnTo>
                    <a:pt x="375715" y="18845"/>
                  </a:lnTo>
                  <a:lnTo>
                    <a:pt x="376162" y="19316"/>
                  </a:lnTo>
                  <a:lnTo>
                    <a:pt x="376154" y="58631"/>
                  </a:lnTo>
                  <a:lnTo>
                    <a:pt x="394997" y="39789"/>
                  </a:lnTo>
                  <a:lnTo>
                    <a:pt x="394887" y="19316"/>
                  </a:lnTo>
                  <a:lnTo>
                    <a:pt x="394792" y="18845"/>
                  </a:lnTo>
                  <a:close/>
                </a:path>
              </a:pathLst>
            </a:custGeom>
            <a:solidFill>
              <a:srgbClr val="E6A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99249" y="4488512"/>
              <a:ext cx="1270" cy="40005"/>
            </a:xfrm>
            <a:custGeom>
              <a:avLst/>
              <a:gdLst/>
              <a:ahLst/>
              <a:cxnLst/>
              <a:rect l="l" t="t" r="r" b="b"/>
              <a:pathLst>
                <a:path w="1270" h="40004">
                  <a:moveTo>
                    <a:pt x="502" y="-6278"/>
                  </a:moveTo>
                  <a:lnTo>
                    <a:pt x="502" y="46065"/>
                  </a:lnTo>
                </a:path>
              </a:pathLst>
            </a:custGeom>
            <a:ln w="13561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24091" y="4469667"/>
              <a:ext cx="395605" cy="358775"/>
            </a:xfrm>
            <a:custGeom>
              <a:avLst/>
              <a:gdLst/>
              <a:ahLst/>
              <a:cxnLst/>
              <a:rect l="l" t="t" r="r" b="b"/>
              <a:pathLst>
                <a:path w="395604" h="358775">
                  <a:moveTo>
                    <a:pt x="170856" y="263926"/>
                  </a:moveTo>
                  <a:lnTo>
                    <a:pt x="146275" y="263926"/>
                  </a:lnTo>
                  <a:lnTo>
                    <a:pt x="140735" y="269580"/>
                  </a:lnTo>
                  <a:lnTo>
                    <a:pt x="94927" y="316222"/>
                  </a:lnTo>
                  <a:lnTo>
                    <a:pt x="94927" y="263910"/>
                  </a:lnTo>
                  <a:lnTo>
                    <a:pt x="19713" y="263910"/>
                  </a:lnTo>
                  <a:lnTo>
                    <a:pt x="19274" y="263910"/>
                  </a:lnTo>
                  <a:lnTo>
                    <a:pt x="18772" y="263392"/>
                  </a:lnTo>
                  <a:lnTo>
                    <a:pt x="18772" y="262591"/>
                  </a:lnTo>
                  <a:lnTo>
                    <a:pt x="18772" y="19787"/>
                  </a:lnTo>
                  <a:lnTo>
                    <a:pt x="18764" y="19316"/>
                  </a:lnTo>
                  <a:lnTo>
                    <a:pt x="19078" y="18923"/>
                  </a:lnTo>
                  <a:lnTo>
                    <a:pt x="19525" y="18845"/>
                  </a:lnTo>
                  <a:lnTo>
                    <a:pt x="375158" y="18845"/>
                  </a:lnTo>
                </a:path>
                <a:path w="395604" h="358775">
                  <a:moveTo>
                    <a:pt x="375307" y="0"/>
                  </a:moveTo>
                  <a:lnTo>
                    <a:pt x="19588" y="0"/>
                  </a:lnTo>
                  <a:lnTo>
                    <a:pt x="0" y="19865"/>
                  </a:lnTo>
                  <a:lnTo>
                    <a:pt x="0" y="262591"/>
                  </a:lnTo>
                  <a:lnTo>
                    <a:pt x="76092" y="282756"/>
                  </a:lnTo>
                  <a:lnTo>
                    <a:pt x="76092" y="358688"/>
                  </a:lnTo>
                </a:path>
                <a:path w="395604" h="358775">
                  <a:moveTo>
                    <a:pt x="394997" y="39789"/>
                  </a:moveTo>
                  <a:lnTo>
                    <a:pt x="394997" y="19866"/>
                  </a:lnTo>
                  <a:lnTo>
                    <a:pt x="393453" y="12168"/>
                  </a:lnTo>
                  <a:lnTo>
                    <a:pt x="389240" y="5869"/>
                  </a:lnTo>
                  <a:lnTo>
                    <a:pt x="382982" y="1602"/>
                  </a:lnTo>
                  <a:lnTo>
                    <a:pt x="375307" y="0"/>
                  </a:lnTo>
                </a:path>
              </a:pathLst>
            </a:custGeom>
            <a:ln w="12559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54662" y="4509244"/>
              <a:ext cx="130528" cy="202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4625594" y="2915666"/>
            <a:ext cx="6751320" cy="816610"/>
            <a:chOff x="4625594" y="2915666"/>
            <a:chExt cx="6751320" cy="816610"/>
          </a:xfrm>
        </p:grpSpPr>
        <p:sp>
          <p:nvSpPr>
            <p:cNvPr id="30" name="object 30"/>
            <p:cNvSpPr/>
            <p:nvPr/>
          </p:nvSpPr>
          <p:spPr>
            <a:xfrm>
              <a:off x="4638294" y="2928366"/>
              <a:ext cx="6725920" cy="791210"/>
            </a:xfrm>
            <a:custGeom>
              <a:avLst/>
              <a:gdLst/>
              <a:ahLst/>
              <a:cxnLst/>
              <a:rect l="l" t="t" r="r" b="b"/>
              <a:pathLst>
                <a:path w="6725920" h="791210">
                  <a:moveTo>
                    <a:pt x="6593585" y="0"/>
                  </a:moveTo>
                  <a:lnTo>
                    <a:pt x="131825" y="0"/>
                  </a:lnTo>
                  <a:lnTo>
                    <a:pt x="90172" y="6723"/>
                  </a:lnTo>
                  <a:lnTo>
                    <a:pt x="53986" y="25444"/>
                  </a:lnTo>
                  <a:lnTo>
                    <a:pt x="25444" y="53986"/>
                  </a:lnTo>
                  <a:lnTo>
                    <a:pt x="6723" y="90172"/>
                  </a:lnTo>
                  <a:lnTo>
                    <a:pt x="0" y="131825"/>
                  </a:lnTo>
                  <a:lnTo>
                    <a:pt x="0" y="659130"/>
                  </a:lnTo>
                  <a:lnTo>
                    <a:pt x="6723" y="700783"/>
                  </a:lnTo>
                  <a:lnTo>
                    <a:pt x="25444" y="736969"/>
                  </a:lnTo>
                  <a:lnTo>
                    <a:pt x="53986" y="765511"/>
                  </a:lnTo>
                  <a:lnTo>
                    <a:pt x="90172" y="784232"/>
                  </a:lnTo>
                  <a:lnTo>
                    <a:pt x="131825" y="790956"/>
                  </a:lnTo>
                  <a:lnTo>
                    <a:pt x="6593585" y="790956"/>
                  </a:lnTo>
                  <a:lnTo>
                    <a:pt x="6635239" y="784232"/>
                  </a:lnTo>
                  <a:lnTo>
                    <a:pt x="6671425" y="765511"/>
                  </a:lnTo>
                  <a:lnTo>
                    <a:pt x="6699967" y="736969"/>
                  </a:lnTo>
                  <a:lnTo>
                    <a:pt x="6718688" y="700783"/>
                  </a:lnTo>
                  <a:lnTo>
                    <a:pt x="6725411" y="659130"/>
                  </a:lnTo>
                  <a:lnTo>
                    <a:pt x="6725411" y="131825"/>
                  </a:lnTo>
                  <a:lnTo>
                    <a:pt x="6718688" y="90172"/>
                  </a:lnTo>
                  <a:lnTo>
                    <a:pt x="6699967" y="53986"/>
                  </a:lnTo>
                  <a:lnTo>
                    <a:pt x="6671425" y="25444"/>
                  </a:lnTo>
                  <a:lnTo>
                    <a:pt x="6635239" y="6723"/>
                  </a:lnTo>
                  <a:lnTo>
                    <a:pt x="659358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38294" y="2928366"/>
              <a:ext cx="6725920" cy="791210"/>
            </a:xfrm>
            <a:custGeom>
              <a:avLst/>
              <a:gdLst/>
              <a:ahLst/>
              <a:cxnLst/>
              <a:rect l="l" t="t" r="r" b="b"/>
              <a:pathLst>
                <a:path w="6725920" h="791210">
                  <a:moveTo>
                    <a:pt x="0" y="131825"/>
                  </a:moveTo>
                  <a:lnTo>
                    <a:pt x="6723" y="90172"/>
                  </a:lnTo>
                  <a:lnTo>
                    <a:pt x="25444" y="53986"/>
                  </a:lnTo>
                  <a:lnTo>
                    <a:pt x="53986" y="25444"/>
                  </a:lnTo>
                  <a:lnTo>
                    <a:pt x="90172" y="6723"/>
                  </a:lnTo>
                  <a:lnTo>
                    <a:pt x="131825" y="0"/>
                  </a:lnTo>
                  <a:lnTo>
                    <a:pt x="6593585" y="0"/>
                  </a:lnTo>
                  <a:lnTo>
                    <a:pt x="6635239" y="6723"/>
                  </a:lnTo>
                  <a:lnTo>
                    <a:pt x="6671425" y="25444"/>
                  </a:lnTo>
                  <a:lnTo>
                    <a:pt x="6699967" y="53986"/>
                  </a:lnTo>
                  <a:lnTo>
                    <a:pt x="6718688" y="90172"/>
                  </a:lnTo>
                  <a:lnTo>
                    <a:pt x="6725411" y="131825"/>
                  </a:lnTo>
                  <a:lnTo>
                    <a:pt x="6725411" y="659130"/>
                  </a:lnTo>
                  <a:lnTo>
                    <a:pt x="6718688" y="700783"/>
                  </a:lnTo>
                  <a:lnTo>
                    <a:pt x="6699967" y="736969"/>
                  </a:lnTo>
                  <a:lnTo>
                    <a:pt x="6671425" y="765511"/>
                  </a:lnTo>
                  <a:lnTo>
                    <a:pt x="6635239" y="784232"/>
                  </a:lnTo>
                  <a:lnTo>
                    <a:pt x="6593585" y="790956"/>
                  </a:lnTo>
                  <a:lnTo>
                    <a:pt x="131825" y="790956"/>
                  </a:lnTo>
                  <a:lnTo>
                    <a:pt x="90172" y="784232"/>
                  </a:lnTo>
                  <a:lnTo>
                    <a:pt x="53986" y="765511"/>
                  </a:lnTo>
                  <a:lnTo>
                    <a:pt x="25444" y="736969"/>
                  </a:lnTo>
                  <a:lnTo>
                    <a:pt x="6723" y="700783"/>
                  </a:lnTo>
                  <a:lnTo>
                    <a:pt x="0" y="659130"/>
                  </a:lnTo>
                  <a:lnTo>
                    <a:pt x="0" y="131825"/>
                  </a:lnTo>
                  <a:close/>
                </a:path>
              </a:pathLst>
            </a:custGeom>
            <a:ln w="25400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756150" y="3030728"/>
            <a:ext cx="64173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Most of the </a:t>
            </a:r>
            <a:r>
              <a:rPr dirty="0" sz="1800">
                <a:latin typeface="Caladea"/>
                <a:cs typeface="Caladea"/>
              </a:rPr>
              <a:t>students </a:t>
            </a:r>
            <a:r>
              <a:rPr dirty="0" sz="1800" spc="-5">
                <a:latin typeface="Caladea"/>
                <a:cs typeface="Caladea"/>
              </a:rPr>
              <a:t>do </a:t>
            </a:r>
            <a:r>
              <a:rPr dirty="0" sz="1800">
                <a:latin typeface="Caladea"/>
                <a:cs typeface="Caladea"/>
              </a:rPr>
              <a:t>not </a:t>
            </a:r>
            <a:r>
              <a:rPr dirty="0" sz="1800" spc="-5">
                <a:latin typeface="Caladea"/>
                <a:cs typeface="Caladea"/>
              </a:rPr>
              <a:t>get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10">
                <a:latin typeface="Caladea"/>
                <a:cs typeface="Caladea"/>
              </a:rPr>
              <a:t>proper </a:t>
            </a:r>
            <a:r>
              <a:rPr dirty="0" sz="1800">
                <a:latin typeface="Caladea"/>
                <a:cs typeface="Caladea"/>
              </a:rPr>
              <a:t>solution </a:t>
            </a:r>
            <a:r>
              <a:rPr dirty="0" sz="1800" spc="-5">
                <a:latin typeface="Caladea"/>
                <a:cs typeface="Caladea"/>
              </a:rPr>
              <a:t>as an </a:t>
            </a:r>
            <a:r>
              <a:rPr dirty="0" sz="1800" spc="-15">
                <a:latin typeface="Caladea"/>
                <a:cs typeface="Caladea"/>
              </a:rPr>
              <a:t>answer for  </a:t>
            </a:r>
            <a:r>
              <a:rPr dirty="0" sz="1800" spc="-5">
                <a:latin typeface="Caladea"/>
                <a:cs typeface="Caladea"/>
              </a:rPr>
              <a:t>their question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625594" y="4425950"/>
            <a:ext cx="6751320" cy="816610"/>
            <a:chOff x="4625594" y="4425950"/>
            <a:chExt cx="6751320" cy="816610"/>
          </a:xfrm>
        </p:grpSpPr>
        <p:sp>
          <p:nvSpPr>
            <p:cNvPr id="34" name="object 34"/>
            <p:cNvSpPr/>
            <p:nvPr/>
          </p:nvSpPr>
          <p:spPr>
            <a:xfrm>
              <a:off x="4638294" y="4438650"/>
              <a:ext cx="6725920" cy="791210"/>
            </a:xfrm>
            <a:custGeom>
              <a:avLst/>
              <a:gdLst/>
              <a:ahLst/>
              <a:cxnLst/>
              <a:rect l="l" t="t" r="r" b="b"/>
              <a:pathLst>
                <a:path w="6725920" h="791210">
                  <a:moveTo>
                    <a:pt x="6593585" y="0"/>
                  </a:moveTo>
                  <a:lnTo>
                    <a:pt x="131825" y="0"/>
                  </a:lnTo>
                  <a:lnTo>
                    <a:pt x="90172" y="6723"/>
                  </a:lnTo>
                  <a:lnTo>
                    <a:pt x="53986" y="25444"/>
                  </a:lnTo>
                  <a:lnTo>
                    <a:pt x="25444" y="53986"/>
                  </a:lnTo>
                  <a:lnTo>
                    <a:pt x="6723" y="90172"/>
                  </a:lnTo>
                  <a:lnTo>
                    <a:pt x="0" y="131825"/>
                  </a:lnTo>
                  <a:lnTo>
                    <a:pt x="0" y="659130"/>
                  </a:lnTo>
                  <a:lnTo>
                    <a:pt x="6723" y="700783"/>
                  </a:lnTo>
                  <a:lnTo>
                    <a:pt x="25444" y="736969"/>
                  </a:lnTo>
                  <a:lnTo>
                    <a:pt x="53986" y="765511"/>
                  </a:lnTo>
                  <a:lnTo>
                    <a:pt x="90172" y="784232"/>
                  </a:lnTo>
                  <a:lnTo>
                    <a:pt x="131825" y="790956"/>
                  </a:lnTo>
                  <a:lnTo>
                    <a:pt x="6593585" y="790956"/>
                  </a:lnTo>
                  <a:lnTo>
                    <a:pt x="6635239" y="784232"/>
                  </a:lnTo>
                  <a:lnTo>
                    <a:pt x="6671425" y="765511"/>
                  </a:lnTo>
                  <a:lnTo>
                    <a:pt x="6699967" y="736969"/>
                  </a:lnTo>
                  <a:lnTo>
                    <a:pt x="6718688" y="700783"/>
                  </a:lnTo>
                  <a:lnTo>
                    <a:pt x="6725411" y="659130"/>
                  </a:lnTo>
                  <a:lnTo>
                    <a:pt x="6725411" y="131825"/>
                  </a:lnTo>
                  <a:lnTo>
                    <a:pt x="6718688" y="90172"/>
                  </a:lnTo>
                  <a:lnTo>
                    <a:pt x="6699967" y="53986"/>
                  </a:lnTo>
                  <a:lnTo>
                    <a:pt x="6671425" y="25444"/>
                  </a:lnTo>
                  <a:lnTo>
                    <a:pt x="6635239" y="6723"/>
                  </a:lnTo>
                  <a:lnTo>
                    <a:pt x="659358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638294" y="4438650"/>
              <a:ext cx="6725920" cy="791210"/>
            </a:xfrm>
            <a:custGeom>
              <a:avLst/>
              <a:gdLst/>
              <a:ahLst/>
              <a:cxnLst/>
              <a:rect l="l" t="t" r="r" b="b"/>
              <a:pathLst>
                <a:path w="6725920" h="791210">
                  <a:moveTo>
                    <a:pt x="0" y="131825"/>
                  </a:moveTo>
                  <a:lnTo>
                    <a:pt x="6723" y="90172"/>
                  </a:lnTo>
                  <a:lnTo>
                    <a:pt x="25444" y="53986"/>
                  </a:lnTo>
                  <a:lnTo>
                    <a:pt x="53986" y="25444"/>
                  </a:lnTo>
                  <a:lnTo>
                    <a:pt x="90172" y="6723"/>
                  </a:lnTo>
                  <a:lnTo>
                    <a:pt x="131825" y="0"/>
                  </a:lnTo>
                  <a:lnTo>
                    <a:pt x="6593585" y="0"/>
                  </a:lnTo>
                  <a:lnTo>
                    <a:pt x="6635239" y="6723"/>
                  </a:lnTo>
                  <a:lnTo>
                    <a:pt x="6671425" y="25444"/>
                  </a:lnTo>
                  <a:lnTo>
                    <a:pt x="6699967" y="53986"/>
                  </a:lnTo>
                  <a:lnTo>
                    <a:pt x="6718688" y="90172"/>
                  </a:lnTo>
                  <a:lnTo>
                    <a:pt x="6725411" y="131825"/>
                  </a:lnTo>
                  <a:lnTo>
                    <a:pt x="6725411" y="659130"/>
                  </a:lnTo>
                  <a:lnTo>
                    <a:pt x="6718688" y="700783"/>
                  </a:lnTo>
                  <a:lnTo>
                    <a:pt x="6699967" y="736969"/>
                  </a:lnTo>
                  <a:lnTo>
                    <a:pt x="6671425" y="765511"/>
                  </a:lnTo>
                  <a:lnTo>
                    <a:pt x="6635239" y="784232"/>
                  </a:lnTo>
                  <a:lnTo>
                    <a:pt x="6593585" y="790956"/>
                  </a:lnTo>
                  <a:lnTo>
                    <a:pt x="131825" y="790956"/>
                  </a:lnTo>
                  <a:lnTo>
                    <a:pt x="90172" y="784232"/>
                  </a:lnTo>
                  <a:lnTo>
                    <a:pt x="53986" y="765511"/>
                  </a:lnTo>
                  <a:lnTo>
                    <a:pt x="25444" y="736969"/>
                  </a:lnTo>
                  <a:lnTo>
                    <a:pt x="6723" y="700783"/>
                  </a:lnTo>
                  <a:lnTo>
                    <a:pt x="0" y="659130"/>
                  </a:lnTo>
                  <a:lnTo>
                    <a:pt x="0" y="131825"/>
                  </a:lnTo>
                  <a:close/>
                </a:path>
              </a:pathLst>
            </a:custGeom>
            <a:ln w="25400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756150" y="4541646"/>
            <a:ext cx="62166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Students </a:t>
            </a:r>
            <a:r>
              <a:rPr dirty="0" sz="1800" spc="-15">
                <a:latin typeface="Caladea"/>
                <a:cs typeface="Caladea"/>
              </a:rPr>
              <a:t>are </a:t>
            </a:r>
            <a:r>
              <a:rPr dirty="0" sz="1800" spc="-10">
                <a:latin typeface="Caladea"/>
                <a:cs typeface="Caladea"/>
              </a:rPr>
              <a:t>having </a:t>
            </a:r>
            <a:r>
              <a:rPr dirty="0" sz="1800">
                <a:latin typeface="Caladea"/>
                <a:cs typeface="Caladea"/>
              </a:rPr>
              <a:t>communication </a:t>
            </a:r>
            <a:r>
              <a:rPr dirty="0" sz="1800" spc="-5">
                <a:latin typeface="Caladea"/>
                <a:cs typeface="Caladea"/>
              </a:rPr>
              <a:t>issues because of language,  which lead to wrong information</a:t>
            </a:r>
            <a:r>
              <a:rPr dirty="0" sz="1800" spc="-3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passing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6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3390" y="117475"/>
            <a:ext cx="35210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00"/>
                </a:solidFill>
                <a:latin typeface="Carlito"/>
                <a:cs typeface="Carlito"/>
              </a:rPr>
              <a:t>SPECIFIC </a:t>
            </a:r>
            <a:r>
              <a:rPr dirty="0" sz="2400">
                <a:solidFill>
                  <a:srgbClr val="000000"/>
                </a:solidFill>
                <a:latin typeface="Carlito"/>
                <a:cs typeface="Carlito"/>
              </a:rPr>
              <a:t>&amp; SUB</a:t>
            </a:r>
            <a:r>
              <a:rPr dirty="0" sz="2400" spc="-75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Carlito"/>
                <a:cs typeface="Carlito"/>
              </a:rPr>
              <a:t>OBJECTIVES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0725" y="708400"/>
            <a:ext cx="9474200" cy="1751964"/>
            <a:chOff x="1490725" y="708400"/>
            <a:chExt cx="9474200" cy="1751964"/>
          </a:xfrm>
        </p:grpSpPr>
        <p:sp>
          <p:nvSpPr>
            <p:cNvPr id="4" name="object 4"/>
            <p:cNvSpPr/>
            <p:nvPr/>
          </p:nvSpPr>
          <p:spPr>
            <a:xfrm>
              <a:off x="1503425" y="721100"/>
              <a:ext cx="9448800" cy="1726564"/>
            </a:xfrm>
            <a:custGeom>
              <a:avLst/>
              <a:gdLst/>
              <a:ahLst/>
              <a:cxnLst/>
              <a:rect l="l" t="t" r="r" b="b"/>
              <a:pathLst>
                <a:path w="9448800" h="1726564">
                  <a:moveTo>
                    <a:pt x="5736771" y="0"/>
                  </a:moveTo>
                  <a:lnTo>
                    <a:pt x="5688563" y="81"/>
                  </a:lnTo>
                  <a:lnTo>
                    <a:pt x="5640355" y="564"/>
                  </a:lnTo>
                  <a:lnTo>
                    <a:pt x="5592146" y="1461"/>
                  </a:lnTo>
                  <a:lnTo>
                    <a:pt x="5543938" y="2787"/>
                  </a:lnTo>
                  <a:lnTo>
                    <a:pt x="5495730" y="4555"/>
                  </a:lnTo>
                  <a:lnTo>
                    <a:pt x="5447522" y="6779"/>
                  </a:lnTo>
                  <a:lnTo>
                    <a:pt x="5399314" y="9473"/>
                  </a:lnTo>
                  <a:lnTo>
                    <a:pt x="5351106" y="12651"/>
                  </a:lnTo>
                  <a:lnTo>
                    <a:pt x="5302897" y="16326"/>
                  </a:lnTo>
                  <a:lnTo>
                    <a:pt x="5254689" y="20513"/>
                  </a:lnTo>
                  <a:lnTo>
                    <a:pt x="5206481" y="25225"/>
                  </a:lnTo>
                  <a:lnTo>
                    <a:pt x="5158273" y="30476"/>
                  </a:lnTo>
                  <a:lnTo>
                    <a:pt x="5110065" y="36280"/>
                  </a:lnTo>
                  <a:lnTo>
                    <a:pt x="5061857" y="42650"/>
                  </a:lnTo>
                  <a:lnTo>
                    <a:pt x="5013648" y="49601"/>
                  </a:lnTo>
                  <a:lnTo>
                    <a:pt x="4965440" y="57147"/>
                  </a:lnTo>
                  <a:lnTo>
                    <a:pt x="4917232" y="65300"/>
                  </a:lnTo>
                  <a:lnTo>
                    <a:pt x="4869024" y="74075"/>
                  </a:lnTo>
                  <a:lnTo>
                    <a:pt x="4820816" y="83487"/>
                  </a:lnTo>
                  <a:lnTo>
                    <a:pt x="4772608" y="93548"/>
                  </a:lnTo>
                  <a:lnTo>
                    <a:pt x="4676191" y="115000"/>
                  </a:lnTo>
                  <a:lnTo>
                    <a:pt x="4627983" y="125065"/>
                  </a:lnTo>
                  <a:lnTo>
                    <a:pt x="4579775" y="134480"/>
                  </a:lnTo>
                  <a:lnTo>
                    <a:pt x="4531567" y="143259"/>
                  </a:lnTo>
                  <a:lnTo>
                    <a:pt x="4483359" y="151416"/>
                  </a:lnTo>
                  <a:lnTo>
                    <a:pt x="4435151" y="158965"/>
                  </a:lnTo>
                  <a:lnTo>
                    <a:pt x="4386942" y="165919"/>
                  </a:lnTo>
                  <a:lnTo>
                    <a:pt x="4338734" y="172293"/>
                  </a:lnTo>
                  <a:lnTo>
                    <a:pt x="4290526" y="178100"/>
                  </a:lnTo>
                  <a:lnTo>
                    <a:pt x="4242318" y="183354"/>
                  </a:lnTo>
                  <a:lnTo>
                    <a:pt x="4194110" y="188069"/>
                  </a:lnTo>
                  <a:lnTo>
                    <a:pt x="4145902" y="192259"/>
                  </a:lnTo>
                  <a:lnTo>
                    <a:pt x="4097693" y="195937"/>
                  </a:lnTo>
                  <a:lnTo>
                    <a:pt x="4049485" y="199118"/>
                  </a:lnTo>
                  <a:lnTo>
                    <a:pt x="4001277" y="201814"/>
                  </a:lnTo>
                  <a:lnTo>
                    <a:pt x="3953069" y="204041"/>
                  </a:lnTo>
                  <a:lnTo>
                    <a:pt x="3904861" y="205812"/>
                  </a:lnTo>
                  <a:lnTo>
                    <a:pt x="3856653" y="207140"/>
                  </a:lnTo>
                  <a:lnTo>
                    <a:pt x="3808444" y="208040"/>
                  </a:lnTo>
                  <a:lnTo>
                    <a:pt x="3760236" y="208525"/>
                  </a:lnTo>
                  <a:lnTo>
                    <a:pt x="3712028" y="208609"/>
                  </a:lnTo>
                  <a:lnTo>
                    <a:pt x="3663820" y="208306"/>
                  </a:lnTo>
                  <a:lnTo>
                    <a:pt x="3615612" y="207629"/>
                  </a:lnTo>
                  <a:lnTo>
                    <a:pt x="3567404" y="206594"/>
                  </a:lnTo>
                  <a:lnTo>
                    <a:pt x="3519195" y="205212"/>
                  </a:lnTo>
                  <a:lnTo>
                    <a:pt x="3470987" y="203499"/>
                  </a:lnTo>
                  <a:lnTo>
                    <a:pt x="3422779" y="201468"/>
                  </a:lnTo>
                  <a:lnTo>
                    <a:pt x="3374571" y="199133"/>
                  </a:lnTo>
                  <a:lnTo>
                    <a:pt x="3326363" y="196508"/>
                  </a:lnTo>
                  <a:lnTo>
                    <a:pt x="3278155" y="193606"/>
                  </a:lnTo>
                  <a:lnTo>
                    <a:pt x="3181738" y="187028"/>
                  </a:lnTo>
                  <a:lnTo>
                    <a:pt x="3085322" y="179510"/>
                  </a:lnTo>
                  <a:lnTo>
                    <a:pt x="2988906" y="171162"/>
                  </a:lnTo>
                  <a:lnTo>
                    <a:pt x="2892489" y="162095"/>
                  </a:lnTo>
                  <a:lnTo>
                    <a:pt x="2796073" y="152420"/>
                  </a:lnTo>
                  <a:lnTo>
                    <a:pt x="2651448" y="137009"/>
                  </a:lnTo>
                  <a:lnTo>
                    <a:pt x="2072951" y="71629"/>
                  </a:lnTo>
                  <a:lnTo>
                    <a:pt x="1928326" y="56216"/>
                  </a:lnTo>
                  <a:lnTo>
                    <a:pt x="1831910" y="46539"/>
                  </a:lnTo>
                  <a:lnTo>
                    <a:pt x="1735493" y="37471"/>
                  </a:lnTo>
                  <a:lnTo>
                    <a:pt x="1639077" y="29121"/>
                  </a:lnTo>
                  <a:lnTo>
                    <a:pt x="1542661" y="21600"/>
                  </a:lnTo>
                  <a:lnTo>
                    <a:pt x="1446244" y="15019"/>
                  </a:lnTo>
                  <a:lnTo>
                    <a:pt x="1398036" y="12116"/>
                  </a:lnTo>
                  <a:lnTo>
                    <a:pt x="1349828" y="9489"/>
                  </a:lnTo>
                  <a:lnTo>
                    <a:pt x="1301620" y="7152"/>
                  </a:lnTo>
                  <a:lnTo>
                    <a:pt x="1253412" y="5119"/>
                  </a:lnTo>
                  <a:lnTo>
                    <a:pt x="1205204" y="3404"/>
                  </a:lnTo>
                  <a:lnTo>
                    <a:pt x="1156995" y="2021"/>
                  </a:lnTo>
                  <a:lnTo>
                    <a:pt x="1108787" y="983"/>
                  </a:lnTo>
                  <a:lnTo>
                    <a:pt x="1060579" y="305"/>
                  </a:lnTo>
                  <a:lnTo>
                    <a:pt x="1012371" y="0"/>
                  </a:lnTo>
                  <a:lnTo>
                    <a:pt x="964163" y="81"/>
                  </a:lnTo>
                  <a:lnTo>
                    <a:pt x="915955" y="564"/>
                  </a:lnTo>
                  <a:lnTo>
                    <a:pt x="867746" y="1461"/>
                  </a:lnTo>
                  <a:lnTo>
                    <a:pt x="819538" y="2787"/>
                  </a:lnTo>
                  <a:lnTo>
                    <a:pt x="771330" y="4555"/>
                  </a:lnTo>
                  <a:lnTo>
                    <a:pt x="723122" y="6779"/>
                  </a:lnTo>
                  <a:lnTo>
                    <a:pt x="674914" y="9473"/>
                  </a:lnTo>
                  <a:lnTo>
                    <a:pt x="626706" y="12651"/>
                  </a:lnTo>
                  <a:lnTo>
                    <a:pt x="578497" y="16326"/>
                  </a:lnTo>
                  <a:lnTo>
                    <a:pt x="530289" y="20513"/>
                  </a:lnTo>
                  <a:lnTo>
                    <a:pt x="482081" y="25225"/>
                  </a:lnTo>
                  <a:lnTo>
                    <a:pt x="433873" y="30476"/>
                  </a:lnTo>
                  <a:lnTo>
                    <a:pt x="385665" y="36280"/>
                  </a:lnTo>
                  <a:lnTo>
                    <a:pt x="337457" y="42650"/>
                  </a:lnTo>
                  <a:lnTo>
                    <a:pt x="289248" y="49601"/>
                  </a:lnTo>
                  <a:lnTo>
                    <a:pt x="241040" y="57147"/>
                  </a:lnTo>
                  <a:lnTo>
                    <a:pt x="192832" y="65300"/>
                  </a:lnTo>
                  <a:lnTo>
                    <a:pt x="144624" y="74075"/>
                  </a:lnTo>
                  <a:lnTo>
                    <a:pt x="96416" y="83487"/>
                  </a:lnTo>
                  <a:lnTo>
                    <a:pt x="48208" y="93548"/>
                  </a:lnTo>
                  <a:lnTo>
                    <a:pt x="0" y="104272"/>
                  </a:lnTo>
                  <a:lnTo>
                    <a:pt x="0" y="1621795"/>
                  </a:lnTo>
                  <a:lnTo>
                    <a:pt x="48208" y="1611071"/>
                  </a:lnTo>
                  <a:lnTo>
                    <a:pt x="96416" y="1601010"/>
                  </a:lnTo>
                  <a:lnTo>
                    <a:pt x="144624" y="1591598"/>
                  </a:lnTo>
                  <a:lnTo>
                    <a:pt x="192832" y="1582822"/>
                  </a:lnTo>
                  <a:lnTo>
                    <a:pt x="241040" y="1574669"/>
                  </a:lnTo>
                  <a:lnTo>
                    <a:pt x="289248" y="1567123"/>
                  </a:lnTo>
                  <a:lnTo>
                    <a:pt x="337457" y="1560171"/>
                  </a:lnTo>
                  <a:lnTo>
                    <a:pt x="385665" y="1553800"/>
                  </a:lnTo>
                  <a:lnTo>
                    <a:pt x="433873" y="1547996"/>
                  </a:lnTo>
                  <a:lnTo>
                    <a:pt x="482081" y="1542744"/>
                  </a:lnTo>
                  <a:lnTo>
                    <a:pt x="530289" y="1538032"/>
                  </a:lnTo>
                  <a:lnTo>
                    <a:pt x="578497" y="1533844"/>
                  </a:lnTo>
                  <a:lnTo>
                    <a:pt x="626706" y="1530168"/>
                  </a:lnTo>
                  <a:lnTo>
                    <a:pt x="674914" y="1526989"/>
                  </a:lnTo>
                  <a:lnTo>
                    <a:pt x="723122" y="1524294"/>
                  </a:lnTo>
                  <a:lnTo>
                    <a:pt x="771330" y="1522069"/>
                  </a:lnTo>
                  <a:lnTo>
                    <a:pt x="819538" y="1520300"/>
                  </a:lnTo>
                  <a:lnTo>
                    <a:pt x="867746" y="1518974"/>
                  </a:lnTo>
                  <a:lnTo>
                    <a:pt x="915955" y="1518075"/>
                  </a:lnTo>
                  <a:lnTo>
                    <a:pt x="964163" y="1517592"/>
                  </a:lnTo>
                  <a:lnTo>
                    <a:pt x="1012371" y="1517509"/>
                  </a:lnTo>
                  <a:lnTo>
                    <a:pt x="1060579" y="1517813"/>
                  </a:lnTo>
                  <a:lnTo>
                    <a:pt x="1108787" y="1518490"/>
                  </a:lnTo>
                  <a:lnTo>
                    <a:pt x="1156995" y="1519526"/>
                  </a:lnTo>
                  <a:lnTo>
                    <a:pt x="1205204" y="1520908"/>
                  </a:lnTo>
                  <a:lnTo>
                    <a:pt x="1253412" y="1522622"/>
                  </a:lnTo>
                  <a:lnTo>
                    <a:pt x="1301620" y="1524654"/>
                  </a:lnTo>
                  <a:lnTo>
                    <a:pt x="1349828" y="1526989"/>
                  </a:lnTo>
                  <a:lnTo>
                    <a:pt x="1398036" y="1529615"/>
                  </a:lnTo>
                  <a:lnTo>
                    <a:pt x="1446244" y="1532517"/>
                  </a:lnTo>
                  <a:lnTo>
                    <a:pt x="1542661" y="1539096"/>
                  </a:lnTo>
                  <a:lnTo>
                    <a:pt x="1639077" y="1546614"/>
                  </a:lnTo>
                  <a:lnTo>
                    <a:pt x="1735493" y="1554961"/>
                  </a:lnTo>
                  <a:lnTo>
                    <a:pt x="1831910" y="1564027"/>
                  </a:lnTo>
                  <a:lnTo>
                    <a:pt x="1928326" y="1573701"/>
                  </a:lnTo>
                  <a:lnTo>
                    <a:pt x="2072951" y="1589111"/>
                  </a:lnTo>
                  <a:lnTo>
                    <a:pt x="2651448" y="1654479"/>
                  </a:lnTo>
                  <a:lnTo>
                    <a:pt x="2796073" y="1669889"/>
                  </a:lnTo>
                  <a:lnTo>
                    <a:pt x="2892489" y="1679563"/>
                  </a:lnTo>
                  <a:lnTo>
                    <a:pt x="2988906" y="1688629"/>
                  </a:lnTo>
                  <a:lnTo>
                    <a:pt x="3085322" y="1696976"/>
                  </a:lnTo>
                  <a:lnTo>
                    <a:pt x="3181738" y="1704494"/>
                  </a:lnTo>
                  <a:lnTo>
                    <a:pt x="3278155" y="1711073"/>
                  </a:lnTo>
                  <a:lnTo>
                    <a:pt x="3326363" y="1713975"/>
                  </a:lnTo>
                  <a:lnTo>
                    <a:pt x="3374571" y="1716601"/>
                  </a:lnTo>
                  <a:lnTo>
                    <a:pt x="3422779" y="1718936"/>
                  </a:lnTo>
                  <a:lnTo>
                    <a:pt x="3470987" y="1720968"/>
                  </a:lnTo>
                  <a:lnTo>
                    <a:pt x="3519195" y="1722682"/>
                  </a:lnTo>
                  <a:lnTo>
                    <a:pt x="3567404" y="1724064"/>
                  </a:lnTo>
                  <a:lnTo>
                    <a:pt x="3615612" y="1725100"/>
                  </a:lnTo>
                  <a:lnTo>
                    <a:pt x="3663820" y="1725777"/>
                  </a:lnTo>
                  <a:lnTo>
                    <a:pt x="3712028" y="1726081"/>
                  </a:lnTo>
                  <a:lnTo>
                    <a:pt x="3760236" y="1725998"/>
                  </a:lnTo>
                  <a:lnTo>
                    <a:pt x="3808444" y="1725515"/>
                  </a:lnTo>
                  <a:lnTo>
                    <a:pt x="3856653" y="1724616"/>
                  </a:lnTo>
                  <a:lnTo>
                    <a:pt x="3904861" y="1723290"/>
                  </a:lnTo>
                  <a:lnTo>
                    <a:pt x="3953069" y="1721521"/>
                  </a:lnTo>
                  <a:lnTo>
                    <a:pt x="4001277" y="1719296"/>
                  </a:lnTo>
                  <a:lnTo>
                    <a:pt x="4049485" y="1716601"/>
                  </a:lnTo>
                  <a:lnTo>
                    <a:pt x="4097693" y="1713422"/>
                  </a:lnTo>
                  <a:lnTo>
                    <a:pt x="4145902" y="1709746"/>
                  </a:lnTo>
                  <a:lnTo>
                    <a:pt x="4194110" y="1705558"/>
                  </a:lnTo>
                  <a:lnTo>
                    <a:pt x="4242318" y="1700846"/>
                  </a:lnTo>
                  <a:lnTo>
                    <a:pt x="4290526" y="1695594"/>
                  </a:lnTo>
                  <a:lnTo>
                    <a:pt x="4338734" y="1689790"/>
                  </a:lnTo>
                  <a:lnTo>
                    <a:pt x="4386942" y="1683419"/>
                  </a:lnTo>
                  <a:lnTo>
                    <a:pt x="4435151" y="1676467"/>
                  </a:lnTo>
                  <a:lnTo>
                    <a:pt x="4483359" y="1668921"/>
                  </a:lnTo>
                  <a:lnTo>
                    <a:pt x="4531567" y="1660768"/>
                  </a:lnTo>
                  <a:lnTo>
                    <a:pt x="4579775" y="1651992"/>
                  </a:lnTo>
                  <a:lnTo>
                    <a:pt x="4627983" y="1642580"/>
                  </a:lnTo>
                  <a:lnTo>
                    <a:pt x="4676191" y="1632519"/>
                  </a:lnTo>
                  <a:lnTo>
                    <a:pt x="4772608" y="1611071"/>
                  </a:lnTo>
                  <a:lnTo>
                    <a:pt x="4820816" y="1601010"/>
                  </a:lnTo>
                  <a:lnTo>
                    <a:pt x="4869024" y="1591598"/>
                  </a:lnTo>
                  <a:lnTo>
                    <a:pt x="4917232" y="1582822"/>
                  </a:lnTo>
                  <a:lnTo>
                    <a:pt x="4965440" y="1574669"/>
                  </a:lnTo>
                  <a:lnTo>
                    <a:pt x="5013648" y="1567123"/>
                  </a:lnTo>
                  <a:lnTo>
                    <a:pt x="5061857" y="1560171"/>
                  </a:lnTo>
                  <a:lnTo>
                    <a:pt x="5110065" y="1553800"/>
                  </a:lnTo>
                  <a:lnTo>
                    <a:pt x="5158273" y="1547996"/>
                  </a:lnTo>
                  <a:lnTo>
                    <a:pt x="5206481" y="1542744"/>
                  </a:lnTo>
                  <a:lnTo>
                    <a:pt x="5254689" y="1538032"/>
                  </a:lnTo>
                  <a:lnTo>
                    <a:pt x="5302897" y="1533844"/>
                  </a:lnTo>
                  <a:lnTo>
                    <a:pt x="5351106" y="1530168"/>
                  </a:lnTo>
                  <a:lnTo>
                    <a:pt x="5399314" y="1526989"/>
                  </a:lnTo>
                  <a:lnTo>
                    <a:pt x="5447522" y="1524294"/>
                  </a:lnTo>
                  <a:lnTo>
                    <a:pt x="5495730" y="1522069"/>
                  </a:lnTo>
                  <a:lnTo>
                    <a:pt x="5543938" y="1520300"/>
                  </a:lnTo>
                  <a:lnTo>
                    <a:pt x="5592146" y="1518974"/>
                  </a:lnTo>
                  <a:lnTo>
                    <a:pt x="5640355" y="1518075"/>
                  </a:lnTo>
                  <a:lnTo>
                    <a:pt x="5688563" y="1517592"/>
                  </a:lnTo>
                  <a:lnTo>
                    <a:pt x="5736771" y="1517509"/>
                  </a:lnTo>
                  <a:lnTo>
                    <a:pt x="5784979" y="1517813"/>
                  </a:lnTo>
                  <a:lnTo>
                    <a:pt x="5833187" y="1518490"/>
                  </a:lnTo>
                  <a:lnTo>
                    <a:pt x="5881395" y="1519526"/>
                  </a:lnTo>
                  <a:lnTo>
                    <a:pt x="5929604" y="1520908"/>
                  </a:lnTo>
                  <a:lnTo>
                    <a:pt x="5977812" y="1522622"/>
                  </a:lnTo>
                  <a:lnTo>
                    <a:pt x="6026020" y="1524654"/>
                  </a:lnTo>
                  <a:lnTo>
                    <a:pt x="6074228" y="1526989"/>
                  </a:lnTo>
                  <a:lnTo>
                    <a:pt x="6122436" y="1529615"/>
                  </a:lnTo>
                  <a:lnTo>
                    <a:pt x="6170644" y="1532517"/>
                  </a:lnTo>
                  <a:lnTo>
                    <a:pt x="6267061" y="1539096"/>
                  </a:lnTo>
                  <a:lnTo>
                    <a:pt x="6363477" y="1546614"/>
                  </a:lnTo>
                  <a:lnTo>
                    <a:pt x="6459893" y="1554961"/>
                  </a:lnTo>
                  <a:lnTo>
                    <a:pt x="6556310" y="1564027"/>
                  </a:lnTo>
                  <a:lnTo>
                    <a:pt x="6652726" y="1573701"/>
                  </a:lnTo>
                  <a:lnTo>
                    <a:pt x="6797351" y="1589111"/>
                  </a:lnTo>
                  <a:lnTo>
                    <a:pt x="7375848" y="1654479"/>
                  </a:lnTo>
                  <a:lnTo>
                    <a:pt x="7520473" y="1669889"/>
                  </a:lnTo>
                  <a:lnTo>
                    <a:pt x="7616889" y="1679563"/>
                  </a:lnTo>
                  <a:lnTo>
                    <a:pt x="7713306" y="1688629"/>
                  </a:lnTo>
                  <a:lnTo>
                    <a:pt x="7809722" y="1696976"/>
                  </a:lnTo>
                  <a:lnTo>
                    <a:pt x="7906138" y="1704494"/>
                  </a:lnTo>
                  <a:lnTo>
                    <a:pt x="8002555" y="1711073"/>
                  </a:lnTo>
                  <a:lnTo>
                    <a:pt x="8050763" y="1713975"/>
                  </a:lnTo>
                  <a:lnTo>
                    <a:pt x="8098971" y="1716601"/>
                  </a:lnTo>
                  <a:lnTo>
                    <a:pt x="8147179" y="1718936"/>
                  </a:lnTo>
                  <a:lnTo>
                    <a:pt x="8195387" y="1720968"/>
                  </a:lnTo>
                  <a:lnTo>
                    <a:pt x="8243595" y="1722682"/>
                  </a:lnTo>
                  <a:lnTo>
                    <a:pt x="8291804" y="1724064"/>
                  </a:lnTo>
                  <a:lnTo>
                    <a:pt x="8340012" y="1725100"/>
                  </a:lnTo>
                  <a:lnTo>
                    <a:pt x="8388220" y="1725777"/>
                  </a:lnTo>
                  <a:lnTo>
                    <a:pt x="8436428" y="1726081"/>
                  </a:lnTo>
                  <a:lnTo>
                    <a:pt x="8484636" y="1725998"/>
                  </a:lnTo>
                  <a:lnTo>
                    <a:pt x="8532844" y="1725515"/>
                  </a:lnTo>
                  <a:lnTo>
                    <a:pt x="8581053" y="1724616"/>
                  </a:lnTo>
                  <a:lnTo>
                    <a:pt x="8629261" y="1723290"/>
                  </a:lnTo>
                  <a:lnTo>
                    <a:pt x="8677469" y="1721521"/>
                  </a:lnTo>
                  <a:lnTo>
                    <a:pt x="8725677" y="1719296"/>
                  </a:lnTo>
                  <a:lnTo>
                    <a:pt x="8773885" y="1716601"/>
                  </a:lnTo>
                  <a:lnTo>
                    <a:pt x="8822093" y="1713422"/>
                  </a:lnTo>
                  <a:lnTo>
                    <a:pt x="8870302" y="1709746"/>
                  </a:lnTo>
                  <a:lnTo>
                    <a:pt x="8918510" y="1705558"/>
                  </a:lnTo>
                  <a:lnTo>
                    <a:pt x="8966718" y="1700846"/>
                  </a:lnTo>
                  <a:lnTo>
                    <a:pt x="9014926" y="1695594"/>
                  </a:lnTo>
                  <a:lnTo>
                    <a:pt x="9063134" y="1689790"/>
                  </a:lnTo>
                  <a:lnTo>
                    <a:pt x="9111342" y="1683419"/>
                  </a:lnTo>
                  <a:lnTo>
                    <a:pt x="9159551" y="1676467"/>
                  </a:lnTo>
                  <a:lnTo>
                    <a:pt x="9207759" y="1668921"/>
                  </a:lnTo>
                  <a:lnTo>
                    <a:pt x="9255967" y="1660768"/>
                  </a:lnTo>
                  <a:lnTo>
                    <a:pt x="9304175" y="1651992"/>
                  </a:lnTo>
                  <a:lnTo>
                    <a:pt x="9352383" y="1642580"/>
                  </a:lnTo>
                  <a:lnTo>
                    <a:pt x="9400591" y="1632519"/>
                  </a:lnTo>
                  <a:lnTo>
                    <a:pt x="9448800" y="1621795"/>
                  </a:lnTo>
                  <a:lnTo>
                    <a:pt x="9448800" y="104272"/>
                  </a:lnTo>
                  <a:lnTo>
                    <a:pt x="9400591" y="115000"/>
                  </a:lnTo>
                  <a:lnTo>
                    <a:pt x="9352383" y="125065"/>
                  </a:lnTo>
                  <a:lnTo>
                    <a:pt x="9304175" y="134480"/>
                  </a:lnTo>
                  <a:lnTo>
                    <a:pt x="9255967" y="143259"/>
                  </a:lnTo>
                  <a:lnTo>
                    <a:pt x="9207759" y="151416"/>
                  </a:lnTo>
                  <a:lnTo>
                    <a:pt x="9159551" y="158965"/>
                  </a:lnTo>
                  <a:lnTo>
                    <a:pt x="9111342" y="165919"/>
                  </a:lnTo>
                  <a:lnTo>
                    <a:pt x="9063134" y="172293"/>
                  </a:lnTo>
                  <a:lnTo>
                    <a:pt x="9014926" y="178100"/>
                  </a:lnTo>
                  <a:lnTo>
                    <a:pt x="8966718" y="183354"/>
                  </a:lnTo>
                  <a:lnTo>
                    <a:pt x="8918510" y="188069"/>
                  </a:lnTo>
                  <a:lnTo>
                    <a:pt x="8870302" y="192259"/>
                  </a:lnTo>
                  <a:lnTo>
                    <a:pt x="8822093" y="195937"/>
                  </a:lnTo>
                  <a:lnTo>
                    <a:pt x="8773885" y="199118"/>
                  </a:lnTo>
                  <a:lnTo>
                    <a:pt x="8725677" y="201814"/>
                  </a:lnTo>
                  <a:lnTo>
                    <a:pt x="8677469" y="204041"/>
                  </a:lnTo>
                  <a:lnTo>
                    <a:pt x="8629261" y="205812"/>
                  </a:lnTo>
                  <a:lnTo>
                    <a:pt x="8581053" y="207140"/>
                  </a:lnTo>
                  <a:lnTo>
                    <a:pt x="8532844" y="208040"/>
                  </a:lnTo>
                  <a:lnTo>
                    <a:pt x="8484636" y="208525"/>
                  </a:lnTo>
                  <a:lnTo>
                    <a:pt x="8436428" y="208609"/>
                  </a:lnTo>
                  <a:lnTo>
                    <a:pt x="8388220" y="208306"/>
                  </a:lnTo>
                  <a:lnTo>
                    <a:pt x="8340012" y="207629"/>
                  </a:lnTo>
                  <a:lnTo>
                    <a:pt x="8291804" y="206594"/>
                  </a:lnTo>
                  <a:lnTo>
                    <a:pt x="8243595" y="205212"/>
                  </a:lnTo>
                  <a:lnTo>
                    <a:pt x="8195387" y="203499"/>
                  </a:lnTo>
                  <a:lnTo>
                    <a:pt x="8147179" y="201468"/>
                  </a:lnTo>
                  <a:lnTo>
                    <a:pt x="8098971" y="199133"/>
                  </a:lnTo>
                  <a:lnTo>
                    <a:pt x="8050763" y="196508"/>
                  </a:lnTo>
                  <a:lnTo>
                    <a:pt x="8002555" y="193606"/>
                  </a:lnTo>
                  <a:lnTo>
                    <a:pt x="7906138" y="187028"/>
                  </a:lnTo>
                  <a:lnTo>
                    <a:pt x="7809722" y="179510"/>
                  </a:lnTo>
                  <a:lnTo>
                    <a:pt x="7713306" y="171162"/>
                  </a:lnTo>
                  <a:lnTo>
                    <a:pt x="7616889" y="162095"/>
                  </a:lnTo>
                  <a:lnTo>
                    <a:pt x="7520473" y="152420"/>
                  </a:lnTo>
                  <a:lnTo>
                    <a:pt x="7375848" y="137009"/>
                  </a:lnTo>
                  <a:lnTo>
                    <a:pt x="6797351" y="71629"/>
                  </a:lnTo>
                  <a:lnTo>
                    <a:pt x="6652726" y="56216"/>
                  </a:lnTo>
                  <a:lnTo>
                    <a:pt x="6556310" y="46539"/>
                  </a:lnTo>
                  <a:lnTo>
                    <a:pt x="6459893" y="37471"/>
                  </a:lnTo>
                  <a:lnTo>
                    <a:pt x="6363477" y="29121"/>
                  </a:lnTo>
                  <a:lnTo>
                    <a:pt x="6267061" y="21600"/>
                  </a:lnTo>
                  <a:lnTo>
                    <a:pt x="6170644" y="15019"/>
                  </a:lnTo>
                  <a:lnTo>
                    <a:pt x="6122436" y="12116"/>
                  </a:lnTo>
                  <a:lnTo>
                    <a:pt x="6074228" y="9489"/>
                  </a:lnTo>
                  <a:lnTo>
                    <a:pt x="6026020" y="7152"/>
                  </a:lnTo>
                  <a:lnTo>
                    <a:pt x="5977812" y="5119"/>
                  </a:lnTo>
                  <a:lnTo>
                    <a:pt x="5929604" y="3404"/>
                  </a:lnTo>
                  <a:lnTo>
                    <a:pt x="5881395" y="2021"/>
                  </a:lnTo>
                  <a:lnTo>
                    <a:pt x="5833187" y="983"/>
                  </a:lnTo>
                  <a:lnTo>
                    <a:pt x="5784979" y="305"/>
                  </a:lnTo>
                  <a:lnTo>
                    <a:pt x="5736771" y="0"/>
                  </a:lnTo>
                  <a:close/>
                </a:path>
              </a:pathLst>
            </a:custGeom>
            <a:solidFill>
              <a:srgbClr val="FFD1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3425" y="721100"/>
              <a:ext cx="9448800" cy="1726564"/>
            </a:xfrm>
            <a:custGeom>
              <a:avLst/>
              <a:gdLst/>
              <a:ahLst/>
              <a:cxnLst/>
              <a:rect l="l" t="t" r="r" b="b"/>
              <a:pathLst>
                <a:path w="9448800" h="1726564">
                  <a:moveTo>
                    <a:pt x="0" y="104272"/>
                  </a:moveTo>
                  <a:lnTo>
                    <a:pt x="48208" y="93548"/>
                  </a:lnTo>
                  <a:lnTo>
                    <a:pt x="96416" y="83487"/>
                  </a:lnTo>
                  <a:lnTo>
                    <a:pt x="144624" y="74075"/>
                  </a:lnTo>
                  <a:lnTo>
                    <a:pt x="192832" y="65300"/>
                  </a:lnTo>
                  <a:lnTo>
                    <a:pt x="241040" y="57147"/>
                  </a:lnTo>
                  <a:lnTo>
                    <a:pt x="289248" y="49601"/>
                  </a:lnTo>
                  <a:lnTo>
                    <a:pt x="337457" y="42650"/>
                  </a:lnTo>
                  <a:lnTo>
                    <a:pt x="385665" y="36280"/>
                  </a:lnTo>
                  <a:lnTo>
                    <a:pt x="433873" y="30476"/>
                  </a:lnTo>
                  <a:lnTo>
                    <a:pt x="482081" y="25225"/>
                  </a:lnTo>
                  <a:lnTo>
                    <a:pt x="530289" y="20513"/>
                  </a:lnTo>
                  <a:lnTo>
                    <a:pt x="578497" y="16326"/>
                  </a:lnTo>
                  <a:lnTo>
                    <a:pt x="626706" y="12651"/>
                  </a:lnTo>
                  <a:lnTo>
                    <a:pt x="674914" y="9473"/>
                  </a:lnTo>
                  <a:lnTo>
                    <a:pt x="723122" y="6779"/>
                  </a:lnTo>
                  <a:lnTo>
                    <a:pt x="771330" y="4555"/>
                  </a:lnTo>
                  <a:lnTo>
                    <a:pt x="819538" y="2787"/>
                  </a:lnTo>
                  <a:lnTo>
                    <a:pt x="867746" y="1461"/>
                  </a:lnTo>
                  <a:lnTo>
                    <a:pt x="915955" y="564"/>
                  </a:lnTo>
                  <a:lnTo>
                    <a:pt x="964163" y="81"/>
                  </a:lnTo>
                  <a:lnTo>
                    <a:pt x="1012371" y="0"/>
                  </a:lnTo>
                  <a:lnTo>
                    <a:pt x="1060579" y="305"/>
                  </a:lnTo>
                  <a:lnTo>
                    <a:pt x="1108787" y="983"/>
                  </a:lnTo>
                  <a:lnTo>
                    <a:pt x="1156995" y="2021"/>
                  </a:lnTo>
                  <a:lnTo>
                    <a:pt x="1205204" y="3404"/>
                  </a:lnTo>
                  <a:lnTo>
                    <a:pt x="1253412" y="5119"/>
                  </a:lnTo>
                  <a:lnTo>
                    <a:pt x="1301620" y="7152"/>
                  </a:lnTo>
                  <a:lnTo>
                    <a:pt x="1349828" y="9489"/>
                  </a:lnTo>
                  <a:lnTo>
                    <a:pt x="1398036" y="12116"/>
                  </a:lnTo>
                  <a:lnTo>
                    <a:pt x="1446244" y="15019"/>
                  </a:lnTo>
                  <a:lnTo>
                    <a:pt x="1494453" y="18185"/>
                  </a:lnTo>
                  <a:lnTo>
                    <a:pt x="1542661" y="21600"/>
                  </a:lnTo>
                  <a:lnTo>
                    <a:pt x="1590869" y="25250"/>
                  </a:lnTo>
                  <a:lnTo>
                    <a:pt x="1639077" y="29121"/>
                  </a:lnTo>
                  <a:lnTo>
                    <a:pt x="1687285" y="33199"/>
                  </a:lnTo>
                  <a:lnTo>
                    <a:pt x="1735493" y="37471"/>
                  </a:lnTo>
                  <a:lnTo>
                    <a:pt x="1783702" y="41922"/>
                  </a:lnTo>
                  <a:lnTo>
                    <a:pt x="1831910" y="46539"/>
                  </a:lnTo>
                  <a:lnTo>
                    <a:pt x="1880118" y="51308"/>
                  </a:lnTo>
                  <a:lnTo>
                    <a:pt x="1928326" y="56216"/>
                  </a:lnTo>
                  <a:lnTo>
                    <a:pt x="1976534" y="61247"/>
                  </a:lnTo>
                  <a:lnTo>
                    <a:pt x="2024742" y="66390"/>
                  </a:lnTo>
                  <a:lnTo>
                    <a:pt x="2072951" y="71629"/>
                  </a:lnTo>
                  <a:lnTo>
                    <a:pt x="2121159" y="76951"/>
                  </a:lnTo>
                  <a:lnTo>
                    <a:pt x="2169367" y="82342"/>
                  </a:lnTo>
                  <a:lnTo>
                    <a:pt x="2217575" y="87788"/>
                  </a:lnTo>
                  <a:lnTo>
                    <a:pt x="2265783" y="93275"/>
                  </a:lnTo>
                  <a:lnTo>
                    <a:pt x="2313991" y="98791"/>
                  </a:lnTo>
                  <a:lnTo>
                    <a:pt x="2362199" y="104320"/>
                  </a:lnTo>
                  <a:lnTo>
                    <a:pt x="2410408" y="109849"/>
                  </a:lnTo>
                  <a:lnTo>
                    <a:pt x="2458616" y="115364"/>
                  </a:lnTo>
                  <a:lnTo>
                    <a:pt x="2506824" y="120851"/>
                  </a:lnTo>
                  <a:lnTo>
                    <a:pt x="2555032" y="126297"/>
                  </a:lnTo>
                  <a:lnTo>
                    <a:pt x="2603240" y="131688"/>
                  </a:lnTo>
                  <a:lnTo>
                    <a:pt x="2651448" y="137009"/>
                  </a:lnTo>
                  <a:lnTo>
                    <a:pt x="2699657" y="142248"/>
                  </a:lnTo>
                  <a:lnTo>
                    <a:pt x="2747865" y="147389"/>
                  </a:lnTo>
                  <a:lnTo>
                    <a:pt x="2796073" y="152420"/>
                  </a:lnTo>
                  <a:lnTo>
                    <a:pt x="2844281" y="157327"/>
                  </a:lnTo>
                  <a:lnTo>
                    <a:pt x="2892489" y="162095"/>
                  </a:lnTo>
                  <a:lnTo>
                    <a:pt x="2940697" y="166712"/>
                  </a:lnTo>
                  <a:lnTo>
                    <a:pt x="2988906" y="171162"/>
                  </a:lnTo>
                  <a:lnTo>
                    <a:pt x="3037114" y="175433"/>
                  </a:lnTo>
                  <a:lnTo>
                    <a:pt x="3085322" y="179510"/>
                  </a:lnTo>
                  <a:lnTo>
                    <a:pt x="3133530" y="183379"/>
                  </a:lnTo>
                  <a:lnTo>
                    <a:pt x="3181738" y="187028"/>
                  </a:lnTo>
                  <a:lnTo>
                    <a:pt x="3229946" y="190441"/>
                  </a:lnTo>
                  <a:lnTo>
                    <a:pt x="3278155" y="193606"/>
                  </a:lnTo>
                  <a:lnTo>
                    <a:pt x="3326363" y="196508"/>
                  </a:lnTo>
                  <a:lnTo>
                    <a:pt x="3374571" y="199133"/>
                  </a:lnTo>
                  <a:lnTo>
                    <a:pt x="3422779" y="201468"/>
                  </a:lnTo>
                  <a:lnTo>
                    <a:pt x="3470987" y="203499"/>
                  </a:lnTo>
                  <a:lnTo>
                    <a:pt x="3519195" y="205212"/>
                  </a:lnTo>
                  <a:lnTo>
                    <a:pt x="3567404" y="206594"/>
                  </a:lnTo>
                  <a:lnTo>
                    <a:pt x="3615612" y="207629"/>
                  </a:lnTo>
                  <a:lnTo>
                    <a:pt x="3663820" y="208306"/>
                  </a:lnTo>
                  <a:lnTo>
                    <a:pt x="3712028" y="208609"/>
                  </a:lnTo>
                  <a:lnTo>
                    <a:pt x="3760236" y="208525"/>
                  </a:lnTo>
                  <a:lnTo>
                    <a:pt x="3808444" y="208040"/>
                  </a:lnTo>
                  <a:lnTo>
                    <a:pt x="3856653" y="207140"/>
                  </a:lnTo>
                  <a:lnTo>
                    <a:pt x="3904861" y="205812"/>
                  </a:lnTo>
                  <a:lnTo>
                    <a:pt x="3953069" y="204041"/>
                  </a:lnTo>
                  <a:lnTo>
                    <a:pt x="4001277" y="201814"/>
                  </a:lnTo>
                  <a:lnTo>
                    <a:pt x="4049485" y="199118"/>
                  </a:lnTo>
                  <a:lnTo>
                    <a:pt x="4097693" y="195937"/>
                  </a:lnTo>
                  <a:lnTo>
                    <a:pt x="4145902" y="192259"/>
                  </a:lnTo>
                  <a:lnTo>
                    <a:pt x="4194110" y="188069"/>
                  </a:lnTo>
                  <a:lnTo>
                    <a:pt x="4242318" y="183354"/>
                  </a:lnTo>
                  <a:lnTo>
                    <a:pt x="4290526" y="178100"/>
                  </a:lnTo>
                  <a:lnTo>
                    <a:pt x="4338734" y="172293"/>
                  </a:lnTo>
                  <a:lnTo>
                    <a:pt x="4386942" y="165919"/>
                  </a:lnTo>
                  <a:lnTo>
                    <a:pt x="4435151" y="158965"/>
                  </a:lnTo>
                  <a:lnTo>
                    <a:pt x="4483359" y="151416"/>
                  </a:lnTo>
                  <a:lnTo>
                    <a:pt x="4531567" y="143259"/>
                  </a:lnTo>
                  <a:lnTo>
                    <a:pt x="4579775" y="134480"/>
                  </a:lnTo>
                  <a:lnTo>
                    <a:pt x="4627983" y="125065"/>
                  </a:lnTo>
                  <a:lnTo>
                    <a:pt x="4676191" y="115000"/>
                  </a:lnTo>
                  <a:lnTo>
                    <a:pt x="4724400" y="104272"/>
                  </a:lnTo>
                  <a:lnTo>
                    <a:pt x="4772608" y="93548"/>
                  </a:lnTo>
                  <a:lnTo>
                    <a:pt x="4820816" y="83487"/>
                  </a:lnTo>
                  <a:lnTo>
                    <a:pt x="4869024" y="74075"/>
                  </a:lnTo>
                  <a:lnTo>
                    <a:pt x="4917232" y="65300"/>
                  </a:lnTo>
                  <a:lnTo>
                    <a:pt x="4965440" y="57147"/>
                  </a:lnTo>
                  <a:lnTo>
                    <a:pt x="5013648" y="49601"/>
                  </a:lnTo>
                  <a:lnTo>
                    <a:pt x="5061857" y="42650"/>
                  </a:lnTo>
                  <a:lnTo>
                    <a:pt x="5110065" y="36280"/>
                  </a:lnTo>
                  <a:lnTo>
                    <a:pt x="5158273" y="30476"/>
                  </a:lnTo>
                  <a:lnTo>
                    <a:pt x="5206481" y="25225"/>
                  </a:lnTo>
                  <a:lnTo>
                    <a:pt x="5254689" y="20513"/>
                  </a:lnTo>
                  <a:lnTo>
                    <a:pt x="5302897" y="16326"/>
                  </a:lnTo>
                  <a:lnTo>
                    <a:pt x="5351106" y="12651"/>
                  </a:lnTo>
                  <a:lnTo>
                    <a:pt x="5399314" y="9473"/>
                  </a:lnTo>
                  <a:lnTo>
                    <a:pt x="5447522" y="6779"/>
                  </a:lnTo>
                  <a:lnTo>
                    <a:pt x="5495730" y="4555"/>
                  </a:lnTo>
                  <a:lnTo>
                    <a:pt x="5543938" y="2787"/>
                  </a:lnTo>
                  <a:lnTo>
                    <a:pt x="5592146" y="1461"/>
                  </a:lnTo>
                  <a:lnTo>
                    <a:pt x="5640355" y="564"/>
                  </a:lnTo>
                  <a:lnTo>
                    <a:pt x="5688563" y="81"/>
                  </a:lnTo>
                  <a:lnTo>
                    <a:pt x="5736771" y="0"/>
                  </a:lnTo>
                  <a:lnTo>
                    <a:pt x="5784979" y="305"/>
                  </a:lnTo>
                  <a:lnTo>
                    <a:pt x="5833187" y="983"/>
                  </a:lnTo>
                  <a:lnTo>
                    <a:pt x="5881395" y="2021"/>
                  </a:lnTo>
                  <a:lnTo>
                    <a:pt x="5929604" y="3404"/>
                  </a:lnTo>
                  <a:lnTo>
                    <a:pt x="5977812" y="5119"/>
                  </a:lnTo>
                  <a:lnTo>
                    <a:pt x="6026020" y="7152"/>
                  </a:lnTo>
                  <a:lnTo>
                    <a:pt x="6074228" y="9489"/>
                  </a:lnTo>
                  <a:lnTo>
                    <a:pt x="6122436" y="12116"/>
                  </a:lnTo>
                  <a:lnTo>
                    <a:pt x="6170644" y="15019"/>
                  </a:lnTo>
                  <a:lnTo>
                    <a:pt x="6218853" y="18185"/>
                  </a:lnTo>
                  <a:lnTo>
                    <a:pt x="6267061" y="21600"/>
                  </a:lnTo>
                  <a:lnTo>
                    <a:pt x="6315269" y="25250"/>
                  </a:lnTo>
                  <a:lnTo>
                    <a:pt x="6363477" y="29121"/>
                  </a:lnTo>
                  <a:lnTo>
                    <a:pt x="6411685" y="33199"/>
                  </a:lnTo>
                  <a:lnTo>
                    <a:pt x="6459893" y="37471"/>
                  </a:lnTo>
                  <a:lnTo>
                    <a:pt x="6508102" y="41922"/>
                  </a:lnTo>
                  <a:lnTo>
                    <a:pt x="6556310" y="46539"/>
                  </a:lnTo>
                  <a:lnTo>
                    <a:pt x="6604518" y="51308"/>
                  </a:lnTo>
                  <a:lnTo>
                    <a:pt x="6652726" y="56216"/>
                  </a:lnTo>
                  <a:lnTo>
                    <a:pt x="6700934" y="61247"/>
                  </a:lnTo>
                  <a:lnTo>
                    <a:pt x="6749142" y="66390"/>
                  </a:lnTo>
                  <a:lnTo>
                    <a:pt x="6797351" y="71629"/>
                  </a:lnTo>
                  <a:lnTo>
                    <a:pt x="6845559" y="76951"/>
                  </a:lnTo>
                  <a:lnTo>
                    <a:pt x="6893767" y="82342"/>
                  </a:lnTo>
                  <a:lnTo>
                    <a:pt x="6941975" y="87788"/>
                  </a:lnTo>
                  <a:lnTo>
                    <a:pt x="6990183" y="93275"/>
                  </a:lnTo>
                  <a:lnTo>
                    <a:pt x="7038391" y="98791"/>
                  </a:lnTo>
                  <a:lnTo>
                    <a:pt x="7086600" y="104320"/>
                  </a:lnTo>
                  <a:lnTo>
                    <a:pt x="7134808" y="109849"/>
                  </a:lnTo>
                  <a:lnTo>
                    <a:pt x="7183016" y="115364"/>
                  </a:lnTo>
                  <a:lnTo>
                    <a:pt x="7231224" y="120851"/>
                  </a:lnTo>
                  <a:lnTo>
                    <a:pt x="7279432" y="126297"/>
                  </a:lnTo>
                  <a:lnTo>
                    <a:pt x="7327640" y="131688"/>
                  </a:lnTo>
                  <a:lnTo>
                    <a:pt x="7375848" y="137009"/>
                  </a:lnTo>
                  <a:lnTo>
                    <a:pt x="7424057" y="142248"/>
                  </a:lnTo>
                  <a:lnTo>
                    <a:pt x="7472265" y="147389"/>
                  </a:lnTo>
                  <a:lnTo>
                    <a:pt x="7520473" y="152420"/>
                  </a:lnTo>
                  <a:lnTo>
                    <a:pt x="7568681" y="157327"/>
                  </a:lnTo>
                  <a:lnTo>
                    <a:pt x="7616889" y="162095"/>
                  </a:lnTo>
                  <a:lnTo>
                    <a:pt x="7665097" y="166712"/>
                  </a:lnTo>
                  <a:lnTo>
                    <a:pt x="7713306" y="171162"/>
                  </a:lnTo>
                  <a:lnTo>
                    <a:pt x="7761514" y="175433"/>
                  </a:lnTo>
                  <a:lnTo>
                    <a:pt x="7809722" y="179510"/>
                  </a:lnTo>
                  <a:lnTo>
                    <a:pt x="7857930" y="183379"/>
                  </a:lnTo>
                  <a:lnTo>
                    <a:pt x="7906138" y="187028"/>
                  </a:lnTo>
                  <a:lnTo>
                    <a:pt x="7954346" y="190441"/>
                  </a:lnTo>
                  <a:lnTo>
                    <a:pt x="8002555" y="193606"/>
                  </a:lnTo>
                  <a:lnTo>
                    <a:pt x="8050763" y="196508"/>
                  </a:lnTo>
                  <a:lnTo>
                    <a:pt x="8098971" y="199133"/>
                  </a:lnTo>
                  <a:lnTo>
                    <a:pt x="8147179" y="201468"/>
                  </a:lnTo>
                  <a:lnTo>
                    <a:pt x="8195387" y="203499"/>
                  </a:lnTo>
                  <a:lnTo>
                    <a:pt x="8243595" y="205212"/>
                  </a:lnTo>
                  <a:lnTo>
                    <a:pt x="8291804" y="206594"/>
                  </a:lnTo>
                  <a:lnTo>
                    <a:pt x="8340012" y="207629"/>
                  </a:lnTo>
                  <a:lnTo>
                    <a:pt x="8388220" y="208306"/>
                  </a:lnTo>
                  <a:lnTo>
                    <a:pt x="8436428" y="208609"/>
                  </a:lnTo>
                  <a:lnTo>
                    <a:pt x="8484636" y="208525"/>
                  </a:lnTo>
                  <a:lnTo>
                    <a:pt x="8532844" y="208040"/>
                  </a:lnTo>
                  <a:lnTo>
                    <a:pt x="8581053" y="207140"/>
                  </a:lnTo>
                  <a:lnTo>
                    <a:pt x="8629261" y="205812"/>
                  </a:lnTo>
                  <a:lnTo>
                    <a:pt x="8677469" y="204041"/>
                  </a:lnTo>
                  <a:lnTo>
                    <a:pt x="8725677" y="201814"/>
                  </a:lnTo>
                  <a:lnTo>
                    <a:pt x="8773885" y="199118"/>
                  </a:lnTo>
                  <a:lnTo>
                    <a:pt x="8822093" y="195937"/>
                  </a:lnTo>
                  <a:lnTo>
                    <a:pt x="8870302" y="192259"/>
                  </a:lnTo>
                  <a:lnTo>
                    <a:pt x="8918510" y="188069"/>
                  </a:lnTo>
                  <a:lnTo>
                    <a:pt x="8966718" y="183354"/>
                  </a:lnTo>
                  <a:lnTo>
                    <a:pt x="9014926" y="178100"/>
                  </a:lnTo>
                  <a:lnTo>
                    <a:pt x="9063134" y="172293"/>
                  </a:lnTo>
                  <a:lnTo>
                    <a:pt x="9111342" y="165919"/>
                  </a:lnTo>
                  <a:lnTo>
                    <a:pt x="9159551" y="158965"/>
                  </a:lnTo>
                  <a:lnTo>
                    <a:pt x="9207759" y="151416"/>
                  </a:lnTo>
                  <a:lnTo>
                    <a:pt x="9255967" y="143259"/>
                  </a:lnTo>
                  <a:lnTo>
                    <a:pt x="9304175" y="134480"/>
                  </a:lnTo>
                  <a:lnTo>
                    <a:pt x="9352383" y="125065"/>
                  </a:lnTo>
                  <a:lnTo>
                    <a:pt x="9400591" y="115000"/>
                  </a:lnTo>
                  <a:lnTo>
                    <a:pt x="9448800" y="104272"/>
                  </a:lnTo>
                  <a:lnTo>
                    <a:pt x="9448800" y="1621795"/>
                  </a:lnTo>
                  <a:lnTo>
                    <a:pt x="9400591" y="1632519"/>
                  </a:lnTo>
                  <a:lnTo>
                    <a:pt x="9352383" y="1642580"/>
                  </a:lnTo>
                  <a:lnTo>
                    <a:pt x="9304175" y="1651992"/>
                  </a:lnTo>
                  <a:lnTo>
                    <a:pt x="9255967" y="1660768"/>
                  </a:lnTo>
                  <a:lnTo>
                    <a:pt x="9207759" y="1668921"/>
                  </a:lnTo>
                  <a:lnTo>
                    <a:pt x="9159551" y="1676467"/>
                  </a:lnTo>
                  <a:lnTo>
                    <a:pt x="9111342" y="1683419"/>
                  </a:lnTo>
                  <a:lnTo>
                    <a:pt x="9063134" y="1689790"/>
                  </a:lnTo>
                  <a:lnTo>
                    <a:pt x="9014926" y="1695594"/>
                  </a:lnTo>
                  <a:lnTo>
                    <a:pt x="8966718" y="1700846"/>
                  </a:lnTo>
                  <a:lnTo>
                    <a:pt x="8918510" y="1705558"/>
                  </a:lnTo>
                  <a:lnTo>
                    <a:pt x="8870302" y="1709746"/>
                  </a:lnTo>
                  <a:lnTo>
                    <a:pt x="8822093" y="1713422"/>
                  </a:lnTo>
                  <a:lnTo>
                    <a:pt x="8773885" y="1716601"/>
                  </a:lnTo>
                  <a:lnTo>
                    <a:pt x="8725677" y="1719296"/>
                  </a:lnTo>
                  <a:lnTo>
                    <a:pt x="8677469" y="1721521"/>
                  </a:lnTo>
                  <a:lnTo>
                    <a:pt x="8629261" y="1723290"/>
                  </a:lnTo>
                  <a:lnTo>
                    <a:pt x="8581053" y="1724616"/>
                  </a:lnTo>
                  <a:lnTo>
                    <a:pt x="8532844" y="1725515"/>
                  </a:lnTo>
                  <a:lnTo>
                    <a:pt x="8484636" y="1725998"/>
                  </a:lnTo>
                  <a:lnTo>
                    <a:pt x="8436428" y="1726081"/>
                  </a:lnTo>
                  <a:lnTo>
                    <a:pt x="8388220" y="1725777"/>
                  </a:lnTo>
                  <a:lnTo>
                    <a:pt x="8340012" y="1725100"/>
                  </a:lnTo>
                  <a:lnTo>
                    <a:pt x="8291804" y="1724064"/>
                  </a:lnTo>
                  <a:lnTo>
                    <a:pt x="8243595" y="1722682"/>
                  </a:lnTo>
                  <a:lnTo>
                    <a:pt x="8195387" y="1720968"/>
                  </a:lnTo>
                  <a:lnTo>
                    <a:pt x="8147179" y="1718936"/>
                  </a:lnTo>
                  <a:lnTo>
                    <a:pt x="8098971" y="1716601"/>
                  </a:lnTo>
                  <a:lnTo>
                    <a:pt x="8050763" y="1713975"/>
                  </a:lnTo>
                  <a:lnTo>
                    <a:pt x="8002555" y="1711073"/>
                  </a:lnTo>
                  <a:lnTo>
                    <a:pt x="7954346" y="1707908"/>
                  </a:lnTo>
                  <a:lnTo>
                    <a:pt x="7906138" y="1704494"/>
                  </a:lnTo>
                  <a:lnTo>
                    <a:pt x="7857930" y="1700846"/>
                  </a:lnTo>
                  <a:lnTo>
                    <a:pt x="7809722" y="1696976"/>
                  </a:lnTo>
                  <a:lnTo>
                    <a:pt x="7761514" y="1692899"/>
                  </a:lnTo>
                  <a:lnTo>
                    <a:pt x="7713306" y="1688629"/>
                  </a:lnTo>
                  <a:lnTo>
                    <a:pt x="7665097" y="1684179"/>
                  </a:lnTo>
                  <a:lnTo>
                    <a:pt x="7616889" y="1679563"/>
                  </a:lnTo>
                  <a:lnTo>
                    <a:pt x="7568681" y="1674795"/>
                  </a:lnTo>
                  <a:lnTo>
                    <a:pt x="7520473" y="1669889"/>
                  </a:lnTo>
                  <a:lnTo>
                    <a:pt x="7472265" y="1664858"/>
                  </a:lnTo>
                  <a:lnTo>
                    <a:pt x="7424057" y="1659717"/>
                  </a:lnTo>
                  <a:lnTo>
                    <a:pt x="7375848" y="1654479"/>
                  </a:lnTo>
                  <a:lnTo>
                    <a:pt x="7327640" y="1649159"/>
                  </a:lnTo>
                  <a:lnTo>
                    <a:pt x="7279432" y="1643769"/>
                  </a:lnTo>
                  <a:lnTo>
                    <a:pt x="7231224" y="1638324"/>
                  </a:lnTo>
                  <a:lnTo>
                    <a:pt x="7183016" y="1632837"/>
                  </a:lnTo>
                  <a:lnTo>
                    <a:pt x="7134808" y="1627323"/>
                  </a:lnTo>
                  <a:lnTo>
                    <a:pt x="7086599" y="1621795"/>
                  </a:lnTo>
                  <a:lnTo>
                    <a:pt x="7038391" y="1616267"/>
                  </a:lnTo>
                  <a:lnTo>
                    <a:pt x="6990183" y="1610753"/>
                  </a:lnTo>
                  <a:lnTo>
                    <a:pt x="6941975" y="1605266"/>
                  </a:lnTo>
                  <a:lnTo>
                    <a:pt x="6893767" y="1599821"/>
                  </a:lnTo>
                  <a:lnTo>
                    <a:pt x="6845559" y="1594431"/>
                  </a:lnTo>
                  <a:lnTo>
                    <a:pt x="6797351" y="1589111"/>
                  </a:lnTo>
                  <a:lnTo>
                    <a:pt x="6749142" y="1583873"/>
                  </a:lnTo>
                  <a:lnTo>
                    <a:pt x="6700934" y="1578732"/>
                  </a:lnTo>
                  <a:lnTo>
                    <a:pt x="6652726" y="1573701"/>
                  </a:lnTo>
                  <a:lnTo>
                    <a:pt x="6604518" y="1568795"/>
                  </a:lnTo>
                  <a:lnTo>
                    <a:pt x="6556310" y="1564027"/>
                  </a:lnTo>
                  <a:lnTo>
                    <a:pt x="6508102" y="1559411"/>
                  </a:lnTo>
                  <a:lnTo>
                    <a:pt x="6459893" y="1554961"/>
                  </a:lnTo>
                  <a:lnTo>
                    <a:pt x="6411685" y="1550691"/>
                  </a:lnTo>
                  <a:lnTo>
                    <a:pt x="6363477" y="1546614"/>
                  </a:lnTo>
                  <a:lnTo>
                    <a:pt x="6315269" y="1542744"/>
                  </a:lnTo>
                  <a:lnTo>
                    <a:pt x="6267061" y="1539096"/>
                  </a:lnTo>
                  <a:lnTo>
                    <a:pt x="6218853" y="1535682"/>
                  </a:lnTo>
                  <a:lnTo>
                    <a:pt x="6170644" y="1532517"/>
                  </a:lnTo>
                  <a:lnTo>
                    <a:pt x="6122436" y="1529615"/>
                  </a:lnTo>
                  <a:lnTo>
                    <a:pt x="6074228" y="1526989"/>
                  </a:lnTo>
                  <a:lnTo>
                    <a:pt x="6026020" y="1524654"/>
                  </a:lnTo>
                  <a:lnTo>
                    <a:pt x="5977812" y="1522622"/>
                  </a:lnTo>
                  <a:lnTo>
                    <a:pt x="5929604" y="1520908"/>
                  </a:lnTo>
                  <a:lnTo>
                    <a:pt x="5881395" y="1519526"/>
                  </a:lnTo>
                  <a:lnTo>
                    <a:pt x="5833187" y="1518490"/>
                  </a:lnTo>
                  <a:lnTo>
                    <a:pt x="5784979" y="1517813"/>
                  </a:lnTo>
                  <a:lnTo>
                    <a:pt x="5736771" y="1517509"/>
                  </a:lnTo>
                  <a:lnTo>
                    <a:pt x="5688563" y="1517592"/>
                  </a:lnTo>
                  <a:lnTo>
                    <a:pt x="5640355" y="1518075"/>
                  </a:lnTo>
                  <a:lnTo>
                    <a:pt x="5592146" y="1518974"/>
                  </a:lnTo>
                  <a:lnTo>
                    <a:pt x="5543938" y="1520300"/>
                  </a:lnTo>
                  <a:lnTo>
                    <a:pt x="5495730" y="1522069"/>
                  </a:lnTo>
                  <a:lnTo>
                    <a:pt x="5447522" y="1524294"/>
                  </a:lnTo>
                  <a:lnTo>
                    <a:pt x="5399314" y="1526989"/>
                  </a:lnTo>
                  <a:lnTo>
                    <a:pt x="5351106" y="1530168"/>
                  </a:lnTo>
                  <a:lnTo>
                    <a:pt x="5302897" y="1533844"/>
                  </a:lnTo>
                  <a:lnTo>
                    <a:pt x="5254689" y="1538032"/>
                  </a:lnTo>
                  <a:lnTo>
                    <a:pt x="5206481" y="1542744"/>
                  </a:lnTo>
                  <a:lnTo>
                    <a:pt x="5158273" y="1547996"/>
                  </a:lnTo>
                  <a:lnTo>
                    <a:pt x="5110065" y="1553800"/>
                  </a:lnTo>
                  <a:lnTo>
                    <a:pt x="5061857" y="1560171"/>
                  </a:lnTo>
                  <a:lnTo>
                    <a:pt x="5013648" y="1567123"/>
                  </a:lnTo>
                  <a:lnTo>
                    <a:pt x="4965440" y="1574669"/>
                  </a:lnTo>
                  <a:lnTo>
                    <a:pt x="4917232" y="1582822"/>
                  </a:lnTo>
                  <a:lnTo>
                    <a:pt x="4869024" y="1591598"/>
                  </a:lnTo>
                  <a:lnTo>
                    <a:pt x="4820816" y="1601010"/>
                  </a:lnTo>
                  <a:lnTo>
                    <a:pt x="4772608" y="1611071"/>
                  </a:lnTo>
                  <a:lnTo>
                    <a:pt x="4724400" y="1621795"/>
                  </a:lnTo>
                  <a:lnTo>
                    <a:pt x="4676191" y="1632519"/>
                  </a:lnTo>
                  <a:lnTo>
                    <a:pt x="4627983" y="1642580"/>
                  </a:lnTo>
                  <a:lnTo>
                    <a:pt x="4579775" y="1651992"/>
                  </a:lnTo>
                  <a:lnTo>
                    <a:pt x="4531567" y="1660768"/>
                  </a:lnTo>
                  <a:lnTo>
                    <a:pt x="4483359" y="1668921"/>
                  </a:lnTo>
                  <a:lnTo>
                    <a:pt x="4435151" y="1676467"/>
                  </a:lnTo>
                  <a:lnTo>
                    <a:pt x="4386942" y="1683419"/>
                  </a:lnTo>
                  <a:lnTo>
                    <a:pt x="4338734" y="1689790"/>
                  </a:lnTo>
                  <a:lnTo>
                    <a:pt x="4290526" y="1695594"/>
                  </a:lnTo>
                  <a:lnTo>
                    <a:pt x="4242318" y="1700846"/>
                  </a:lnTo>
                  <a:lnTo>
                    <a:pt x="4194110" y="1705558"/>
                  </a:lnTo>
                  <a:lnTo>
                    <a:pt x="4145902" y="1709746"/>
                  </a:lnTo>
                  <a:lnTo>
                    <a:pt x="4097693" y="1713422"/>
                  </a:lnTo>
                  <a:lnTo>
                    <a:pt x="4049485" y="1716601"/>
                  </a:lnTo>
                  <a:lnTo>
                    <a:pt x="4001277" y="1719296"/>
                  </a:lnTo>
                  <a:lnTo>
                    <a:pt x="3953069" y="1721521"/>
                  </a:lnTo>
                  <a:lnTo>
                    <a:pt x="3904861" y="1723290"/>
                  </a:lnTo>
                  <a:lnTo>
                    <a:pt x="3856653" y="1724616"/>
                  </a:lnTo>
                  <a:lnTo>
                    <a:pt x="3808444" y="1725515"/>
                  </a:lnTo>
                  <a:lnTo>
                    <a:pt x="3760236" y="1725998"/>
                  </a:lnTo>
                  <a:lnTo>
                    <a:pt x="3712028" y="1726081"/>
                  </a:lnTo>
                  <a:lnTo>
                    <a:pt x="3663820" y="1725777"/>
                  </a:lnTo>
                  <a:lnTo>
                    <a:pt x="3615612" y="1725100"/>
                  </a:lnTo>
                  <a:lnTo>
                    <a:pt x="3567404" y="1724064"/>
                  </a:lnTo>
                  <a:lnTo>
                    <a:pt x="3519195" y="1722682"/>
                  </a:lnTo>
                  <a:lnTo>
                    <a:pt x="3470987" y="1720968"/>
                  </a:lnTo>
                  <a:lnTo>
                    <a:pt x="3422779" y="1718936"/>
                  </a:lnTo>
                  <a:lnTo>
                    <a:pt x="3374571" y="1716601"/>
                  </a:lnTo>
                  <a:lnTo>
                    <a:pt x="3326363" y="1713975"/>
                  </a:lnTo>
                  <a:lnTo>
                    <a:pt x="3278155" y="1711073"/>
                  </a:lnTo>
                  <a:lnTo>
                    <a:pt x="3229946" y="1707908"/>
                  </a:lnTo>
                  <a:lnTo>
                    <a:pt x="3181738" y="1704494"/>
                  </a:lnTo>
                  <a:lnTo>
                    <a:pt x="3133530" y="1700846"/>
                  </a:lnTo>
                  <a:lnTo>
                    <a:pt x="3085322" y="1696976"/>
                  </a:lnTo>
                  <a:lnTo>
                    <a:pt x="3037114" y="1692899"/>
                  </a:lnTo>
                  <a:lnTo>
                    <a:pt x="2988906" y="1688629"/>
                  </a:lnTo>
                  <a:lnTo>
                    <a:pt x="2940697" y="1684179"/>
                  </a:lnTo>
                  <a:lnTo>
                    <a:pt x="2892489" y="1679563"/>
                  </a:lnTo>
                  <a:lnTo>
                    <a:pt x="2844281" y="1674795"/>
                  </a:lnTo>
                  <a:lnTo>
                    <a:pt x="2796073" y="1669889"/>
                  </a:lnTo>
                  <a:lnTo>
                    <a:pt x="2747865" y="1664858"/>
                  </a:lnTo>
                  <a:lnTo>
                    <a:pt x="2699657" y="1659717"/>
                  </a:lnTo>
                  <a:lnTo>
                    <a:pt x="2651448" y="1654479"/>
                  </a:lnTo>
                  <a:lnTo>
                    <a:pt x="2603240" y="1649159"/>
                  </a:lnTo>
                  <a:lnTo>
                    <a:pt x="2555032" y="1643769"/>
                  </a:lnTo>
                  <a:lnTo>
                    <a:pt x="2506824" y="1638324"/>
                  </a:lnTo>
                  <a:lnTo>
                    <a:pt x="2458616" y="1632837"/>
                  </a:lnTo>
                  <a:lnTo>
                    <a:pt x="2410408" y="1627323"/>
                  </a:lnTo>
                  <a:lnTo>
                    <a:pt x="2362200" y="1621795"/>
                  </a:lnTo>
                  <a:lnTo>
                    <a:pt x="2313991" y="1616267"/>
                  </a:lnTo>
                  <a:lnTo>
                    <a:pt x="2265783" y="1610753"/>
                  </a:lnTo>
                  <a:lnTo>
                    <a:pt x="2217575" y="1605266"/>
                  </a:lnTo>
                  <a:lnTo>
                    <a:pt x="2169367" y="1599821"/>
                  </a:lnTo>
                  <a:lnTo>
                    <a:pt x="2121159" y="1594431"/>
                  </a:lnTo>
                  <a:lnTo>
                    <a:pt x="2072951" y="1589111"/>
                  </a:lnTo>
                  <a:lnTo>
                    <a:pt x="2024742" y="1583873"/>
                  </a:lnTo>
                  <a:lnTo>
                    <a:pt x="1976534" y="1578732"/>
                  </a:lnTo>
                  <a:lnTo>
                    <a:pt x="1928326" y="1573701"/>
                  </a:lnTo>
                  <a:lnTo>
                    <a:pt x="1880118" y="1568795"/>
                  </a:lnTo>
                  <a:lnTo>
                    <a:pt x="1831910" y="1564027"/>
                  </a:lnTo>
                  <a:lnTo>
                    <a:pt x="1783702" y="1559411"/>
                  </a:lnTo>
                  <a:lnTo>
                    <a:pt x="1735493" y="1554961"/>
                  </a:lnTo>
                  <a:lnTo>
                    <a:pt x="1687285" y="1550691"/>
                  </a:lnTo>
                  <a:lnTo>
                    <a:pt x="1639077" y="1546614"/>
                  </a:lnTo>
                  <a:lnTo>
                    <a:pt x="1590869" y="1542744"/>
                  </a:lnTo>
                  <a:lnTo>
                    <a:pt x="1542661" y="1539096"/>
                  </a:lnTo>
                  <a:lnTo>
                    <a:pt x="1494453" y="1535682"/>
                  </a:lnTo>
                  <a:lnTo>
                    <a:pt x="1446244" y="1532517"/>
                  </a:lnTo>
                  <a:lnTo>
                    <a:pt x="1398036" y="1529615"/>
                  </a:lnTo>
                  <a:lnTo>
                    <a:pt x="1349828" y="1526989"/>
                  </a:lnTo>
                  <a:lnTo>
                    <a:pt x="1301620" y="1524654"/>
                  </a:lnTo>
                  <a:lnTo>
                    <a:pt x="1253412" y="1522622"/>
                  </a:lnTo>
                  <a:lnTo>
                    <a:pt x="1205204" y="1520908"/>
                  </a:lnTo>
                  <a:lnTo>
                    <a:pt x="1156995" y="1519526"/>
                  </a:lnTo>
                  <a:lnTo>
                    <a:pt x="1108787" y="1518490"/>
                  </a:lnTo>
                  <a:lnTo>
                    <a:pt x="1060579" y="1517813"/>
                  </a:lnTo>
                  <a:lnTo>
                    <a:pt x="1012371" y="1517509"/>
                  </a:lnTo>
                  <a:lnTo>
                    <a:pt x="964163" y="1517592"/>
                  </a:lnTo>
                  <a:lnTo>
                    <a:pt x="915955" y="1518075"/>
                  </a:lnTo>
                  <a:lnTo>
                    <a:pt x="867746" y="1518974"/>
                  </a:lnTo>
                  <a:lnTo>
                    <a:pt x="819538" y="1520300"/>
                  </a:lnTo>
                  <a:lnTo>
                    <a:pt x="771330" y="1522069"/>
                  </a:lnTo>
                  <a:lnTo>
                    <a:pt x="723122" y="1524294"/>
                  </a:lnTo>
                  <a:lnTo>
                    <a:pt x="674914" y="1526989"/>
                  </a:lnTo>
                  <a:lnTo>
                    <a:pt x="626706" y="1530168"/>
                  </a:lnTo>
                  <a:lnTo>
                    <a:pt x="578497" y="1533844"/>
                  </a:lnTo>
                  <a:lnTo>
                    <a:pt x="530289" y="1538032"/>
                  </a:lnTo>
                  <a:lnTo>
                    <a:pt x="482081" y="1542744"/>
                  </a:lnTo>
                  <a:lnTo>
                    <a:pt x="433873" y="1547996"/>
                  </a:lnTo>
                  <a:lnTo>
                    <a:pt x="385665" y="1553800"/>
                  </a:lnTo>
                  <a:lnTo>
                    <a:pt x="337457" y="1560171"/>
                  </a:lnTo>
                  <a:lnTo>
                    <a:pt x="289248" y="1567123"/>
                  </a:lnTo>
                  <a:lnTo>
                    <a:pt x="241040" y="1574669"/>
                  </a:lnTo>
                  <a:lnTo>
                    <a:pt x="192832" y="1582822"/>
                  </a:lnTo>
                  <a:lnTo>
                    <a:pt x="144624" y="1591598"/>
                  </a:lnTo>
                  <a:lnTo>
                    <a:pt x="96416" y="1601010"/>
                  </a:lnTo>
                  <a:lnTo>
                    <a:pt x="48208" y="1611071"/>
                  </a:lnTo>
                  <a:lnTo>
                    <a:pt x="0" y="1621795"/>
                  </a:lnTo>
                  <a:lnTo>
                    <a:pt x="0" y="104272"/>
                  </a:lnTo>
                  <a:close/>
                </a:path>
              </a:pathLst>
            </a:custGeom>
            <a:ln w="25400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84705" y="1154048"/>
            <a:ext cx="928306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Our </a:t>
            </a:r>
            <a:r>
              <a:rPr dirty="0" sz="1800" spc="-10">
                <a:latin typeface="Caladea"/>
                <a:cs typeface="Caladea"/>
              </a:rPr>
              <a:t>research </a:t>
            </a:r>
            <a:r>
              <a:rPr dirty="0" sz="1800" spc="-5">
                <a:latin typeface="Caladea"/>
                <a:cs typeface="Caladea"/>
              </a:rPr>
              <a:t>aims to </a:t>
            </a:r>
            <a:r>
              <a:rPr dirty="0" sz="1800">
                <a:latin typeface="Caladea"/>
                <a:cs typeface="Caladea"/>
              </a:rPr>
              <a:t>minimize the </a:t>
            </a:r>
            <a:r>
              <a:rPr dirty="0" sz="1800" spc="-5">
                <a:latin typeface="Caladea"/>
                <a:cs typeface="Caladea"/>
              </a:rPr>
              <a:t>interaction between </a:t>
            </a: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 spc="-5">
                <a:latin typeface="Caladea"/>
                <a:cs typeface="Caladea"/>
              </a:rPr>
              <a:t>administration and students,  which normally cost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5">
                <a:latin typeface="Caladea"/>
                <a:cs typeface="Caladea"/>
              </a:rPr>
              <a:t>lot of time. </a:t>
            </a:r>
            <a:r>
              <a:rPr dirty="0" sz="1800" spc="-10">
                <a:latin typeface="Caladea"/>
                <a:cs typeface="Caladea"/>
              </a:rPr>
              <a:t>Providing </a:t>
            </a:r>
            <a:r>
              <a:rPr dirty="0" sz="1800">
                <a:latin typeface="Caladea"/>
                <a:cs typeface="Caladea"/>
              </a:rPr>
              <a:t>a chat </a:t>
            </a:r>
            <a:r>
              <a:rPr dirty="0" sz="1800" spc="-5">
                <a:latin typeface="Caladea"/>
                <a:cs typeface="Caladea"/>
              </a:rPr>
              <a:t>bot </a:t>
            </a:r>
            <a:r>
              <a:rPr dirty="0" sz="1800" spc="-10">
                <a:latin typeface="Caladea"/>
                <a:cs typeface="Caladea"/>
              </a:rPr>
              <a:t>where </a:t>
            </a:r>
            <a:r>
              <a:rPr dirty="0" sz="1800" spc="-5">
                <a:latin typeface="Caladea"/>
                <a:cs typeface="Caladea"/>
              </a:rPr>
              <a:t>students </a:t>
            </a:r>
            <a:r>
              <a:rPr dirty="0" sz="1800">
                <a:latin typeface="Caladea"/>
                <a:cs typeface="Caladea"/>
              </a:rPr>
              <a:t>can </a:t>
            </a:r>
            <a:r>
              <a:rPr dirty="0" sz="1800" spc="-5">
                <a:latin typeface="Caladea"/>
                <a:cs typeface="Caladea"/>
              </a:rPr>
              <a:t>find solution </a:t>
            </a:r>
            <a:r>
              <a:rPr dirty="0" sz="1800">
                <a:latin typeface="Caladea"/>
                <a:cs typeface="Caladea"/>
              </a:rPr>
              <a:t>via a  </a:t>
            </a:r>
            <a:r>
              <a:rPr dirty="0" sz="1800" spc="-5">
                <a:latin typeface="Caladea"/>
                <a:cs typeface="Caladea"/>
              </a:rPr>
              <a:t>chat-bot </a:t>
            </a:r>
            <a:r>
              <a:rPr dirty="0" sz="1800" spc="-15">
                <a:latin typeface="Caladea"/>
                <a:cs typeface="Caladea"/>
              </a:rPr>
              <a:t>by </a:t>
            </a:r>
            <a:r>
              <a:rPr dirty="0" sz="1800" spc="-5">
                <a:latin typeface="Caladea"/>
                <a:cs typeface="Caladea"/>
              </a:rPr>
              <a:t>asking the questions </a:t>
            </a:r>
            <a:r>
              <a:rPr dirty="0" sz="1800">
                <a:latin typeface="Caladea"/>
                <a:cs typeface="Caladea"/>
              </a:rPr>
              <a:t>in </a:t>
            </a:r>
            <a:r>
              <a:rPr dirty="0" sz="1800" spc="-5">
                <a:latin typeface="Caladea"/>
                <a:cs typeface="Caladea"/>
              </a:rPr>
              <a:t>their </a:t>
            </a:r>
            <a:r>
              <a:rPr dirty="0" sz="1800" spc="-15">
                <a:latin typeface="Caladea"/>
                <a:cs typeface="Caladea"/>
              </a:rPr>
              <a:t>preferred</a:t>
            </a:r>
            <a:r>
              <a:rPr dirty="0" sz="1800" spc="4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language.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433" y="2242057"/>
            <a:ext cx="11519535" cy="4067175"/>
            <a:chOff x="393433" y="2242057"/>
            <a:chExt cx="11519535" cy="4067175"/>
          </a:xfrm>
        </p:grpSpPr>
        <p:sp>
          <p:nvSpPr>
            <p:cNvPr id="8" name="object 8"/>
            <p:cNvSpPr/>
            <p:nvPr/>
          </p:nvSpPr>
          <p:spPr>
            <a:xfrm>
              <a:off x="658749" y="2254757"/>
              <a:ext cx="11241405" cy="1010919"/>
            </a:xfrm>
            <a:custGeom>
              <a:avLst/>
              <a:gdLst/>
              <a:ahLst/>
              <a:cxnLst/>
              <a:rect l="l" t="t" r="r" b="b"/>
              <a:pathLst>
                <a:path w="11241405" h="1010920">
                  <a:moveTo>
                    <a:pt x="126301" y="631443"/>
                  </a:moveTo>
                  <a:lnTo>
                    <a:pt x="77141" y="641383"/>
                  </a:lnTo>
                  <a:lnTo>
                    <a:pt x="36995" y="668480"/>
                  </a:lnTo>
                  <a:lnTo>
                    <a:pt x="9926" y="708650"/>
                  </a:lnTo>
                  <a:lnTo>
                    <a:pt x="0" y="757808"/>
                  </a:lnTo>
                  <a:lnTo>
                    <a:pt x="0" y="1010412"/>
                  </a:lnTo>
                  <a:lnTo>
                    <a:pt x="45406" y="1006344"/>
                  </a:lnTo>
                  <a:lnTo>
                    <a:pt x="88143" y="994615"/>
                  </a:lnTo>
                  <a:lnTo>
                    <a:pt x="127497" y="975938"/>
                  </a:lnTo>
                  <a:lnTo>
                    <a:pt x="162754" y="951024"/>
                  </a:lnTo>
                  <a:lnTo>
                    <a:pt x="193201" y="920584"/>
                  </a:lnTo>
                  <a:lnTo>
                    <a:pt x="218124" y="885331"/>
                  </a:lnTo>
                  <a:lnTo>
                    <a:pt x="236810" y="845976"/>
                  </a:lnTo>
                  <a:lnTo>
                    <a:pt x="248545" y="803231"/>
                  </a:lnTo>
                  <a:lnTo>
                    <a:pt x="252615" y="757808"/>
                  </a:lnTo>
                  <a:lnTo>
                    <a:pt x="242689" y="708650"/>
                  </a:lnTo>
                  <a:lnTo>
                    <a:pt x="215619" y="668480"/>
                  </a:lnTo>
                  <a:lnTo>
                    <a:pt x="175468" y="641383"/>
                  </a:lnTo>
                  <a:lnTo>
                    <a:pt x="126301" y="631443"/>
                  </a:lnTo>
                  <a:close/>
                </a:path>
                <a:path w="11241405" h="1010920">
                  <a:moveTo>
                    <a:pt x="11241405" y="252602"/>
                  </a:moveTo>
                  <a:lnTo>
                    <a:pt x="10988802" y="252602"/>
                  </a:lnTo>
                  <a:lnTo>
                    <a:pt x="10988802" y="505205"/>
                  </a:lnTo>
                  <a:lnTo>
                    <a:pt x="11034191" y="501134"/>
                  </a:lnTo>
                  <a:lnTo>
                    <a:pt x="11076918" y="489395"/>
                  </a:lnTo>
                  <a:lnTo>
                    <a:pt x="11116267" y="470704"/>
                  </a:lnTo>
                  <a:lnTo>
                    <a:pt x="11151525" y="445776"/>
                  </a:lnTo>
                  <a:lnTo>
                    <a:pt x="11181975" y="415326"/>
                  </a:lnTo>
                  <a:lnTo>
                    <a:pt x="11206903" y="380068"/>
                  </a:lnTo>
                  <a:lnTo>
                    <a:pt x="11225594" y="340719"/>
                  </a:lnTo>
                  <a:lnTo>
                    <a:pt x="11237333" y="297992"/>
                  </a:lnTo>
                  <a:lnTo>
                    <a:pt x="11241405" y="252602"/>
                  </a:lnTo>
                  <a:close/>
                </a:path>
                <a:path w="11241405" h="1010920">
                  <a:moveTo>
                    <a:pt x="10988802" y="0"/>
                  </a:moveTo>
                  <a:lnTo>
                    <a:pt x="10943379" y="4067"/>
                  </a:lnTo>
                  <a:lnTo>
                    <a:pt x="10900634" y="15796"/>
                  </a:lnTo>
                  <a:lnTo>
                    <a:pt x="10861279" y="34473"/>
                  </a:lnTo>
                  <a:lnTo>
                    <a:pt x="10826026" y="59387"/>
                  </a:lnTo>
                  <a:lnTo>
                    <a:pt x="10795586" y="89827"/>
                  </a:lnTo>
                  <a:lnTo>
                    <a:pt x="10770672" y="125080"/>
                  </a:lnTo>
                  <a:lnTo>
                    <a:pt x="10751995" y="164435"/>
                  </a:lnTo>
                  <a:lnTo>
                    <a:pt x="10740266" y="207180"/>
                  </a:lnTo>
                  <a:lnTo>
                    <a:pt x="10736199" y="252602"/>
                  </a:lnTo>
                  <a:lnTo>
                    <a:pt x="10746118" y="301742"/>
                  </a:lnTo>
                  <a:lnTo>
                    <a:pt x="10773171" y="341868"/>
                  </a:lnTo>
                  <a:lnTo>
                    <a:pt x="10813297" y="368921"/>
                  </a:lnTo>
                  <a:lnTo>
                    <a:pt x="10862437" y="378840"/>
                  </a:lnTo>
                  <a:lnTo>
                    <a:pt x="10911649" y="368921"/>
                  </a:lnTo>
                  <a:lnTo>
                    <a:pt x="10951813" y="341868"/>
                  </a:lnTo>
                  <a:lnTo>
                    <a:pt x="10978880" y="301742"/>
                  </a:lnTo>
                  <a:lnTo>
                    <a:pt x="10988802" y="252602"/>
                  </a:lnTo>
                  <a:lnTo>
                    <a:pt x="11241405" y="252602"/>
                  </a:lnTo>
                  <a:lnTo>
                    <a:pt x="11237333" y="207180"/>
                  </a:lnTo>
                  <a:lnTo>
                    <a:pt x="11225594" y="164435"/>
                  </a:lnTo>
                  <a:lnTo>
                    <a:pt x="11206903" y="125080"/>
                  </a:lnTo>
                  <a:lnTo>
                    <a:pt x="11181975" y="89827"/>
                  </a:lnTo>
                  <a:lnTo>
                    <a:pt x="11151525" y="59387"/>
                  </a:lnTo>
                  <a:lnTo>
                    <a:pt x="11116267" y="34473"/>
                  </a:lnTo>
                  <a:lnTo>
                    <a:pt x="11076918" y="15796"/>
                  </a:lnTo>
                  <a:lnTo>
                    <a:pt x="11034191" y="4067"/>
                  </a:lnTo>
                  <a:lnTo>
                    <a:pt x="10988802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6133" y="2254757"/>
              <a:ext cx="11494135" cy="4041775"/>
            </a:xfrm>
            <a:custGeom>
              <a:avLst/>
              <a:gdLst/>
              <a:ahLst/>
              <a:cxnLst/>
              <a:rect l="l" t="t" r="r" b="b"/>
              <a:pathLst>
                <a:path w="11494135" h="4041775">
                  <a:moveTo>
                    <a:pt x="12" y="757808"/>
                  </a:moveTo>
                  <a:lnTo>
                    <a:pt x="4082" y="712386"/>
                  </a:lnTo>
                  <a:lnTo>
                    <a:pt x="15816" y="669641"/>
                  </a:lnTo>
                  <a:lnTo>
                    <a:pt x="34500" y="630286"/>
                  </a:lnTo>
                  <a:lnTo>
                    <a:pt x="59421" y="595033"/>
                  </a:lnTo>
                  <a:lnTo>
                    <a:pt x="89866" y="564593"/>
                  </a:lnTo>
                  <a:lnTo>
                    <a:pt x="125121" y="539679"/>
                  </a:lnTo>
                  <a:lnTo>
                    <a:pt x="164474" y="521002"/>
                  </a:lnTo>
                  <a:lnTo>
                    <a:pt x="207209" y="509273"/>
                  </a:lnTo>
                  <a:lnTo>
                    <a:pt x="252615" y="505205"/>
                  </a:lnTo>
                  <a:lnTo>
                    <a:pt x="10988814" y="505205"/>
                  </a:lnTo>
                  <a:lnTo>
                    <a:pt x="10988814" y="252602"/>
                  </a:lnTo>
                  <a:lnTo>
                    <a:pt x="10992886" y="207213"/>
                  </a:lnTo>
                  <a:lnTo>
                    <a:pt x="11004625" y="164486"/>
                  </a:lnTo>
                  <a:lnTo>
                    <a:pt x="11023316" y="125137"/>
                  </a:lnTo>
                  <a:lnTo>
                    <a:pt x="11048244" y="89879"/>
                  </a:lnTo>
                  <a:lnTo>
                    <a:pt x="11078694" y="59429"/>
                  </a:lnTo>
                  <a:lnTo>
                    <a:pt x="11113952" y="34501"/>
                  </a:lnTo>
                  <a:lnTo>
                    <a:pt x="11153301" y="15810"/>
                  </a:lnTo>
                  <a:lnTo>
                    <a:pt x="11196028" y="4071"/>
                  </a:lnTo>
                  <a:lnTo>
                    <a:pt x="11241417" y="0"/>
                  </a:lnTo>
                  <a:lnTo>
                    <a:pt x="11286840" y="4071"/>
                  </a:lnTo>
                  <a:lnTo>
                    <a:pt x="11329584" y="15810"/>
                  </a:lnTo>
                  <a:lnTo>
                    <a:pt x="11368939" y="34501"/>
                  </a:lnTo>
                  <a:lnTo>
                    <a:pt x="11404193" y="59429"/>
                  </a:lnTo>
                  <a:lnTo>
                    <a:pt x="11434632" y="89879"/>
                  </a:lnTo>
                  <a:lnTo>
                    <a:pt x="11459547" y="125137"/>
                  </a:lnTo>
                  <a:lnTo>
                    <a:pt x="11478224" y="164486"/>
                  </a:lnTo>
                  <a:lnTo>
                    <a:pt x="11489953" y="207213"/>
                  </a:lnTo>
                  <a:lnTo>
                    <a:pt x="11494020" y="252602"/>
                  </a:lnTo>
                  <a:lnTo>
                    <a:pt x="11494020" y="3283839"/>
                  </a:lnTo>
                  <a:lnTo>
                    <a:pt x="11489948" y="3329244"/>
                  </a:lnTo>
                  <a:lnTo>
                    <a:pt x="11478209" y="3371980"/>
                  </a:lnTo>
                  <a:lnTo>
                    <a:pt x="11459519" y="3411332"/>
                  </a:lnTo>
                  <a:lnTo>
                    <a:pt x="11434590" y="3446588"/>
                  </a:lnTo>
                  <a:lnTo>
                    <a:pt x="11404140" y="3477033"/>
                  </a:lnTo>
                  <a:lnTo>
                    <a:pt x="11368883" y="3501954"/>
                  </a:lnTo>
                  <a:lnTo>
                    <a:pt x="11329533" y="3520638"/>
                  </a:lnTo>
                  <a:lnTo>
                    <a:pt x="11286806" y="3532372"/>
                  </a:lnTo>
                  <a:lnTo>
                    <a:pt x="11241417" y="3536441"/>
                  </a:lnTo>
                  <a:lnTo>
                    <a:pt x="505218" y="3536441"/>
                  </a:lnTo>
                  <a:lnTo>
                    <a:pt x="505218" y="3789044"/>
                  </a:lnTo>
                  <a:lnTo>
                    <a:pt x="501148" y="3834450"/>
                  </a:lnTo>
                  <a:lnTo>
                    <a:pt x="489413" y="3877186"/>
                  </a:lnTo>
                  <a:lnTo>
                    <a:pt x="470727" y="3916538"/>
                  </a:lnTo>
                  <a:lnTo>
                    <a:pt x="445804" y="3951794"/>
                  </a:lnTo>
                  <a:lnTo>
                    <a:pt x="415357" y="3982239"/>
                  </a:lnTo>
                  <a:lnTo>
                    <a:pt x="380100" y="4007160"/>
                  </a:lnTo>
                  <a:lnTo>
                    <a:pt x="340746" y="4025844"/>
                  </a:lnTo>
                  <a:lnTo>
                    <a:pt x="298009" y="4037578"/>
                  </a:lnTo>
                  <a:lnTo>
                    <a:pt x="252603" y="4041648"/>
                  </a:lnTo>
                  <a:lnTo>
                    <a:pt x="207197" y="4037578"/>
                  </a:lnTo>
                  <a:lnTo>
                    <a:pt x="164461" y="4025844"/>
                  </a:lnTo>
                  <a:lnTo>
                    <a:pt x="125109" y="4007160"/>
                  </a:lnTo>
                  <a:lnTo>
                    <a:pt x="89853" y="3982239"/>
                  </a:lnTo>
                  <a:lnTo>
                    <a:pt x="59408" y="3951794"/>
                  </a:lnTo>
                  <a:lnTo>
                    <a:pt x="34487" y="3916538"/>
                  </a:lnTo>
                  <a:lnTo>
                    <a:pt x="15803" y="3877186"/>
                  </a:lnTo>
                  <a:lnTo>
                    <a:pt x="4069" y="3834450"/>
                  </a:lnTo>
                  <a:lnTo>
                    <a:pt x="0" y="3789044"/>
                  </a:lnTo>
                  <a:lnTo>
                    <a:pt x="12" y="757808"/>
                  </a:lnTo>
                  <a:close/>
                </a:path>
                <a:path w="11494135" h="4041775">
                  <a:moveTo>
                    <a:pt x="10988814" y="505205"/>
                  </a:moveTo>
                  <a:lnTo>
                    <a:pt x="11241417" y="505205"/>
                  </a:lnTo>
                  <a:lnTo>
                    <a:pt x="11286806" y="501134"/>
                  </a:lnTo>
                  <a:lnTo>
                    <a:pt x="11329533" y="489395"/>
                  </a:lnTo>
                  <a:lnTo>
                    <a:pt x="11368883" y="470704"/>
                  </a:lnTo>
                  <a:lnTo>
                    <a:pt x="11404140" y="445776"/>
                  </a:lnTo>
                  <a:lnTo>
                    <a:pt x="11434590" y="415326"/>
                  </a:lnTo>
                  <a:lnTo>
                    <a:pt x="11459519" y="380068"/>
                  </a:lnTo>
                  <a:lnTo>
                    <a:pt x="11478209" y="340719"/>
                  </a:lnTo>
                  <a:lnTo>
                    <a:pt x="11489948" y="297992"/>
                  </a:lnTo>
                  <a:lnTo>
                    <a:pt x="11494020" y="252602"/>
                  </a:lnTo>
                </a:path>
                <a:path w="11494135" h="4041775">
                  <a:moveTo>
                    <a:pt x="11241417" y="505205"/>
                  </a:moveTo>
                  <a:lnTo>
                    <a:pt x="11241417" y="252602"/>
                  </a:lnTo>
                  <a:lnTo>
                    <a:pt x="11231495" y="301761"/>
                  </a:lnTo>
                  <a:lnTo>
                    <a:pt x="11204428" y="341931"/>
                  </a:lnTo>
                  <a:lnTo>
                    <a:pt x="11164265" y="369028"/>
                  </a:lnTo>
                  <a:lnTo>
                    <a:pt x="11115052" y="378967"/>
                  </a:lnTo>
                  <a:lnTo>
                    <a:pt x="11065913" y="369028"/>
                  </a:lnTo>
                  <a:lnTo>
                    <a:pt x="11025787" y="341931"/>
                  </a:lnTo>
                  <a:lnTo>
                    <a:pt x="10998734" y="301761"/>
                  </a:lnTo>
                  <a:lnTo>
                    <a:pt x="10988814" y="252602"/>
                  </a:lnTo>
                </a:path>
                <a:path w="11494135" h="4041775">
                  <a:moveTo>
                    <a:pt x="252615" y="1010412"/>
                  </a:moveTo>
                  <a:lnTo>
                    <a:pt x="252615" y="757808"/>
                  </a:lnTo>
                  <a:lnTo>
                    <a:pt x="262541" y="708650"/>
                  </a:lnTo>
                  <a:lnTo>
                    <a:pt x="289610" y="668480"/>
                  </a:lnTo>
                  <a:lnTo>
                    <a:pt x="329757" y="641383"/>
                  </a:lnTo>
                  <a:lnTo>
                    <a:pt x="378917" y="631443"/>
                  </a:lnTo>
                  <a:lnTo>
                    <a:pt x="428084" y="641383"/>
                  </a:lnTo>
                  <a:lnTo>
                    <a:pt x="468234" y="668480"/>
                  </a:lnTo>
                  <a:lnTo>
                    <a:pt x="495304" y="708650"/>
                  </a:lnTo>
                  <a:lnTo>
                    <a:pt x="505231" y="757808"/>
                  </a:lnTo>
                  <a:lnTo>
                    <a:pt x="501161" y="803231"/>
                  </a:lnTo>
                  <a:lnTo>
                    <a:pt x="489426" y="845976"/>
                  </a:lnTo>
                  <a:lnTo>
                    <a:pt x="470740" y="885331"/>
                  </a:lnTo>
                  <a:lnTo>
                    <a:pt x="445817" y="920584"/>
                  </a:lnTo>
                  <a:lnTo>
                    <a:pt x="415370" y="951024"/>
                  </a:lnTo>
                  <a:lnTo>
                    <a:pt x="380112" y="975938"/>
                  </a:lnTo>
                  <a:lnTo>
                    <a:pt x="340758" y="994615"/>
                  </a:lnTo>
                  <a:lnTo>
                    <a:pt x="298022" y="1006344"/>
                  </a:lnTo>
                  <a:lnTo>
                    <a:pt x="252615" y="1010412"/>
                  </a:lnTo>
                  <a:lnTo>
                    <a:pt x="207209" y="1006344"/>
                  </a:lnTo>
                  <a:lnTo>
                    <a:pt x="164474" y="994615"/>
                  </a:lnTo>
                  <a:lnTo>
                    <a:pt x="125121" y="975938"/>
                  </a:lnTo>
                  <a:lnTo>
                    <a:pt x="89866" y="951024"/>
                  </a:lnTo>
                  <a:lnTo>
                    <a:pt x="59421" y="920584"/>
                  </a:lnTo>
                  <a:lnTo>
                    <a:pt x="34500" y="885331"/>
                  </a:lnTo>
                  <a:lnTo>
                    <a:pt x="15816" y="845976"/>
                  </a:lnTo>
                  <a:lnTo>
                    <a:pt x="4082" y="803231"/>
                  </a:lnTo>
                  <a:lnTo>
                    <a:pt x="12" y="757808"/>
                  </a:lnTo>
                </a:path>
                <a:path w="11494135" h="4041775">
                  <a:moveTo>
                    <a:pt x="505218" y="757808"/>
                  </a:moveTo>
                  <a:lnTo>
                    <a:pt x="505218" y="3536441"/>
                  </a:lnTo>
                </a:path>
              </a:pathLst>
            </a:custGeom>
            <a:ln w="25400">
              <a:solidFill>
                <a:srgbClr val="E6AC2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89177" y="2885694"/>
            <a:ext cx="980630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adea"/>
                <a:cs typeface="Caladea"/>
              </a:rPr>
              <a:t>Sub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spc="-15" b="1">
                <a:latin typeface="Caladea"/>
                <a:cs typeface="Caladea"/>
              </a:rPr>
              <a:t>Objectives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12700" marR="245110">
              <a:lnSpc>
                <a:spcPct val="100000"/>
              </a:lnSpc>
              <a:buSzPct val="94444"/>
              <a:buAutoNum type="arabicPeriod"/>
              <a:tabLst>
                <a:tab pos="187960" algn="l"/>
              </a:tabLst>
            </a:pPr>
            <a:r>
              <a:rPr dirty="0" sz="1800" spc="-5">
                <a:latin typeface="Caladea"/>
                <a:cs typeface="Caladea"/>
              </a:rPr>
              <a:t>Identify </a:t>
            </a:r>
            <a:r>
              <a:rPr dirty="0" sz="1800">
                <a:latin typeface="Caladea"/>
                <a:cs typeface="Caladea"/>
              </a:rPr>
              <a:t>the </a:t>
            </a:r>
            <a:r>
              <a:rPr dirty="0" sz="1800" spc="-5">
                <a:latin typeface="Caladea"/>
                <a:cs typeface="Caladea"/>
              </a:rPr>
              <a:t>main categories of </a:t>
            </a:r>
            <a:r>
              <a:rPr dirty="0" sz="1800" spc="-10">
                <a:latin typeface="Caladea"/>
                <a:cs typeface="Caladea"/>
              </a:rPr>
              <a:t>administration where </a:t>
            </a:r>
            <a:r>
              <a:rPr dirty="0" sz="1800" spc="-5">
                <a:latin typeface="Caladea"/>
                <a:cs typeface="Caladea"/>
              </a:rPr>
              <a:t>students </a:t>
            </a:r>
            <a:r>
              <a:rPr dirty="0" sz="1800" spc="-15">
                <a:latin typeface="Caladea"/>
                <a:cs typeface="Caladea"/>
              </a:rPr>
              <a:t>are </a:t>
            </a:r>
            <a:r>
              <a:rPr dirty="0" sz="1800" spc="-10">
                <a:latin typeface="Caladea"/>
                <a:cs typeface="Caladea"/>
              </a:rPr>
              <a:t>having more </a:t>
            </a:r>
            <a:r>
              <a:rPr dirty="0" sz="1800" spc="-5">
                <a:latin typeface="Caladea"/>
                <a:cs typeface="Caladea"/>
              </a:rPr>
              <a:t>issues/doubts or  clarifications.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adea"/>
              <a:buAutoNum type="arabicPeriod"/>
            </a:pPr>
            <a:endParaRPr sz="1800">
              <a:latin typeface="Caladea"/>
              <a:cs typeface="Caladea"/>
            </a:endParaRPr>
          </a:p>
          <a:p>
            <a:pPr marL="187960" indent="-175260">
              <a:lnSpc>
                <a:spcPct val="100000"/>
              </a:lnSpc>
              <a:buSzPct val="94444"/>
              <a:buAutoNum type="arabicPeriod"/>
              <a:tabLst>
                <a:tab pos="187960" algn="l"/>
              </a:tabLst>
            </a:pPr>
            <a:r>
              <a:rPr dirty="0" sz="1800">
                <a:latin typeface="Caladea"/>
                <a:cs typeface="Caladea"/>
              </a:rPr>
              <a:t>Get </a:t>
            </a:r>
            <a:r>
              <a:rPr dirty="0" sz="1800" spc="-10">
                <a:latin typeface="Caladea"/>
                <a:cs typeface="Caladea"/>
              </a:rPr>
              <a:t>proper </a:t>
            </a:r>
            <a:r>
              <a:rPr dirty="0" sz="1800" spc="-5">
                <a:latin typeface="Caladea"/>
                <a:cs typeface="Caladea"/>
              </a:rPr>
              <a:t>data set which will </a:t>
            </a:r>
            <a:r>
              <a:rPr dirty="0" sz="1800" spc="-20">
                <a:latin typeface="Caladea"/>
                <a:cs typeface="Caladea"/>
              </a:rPr>
              <a:t>give </a:t>
            </a:r>
            <a:r>
              <a:rPr dirty="0" sz="1800" spc="-10">
                <a:latin typeface="Caladea"/>
                <a:cs typeface="Caladea"/>
              </a:rPr>
              <a:t>accurate</a:t>
            </a:r>
            <a:r>
              <a:rPr dirty="0" sz="1800" spc="4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solutions.</a:t>
            </a:r>
            <a:endParaRPr sz="1800">
              <a:latin typeface="Caladea"/>
              <a:cs typeface="Caladea"/>
            </a:endParaRPr>
          </a:p>
          <a:p>
            <a:pPr marL="12700" marR="5080">
              <a:lnSpc>
                <a:spcPct val="200000"/>
              </a:lnSpc>
              <a:buSzPct val="94444"/>
              <a:buAutoNum type="arabicPeriod"/>
              <a:tabLst>
                <a:tab pos="187960" algn="l"/>
              </a:tabLst>
            </a:pPr>
            <a:r>
              <a:rPr dirty="0" sz="1800" spc="-5">
                <a:latin typeface="Caladea"/>
                <a:cs typeface="Caladea"/>
              </a:rPr>
              <a:t>Implement chat-bot with multiple input language support (English, </a:t>
            </a:r>
            <a:r>
              <a:rPr dirty="0" sz="1800" spc="-30">
                <a:latin typeface="Caladea"/>
                <a:cs typeface="Caladea"/>
              </a:rPr>
              <a:t>Tamil, </a:t>
            </a:r>
            <a:r>
              <a:rPr dirty="0" sz="1800" spc="-15">
                <a:latin typeface="Caladea"/>
                <a:cs typeface="Caladea"/>
              </a:rPr>
              <a:t>English-Tamil </a:t>
            </a:r>
            <a:r>
              <a:rPr dirty="0" sz="1800" spc="-5">
                <a:latin typeface="Caladea"/>
                <a:cs typeface="Caladea"/>
              </a:rPr>
              <a:t>code-mix)  4.Implement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10">
                <a:latin typeface="Caladea"/>
                <a:cs typeface="Caladea"/>
              </a:rPr>
              <a:t>website </a:t>
            </a:r>
            <a:r>
              <a:rPr dirty="0" sz="1800" spc="-5">
                <a:latin typeface="Caladea"/>
                <a:cs typeface="Caladea"/>
              </a:rPr>
              <a:t>which </a:t>
            </a:r>
            <a:r>
              <a:rPr dirty="0" sz="1800">
                <a:latin typeface="Caladea"/>
                <a:cs typeface="Caladea"/>
              </a:rPr>
              <a:t>can </a:t>
            </a:r>
            <a:r>
              <a:rPr dirty="0" sz="1800" spc="-5">
                <a:latin typeface="Caladea"/>
                <a:cs typeface="Caladea"/>
              </a:rPr>
              <a:t>be accessed </a:t>
            </a:r>
            <a:r>
              <a:rPr dirty="0" sz="1800" spc="-15">
                <a:latin typeface="Caladea"/>
                <a:cs typeface="Caladea"/>
              </a:rPr>
              <a:t>by </a:t>
            </a:r>
            <a:r>
              <a:rPr dirty="0" sz="1800" spc="-5">
                <a:latin typeface="Caladea"/>
                <a:cs typeface="Caladea"/>
              </a:rPr>
              <a:t>all technical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devices.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6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1314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adea"/>
                <a:cs typeface="Caladea"/>
              </a:rPr>
              <a:t>9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095" y="1013460"/>
            <a:ext cx="10655808" cy="5140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47996" y="187197"/>
            <a:ext cx="3045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Methodology </a:t>
            </a:r>
            <a:r>
              <a:rPr dirty="0" sz="1800" spc="-105" b="1">
                <a:latin typeface="Arial"/>
                <a:cs typeface="Arial"/>
              </a:rPr>
              <a:t>– </a:t>
            </a:r>
            <a:r>
              <a:rPr dirty="0" sz="1800" spc="-15" b="1">
                <a:latin typeface="Carlito"/>
                <a:cs typeface="Carlito"/>
              </a:rPr>
              <a:t>System</a:t>
            </a:r>
            <a:r>
              <a:rPr dirty="0" sz="1800" spc="-70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Diagram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2022-11-07T07:41:42Z</dcterms:created>
  <dcterms:modified xsi:type="dcterms:W3CDTF">2022-11-07T07:41:42Z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2022-11-07T00:00:00Z</vt:filetime>
  </property>
</Properties>
</file>