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67404" y="253111"/>
            <a:ext cx="54571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032254" y="2026666"/>
            <a:ext cx="3068954" cy="366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3762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4624" y="147573"/>
            <a:ext cx="16827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9182" y="1448435"/>
            <a:ext cx="9642475" cy="430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367009" y="6574303"/>
            <a:ext cx="81089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90070" y="6559759"/>
            <a:ext cx="287020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png"/><Relationship Id="rId6" Type="http://schemas.openxmlformats.org/officeDocument/2006/relationships/image" Target="../media/image3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png"/><Relationship Id="rId5" Type="http://schemas.openxmlformats.org/officeDocument/2006/relationships/image" Target="../media/image4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47.png"/><Relationship Id="rId4" Type="http://schemas.openxmlformats.org/officeDocument/2006/relationships/image" Target="../media/image48.jpg"/><Relationship Id="rId5" Type="http://schemas.openxmlformats.org/officeDocument/2006/relationships/image" Target="../media/image49.png"/><Relationship Id="rId6" Type="http://schemas.openxmlformats.org/officeDocument/2006/relationships/image" Target="../media/image5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jpg"/><Relationship Id="rId3" Type="http://schemas.openxmlformats.org/officeDocument/2006/relationships/image" Target="../media/image72.jpg"/><Relationship Id="rId4" Type="http://schemas.openxmlformats.org/officeDocument/2006/relationships/image" Target="../media/image7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Relationship Id="rId3" Type="http://schemas.openxmlformats.org/officeDocument/2006/relationships/image" Target="../media/image75.jpg"/><Relationship Id="rId4" Type="http://schemas.openxmlformats.org/officeDocument/2006/relationships/image" Target="../media/image76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jp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anyanijhawan74@gmail.com" TargetMode="External"/><Relationship Id="rId3" Type="http://schemas.openxmlformats.org/officeDocument/2006/relationships/hyperlink" Target="mailto:girija.attigeri@manipal.edu" TargetMode="External"/><Relationship Id="rId4" Type="http://schemas.openxmlformats.org/officeDocument/2006/relationships/hyperlink" Target="mailto:anantha.kt@manipal.edu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Relationship Id="rId3" Type="http://schemas.openxmlformats.org/officeDocument/2006/relationships/image" Target="../media/image83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9.jpg"/><Relationship Id="rId3" Type="http://schemas.openxmlformats.org/officeDocument/2006/relationships/image" Target="../media/image90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93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4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6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jpg"/><Relationship Id="rId3" Type="http://schemas.openxmlformats.org/officeDocument/2006/relationships/image" Target="../media/image100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1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7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jpg"/><Relationship Id="rId3" Type="http://schemas.openxmlformats.org/officeDocument/2006/relationships/image" Target="../media/image11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1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2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jpg"/><Relationship Id="rId3" Type="http://schemas.openxmlformats.org/officeDocument/2006/relationships/image" Target="../media/image124.jpg"/><Relationship Id="rId4" Type="http://schemas.openxmlformats.org/officeDocument/2006/relationships/image" Target="../media/image125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73365"/>
              <a:ext cx="2514599" cy="4846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481571"/>
              <a:ext cx="12192000" cy="378460"/>
            </a:xfrm>
            <a:custGeom>
              <a:avLst/>
              <a:gdLst/>
              <a:ahLst/>
              <a:cxnLst/>
              <a:rect l="l" t="t" r="r" b="b"/>
              <a:pathLst>
                <a:path w="12192000" h="378459">
                  <a:moveTo>
                    <a:pt x="12192000" y="376428"/>
                  </a:moveTo>
                  <a:lnTo>
                    <a:pt x="12166029" y="375793"/>
                  </a:lnTo>
                  <a:lnTo>
                    <a:pt x="7652004" y="0"/>
                  </a:lnTo>
                  <a:lnTo>
                    <a:pt x="130975" y="371487"/>
                  </a:lnTo>
                  <a:lnTo>
                    <a:pt x="0" y="376428"/>
                  </a:lnTo>
                  <a:lnTo>
                    <a:pt x="30848" y="376428"/>
                  </a:lnTo>
                  <a:lnTo>
                    <a:pt x="0" y="377952"/>
                  </a:lnTo>
                  <a:lnTo>
                    <a:pt x="12192000" y="377952"/>
                  </a:lnTo>
                  <a:lnTo>
                    <a:pt x="12173687" y="376428"/>
                  </a:lnTo>
                  <a:lnTo>
                    <a:pt x="12192000" y="376428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9740" y="354838"/>
            <a:ext cx="735838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omic Sans MS"/>
                <a:cs typeface="Comic Sans MS"/>
              </a:rPr>
              <a:t>Escort – </a:t>
            </a:r>
            <a:r>
              <a:rPr dirty="0" sz="3200" spc="-5">
                <a:latin typeface="Comic Sans MS"/>
                <a:cs typeface="Comic Sans MS"/>
              </a:rPr>
              <a:t>University </a:t>
            </a:r>
            <a:r>
              <a:rPr dirty="0" sz="3200">
                <a:latin typeface="Comic Sans MS"/>
                <a:cs typeface="Comic Sans MS"/>
              </a:rPr>
              <a:t>Students </a:t>
            </a:r>
            <a:r>
              <a:rPr dirty="0" sz="3200" spc="-5">
                <a:latin typeface="Comic Sans MS"/>
                <a:cs typeface="Comic Sans MS"/>
              </a:rPr>
              <a:t>Guidance  System based on</a:t>
            </a:r>
            <a:r>
              <a:rPr dirty="0" sz="3200" spc="-10">
                <a:latin typeface="Comic Sans MS"/>
                <a:cs typeface="Comic Sans MS"/>
              </a:rPr>
              <a:t> </a:t>
            </a:r>
            <a:r>
              <a:rPr dirty="0" sz="3200">
                <a:latin typeface="Comic Sans MS"/>
                <a:cs typeface="Comic Sans MS"/>
              </a:rPr>
              <a:t>NLP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38409" y="316738"/>
            <a:ext cx="18681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2022-179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9475" y="1676400"/>
            <a:ext cx="5184140" cy="5181600"/>
            <a:chOff x="379475" y="1676400"/>
            <a:chExt cx="5184140" cy="5181600"/>
          </a:xfrm>
        </p:grpSpPr>
        <p:sp>
          <p:nvSpPr>
            <p:cNvPr id="9" name="object 9"/>
            <p:cNvSpPr/>
            <p:nvPr/>
          </p:nvSpPr>
          <p:spPr>
            <a:xfrm>
              <a:off x="441959" y="3477767"/>
              <a:ext cx="2466593" cy="18402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199" y="1676400"/>
              <a:ext cx="2438400" cy="1812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29455" y="5135876"/>
              <a:ext cx="1533905" cy="1686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44696" y="3488435"/>
              <a:ext cx="1505712" cy="1658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9475" y="5888735"/>
              <a:ext cx="2529078" cy="9692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4715" y="4241292"/>
              <a:ext cx="2500884" cy="1658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22661" y="140462"/>
            <a:ext cx="2006600" cy="2336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2400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IT19148632 | DEEPIKA.</a:t>
            </a:r>
            <a:r>
              <a:rPr dirty="0" sz="4000" spc="-50" b="1">
                <a:latin typeface="Carlito"/>
                <a:cs typeface="Carlito"/>
              </a:rPr>
              <a:t> </a:t>
            </a:r>
            <a:r>
              <a:rPr dirty="0" sz="4000" spc="-5" b="1">
                <a:latin typeface="Carlito"/>
                <a:cs typeface="Carlito"/>
              </a:rPr>
              <a:t>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46145" y="446277"/>
            <a:ext cx="51422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Introduction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&amp;</a:t>
            </a:r>
            <a:r>
              <a:rPr dirty="0" sz="3200" spc="-4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Background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671" y="1111122"/>
            <a:ext cx="933767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43325" marR="5080" indent="-373126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adea"/>
                <a:cs typeface="Caladea"/>
              </a:rPr>
              <a:t>A </a:t>
            </a:r>
            <a:r>
              <a:rPr dirty="0" sz="2000" spc="-5" b="1">
                <a:latin typeface="Caladea"/>
                <a:cs typeface="Caladea"/>
              </a:rPr>
              <a:t>chat-bot application </a:t>
            </a:r>
            <a:r>
              <a:rPr dirty="0" sz="2000" spc="-10" b="1">
                <a:latin typeface="Caladea"/>
                <a:cs typeface="Caladea"/>
              </a:rPr>
              <a:t>to contact university </a:t>
            </a:r>
            <a:r>
              <a:rPr dirty="0" sz="2000" spc="-5" b="1">
                <a:latin typeface="Caladea"/>
                <a:cs typeface="Caladea"/>
              </a:rPr>
              <a:t>administration about </a:t>
            </a:r>
            <a:r>
              <a:rPr dirty="0" sz="2000" b="1">
                <a:latin typeface="Caladea"/>
                <a:cs typeface="Caladea"/>
              </a:rPr>
              <a:t>issues/ </a:t>
            </a:r>
            <a:r>
              <a:rPr dirty="0" sz="2000" spc="-5" b="1">
                <a:latin typeface="Caladea"/>
                <a:cs typeface="Caladea"/>
              </a:rPr>
              <a:t>doubts  </a:t>
            </a:r>
            <a:r>
              <a:rPr dirty="0" sz="2000" b="1">
                <a:latin typeface="Caladea"/>
                <a:cs typeface="Caladea"/>
              </a:rPr>
              <a:t>or</a:t>
            </a:r>
            <a:r>
              <a:rPr dirty="0" sz="2000" spc="-15" b="1">
                <a:latin typeface="Caladea"/>
                <a:cs typeface="Caladea"/>
              </a:rPr>
              <a:t> </a:t>
            </a:r>
            <a:r>
              <a:rPr dirty="0" sz="2000" spc="-5" b="1">
                <a:latin typeface="Caladea"/>
                <a:cs typeface="Caladea"/>
              </a:rPr>
              <a:t>clarifications</a:t>
            </a:r>
            <a:endParaRPr sz="2000">
              <a:latin typeface="Caladea"/>
              <a:cs typeface="Calade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4347" y="3733800"/>
            <a:ext cx="5071110" cy="1447800"/>
            <a:chOff x="1514347" y="3733800"/>
            <a:chExt cx="5071110" cy="1447800"/>
          </a:xfrm>
        </p:grpSpPr>
        <p:sp>
          <p:nvSpPr>
            <p:cNvPr id="8" name="object 8"/>
            <p:cNvSpPr/>
            <p:nvPr/>
          </p:nvSpPr>
          <p:spPr>
            <a:xfrm>
              <a:off x="1514347" y="3733800"/>
              <a:ext cx="1117600" cy="144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55947" y="3733800"/>
              <a:ext cx="1205484" cy="144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31948" y="4410963"/>
              <a:ext cx="3953510" cy="85090"/>
            </a:xfrm>
            <a:custGeom>
              <a:avLst/>
              <a:gdLst/>
              <a:ahLst/>
              <a:cxnLst/>
              <a:rect l="l" t="t" r="r" b="b"/>
              <a:pathLst>
                <a:path w="3953509" h="85089">
                  <a:moveTo>
                    <a:pt x="1524000" y="46736"/>
                  </a:moveTo>
                  <a:lnTo>
                    <a:pt x="1511300" y="40386"/>
                  </a:lnTo>
                  <a:lnTo>
                    <a:pt x="1447800" y="8636"/>
                  </a:lnTo>
                  <a:lnTo>
                    <a:pt x="1447800" y="40386"/>
                  </a:lnTo>
                  <a:lnTo>
                    <a:pt x="0" y="40386"/>
                  </a:lnTo>
                  <a:lnTo>
                    <a:pt x="0" y="53086"/>
                  </a:lnTo>
                  <a:lnTo>
                    <a:pt x="1447800" y="53086"/>
                  </a:lnTo>
                  <a:lnTo>
                    <a:pt x="1447800" y="84836"/>
                  </a:lnTo>
                  <a:lnTo>
                    <a:pt x="1511300" y="53086"/>
                  </a:lnTo>
                  <a:lnTo>
                    <a:pt x="1524000" y="46736"/>
                  </a:lnTo>
                  <a:close/>
                </a:path>
                <a:path w="3953509" h="85089">
                  <a:moveTo>
                    <a:pt x="3953383" y="37592"/>
                  </a:moveTo>
                  <a:lnTo>
                    <a:pt x="3941495" y="31750"/>
                  </a:lnTo>
                  <a:lnTo>
                    <a:pt x="3876929" y="0"/>
                  </a:lnTo>
                  <a:lnTo>
                    <a:pt x="3877132" y="31851"/>
                  </a:lnTo>
                  <a:lnTo>
                    <a:pt x="2729484" y="40259"/>
                  </a:lnTo>
                  <a:lnTo>
                    <a:pt x="2729484" y="52959"/>
                  </a:lnTo>
                  <a:lnTo>
                    <a:pt x="3877221" y="44551"/>
                  </a:lnTo>
                  <a:lnTo>
                    <a:pt x="3877424" y="76200"/>
                  </a:lnTo>
                  <a:lnTo>
                    <a:pt x="3953383" y="37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6680454" y="3762755"/>
            <a:ext cx="1371600" cy="135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406549" y="3782567"/>
            <a:ext cx="1141054" cy="1270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09204" y="4406265"/>
            <a:ext cx="1247140" cy="76200"/>
          </a:xfrm>
          <a:custGeom>
            <a:avLst/>
            <a:gdLst/>
            <a:ahLst/>
            <a:cxnLst/>
            <a:rect l="l" t="t" r="r" b="b"/>
            <a:pathLst>
              <a:path w="1247140" h="76200">
                <a:moveTo>
                  <a:pt x="1234804" y="31623"/>
                </a:moveTo>
                <a:lnTo>
                  <a:pt x="1183640" y="31623"/>
                </a:lnTo>
                <a:lnTo>
                  <a:pt x="1183767" y="44323"/>
                </a:lnTo>
                <a:lnTo>
                  <a:pt x="1171034" y="44381"/>
                </a:lnTo>
                <a:lnTo>
                  <a:pt x="1171194" y="76200"/>
                </a:lnTo>
                <a:lnTo>
                  <a:pt x="1247140" y="37718"/>
                </a:lnTo>
                <a:lnTo>
                  <a:pt x="1234804" y="31623"/>
                </a:lnTo>
                <a:close/>
              </a:path>
              <a:path w="1247140" h="76200">
                <a:moveTo>
                  <a:pt x="1170971" y="31681"/>
                </a:moveTo>
                <a:lnTo>
                  <a:pt x="0" y="37084"/>
                </a:lnTo>
                <a:lnTo>
                  <a:pt x="0" y="49784"/>
                </a:lnTo>
                <a:lnTo>
                  <a:pt x="1171034" y="44381"/>
                </a:lnTo>
                <a:lnTo>
                  <a:pt x="1170971" y="31681"/>
                </a:lnTo>
                <a:close/>
              </a:path>
              <a:path w="1247140" h="76200">
                <a:moveTo>
                  <a:pt x="1183640" y="31623"/>
                </a:moveTo>
                <a:lnTo>
                  <a:pt x="1170971" y="31681"/>
                </a:lnTo>
                <a:lnTo>
                  <a:pt x="1171034" y="44381"/>
                </a:lnTo>
                <a:lnTo>
                  <a:pt x="1183767" y="44323"/>
                </a:lnTo>
                <a:lnTo>
                  <a:pt x="1183640" y="31623"/>
                </a:lnTo>
                <a:close/>
              </a:path>
              <a:path w="1247140" h="76200">
                <a:moveTo>
                  <a:pt x="1170813" y="0"/>
                </a:moveTo>
                <a:lnTo>
                  <a:pt x="1170971" y="31681"/>
                </a:lnTo>
                <a:lnTo>
                  <a:pt x="1234804" y="31623"/>
                </a:lnTo>
                <a:lnTo>
                  <a:pt x="1170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176337" y="2008441"/>
            <a:ext cx="1985010" cy="1574800"/>
            <a:chOff x="1176337" y="2008441"/>
            <a:chExt cx="1985010" cy="1574800"/>
          </a:xfrm>
        </p:grpSpPr>
        <p:sp>
          <p:nvSpPr>
            <p:cNvPr id="15" name="object 15"/>
            <p:cNvSpPr/>
            <p:nvPr/>
          </p:nvSpPr>
          <p:spPr>
            <a:xfrm>
              <a:off x="1181100" y="2013204"/>
              <a:ext cx="1975104" cy="1565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81100" y="2013204"/>
              <a:ext cx="1975485" cy="1565275"/>
            </a:xfrm>
            <a:custGeom>
              <a:avLst/>
              <a:gdLst/>
              <a:ahLst/>
              <a:cxnLst/>
              <a:rect l="l" t="t" r="r" b="b"/>
              <a:pathLst>
                <a:path w="1975485" h="1565275">
                  <a:moveTo>
                    <a:pt x="0" y="260858"/>
                  </a:moveTo>
                  <a:lnTo>
                    <a:pt x="4204" y="213981"/>
                  </a:lnTo>
                  <a:lnTo>
                    <a:pt x="16325" y="169856"/>
                  </a:lnTo>
                  <a:lnTo>
                    <a:pt x="35625" y="129220"/>
                  </a:lnTo>
                  <a:lnTo>
                    <a:pt x="61366" y="92811"/>
                  </a:lnTo>
                  <a:lnTo>
                    <a:pt x="92811" y="61366"/>
                  </a:lnTo>
                  <a:lnTo>
                    <a:pt x="129220" y="35625"/>
                  </a:lnTo>
                  <a:lnTo>
                    <a:pt x="169856" y="16325"/>
                  </a:lnTo>
                  <a:lnTo>
                    <a:pt x="213981" y="4204"/>
                  </a:lnTo>
                  <a:lnTo>
                    <a:pt x="260858" y="0"/>
                  </a:lnTo>
                  <a:lnTo>
                    <a:pt x="1714245" y="0"/>
                  </a:lnTo>
                  <a:lnTo>
                    <a:pt x="1761122" y="4204"/>
                  </a:lnTo>
                  <a:lnTo>
                    <a:pt x="1805247" y="16325"/>
                  </a:lnTo>
                  <a:lnTo>
                    <a:pt x="1845883" y="35625"/>
                  </a:lnTo>
                  <a:lnTo>
                    <a:pt x="1882292" y="61366"/>
                  </a:lnTo>
                  <a:lnTo>
                    <a:pt x="1913737" y="92811"/>
                  </a:lnTo>
                  <a:lnTo>
                    <a:pt x="1939478" y="129220"/>
                  </a:lnTo>
                  <a:lnTo>
                    <a:pt x="1958778" y="169856"/>
                  </a:lnTo>
                  <a:lnTo>
                    <a:pt x="1970899" y="213981"/>
                  </a:lnTo>
                  <a:lnTo>
                    <a:pt x="1975104" y="260858"/>
                  </a:lnTo>
                  <a:lnTo>
                    <a:pt x="1975104" y="1304290"/>
                  </a:lnTo>
                  <a:lnTo>
                    <a:pt x="1970899" y="1351166"/>
                  </a:lnTo>
                  <a:lnTo>
                    <a:pt x="1958778" y="1395291"/>
                  </a:lnTo>
                  <a:lnTo>
                    <a:pt x="1939478" y="1435927"/>
                  </a:lnTo>
                  <a:lnTo>
                    <a:pt x="1913737" y="1472336"/>
                  </a:lnTo>
                  <a:lnTo>
                    <a:pt x="1882292" y="1503781"/>
                  </a:lnTo>
                  <a:lnTo>
                    <a:pt x="1845883" y="1529522"/>
                  </a:lnTo>
                  <a:lnTo>
                    <a:pt x="1805247" y="1548822"/>
                  </a:lnTo>
                  <a:lnTo>
                    <a:pt x="1761122" y="1560943"/>
                  </a:lnTo>
                  <a:lnTo>
                    <a:pt x="1714245" y="1565148"/>
                  </a:lnTo>
                  <a:lnTo>
                    <a:pt x="260858" y="1565148"/>
                  </a:lnTo>
                  <a:lnTo>
                    <a:pt x="213981" y="1560943"/>
                  </a:lnTo>
                  <a:lnTo>
                    <a:pt x="169856" y="1548822"/>
                  </a:lnTo>
                  <a:lnTo>
                    <a:pt x="129220" y="1529522"/>
                  </a:lnTo>
                  <a:lnTo>
                    <a:pt x="92811" y="1503781"/>
                  </a:lnTo>
                  <a:lnTo>
                    <a:pt x="61366" y="1472336"/>
                  </a:lnTo>
                  <a:lnTo>
                    <a:pt x="35625" y="1435927"/>
                  </a:lnTo>
                  <a:lnTo>
                    <a:pt x="16325" y="1395291"/>
                  </a:lnTo>
                  <a:lnTo>
                    <a:pt x="4204" y="1351166"/>
                  </a:lnTo>
                  <a:lnTo>
                    <a:pt x="0" y="1304290"/>
                  </a:lnTo>
                  <a:lnTo>
                    <a:pt x="0" y="260858"/>
                  </a:lnTo>
                  <a:close/>
                </a:path>
              </a:pathLst>
            </a:custGeom>
            <a:ln w="9525">
              <a:solidFill>
                <a:srgbClr val="096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54582" y="2091944"/>
            <a:ext cx="162623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adea"/>
                <a:cs typeface="Caladea"/>
              </a:rPr>
              <a:t>The </a:t>
            </a:r>
            <a:r>
              <a:rPr dirty="0" sz="1800" b="1">
                <a:latin typeface="Caladea"/>
                <a:cs typeface="Caladea"/>
              </a:rPr>
              <a:t>user  </a:t>
            </a:r>
            <a:r>
              <a:rPr dirty="0" sz="1800" spc="-5" b="1">
                <a:latin typeface="Caladea"/>
                <a:cs typeface="Caladea"/>
              </a:rPr>
              <a:t>chooses </a:t>
            </a:r>
            <a:r>
              <a:rPr dirty="0" sz="1800" b="1">
                <a:latin typeface="Caladea"/>
                <a:cs typeface="Caladea"/>
              </a:rPr>
              <a:t>their  </a:t>
            </a:r>
            <a:r>
              <a:rPr dirty="0" sz="1800" spc="-10" b="1">
                <a:latin typeface="Caladea"/>
                <a:cs typeface="Caladea"/>
              </a:rPr>
              <a:t>preferred  </a:t>
            </a:r>
            <a:r>
              <a:rPr dirty="0" sz="1800" spc="-5" b="1">
                <a:latin typeface="Caladea"/>
                <a:cs typeface="Caladea"/>
              </a:rPr>
              <a:t>language in</a:t>
            </a:r>
            <a:r>
              <a:rPr dirty="0" sz="1800" spc="-8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the  </a:t>
            </a:r>
            <a:r>
              <a:rPr dirty="0" sz="1800" spc="-5" b="1">
                <a:latin typeface="Caladea"/>
                <a:cs typeface="Caladea"/>
              </a:rPr>
              <a:t>chatbot.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42753" y="1988629"/>
            <a:ext cx="1985010" cy="1594485"/>
            <a:chOff x="3742753" y="1988629"/>
            <a:chExt cx="1985010" cy="1594485"/>
          </a:xfrm>
        </p:grpSpPr>
        <p:sp>
          <p:nvSpPr>
            <p:cNvPr id="19" name="object 19"/>
            <p:cNvSpPr/>
            <p:nvPr/>
          </p:nvSpPr>
          <p:spPr>
            <a:xfrm>
              <a:off x="3747515" y="1993392"/>
              <a:ext cx="1975104" cy="1584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47515" y="1993392"/>
              <a:ext cx="1975485" cy="1584960"/>
            </a:xfrm>
            <a:custGeom>
              <a:avLst/>
              <a:gdLst/>
              <a:ahLst/>
              <a:cxnLst/>
              <a:rect l="l" t="t" r="r" b="b"/>
              <a:pathLst>
                <a:path w="1975485" h="1584960">
                  <a:moveTo>
                    <a:pt x="0" y="264160"/>
                  </a:moveTo>
                  <a:lnTo>
                    <a:pt x="4254" y="216668"/>
                  </a:lnTo>
                  <a:lnTo>
                    <a:pt x="16522" y="171973"/>
                  </a:lnTo>
                  <a:lnTo>
                    <a:pt x="36058" y="130819"/>
                  </a:lnTo>
                  <a:lnTo>
                    <a:pt x="62116" y="93952"/>
                  </a:lnTo>
                  <a:lnTo>
                    <a:pt x="93952" y="62116"/>
                  </a:lnTo>
                  <a:lnTo>
                    <a:pt x="130819" y="36058"/>
                  </a:lnTo>
                  <a:lnTo>
                    <a:pt x="171973" y="16522"/>
                  </a:lnTo>
                  <a:lnTo>
                    <a:pt x="216668" y="4254"/>
                  </a:lnTo>
                  <a:lnTo>
                    <a:pt x="264160" y="0"/>
                  </a:lnTo>
                  <a:lnTo>
                    <a:pt x="1710944" y="0"/>
                  </a:lnTo>
                  <a:lnTo>
                    <a:pt x="1758435" y="4254"/>
                  </a:lnTo>
                  <a:lnTo>
                    <a:pt x="1803130" y="16522"/>
                  </a:lnTo>
                  <a:lnTo>
                    <a:pt x="1844284" y="36058"/>
                  </a:lnTo>
                  <a:lnTo>
                    <a:pt x="1881151" y="62116"/>
                  </a:lnTo>
                  <a:lnTo>
                    <a:pt x="1912987" y="93952"/>
                  </a:lnTo>
                  <a:lnTo>
                    <a:pt x="1939045" y="130819"/>
                  </a:lnTo>
                  <a:lnTo>
                    <a:pt x="1958581" y="171973"/>
                  </a:lnTo>
                  <a:lnTo>
                    <a:pt x="1970849" y="216668"/>
                  </a:lnTo>
                  <a:lnTo>
                    <a:pt x="1975104" y="264160"/>
                  </a:lnTo>
                  <a:lnTo>
                    <a:pt x="1975104" y="1320800"/>
                  </a:lnTo>
                  <a:lnTo>
                    <a:pt x="1970849" y="1368291"/>
                  </a:lnTo>
                  <a:lnTo>
                    <a:pt x="1958581" y="1412986"/>
                  </a:lnTo>
                  <a:lnTo>
                    <a:pt x="1939045" y="1454140"/>
                  </a:lnTo>
                  <a:lnTo>
                    <a:pt x="1912987" y="1491007"/>
                  </a:lnTo>
                  <a:lnTo>
                    <a:pt x="1881151" y="1522843"/>
                  </a:lnTo>
                  <a:lnTo>
                    <a:pt x="1844284" y="1548901"/>
                  </a:lnTo>
                  <a:lnTo>
                    <a:pt x="1803130" y="1568437"/>
                  </a:lnTo>
                  <a:lnTo>
                    <a:pt x="1758435" y="1580705"/>
                  </a:lnTo>
                  <a:lnTo>
                    <a:pt x="1710944" y="1584960"/>
                  </a:lnTo>
                  <a:lnTo>
                    <a:pt x="264160" y="1584960"/>
                  </a:lnTo>
                  <a:lnTo>
                    <a:pt x="216668" y="1580705"/>
                  </a:lnTo>
                  <a:lnTo>
                    <a:pt x="171973" y="1568437"/>
                  </a:lnTo>
                  <a:lnTo>
                    <a:pt x="130819" y="1548901"/>
                  </a:lnTo>
                  <a:lnTo>
                    <a:pt x="93952" y="1522843"/>
                  </a:lnTo>
                  <a:lnTo>
                    <a:pt x="62116" y="1491007"/>
                  </a:lnTo>
                  <a:lnTo>
                    <a:pt x="36058" y="1454140"/>
                  </a:lnTo>
                  <a:lnTo>
                    <a:pt x="16522" y="1412986"/>
                  </a:lnTo>
                  <a:lnTo>
                    <a:pt x="4254" y="1368291"/>
                  </a:lnTo>
                  <a:lnTo>
                    <a:pt x="0" y="1320800"/>
                  </a:lnTo>
                  <a:lnTo>
                    <a:pt x="0" y="264160"/>
                  </a:lnTo>
                  <a:close/>
                </a:path>
              </a:pathLst>
            </a:custGeom>
            <a:ln w="9525">
              <a:solidFill>
                <a:srgbClr val="096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950970" y="2218385"/>
            <a:ext cx="156845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adea"/>
                <a:cs typeface="Caladea"/>
              </a:rPr>
              <a:t>Ask </a:t>
            </a:r>
            <a:r>
              <a:rPr dirty="0" sz="1800" spc="-5" b="1">
                <a:latin typeface="Caladea"/>
                <a:cs typeface="Caladea"/>
              </a:rPr>
              <a:t>questions  about  </a:t>
            </a:r>
            <a:r>
              <a:rPr dirty="0" sz="1800" spc="-5" b="1">
                <a:latin typeface="Caladea"/>
                <a:cs typeface="Caladea"/>
              </a:rPr>
              <a:t>ad</a:t>
            </a:r>
            <a:r>
              <a:rPr dirty="0" sz="1800" spc="5" b="1">
                <a:latin typeface="Caladea"/>
                <a:cs typeface="Caladea"/>
              </a:rPr>
              <a:t>m</a:t>
            </a:r>
            <a:r>
              <a:rPr dirty="0" sz="1800" spc="-5" b="1">
                <a:latin typeface="Caladea"/>
                <a:cs typeface="Caladea"/>
              </a:rPr>
              <a:t>inis</a:t>
            </a:r>
            <a:r>
              <a:rPr dirty="0" sz="1800" b="1">
                <a:latin typeface="Caladea"/>
                <a:cs typeface="Caladea"/>
              </a:rPr>
              <a:t>t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-50" b="1">
                <a:latin typeface="Caladea"/>
                <a:cs typeface="Caladea"/>
              </a:rPr>
              <a:t>i</a:t>
            </a:r>
            <a:r>
              <a:rPr dirty="0" sz="1800" spc="-50" b="1">
                <a:latin typeface="Caladea"/>
                <a:cs typeface="Caladea"/>
              </a:rPr>
              <a:t>v</a:t>
            </a:r>
            <a:r>
              <a:rPr dirty="0" sz="1800" spc="-5" b="1">
                <a:latin typeface="Caladea"/>
                <a:cs typeface="Caladea"/>
              </a:rPr>
              <a:t>e  </a:t>
            </a:r>
            <a:r>
              <a:rPr dirty="0" sz="1800" spc="-10" b="1">
                <a:latin typeface="Caladea"/>
                <a:cs typeface="Caladea"/>
              </a:rPr>
              <a:t>related</a:t>
            </a:r>
            <a:r>
              <a:rPr dirty="0" sz="1800" spc="-65" b="1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issues.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10693" y="2008441"/>
            <a:ext cx="1985010" cy="1574800"/>
            <a:chOff x="6310693" y="2008441"/>
            <a:chExt cx="1985010" cy="1574800"/>
          </a:xfrm>
        </p:grpSpPr>
        <p:sp>
          <p:nvSpPr>
            <p:cNvPr id="23" name="object 23"/>
            <p:cNvSpPr/>
            <p:nvPr/>
          </p:nvSpPr>
          <p:spPr>
            <a:xfrm>
              <a:off x="6315455" y="2013204"/>
              <a:ext cx="1975103" cy="1565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315455" y="2013204"/>
              <a:ext cx="1975485" cy="1565275"/>
            </a:xfrm>
            <a:custGeom>
              <a:avLst/>
              <a:gdLst/>
              <a:ahLst/>
              <a:cxnLst/>
              <a:rect l="l" t="t" r="r" b="b"/>
              <a:pathLst>
                <a:path w="1975484" h="1565275">
                  <a:moveTo>
                    <a:pt x="0" y="260858"/>
                  </a:moveTo>
                  <a:lnTo>
                    <a:pt x="4204" y="213981"/>
                  </a:lnTo>
                  <a:lnTo>
                    <a:pt x="16325" y="169856"/>
                  </a:lnTo>
                  <a:lnTo>
                    <a:pt x="35625" y="129220"/>
                  </a:lnTo>
                  <a:lnTo>
                    <a:pt x="61366" y="92811"/>
                  </a:lnTo>
                  <a:lnTo>
                    <a:pt x="92811" y="61366"/>
                  </a:lnTo>
                  <a:lnTo>
                    <a:pt x="129220" y="35625"/>
                  </a:lnTo>
                  <a:lnTo>
                    <a:pt x="169856" y="16325"/>
                  </a:lnTo>
                  <a:lnTo>
                    <a:pt x="213981" y="4204"/>
                  </a:lnTo>
                  <a:lnTo>
                    <a:pt x="260858" y="0"/>
                  </a:lnTo>
                  <a:lnTo>
                    <a:pt x="1714246" y="0"/>
                  </a:lnTo>
                  <a:lnTo>
                    <a:pt x="1761122" y="4204"/>
                  </a:lnTo>
                  <a:lnTo>
                    <a:pt x="1805247" y="16325"/>
                  </a:lnTo>
                  <a:lnTo>
                    <a:pt x="1845883" y="35625"/>
                  </a:lnTo>
                  <a:lnTo>
                    <a:pt x="1882292" y="61366"/>
                  </a:lnTo>
                  <a:lnTo>
                    <a:pt x="1913737" y="92811"/>
                  </a:lnTo>
                  <a:lnTo>
                    <a:pt x="1939478" y="129220"/>
                  </a:lnTo>
                  <a:lnTo>
                    <a:pt x="1958778" y="169856"/>
                  </a:lnTo>
                  <a:lnTo>
                    <a:pt x="1970899" y="213981"/>
                  </a:lnTo>
                  <a:lnTo>
                    <a:pt x="1975103" y="260858"/>
                  </a:lnTo>
                  <a:lnTo>
                    <a:pt x="1975103" y="1304290"/>
                  </a:lnTo>
                  <a:lnTo>
                    <a:pt x="1970899" y="1351166"/>
                  </a:lnTo>
                  <a:lnTo>
                    <a:pt x="1958778" y="1395291"/>
                  </a:lnTo>
                  <a:lnTo>
                    <a:pt x="1939478" y="1435927"/>
                  </a:lnTo>
                  <a:lnTo>
                    <a:pt x="1913737" y="1472336"/>
                  </a:lnTo>
                  <a:lnTo>
                    <a:pt x="1882292" y="1503781"/>
                  </a:lnTo>
                  <a:lnTo>
                    <a:pt x="1845883" y="1529522"/>
                  </a:lnTo>
                  <a:lnTo>
                    <a:pt x="1805247" y="1548822"/>
                  </a:lnTo>
                  <a:lnTo>
                    <a:pt x="1761122" y="1560943"/>
                  </a:lnTo>
                  <a:lnTo>
                    <a:pt x="1714246" y="1565148"/>
                  </a:lnTo>
                  <a:lnTo>
                    <a:pt x="260858" y="1565148"/>
                  </a:lnTo>
                  <a:lnTo>
                    <a:pt x="213981" y="1560943"/>
                  </a:lnTo>
                  <a:lnTo>
                    <a:pt x="169856" y="1548822"/>
                  </a:lnTo>
                  <a:lnTo>
                    <a:pt x="129220" y="1529522"/>
                  </a:lnTo>
                  <a:lnTo>
                    <a:pt x="92811" y="1503781"/>
                  </a:lnTo>
                  <a:lnTo>
                    <a:pt x="61366" y="1472336"/>
                  </a:lnTo>
                  <a:lnTo>
                    <a:pt x="35625" y="1435927"/>
                  </a:lnTo>
                  <a:lnTo>
                    <a:pt x="16325" y="1395291"/>
                  </a:lnTo>
                  <a:lnTo>
                    <a:pt x="4204" y="1351166"/>
                  </a:lnTo>
                  <a:lnTo>
                    <a:pt x="0" y="1304290"/>
                  </a:lnTo>
                  <a:lnTo>
                    <a:pt x="0" y="260858"/>
                  </a:lnTo>
                  <a:close/>
                </a:path>
              </a:pathLst>
            </a:custGeom>
            <a:ln w="9524">
              <a:solidFill>
                <a:srgbClr val="096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676390" y="2366517"/>
            <a:ext cx="12553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305" marR="5080" indent="-1524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adea"/>
                <a:cs typeface="Caladea"/>
              </a:rPr>
              <a:t>System</a:t>
            </a:r>
            <a:r>
              <a:rPr dirty="0" sz="1800" spc="-85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pre-  process </a:t>
            </a:r>
            <a:r>
              <a:rPr dirty="0" sz="1800" spc="-5" b="1">
                <a:latin typeface="Caladea"/>
                <a:cs typeface="Caladea"/>
              </a:rPr>
              <a:t>the  sentences.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878633" y="2008441"/>
            <a:ext cx="1985010" cy="1574800"/>
            <a:chOff x="8878633" y="2008441"/>
            <a:chExt cx="1985010" cy="1574800"/>
          </a:xfrm>
        </p:grpSpPr>
        <p:sp>
          <p:nvSpPr>
            <p:cNvPr id="27" name="object 27"/>
            <p:cNvSpPr/>
            <p:nvPr/>
          </p:nvSpPr>
          <p:spPr>
            <a:xfrm>
              <a:off x="8883395" y="2013204"/>
              <a:ext cx="1975103" cy="1565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883395" y="2013204"/>
              <a:ext cx="1975485" cy="1565275"/>
            </a:xfrm>
            <a:custGeom>
              <a:avLst/>
              <a:gdLst/>
              <a:ahLst/>
              <a:cxnLst/>
              <a:rect l="l" t="t" r="r" b="b"/>
              <a:pathLst>
                <a:path w="1975484" h="1565275">
                  <a:moveTo>
                    <a:pt x="0" y="260858"/>
                  </a:moveTo>
                  <a:lnTo>
                    <a:pt x="4204" y="213981"/>
                  </a:lnTo>
                  <a:lnTo>
                    <a:pt x="16325" y="169856"/>
                  </a:lnTo>
                  <a:lnTo>
                    <a:pt x="35625" y="129220"/>
                  </a:lnTo>
                  <a:lnTo>
                    <a:pt x="61366" y="92811"/>
                  </a:lnTo>
                  <a:lnTo>
                    <a:pt x="92811" y="61366"/>
                  </a:lnTo>
                  <a:lnTo>
                    <a:pt x="129220" y="35625"/>
                  </a:lnTo>
                  <a:lnTo>
                    <a:pt x="169856" y="16325"/>
                  </a:lnTo>
                  <a:lnTo>
                    <a:pt x="213981" y="4204"/>
                  </a:lnTo>
                  <a:lnTo>
                    <a:pt x="260857" y="0"/>
                  </a:lnTo>
                  <a:lnTo>
                    <a:pt x="1714246" y="0"/>
                  </a:lnTo>
                  <a:lnTo>
                    <a:pt x="1761122" y="4204"/>
                  </a:lnTo>
                  <a:lnTo>
                    <a:pt x="1805247" y="16325"/>
                  </a:lnTo>
                  <a:lnTo>
                    <a:pt x="1845883" y="35625"/>
                  </a:lnTo>
                  <a:lnTo>
                    <a:pt x="1882292" y="61366"/>
                  </a:lnTo>
                  <a:lnTo>
                    <a:pt x="1913737" y="92811"/>
                  </a:lnTo>
                  <a:lnTo>
                    <a:pt x="1939478" y="129220"/>
                  </a:lnTo>
                  <a:lnTo>
                    <a:pt x="1958778" y="169856"/>
                  </a:lnTo>
                  <a:lnTo>
                    <a:pt x="1970899" y="213981"/>
                  </a:lnTo>
                  <a:lnTo>
                    <a:pt x="1975103" y="260858"/>
                  </a:lnTo>
                  <a:lnTo>
                    <a:pt x="1975103" y="1304290"/>
                  </a:lnTo>
                  <a:lnTo>
                    <a:pt x="1970899" y="1351166"/>
                  </a:lnTo>
                  <a:lnTo>
                    <a:pt x="1958778" y="1395291"/>
                  </a:lnTo>
                  <a:lnTo>
                    <a:pt x="1939478" y="1435927"/>
                  </a:lnTo>
                  <a:lnTo>
                    <a:pt x="1913737" y="1472336"/>
                  </a:lnTo>
                  <a:lnTo>
                    <a:pt x="1882292" y="1503781"/>
                  </a:lnTo>
                  <a:lnTo>
                    <a:pt x="1845883" y="1529522"/>
                  </a:lnTo>
                  <a:lnTo>
                    <a:pt x="1805247" y="1548822"/>
                  </a:lnTo>
                  <a:lnTo>
                    <a:pt x="1761122" y="1560943"/>
                  </a:lnTo>
                  <a:lnTo>
                    <a:pt x="1714246" y="1565148"/>
                  </a:lnTo>
                  <a:lnTo>
                    <a:pt x="260857" y="1565148"/>
                  </a:lnTo>
                  <a:lnTo>
                    <a:pt x="213981" y="1560943"/>
                  </a:lnTo>
                  <a:lnTo>
                    <a:pt x="169856" y="1548822"/>
                  </a:lnTo>
                  <a:lnTo>
                    <a:pt x="129220" y="1529522"/>
                  </a:lnTo>
                  <a:lnTo>
                    <a:pt x="92811" y="1503781"/>
                  </a:lnTo>
                  <a:lnTo>
                    <a:pt x="61366" y="1472336"/>
                  </a:lnTo>
                  <a:lnTo>
                    <a:pt x="35625" y="1435927"/>
                  </a:lnTo>
                  <a:lnTo>
                    <a:pt x="16325" y="1395291"/>
                  </a:lnTo>
                  <a:lnTo>
                    <a:pt x="4204" y="1351166"/>
                  </a:lnTo>
                  <a:lnTo>
                    <a:pt x="0" y="1304290"/>
                  </a:lnTo>
                  <a:lnTo>
                    <a:pt x="0" y="260858"/>
                  </a:lnTo>
                  <a:close/>
                </a:path>
              </a:pathLst>
            </a:custGeom>
            <a:ln w="9524">
              <a:solidFill>
                <a:srgbClr val="096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243186" y="2229358"/>
            <a:ext cx="12579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adea"/>
                <a:cs typeface="Caladea"/>
              </a:rPr>
              <a:t>System </a:t>
            </a:r>
            <a:r>
              <a:rPr dirty="0" sz="1800" spc="-25" b="1">
                <a:latin typeface="Caladea"/>
                <a:cs typeface="Caladea"/>
              </a:rPr>
              <a:t>give  </a:t>
            </a:r>
            <a:r>
              <a:rPr dirty="0" sz="1800" b="1">
                <a:latin typeface="Caladea"/>
                <a:cs typeface="Caladea"/>
              </a:rPr>
              <a:t>solutions</a:t>
            </a:r>
            <a:r>
              <a:rPr dirty="0" sz="1800" spc="-95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to 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users'  questions.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69234" y="5262626"/>
            <a:ext cx="5544185" cy="1014730"/>
            <a:chOff x="3269234" y="5262626"/>
            <a:chExt cx="5544185" cy="1014730"/>
          </a:xfrm>
        </p:grpSpPr>
        <p:sp>
          <p:nvSpPr>
            <p:cNvPr id="31" name="object 31"/>
            <p:cNvSpPr/>
            <p:nvPr/>
          </p:nvSpPr>
          <p:spPr>
            <a:xfrm>
              <a:off x="3281934" y="5275326"/>
              <a:ext cx="5518785" cy="989330"/>
            </a:xfrm>
            <a:custGeom>
              <a:avLst/>
              <a:gdLst/>
              <a:ahLst/>
              <a:cxnLst/>
              <a:rect l="l" t="t" r="r" b="b"/>
              <a:pathLst>
                <a:path w="5518784" h="989329">
                  <a:moveTo>
                    <a:pt x="4086987" y="0"/>
                  </a:moveTo>
                  <a:lnTo>
                    <a:pt x="1431416" y="0"/>
                  </a:lnTo>
                  <a:lnTo>
                    <a:pt x="1431416" y="370903"/>
                  </a:lnTo>
                  <a:lnTo>
                    <a:pt x="247268" y="370903"/>
                  </a:lnTo>
                  <a:lnTo>
                    <a:pt x="247268" y="247269"/>
                  </a:lnTo>
                  <a:lnTo>
                    <a:pt x="0" y="494538"/>
                  </a:lnTo>
                  <a:lnTo>
                    <a:pt x="247268" y="741807"/>
                  </a:lnTo>
                  <a:lnTo>
                    <a:pt x="247268" y="618172"/>
                  </a:lnTo>
                  <a:lnTo>
                    <a:pt x="1431416" y="618172"/>
                  </a:lnTo>
                  <a:lnTo>
                    <a:pt x="1431416" y="989076"/>
                  </a:lnTo>
                  <a:lnTo>
                    <a:pt x="4086987" y="989076"/>
                  </a:lnTo>
                  <a:lnTo>
                    <a:pt x="4086987" y="618172"/>
                  </a:lnTo>
                  <a:lnTo>
                    <a:pt x="5271135" y="618172"/>
                  </a:lnTo>
                  <a:lnTo>
                    <a:pt x="5271135" y="741807"/>
                  </a:lnTo>
                  <a:lnTo>
                    <a:pt x="5518404" y="494538"/>
                  </a:lnTo>
                  <a:lnTo>
                    <a:pt x="5271135" y="247269"/>
                  </a:lnTo>
                  <a:lnTo>
                    <a:pt x="5271135" y="370903"/>
                  </a:lnTo>
                  <a:lnTo>
                    <a:pt x="4086987" y="370903"/>
                  </a:lnTo>
                  <a:lnTo>
                    <a:pt x="4086987" y="0"/>
                  </a:lnTo>
                  <a:close/>
                </a:path>
              </a:pathLst>
            </a:custGeom>
            <a:solidFill>
              <a:srgbClr val="0A5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81934" y="5275326"/>
              <a:ext cx="5518785" cy="989330"/>
            </a:xfrm>
            <a:custGeom>
              <a:avLst/>
              <a:gdLst/>
              <a:ahLst/>
              <a:cxnLst/>
              <a:rect l="l" t="t" r="r" b="b"/>
              <a:pathLst>
                <a:path w="5518784" h="989329">
                  <a:moveTo>
                    <a:pt x="0" y="494538"/>
                  </a:moveTo>
                  <a:lnTo>
                    <a:pt x="247268" y="247269"/>
                  </a:lnTo>
                  <a:lnTo>
                    <a:pt x="247268" y="370903"/>
                  </a:lnTo>
                  <a:lnTo>
                    <a:pt x="1431416" y="370903"/>
                  </a:lnTo>
                  <a:lnTo>
                    <a:pt x="1431416" y="0"/>
                  </a:lnTo>
                  <a:lnTo>
                    <a:pt x="4086987" y="0"/>
                  </a:lnTo>
                  <a:lnTo>
                    <a:pt x="4086987" y="370903"/>
                  </a:lnTo>
                  <a:lnTo>
                    <a:pt x="5271135" y="370903"/>
                  </a:lnTo>
                  <a:lnTo>
                    <a:pt x="5271135" y="247269"/>
                  </a:lnTo>
                  <a:lnTo>
                    <a:pt x="5518404" y="494538"/>
                  </a:lnTo>
                  <a:lnTo>
                    <a:pt x="5271135" y="741807"/>
                  </a:lnTo>
                  <a:lnTo>
                    <a:pt x="5271135" y="618172"/>
                  </a:lnTo>
                  <a:lnTo>
                    <a:pt x="4086987" y="618172"/>
                  </a:lnTo>
                  <a:lnTo>
                    <a:pt x="4086987" y="989076"/>
                  </a:lnTo>
                  <a:lnTo>
                    <a:pt x="1431416" y="989076"/>
                  </a:lnTo>
                  <a:lnTo>
                    <a:pt x="1431416" y="618172"/>
                  </a:lnTo>
                  <a:lnTo>
                    <a:pt x="247268" y="618172"/>
                  </a:lnTo>
                  <a:lnTo>
                    <a:pt x="247268" y="741807"/>
                  </a:lnTo>
                  <a:lnTo>
                    <a:pt x="0" y="494538"/>
                  </a:lnTo>
                  <a:close/>
                </a:path>
              </a:pathLst>
            </a:custGeom>
            <a:ln w="25399">
              <a:solidFill>
                <a:srgbClr val="07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821682" y="5583732"/>
            <a:ext cx="2439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Reasons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200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research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54963" y="5268467"/>
            <a:ext cx="2367280" cy="990600"/>
          </a:xfrm>
          <a:prstGeom prst="rect">
            <a:avLst/>
          </a:prstGeom>
          <a:solidFill>
            <a:srgbClr val="20B1C8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401320" marR="225425" indent="-169545">
              <a:lnSpc>
                <a:spcPct val="100000"/>
              </a:lnSpc>
            </a:pPr>
            <a:r>
              <a:rPr dirty="0" sz="1700" spc="-20">
                <a:latin typeface="Caladea"/>
                <a:cs typeface="Caladea"/>
              </a:rPr>
              <a:t>Give </a:t>
            </a:r>
            <a:r>
              <a:rPr dirty="0" sz="1700" spc="-10">
                <a:latin typeface="Caladea"/>
                <a:cs typeface="Caladea"/>
              </a:rPr>
              <a:t>accurate </a:t>
            </a:r>
            <a:r>
              <a:rPr dirty="0" sz="1700" spc="-5">
                <a:latin typeface="Caladea"/>
                <a:cs typeface="Caladea"/>
              </a:rPr>
              <a:t>and</a:t>
            </a:r>
            <a:r>
              <a:rPr dirty="0" sz="1700" spc="-70">
                <a:latin typeface="Caladea"/>
                <a:cs typeface="Caladea"/>
              </a:rPr>
              <a:t> </a:t>
            </a:r>
            <a:r>
              <a:rPr dirty="0" sz="1700">
                <a:latin typeface="Caladea"/>
                <a:cs typeface="Caladea"/>
              </a:rPr>
              <a:t>on  </a:t>
            </a:r>
            <a:r>
              <a:rPr dirty="0" sz="1700" spc="-5">
                <a:latin typeface="Caladea"/>
                <a:cs typeface="Caladea"/>
              </a:rPr>
              <a:t>the spot</a:t>
            </a:r>
            <a:r>
              <a:rPr dirty="0" sz="1700" spc="-30">
                <a:latin typeface="Caladea"/>
                <a:cs typeface="Caladea"/>
              </a:rPr>
              <a:t> </a:t>
            </a:r>
            <a:r>
              <a:rPr dirty="0" sz="1700" spc="-10">
                <a:latin typeface="Caladea"/>
                <a:cs typeface="Caladea"/>
              </a:rPr>
              <a:t>answers</a:t>
            </a:r>
            <a:endParaRPr sz="1700">
              <a:latin typeface="Caladea"/>
              <a:cs typeface="Calade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54440" y="5268467"/>
            <a:ext cx="2482850" cy="990600"/>
          </a:xfrm>
          <a:prstGeom prst="rect">
            <a:avLst/>
          </a:prstGeom>
          <a:solidFill>
            <a:srgbClr val="20B1C8"/>
          </a:solidFill>
        </p:spPr>
        <p:txBody>
          <a:bodyPr wrap="square" lIns="0" tIns="78740" rIns="0" bIns="0" rtlCol="0" vert="horz">
            <a:spAutoFit/>
          </a:bodyPr>
          <a:lstStyle/>
          <a:p>
            <a:pPr algn="ctr" marL="135255" marR="128270" indent="635">
              <a:lnSpc>
                <a:spcPct val="100000"/>
              </a:lnSpc>
              <a:spcBef>
                <a:spcPts val="620"/>
              </a:spcBef>
            </a:pPr>
            <a:r>
              <a:rPr dirty="0" sz="1800" spc="-5">
                <a:latin typeface="Caladea"/>
                <a:cs typeface="Caladea"/>
              </a:rPr>
              <a:t>Multi-language </a:t>
            </a:r>
            <a:r>
              <a:rPr dirty="0" sz="1800">
                <a:latin typeface="Caladea"/>
                <a:cs typeface="Caladea"/>
              </a:rPr>
              <a:t>option  </a:t>
            </a:r>
            <a:r>
              <a:rPr dirty="0" sz="1800" spc="-5">
                <a:latin typeface="Caladea"/>
                <a:cs typeface="Caladea"/>
              </a:rPr>
              <a:t>to </a:t>
            </a:r>
            <a:r>
              <a:rPr dirty="0" sz="1800" spc="-15">
                <a:latin typeface="Caladea"/>
                <a:cs typeface="Caladea"/>
              </a:rPr>
              <a:t>solve </a:t>
            </a:r>
            <a:r>
              <a:rPr dirty="0" sz="1800" spc="-5">
                <a:latin typeface="Caladea"/>
                <a:cs typeface="Caladea"/>
              </a:rPr>
              <a:t>the  </a:t>
            </a:r>
            <a:r>
              <a:rPr dirty="0" sz="1800">
                <a:latin typeface="Caladea"/>
                <a:cs typeface="Caladea"/>
              </a:rPr>
              <a:t>communication</a:t>
            </a:r>
            <a:r>
              <a:rPr dirty="0" sz="1800" spc="-13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issues.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208" y="1551254"/>
            <a:ext cx="10441940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342900" marR="6096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dirty="0" sz="2000" spc="-10">
                <a:latin typeface="Caladea"/>
                <a:cs typeface="Caladea"/>
              </a:rPr>
              <a:t>There </a:t>
            </a:r>
            <a:r>
              <a:rPr dirty="0" sz="2000">
                <a:latin typeface="Caladea"/>
                <a:cs typeface="Caladea"/>
              </a:rPr>
              <a:t>is some </a:t>
            </a:r>
            <a:r>
              <a:rPr dirty="0" sz="2000" spc="-10">
                <a:latin typeface="Caladea"/>
                <a:cs typeface="Caladea"/>
              </a:rPr>
              <a:t>research </a:t>
            </a:r>
            <a:r>
              <a:rPr dirty="0" sz="2000">
                <a:latin typeface="Caladea"/>
                <a:cs typeface="Caladea"/>
              </a:rPr>
              <a:t>done, </a:t>
            </a:r>
            <a:r>
              <a:rPr dirty="0" sz="2000" spc="-15">
                <a:latin typeface="Caladea"/>
                <a:cs typeface="Caladea"/>
              </a:rPr>
              <a:t>where </a:t>
            </a: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 spc="5">
                <a:latin typeface="Caladea"/>
                <a:cs typeface="Caladea"/>
              </a:rPr>
              <a:t>can </a:t>
            </a:r>
            <a:r>
              <a:rPr dirty="0" sz="2000">
                <a:latin typeface="Caladea"/>
                <a:cs typeface="Caladea"/>
              </a:rPr>
              <a:t>communicate </a:t>
            </a:r>
            <a:r>
              <a:rPr dirty="0" sz="2000" spc="-5">
                <a:latin typeface="Caladea"/>
                <a:cs typeface="Caladea"/>
              </a:rPr>
              <a:t>with the </a:t>
            </a:r>
            <a:r>
              <a:rPr dirty="0" sz="2000" spc="-10">
                <a:latin typeface="Caladea"/>
                <a:cs typeface="Caladea"/>
              </a:rPr>
              <a:t>university </a:t>
            </a:r>
            <a:r>
              <a:rPr dirty="0" sz="2000" spc="-5">
                <a:latin typeface="Caladea"/>
                <a:cs typeface="Caladea"/>
              </a:rPr>
              <a:t>about</a:t>
            </a:r>
            <a:r>
              <a:rPr dirty="0" sz="2000" spc="-14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the</a:t>
            </a:r>
            <a:endParaRPr sz="2000">
              <a:latin typeface="Caladea"/>
              <a:cs typeface="Caladea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5">
                <a:latin typeface="Caladea"/>
                <a:cs typeface="Caladea"/>
              </a:rPr>
              <a:t>issues </a:t>
            </a:r>
            <a:r>
              <a:rPr dirty="0" sz="2000" spc="-10">
                <a:latin typeface="Caladea"/>
                <a:cs typeface="Caladea"/>
              </a:rPr>
              <a:t>they are having </a:t>
            </a:r>
            <a:r>
              <a:rPr dirty="0" sz="2000">
                <a:latin typeface="Caladea"/>
                <a:cs typeface="Caladea"/>
              </a:rPr>
              <a:t>and </a:t>
            </a:r>
            <a:r>
              <a:rPr dirty="0" sz="2000" spc="-5">
                <a:latin typeface="Caladea"/>
                <a:cs typeface="Caladea"/>
              </a:rPr>
              <a:t>most </a:t>
            </a:r>
            <a:r>
              <a:rPr dirty="0" sz="2000">
                <a:latin typeface="Caladea"/>
                <a:cs typeface="Caladea"/>
              </a:rPr>
              <a:t>of the </a:t>
            </a:r>
            <a:r>
              <a:rPr dirty="0" sz="2000" spc="-10">
                <a:latin typeface="Caladea"/>
                <a:cs typeface="Caladea"/>
              </a:rPr>
              <a:t>research are </a:t>
            </a:r>
            <a:r>
              <a:rPr dirty="0" sz="2000">
                <a:latin typeface="Caladea"/>
                <a:cs typeface="Caladea"/>
              </a:rPr>
              <a:t>a </a:t>
            </a:r>
            <a:r>
              <a:rPr dirty="0" sz="2000" spc="-5">
                <a:latin typeface="Caladea"/>
                <a:cs typeface="Caladea"/>
              </a:rPr>
              <a:t>chatbot </a:t>
            </a:r>
            <a:r>
              <a:rPr dirty="0" sz="2000" spc="-10">
                <a:latin typeface="Caladea"/>
                <a:cs typeface="Caladea"/>
              </a:rPr>
              <a:t>between </a:t>
            </a: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>
                <a:latin typeface="Caladea"/>
                <a:cs typeface="Caladea"/>
              </a:rPr>
              <a:t>and</a:t>
            </a:r>
            <a:r>
              <a:rPr dirty="0" sz="2000" spc="-8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lecturers.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050">
              <a:latin typeface="Caladea"/>
              <a:cs typeface="Caladea"/>
            </a:endParaRPr>
          </a:p>
          <a:p>
            <a:pPr marL="355600" marR="8255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adea"/>
                <a:cs typeface="Caladea"/>
              </a:rPr>
              <a:t>No </a:t>
            </a:r>
            <a:r>
              <a:rPr dirty="0" sz="2000" spc="-10">
                <a:latin typeface="Caladea"/>
                <a:cs typeface="Caladea"/>
              </a:rPr>
              <a:t>research </a:t>
            </a:r>
            <a:r>
              <a:rPr dirty="0" sz="2000">
                <a:latin typeface="Caladea"/>
                <a:cs typeface="Caladea"/>
              </a:rPr>
              <a:t>or </a:t>
            </a:r>
            <a:r>
              <a:rPr dirty="0" sz="2000" spc="-5">
                <a:latin typeface="Caladea"/>
                <a:cs typeface="Caladea"/>
              </a:rPr>
              <a:t>applications </a:t>
            </a:r>
            <a:r>
              <a:rPr dirty="0" sz="2000">
                <a:latin typeface="Caladea"/>
                <a:cs typeface="Caladea"/>
              </a:rPr>
              <a:t>in the </a:t>
            </a:r>
            <a:r>
              <a:rPr dirty="0" sz="2000" spc="-5">
                <a:latin typeface="Caladea"/>
                <a:cs typeface="Caladea"/>
              </a:rPr>
              <a:t>Sri </a:t>
            </a:r>
            <a:r>
              <a:rPr dirty="0" sz="2000">
                <a:latin typeface="Caladea"/>
                <a:cs typeface="Caladea"/>
              </a:rPr>
              <a:t>Lankan domain, </a:t>
            </a:r>
            <a:r>
              <a:rPr dirty="0" sz="2000" spc="-10">
                <a:latin typeface="Caladea"/>
                <a:cs typeface="Caladea"/>
              </a:rPr>
              <a:t>which provide </a:t>
            </a:r>
            <a:r>
              <a:rPr dirty="0" sz="2000">
                <a:latin typeface="Caladea"/>
                <a:cs typeface="Caladea"/>
              </a:rPr>
              <a:t>a </a:t>
            </a:r>
            <a:r>
              <a:rPr dirty="0" sz="2000" spc="-5">
                <a:latin typeface="Caladea"/>
                <a:cs typeface="Caladea"/>
              </a:rPr>
              <a:t>better solution </a:t>
            </a:r>
            <a:r>
              <a:rPr dirty="0" sz="2000" spc="-10">
                <a:latin typeface="Caladea"/>
                <a:cs typeface="Caladea"/>
              </a:rPr>
              <a:t>for</a:t>
            </a:r>
            <a:r>
              <a:rPr dirty="0" sz="2000" spc="-229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the  </a:t>
            </a:r>
            <a:r>
              <a:rPr dirty="0" sz="2000" spc="-5">
                <a:latin typeface="Caladea"/>
                <a:cs typeface="Caladea"/>
              </a:rPr>
              <a:t>communication </a:t>
            </a:r>
            <a:r>
              <a:rPr dirty="0" sz="2000" spc="-10">
                <a:latin typeface="Caladea"/>
                <a:cs typeface="Caladea"/>
              </a:rPr>
              <a:t>between universities </a:t>
            </a:r>
            <a:r>
              <a:rPr dirty="0" sz="2000">
                <a:latin typeface="Caladea"/>
                <a:cs typeface="Caladea"/>
              </a:rPr>
              <a:t>and</a:t>
            </a:r>
            <a:r>
              <a:rPr dirty="0" sz="2000" spc="-7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students.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70">
                <a:latin typeface="Georgia"/>
                <a:cs typeface="Georgia"/>
              </a:rPr>
              <a:t>Most </a:t>
            </a:r>
            <a:r>
              <a:rPr dirty="0" sz="2000" spc="-20">
                <a:latin typeface="Georgia"/>
                <a:cs typeface="Georgia"/>
              </a:rPr>
              <a:t>research </a:t>
            </a:r>
            <a:r>
              <a:rPr dirty="0" sz="2000" spc="-30">
                <a:latin typeface="Georgia"/>
                <a:cs typeface="Georgia"/>
              </a:rPr>
              <a:t>doesn’t give </a:t>
            </a:r>
            <a:r>
              <a:rPr dirty="0" sz="2000" spc="-20">
                <a:latin typeface="Georgia"/>
                <a:cs typeface="Georgia"/>
              </a:rPr>
              <a:t>support </a:t>
            </a:r>
            <a:r>
              <a:rPr dirty="0" sz="2000" spc="-25">
                <a:latin typeface="Georgia"/>
                <a:cs typeface="Georgia"/>
              </a:rPr>
              <a:t>for </a:t>
            </a:r>
            <a:r>
              <a:rPr dirty="0" sz="2000" spc="-20">
                <a:latin typeface="Georgia"/>
                <a:cs typeface="Georgia"/>
              </a:rPr>
              <a:t>the multi</a:t>
            </a:r>
            <a:r>
              <a:rPr dirty="0" sz="2000" spc="-20">
                <a:latin typeface="Caladea"/>
                <a:cs typeface="Caladea"/>
              </a:rPr>
              <a:t>-language</a:t>
            </a:r>
            <a:r>
              <a:rPr dirty="0" sz="2000" spc="-295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option.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00494" y="3602759"/>
            <a:ext cx="2471543" cy="1708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55712" y="330644"/>
            <a:ext cx="9680575" cy="688975"/>
            <a:chOff x="1255712" y="330644"/>
            <a:chExt cx="9680575" cy="688975"/>
          </a:xfrm>
        </p:grpSpPr>
        <p:sp>
          <p:nvSpPr>
            <p:cNvPr id="5" name="object 5"/>
            <p:cNvSpPr/>
            <p:nvPr/>
          </p:nvSpPr>
          <p:spPr>
            <a:xfrm>
              <a:off x="1257300" y="332231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7300" y="332231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21173" y="405841"/>
            <a:ext cx="25514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solidFill>
                  <a:srgbClr val="000000"/>
                </a:solidFill>
                <a:latin typeface="Caladea"/>
                <a:cs typeface="Caladea"/>
              </a:rPr>
              <a:t>Research</a:t>
            </a:r>
            <a:r>
              <a:rPr dirty="0" sz="3200" spc="-7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3200" spc="-5">
                <a:solidFill>
                  <a:srgbClr val="000000"/>
                </a:solidFill>
                <a:latin typeface="Caladea"/>
                <a:cs typeface="Caladea"/>
              </a:rPr>
              <a:t>Gap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4275" y="408813"/>
            <a:ext cx="21374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0000"/>
                </a:solidFill>
                <a:latin typeface="Caladea"/>
                <a:cs typeface="Caladea"/>
              </a:rPr>
              <a:t>Comparison</a:t>
            </a:r>
            <a:r>
              <a:rPr dirty="0" sz="2000" spc="-8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2000" spc="-35">
                <a:solidFill>
                  <a:srgbClr val="000000"/>
                </a:solidFill>
                <a:latin typeface="Caladea"/>
                <a:cs typeface="Caladea"/>
              </a:rPr>
              <a:t>Table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1765" y="2071369"/>
            <a:ext cx="8510905" cy="3355340"/>
          </a:xfrm>
          <a:custGeom>
            <a:avLst/>
            <a:gdLst/>
            <a:ahLst/>
            <a:cxnLst/>
            <a:rect l="l" t="t" r="r" b="b"/>
            <a:pathLst>
              <a:path w="8510905" h="3355340">
                <a:moveTo>
                  <a:pt x="1702054" y="2541447"/>
                </a:moveTo>
                <a:lnTo>
                  <a:pt x="0" y="2541447"/>
                </a:lnTo>
                <a:lnTo>
                  <a:pt x="0" y="3354959"/>
                </a:lnTo>
                <a:lnTo>
                  <a:pt x="1702054" y="3354959"/>
                </a:lnTo>
                <a:lnTo>
                  <a:pt x="1702054" y="2541447"/>
                </a:lnTo>
                <a:close/>
              </a:path>
              <a:path w="8510905" h="3355340">
                <a:moveTo>
                  <a:pt x="1702054" y="1727885"/>
                </a:moveTo>
                <a:lnTo>
                  <a:pt x="0" y="1727885"/>
                </a:lnTo>
                <a:lnTo>
                  <a:pt x="0" y="2541397"/>
                </a:lnTo>
                <a:lnTo>
                  <a:pt x="1702054" y="2541397"/>
                </a:lnTo>
                <a:lnTo>
                  <a:pt x="1702054" y="1727885"/>
                </a:lnTo>
                <a:close/>
              </a:path>
              <a:path w="8510905" h="3355340">
                <a:moveTo>
                  <a:pt x="1702054" y="0"/>
                </a:moveTo>
                <a:lnTo>
                  <a:pt x="0" y="0"/>
                </a:lnTo>
                <a:lnTo>
                  <a:pt x="0" y="914323"/>
                </a:lnTo>
                <a:lnTo>
                  <a:pt x="0" y="1727835"/>
                </a:lnTo>
                <a:lnTo>
                  <a:pt x="1702054" y="1727835"/>
                </a:lnTo>
                <a:lnTo>
                  <a:pt x="1702054" y="914400"/>
                </a:lnTo>
                <a:lnTo>
                  <a:pt x="1702054" y="0"/>
                </a:lnTo>
                <a:close/>
              </a:path>
              <a:path w="8510905" h="3355340">
                <a:moveTo>
                  <a:pt x="8510397" y="2541447"/>
                </a:moveTo>
                <a:lnTo>
                  <a:pt x="6808343" y="2541447"/>
                </a:lnTo>
                <a:lnTo>
                  <a:pt x="5106289" y="2541447"/>
                </a:lnTo>
                <a:lnTo>
                  <a:pt x="3404235" y="2541447"/>
                </a:lnTo>
                <a:lnTo>
                  <a:pt x="1702181" y="2541447"/>
                </a:lnTo>
                <a:lnTo>
                  <a:pt x="1702181" y="3354959"/>
                </a:lnTo>
                <a:lnTo>
                  <a:pt x="3404235" y="3354959"/>
                </a:lnTo>
                <a:lnTo>
                  <a:pt x="5106289" y="3354959"/>
                </a:lnTo>
                <a:lnTo>
                  <a:pt x="6808343" y="3354959"/>
                </a:lnTo>
                <a:lnTo>
                  <a:pt x="8510397" y="3354959"/>
                </a:lnTo>
                <a:lnTo>
                  <a:pt x="8510397" y="2541447"/>
                </a:lnTo>
                <a:close/>
              </a:path>
              <a:path w="8510905" h="3355340">
                <a:moveTo>
                  <a:pt x="8510397" y="1727885"/>
                </a:moveTo>
                <a:lnTo>
                  <a:pt x="6808343" y="1727885"/>
                </a:lnTo>
                <a:lnTo>
                  <a:pt x="5106289" y="1727885"/>
                </a:lnTo>
                <a:lnTo>
                  <a:pt x="3404235" y="1727885"/>
                </a:lnTo>
                <a:lnTo>
                  <a:pt x="1702181" y="1727885"/>
                </a:lnTo>
                <a:lnTo>
                  <a:pt x="1702181" y="2541397"/>
                </a:lnTo>
                <a:lnTo>
                  <a:pt x="3404235" y="2541397"/>
                </a:lnTo>
                <a:lnTo>
                  <a:pt x="5106289" y="2541397"/>
                </a:lnTo>
                <a:lnTo>
                  <a:pt x="6808343" y="2541397"/>
                </a:lnTo>
                <a:lnTo>
                  <a:pt x="8510397" y="2541397"/>
                </a:lnTo>
                <a:lnTo>
                  <a:pt x="8510397" y="1727885"/>
                </a:lnTo>
                <a:close/>
              </a:path>
              <a:path w="8510905" h="3355340">
                <a:moveTo>
                  <a:pt x="8510397" y="0"/>
                </a:moveTo>
                <a:lnTo>
                  <a:pt x="6808343" y="0"/>
                </a:lnTo>
                <a:lnTo>
                  <a:pt x="5106289" y="0"/>
                </a:lnTo>
                <a:lnTo>
                  <a:pt x="3404235" y="0"/>
                </a:lnTo>
                <a:lnTo>
                  <a:pt x="1702181" y="0"/>
                </a:lnTo>
                <a:lnTo>
                  <a:pt x="1702181" y="914323"/>
                </a:lnTo>
                <a:lnTo>
                  <a:pt x="1702181" y="1727835"/>
                </a:lnTo>
                <a:lnTo>
                  <a:pt x="3404235" y="1727835"/>
                </a:lnTo>
                <a:lnTo>
                  <a:pt x="5106289" y="1727835"/>
                </a:lnTo>
                <a:lnTo>
                  <a:pt x="6808343" y="1727835"/>
                </a:lnTo>
                <a:lnTo>
                  <a:pt x="8510397" y="1727835"/>
                </a:lnTo>
                <a:lnTo>
                  <a:pt x="8510397" y="914400"/>
                </a:lnTo>
                <a:lnTo>
                  <a:pt x="8510397" y="0"/>
                </a:lnTo>
                <a:close/>
              </a:path>
            </a:pathLst>
          </a:custGeom>
          <a:solidFill>
            <a:srgbClr val="EFD99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3386" y="1262633"/>
          <a:ext cx="10231755" cy="417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/>
                <a:gridCol w="1701800"/>
                <a:gridCol w="1701800"/>
                <a:gridCol w="1701800"/>
                <a:gridCol w="1701800"/>
                <a:gridCol w="1701800"/>
              </a:tblGrid>
              <a:tr h="802386"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5" b="1">
                          <a:latin typeface="Caladea"/>
                          <a:cs typeface="Caladea"/>
                        </a:rPr>
                        <a:t>Features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Research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1</a:t>
                      </a:r>
                      <a:r>
                        <a:rPr dirty="0" sz="1800" spc="-5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[1]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Research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2</a:t>
                      </a:r>
                      <a:r>
                        <a:rPr dirty="0" sz="1800" spc="-5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[2]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Research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3</a:t>
                      </a:r>
                      <a:r>
                        <a:rPr dirty="0" sz="1800" spc="-5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[3]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10" b="1">
                          <a:latin typeface="Caladea"/>
                          <a:cs typeface="Caladea"/>
                        </a:rPr>
                        <a:t>Research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4</a:t>
                      </a:r>
                      <a:r>
                        <a:rPr dirty="0" sz="1800" spc="-55" b="1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latin typeface="Caladea"/>
                          <a:cs typeface="Caladea"/>
                        </a:rPr>
                        <a:t>[4]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1800" spc="-5" b="1">
                          <a:latin typeface="Caladea"/>
                          <a:cs typeface="Caladea"/>
                        </a:rPr>
                        <a:t>Escort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286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AC27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3683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Designed</a:t>
                      </a:r>
                      <a:r>
                        <a:rPr dirty="0" sz="1800" spc="-6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university 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students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D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13434">
                <a:tc>
                  <a:txBody>
                    <a:bodyPr/>
                    <a:lstStyle/>
                    <a:p>
                      <a:pPr marL="91440" marR="665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ladea"/>
                          <a:cs typeface="Caladea"/>
                        </a:rPr>
                        <a:t>L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anguage 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selection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D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135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Accuracy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more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than</a:t>
                      </a:r>
                      <a:r>
                        <a:rPr dirty="0" sz="1800" spc="-2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90%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D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13561">
                <a:tc>
                  <a:txBody>
                    <a:bodyPr/>
                    <a:lstStyle/>
                    <a:p>
                      <a:pPr marL="91440" marR="400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Released</a:t>
                      </a:r>
                      <a:r>
                        <a:rPr dirty="0" sz="1800" spc="-5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real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users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D9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236977" y="2397507"/>
            <a:ext cx="6967220" cy="2747010"/>
            <a:chOff x="3236977" y="2397507"/>
            <a:chExt cx="6967220" cy="2747010"/>
          </a:xfrm>
        </p:grpSpPr>
        <p:sp>
          <p:nvSpPr>
            <p:cNvPr id="6" name="object 6"/>
            <p:cNvSpPr/>
            <p:nvPr/>
          </p:nvSpPr>
          <p:spPr>
            <a:xfrm>
              <a:off x="4969765" y="4171023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36155" y="0"/>
                  </a:moveTo>
                  <a:lnTo>
                    <a:pt x="0" y="34472"/>
                  </a:lnTo>
                  <a:lnTo>
                    <a:pt x="98054" y="135281"/>
                  </a:lnTo>
                  <a:lnTo>
                    <a:pt x="133531" y="99805"/>
                  </a:lnTo>
                  <a:lnTo>
                    <a:pt x="36155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69196" y="2397518"/>
              <a:ext cx="3760470" cy="2747010"/>
            </a:xfrm>
            <a:custGeom>
              <a:avLst/>
              <a:gdLst/>
              <a:ahLst/>
              <a:cxnLst/>
              <a:rect l="l" t="t" r="r" b="b"/>
              <a:pathLst>
                <a:path w="3760470" h="2747010">
                  <a:moveTo>
                    <a:pt x="282371" y="2481681"/>
                  </a:moveTo>
                  <a:lnTo>
                    <a:pt x="264998" y="2464308"/>
                  </a:lnTo>
                  <a:lnTo>
                    <a:pt x="150571" y="2578785"/>
                  </a:lnTo>
                  <a:lnTo>
                    <a:pt x="36156" y="2464308"/>
                  </a:lnTo>
                  <a:lnTo>
                    <a:pt x="0" y="2500477"/>
                  </a:lnTo>
                  <a:lnTo>
                    <a:pt x="114414" y="2614968"/>
                  </a:lnTo>
                  <a:lnTo>
                    <a:pt x="0" y="2729446"/>
                  </a:lnTo>
                  <a:lnTo>
                    <a:pt x="17297" y="2746756"/>
                  </a:lnTo>
                  <a:lnTo>
                    <a:pt x="282371" y="2481681"/>
                  </a:lnTo>
                  <a:close/>
                </a:path>
                <a:path w="3760470" h="2747010">
                  <a:moveTo>
                    <a:pt x="302183" y="858634"/>
                  </a:moveTo>
                  <a:lnTo>
                    <a:pt x="284810" y="841248"/>
                  </a:lnTo>
                  <a:lnTo>
                    <a:pt x="170383" y="955725"/>
                  </a:lnTo>
                  <a:lnTo>
                    <a:pt x="55968" y="841248"/>
                  </a:lnTo>
                  <a:lnTo>
                    <a:pt x="19812" y="877417"/>
                  </a:lnTo>
                  <a:lnTo>
                    <a:pt x="134226" y="991908"/>
                  </a:lnTo>
                  <a:lnTo>
                    <a:pt x="19812" y="1106385"/>
                  </a:lnTo>
                  <a:lnTo>
                    <a:pt x="37109" y="1123696"/>
                  </a:lnTo>
                  <a:lnTo>
                    <a:pt x="302183" y="858634"/>
                  </a:lnTo>
                  <a:close/>
                </a:path>
                <a:path w="3760470" h="2747010">
                  <a:moveTo>
                    <a:pt x="314871" y="1720189"/>
                  </a:moveTo>
                  <a:lnTo>
                    <a:pt x="278714" y="1684020"/>
                  </a:lnTo>
                  <a:lnTo>
                    <a:pt x="164287" y="1798497"/>
                  </a:lnTo>
                  <a:lnTo>
                    <a:pt x="49872" y="1684020"/>
                  </a:lnTo>
                  <a:lnTo>
                    <a:pt x="13716" y="1720189"/>
                  </a:lnTo>
                  <a:lnTo>
                    <a:pt x="128130" y="1834680"/>
                  </a:lnTo>
                  <a:lnTo>
                    <a:pt x="13716" y="1949157"/>
                  </a:lnTo>
                  <a:lnTo>
                    <a:pt x="49872" y="1985327"/>
                  </a:lnTo>
                  <a:lnTo>
                    <a:pt x="164287" y="1870849"/>
                  </a:lnTo>
                  <a:lnTo>
                    <a:pt x="278714" y="1985327"/>
                  </a:lnTo>
                  <a:lnTo>
                    <a:pt x="314871" y="1949157"/>
                  </a:lnTo>
                  <a:lnTo>
                    <a:pt x="236601" y="1870849"/>
                  </a:lnTo>
                  <a:lnTo>
                    <a:pt x="200444" y="1834680"/>
                  </a:lnTo>
                  <a:lnTo>
                    <a:pt x="236601" y="1798497"/>
                  </a:lnTo>
                  <a:lnTo>
                    <a:pt x="314871" y="1720189"/>
                  </a:lnTo>
                  <a:close/>
                </a:path>
                <a:path w="3760470" h="2747010">
                  <a:moveTo>
                    <a:pt x="2028875" y="2481681"/>
                  </a:moveTo>
                  <a:lnTo>
                    <a:pt x="2011502" y="2464308"/>
                  </a:lnTo>
                  <a:lnTo>
                    <a:pt x="1897075" y="2578785"/>
                  </a:lnTo>
                  <a:lnTo>
                    <a:pt x="1782660" y="2464308"/>
                  </a:lnTo>
                  <a:lnTo>
                    <a:pt x="1746504" y="2500477"/>
                  </a:lnTo>
                  <a:lnTo>
                    <a:pt x="1860918" y="2614968"/>
                  </a:lnTo>
                  <a:lnTo>
                    <a:pt x="1746504" y="2729446"/>
                  </a:lnTo>
                  <a:lnTo>
                    <a:pt x="1763801" y="2746756"/>
                  </a:lnTo>
                  <a:lnTo>
                    <a:pt x="2028875" y="2481681"/>
                  </a:lnTo>
                  <a:close/>
                </a:path>
                <a:path w="3760470" h="2747010">
                  <a:moveTo>
                    <a:pt x="3760139" y="17386"/>
                  </a:moveTo>
                  <a:lnTo>
                    <a:pt x="3742766" y="0"/>
                  </a:lnTo>
                  <a:lnTo>
                    <a:pt x="3628339" y="114477"/>
                  </a:lnTo>
                  <a:lnTo>
                    <a:pt x="3513925" y="0"/>
                  </a:lnTo>
                  <a:lnTo>
                    <a:pt x="3477768" y="36169"/>
                  </a:lnTo>
                  <a:lnTo>
                    <a:pt x="3592182" y="150660"/>
                  </a:lnTo>
                  <a:lnTo>
                    <a:pt x="3477768" y="265137"/>
                  </a:lnTo>
                  <a:lnTo>
                    <a:pt x="3495065" y="282448"/>
                  </a:lnTo>
                  <a:lnTo>
                    <a:pt x="3760139" y="173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36976" y="2452585"/>
              <a:ext cx="6967220" cy="2657475"/>
            </a:xfrm>
            <a:custGeom>
              <a:avLst/>
              <a:gdLst/>
              <a:ahLst/>
              <a:cxnLst/>
              <a:rect l="l" t="t" r="r" b="b"/>
              <a:pathLst>
                <a:path w="6967220" h="2657475">
                  <a:moveTo>
                    <a:pt x="133527" y="167754"/>
                  </a:moveTo>
                  <a:lnTo>
                    <a:pt x="36144" y="67957"/>
                  </a:lnTo>
                  <a:lnTo>
                    <a:pt x="0" y="102425"/>
                  </a:lnTo>
                  <a:lnTo>
                    <a:pt x="98044" y="203238"/>
                  </a:lnTo>
                  <a:lnTo>
                    <a:pt x="133527" y="167754"/>
                  </a:lnTo>
                  <a:close/>
                </a:path>
                <a:path w="6967220" h="2657475">
                  <a:moveTo>
                    <a:pt x="1884603" y="157086"/>
                  </a:moveTo>
                  <a:lnTo>
                    <a:pt x="1787220" y="57289"/>
                  </a:lnTo>
                  <a:lnTo>
                    <a:pt x="1751076" y="91757"/>
                  </a:lnTo>
                  <a:lnTo>
                    <a:pt x="1849120" y="192570"/>
                  </a:lnTo>
                  <a:lnTo>
                    <a:pt x="1884603" y="157086"/>
                  </a:lnTo>
                  <a:close/>
                </a:path>
                <a:path w="6967220" h="2657475">
                  <a:moveTo>
                    <a:pt x="6929044" y="1799424"/>
                  </a:moveTo>
                  <a:lnTo>
                    <a:pt x="6831660" y="1699260"/>
                  </a:lnTo>
                  <a:lnTo>
                    <a:pt x="6795516" y="1733854"/>
                  </a:lnTo>
                  <a:lnTo>
                    <a:pt x="6893560" y="1835035"/>
                  </a:lnTo>
                  <a:lnTo>
                    <a:pt x="6929044" y="1799424"/>
                  </a:lnTo>
                  <a:close/>
                </a:path>
                <a:path w="6967220" h="2657475">
                  <a:moveTo>
                    <a:pt x="6950380" y="2621394"/>
                  </a:moveTo>
                  <a:lnTo>
                    <a:pt x="6852996" y="2521597"/>
                  </a:lnTo>
                  <a:lnTo>
                    <a:pt x="6816852" y="2556065"/>
                  </a:lnTo>
                  <a:lnTo>
                    <a:pt x="6914896" y="2656878"/>
                  </a:lnTo>
                  <a:lnTo>
                    <a:pt x="6950380" y="2621394"/>
                  </a:lnTo>
                  <a:close/>
                </a:path>
                <a:path w="6967220" h="2657475">
                  <a:moveTo>
                    <a:pt x="6965620" y="100177"/>
                  </a:moveTo>
                  <a:lnTo>
                    <a:pt x="6868236" y="0"/>
                  </a:lnTo>
                  <a:lnTo>
                    <a:pt x="6832092" y="34594"/>
                  </a:lnTo>
                  <a:lnTo>
                    <a:pt x="6930136" y="135775"/>
                  </a:lnTo>
                  <a:lnTo>
                    <a:pt x="6965620" y="100177"/>
                  </a:lnTo>
                  <a:close/>
                </a:path>
                <a:path w="6967220" h="2657475">
                  <a:moveTo>
                    <a:pt x="6967144" y="955662"/>
                  </a:moveTo>
                  <a:lnTo>
                    <a:pt x="6869760" y="855865"/>
                  </a:lnTo>
                  <a:lnTo>
                    <a:pt x="6833616" y="890333"/>
                  </a:lnTo>
                  <a:lnTo>
                    <a:pt x="6931660" y="991146"/>
                  </a:lnTo>
                  <a:lnTo>
                    <a:pt x="6967144" y="955662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31883" y="3238755"/>
              <a:ext cx="282575" cy="282575"/>
            </a:xfrm>
            <a:custGeom>
              <a:avLst/>
              <a:gdLst/>
              <a:ahLst/>
              <a:cxnLst/>
              <a:rect l="l" t="t" r="r" b="b"/>
              <a:pathLst>
                <a:path w="282575" h="282575">
                  <a:moveTo>
                    <a:pt x="264996" y="0"/>
                  </a:moveTo>
                  <a:lnTo>
                    <a:pt x="150576" y="114483"/>
                  </a:lnTo>
                  <a:lnTo>
                    <a:pt x="36155" y="0"/>
                  </a:lnTo>
                  <a:lnTo>
                    <a:pt x="0" y="36175"/>
                  </a:lnTo>
                  <a:lnTo>
                    <a:pt x="114420" y="150658"/>
                  </a:lnTo>
                  <a:lnTo>
                    <a:pt x="0" y="265142"/>
                  </a:lnTo>
                  <a:lnTo>
                    <a:pt x="17301" y="282453"/>
                  </a:lnTo>
                  <a:lnTo>
                    <a:pt x="282372" y="17385"/>
                  </a:lnTo>
                  <a:lnTo>
                    <a:pt x="26499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328661" y="2452578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4" h="135889">
                  <a:moveTo>
                    <a:pt x="36155" y="0"/>
                  </a:moveTo>
                  <a:lnTo>
                    <a:pt x="0" y="34599"/>
                  </a:lnTo>
                  <a:lnTo>
                    <a:pt x="98054" y="135778"/>
                  </a:lnTo>
                  <a:lnTo>
                    <a:pt x="133531" y="100172"/>
                  </a:lnTo>
                  <a:lnTo>
                    <a:pt x="36155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90576" y="3196094"/>
              <a:ext cx="2016760" cy="1948180"/>
            </a:xfrm>
            <a:custGeom>
              <a:avLst/>
              <a:gdLst/>
              <a:ahLst/>
              <a:cxnLst/>
              <a:rect l="l" t="t" r="r" b="b"/>
              <a:pathLst>
                <a:path w="2016759" h="1948179">
                  <a:moveTo>
                    <a:pt x="282371" y="1683118"/>
                  </a:moveTo>
                  <a:lnTo>
                    <a:pt x="264998" y="1665732"/>
                  </a:lnTo>
                  <a:lnTo>
                    <a:pt x="150571" y="1780209"/>
                  </a:lnTo>
                  <a:lnTo>
                    <a:pt x="36156" y="1665732"/>
                  </a:lnTo>
                  <a:lnTo>
                    <a:pt x="0" y="1701901"/>
                  </a:lnTo>
                  <a:lnTo>
                    <a:pt x="114414" y="1816392"/>
                  </a:lnTo>
                  <a:lnTo>
                    <a:pt x="0" y="1930869"/>
                  </a:lnTo>
                  <a:lnTo>
                    <a:pt x="17297" y="1948180"/>
                  </a:lnTo>
                  <a:lnTo>
                    <a:pt x="282371" y="1683118"/>
                  </a:lnTo>
                  <a:close/>
                </a:path>
                <a:path w="2016759" h="1948179">
                  <a:moveTo>
                    <a:pt x="294563" y="57010"/>
                  </a:moveTo>
                  <a:lnTo>
                    <a:pt x="277190" y="39624"/>
                  </a:lnTo>
                  <a:lnTo>
                    <a:pt x="162763" y="154101"/>
                  </a:lnTo>
                  <a:lnTo>
                    <a:pt x="48348" y="39624"/>
                  </a:lnTo>
                  <a:lnTo>
                    <a:pt x="12192" y="75793"/>
                  </a:lnTo>
                  <a:lnTo>
                    <a:pt x="126606" y="190284"/>
                  </a:lnTo>
                  <a:lnTo>
                    <a:pt x="12192" y="304761"/>
                  </a:lnTo>
                  <a:lnTo>
                    <a:pt x="29489" y="322072"/>
                  </a:lnTo>
                  <a:lnTo>
                    <a:pt x="294563" y="57010"/>
                  </a:lnTo>
                  <a:close/>
                </a:path>
                <a:path w="2016759" h="1948179">
                  <a:moveTo>
                    <a:pt x="1993823" y="17386"/>
                  </a:moveTo>
                  <a:lnTo>
                    <a:pt x="1976450" y="0"/>
                  </a:lnTo>
                  <a:lnTo>
                    <a:pt x="1862023" y="114477"/>
                  </a:lnTo>
                  <a:lnTo>
                    <a:pt x="1747608" y="0"/>
                  </a:lnTo>
                  <a:lnTo>
                    <a:pt x="1711452" y="36169"/>
                  </a:lnTo>
                  <a:lnTo>
                    <a:pt x="1825866" y="150660"/>
                  </a:lnTo>
                  <a:lnTo>
                    <a:pt x="1711452" y="265137"/>
                  </a:lnTo>
                  <a:lnTo>
                    <a:pt x="1728749" y="282448"/>
                  </a:lnTo>
                  <a:lnTo>
                    <a:pt x="1993823" y="17386"/>
                  </a:lnTo>
                  <a:close/>
                </a:path>
                <a:path w="2016759" h="1948179">
                  <a:moveTo>
                    <a:pt x="2000415" y="886561"/>
                  </a:moveTo>
                  <a:lnTo>
                    <a:pt x="1964258" y="850392"/>
                  </a:lnTo>
                  <a:lnTo>
                    <a:pt x="1849831" y="964869"/>
                  </a:lnTo>
                  <a:lnTo>
                    <a:pt x="1735416" y="850392"/>
                  </a:lnTo>
                  <a:lnTo>
                    <a:pt x="1699260" y="886561"/>
                  </a:lnTo>
                  <a:lnTo>
                    <a:pt x="1813674" y="1001052"/>
                  </a:lnTo>
                  <a:lnTo>
                    <a:pt x="1699260" y="1115529"/>
                  </a:lnTo>
                  <a:lnTo>
                    <a:pt x="1735416" y="1151699"/>
                  </a:lnTo>
                  <a:lnTo>
                    <a:pt x="1849831" y="1037221"/>
                  </a:lnTo>
                  <a:lnTo>
                    <a:pt x="1964258" y="1151699"/>
                  </a:lnTo>
                  <a:lnTo>
                    <a:pt x="2000415" y="1115529"/>
                  </a:lnTo>
                  <a:lnTo>
                    <a:pt x="1922145" y="1037221"/>
                  </a:lnTo>
                  <a:lnTo>
                    <a:pt x="1885988" y="1001052"/>
                  </a:lnTo>
                  <a:lnTo>
                    <a:pt x="1922145" y="964869"/>
                  </a:lnTo>
                  <a:lnTo>
                    <a:pt x="2000415" y="886561"/>
                  </a:lnTo>
                  <a:close/>
                </a:path>
                <a:path w="2016759" h="1948179">
                  <a:moveTo>
                    <a:pt x="2016683" y="1683105"/>
                  </a:moveTo>
                  <a:lnTo>
                    <a:pt x="1999310" y="1665732"/>
                  </a:lnTo>
                  <a:lnTo>
                    <a:pt x="1884883" y="1780209"/>
                  </a:lnTo>
                  <a:lnTo>
                    <a:pt x="1770468" y="1665732"/>
                  </a:lnTo>
                  <a:lnTo>
                    <a:pt x="1734312" y="1701901"/>
                  </a:lnTo>
                  <a:lnTo>
                    <a:pt x="1848726" y="1816392"/>
                  </a:lnTo>
                  <a:lnTo>
                    <a:pt x="1734312" y="1930869"/>
                  </a:lnTo>
                  <a:lnTo>
                    <a:pt x="1751609" y="1948180"/>
                  </a:lnTo>
                  <a:lnTo>
                    <a:pt x="2016683" y="168310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56833" y="4167975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4" h="135889">
                  <a:moveTo>
                    <a:pt x="36155" y="0"/>
                  </a:moveTo>
                  <a:lnTo>
                    <a:pt x="0" y="34472"/>
                  </a:lnTo>
                  <a:lnTo>
                    <a:pt x="98055" y="135282"/>
                  </a:lnTo>
                  <a:lnTo>
                    <a:pt x="133531" y="99806"/>
                  </a:lnTo>
                  <a:lnTo>
                    <a:pt x="36155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619" y="1344244"/>
            <a:ext cx="9586595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adea"/>
                <a:cs typeface="Caladea"/>
              </a:rPr>
              <a:t>Our </a:t>
            </a:r>
            <a:r>
              <a:rPr dirty="0" sz="2000" spc="-5">
                <a:latin typeface="Caladea"/>
                <a:cs typeface="Caladea"/>
              </a:rPr>
              <a:t>research </a:t>
            </a:r>
            <a:r>
              <a:rPr dirty="0" sz="2000">
                <a:latin typeface="Caladea"/>
                <a:cs typeface="Caladea"/>
              </a:rPr>
              <a:t>aims to </a:t>
            </a:r>
            <a:r>
              <a:rPr dirty="0" sz="2000" spc="-5">
                <a:latin typeface="Caladea"/>
                <a:cs typeface="Caladea"/>
              </a:rPr>
              <a:t>minimize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interaction between </a:t>
            </a:r>
            <a:r>
              <a:rPr dirty="0" sz="2000" spc="-10">
                <a:latin typeface="Caladea"/>
                <a:cs typeface="Caladea"/>
              </a:rPr>
              <a:t>university </a:t>
            </a:r>
            <a:r>
              <a:rPr dirty="0" sz="2000" spc="-5">
                <a:latin typeface="Caladea"/>
                <a:cs typeface="Caladea"/>
              </a:rPr>
              <a:t>administration </a:t>
            </a:r>
            <a:r>
              <a:rPr dirty="0" sz="2000">
                <a:latin typeface="Caladea"/>
                <a:cs typeface="Caladea"/>
              </a:rPr>
              <a:t>and  students, </a:t>
            </a:r>
            <a:r>
              <a:rPr dirty="0" sz="2000" spc="-5">
                <a:latin typeface="Caladea"/>
                <a:cs typeface="Caladea"/>
              </a:rPr>
              <a:t>which normally </a:t>
            </a:r>
            <a:r>
              <a:rPr dirty="0" sz="2000">
                <a:latin typeface="Caladea"/>
                <a:cs typeface="Caladea"/>
              </a:rPr>
              <a:t>costs a </a:t>
            </a:r>
            <a:r>
              <a:rPr dirty="0" sz="2000" spc="-5">
                <a:latin typeface="Caladea"/>
                <a:cs typeface="Caladea"/>
              </a:rPr>
              <a:t>lot </a:t>
            </a:r>
            <a:r>
              <a:rPr dirty="0" sz="2000">
                <a:latin typeface="Caladea"/>
                <a:cs typeface="Caladea"/>
              </a:rPr>
              <a:t>of time. </a:t>
            </a:r>
            <a:r>
              <a:rPr dirty="0" sz="2000" spc="-5">
                <a:latin typeface="Caladea"/>
                <a:cs typeface="Caladea"/>
              </a:rPr>
              <a:t>Providing </a:t>
            </a:r>
            <a:r>
              <a:rPr dirty="0" sz="2000">
                <a:latin typeface="Caladea"/>
                <a:cs typeface="Caladea"/>
              </a:rPr>
              <a:t>a chatbot </a:t>
            </a:r>
            <a:r>
              <a:rPr dirty="0" sz="2000" spc="-10">
                <a:latin typeface="Caladea"/>
                <a:cs typeface="Caladea"/>
              </a:rPr>
              <a:t>where </a:t>
            </a:r>
            <a:r>
              <a:rPr dirty="0" sz="2000">
                <a:latin typeface="Caladea"/>
                <a:cs typeface="Caladea"/>
              </a:rPr>
              <a:t>students can</a:t>
            </a:r>
            <a:r>
              <a:rPr dirty="0" sz="2000" spc="-175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find  solutions via a chatbot </a:t>
            </a:r>
            <a:r>
              <a:rPr dirty="0" sz="2000" spc="-15">
                <a:latin typeface="Caladea"/>
                <a:cs typeface="Caladea"/>
              </a:rPr>
              <a:t>by </a:t>
            </a:r>
            <a:r>
              <a:rPr dirty="0" sz="2000">
                <a:latin typeface="Caladea"/>
                <a:cs typeface="Caladea"/>
              </a:rPr>
              <a:t>asking questions in their </a:t>
            </a:r>
            <a:r>
              <a:rPr dirty="0" sz="2000" spc="-10">
                <a:latin typeface="Caladea"/>
                <a:cs typeface="Caladea"/>
              </a:rPr>
              <a:t>preferred</a:t>
            </a:r>
            <a:r>
              <a:rPr dirty="0" sz="2000" spc="-16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language.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05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adea"/>
                <a:cs typeface="Caladea"/>
              </a:rPr>
              <a:t>Sub</a:t>
            </a:r>
            <a:r>
              <a:rPr dirty="0" sz="2000" spc="-5" b="1">
                <a:latin typeface="Caladea"/>
                <a:cs typeface="Caladea"/>
              </a:rPr>
              <a:t> </a:t>
            </a:r>
            <a:r>
              <a:rPr dirty="0" sz="2000" spc="-10" b="1">
                <a:latin typeface="Caladea"/>
                <a:cs typeface="Caladea"/>
              </a:rPr>
              <a:t>Objectives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050">
              <a:latin typeface="Caladea"/>
              <a:cs typeface="Caladea"/>
            </a:endParaRPr>
          </a:p>
          <a:p>
            <a:pPr marL="469900" marR="61468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latin typeface="Caladea"/>
                <a:cs typeface="Caladea"/>
              </a:rPr>
              <a:t>Identify </a:t>
            </a:r>
            <a:r>
              <a:rPr dirty="0" sz="2000">
                <a:latin typeface="Caladea"/>
                <a:cs typeface="Caladea"/>
              </a:rPr>
              <a:t>the main </a:t>
            </a:r>
            <a:r>
              <a:rPr dirty="0" sz="2000" spc="-5">
                <a:latin typeface="Caladea"/>
                <a:cs typeface="Caladea"/>
              </a:rPr>
              <a:t>categories </a:t>
            </a:r>
            <a:r>
              <a:rPr dirty="0" sz="2000">
                <a:latin typeface="Caladea"/>
                <a:cs typeface="Caladea"/>
              </a:rPr>
              <a:t>of </a:t>
            </a:r>
            <a:r>
              <a:rPr dirty="0" sz="2000" spc="-5">
                <a:latin typeface="Caladea"/>
                <a:cs typeface="Caladea"/>
              </a:rPr>
              <a:t>administration </a:t>
            </a:r>
            <a:r>
              <a:rPr dirty="0" sz="2000" spc="-15">
                <a:latin typeface="Caladea"/>
                <a:cs typeface="Caladea"/>
              </a:rPr>
              <a:t>where </a:t>
            </a: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 spc="-10">
                <a:latin typeface="Caladea"/>
                <a:cs typeface="Caladea"/>
              </a:rPr>
              <a:t>are having more  </a:t>
            </a:r>
            <a:r>
              <a:rPr dirty="0" sz="2000">
                <a:latin typeface="Caladea"/>
                <a:cs typeface="Caladea"/>
              </a:rPr>
              <a:t>issues/doubts or</a:t>
            </a:r>
            <a:r>
              <a:rPr dirty="0" sz="2000" spc="-4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clarifications.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adea"/>
              <a:buAutoNum type="arabicPeriod"/>
            </a:pPr>
            <a:endParaRPr sz="2000">
              <a:latin typeface="Caladea"/>
              <a:cs typeface="Caladea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latin typeface="Caladea"/>
                <a:cs typeface="Caladea"/>
              </a:rPr>
              <a:t>Get proper </a:t>
            </a:r>
            <a:r>
              <a:rPr dirty="0" sz="2000">
                <a:latin typeface="Caladea"/>
                <a:cs typeface="Caladea"/>
              </a:rPr>
              <a:t>data set </a:t>
            </a:r>
            <a:r>
              <a:rPr dirty="0" sz="2000" spc="-10">
                <a:latin typeface="Caladea"/>
                <a:cs typeface="Caladea"/>
              </a:rPr>
              <a:t>which </a:t>
            </a:r>
            <a:r>
              <a:rPr dirty="0" sz="2000" spc="-5">
                <a:latin typeface="Caladea"/>
                <a:cs typeface="Caladea"/>
              </a:rPr>
              <a:t>will </a:t>
            </a:r>
            <a:r>
              <a:rPr dirty="0" sz="2000" spc="-20">
                <a:latin typeface="Caladea"/>
                <a:cs typeface="Caladea"/>
              </a:rPr>
              <a:t>give </a:t>
            </a:r>
            <a:r>
              <a:rPr dirty="0" sz="2000" spc="-5">
                <a:latin typeface="Caladea"/>
                <a:cs typeface="Caladea"/>
              </a:rPr>
              <a:t>accurate</a:t>
            </a:r>
            <a:r>
              <a:rPr dirty="0" sz="2000" spc="-11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solutions.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Caladea"/>
              <a:buAutoNum type="arabicPeriod"/>
            </a:pPr>
            <a:endParaRPr sz="2050">
              <a:latin typeface="Caladea"/>
              <a:cs typeface="Caladea"/>
            </a:endParaRPr>
          </a:p>
          <a:p>
            <a:pPr marL="469900" marR="74676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latin typeface="Caladea"/>
                <a:cs typeface="Caladea"/>
              </a:rPr>
              <a:t>Implement </a:t>
            </a:r>
            <a:r>
              <a:rPr dirty="0" sz="2000">
                <a:latin typeface="Caladea"/>
                <a:cs typeface="Caladea"/>
              </a:rPr>
              <a:t>chat-bot </a:t>
            </a:r>
            <a:r>
              <a:rPr dirty="0" sz="2000" spc="-5">
                <a:latin typeface="Caladea"/>
                <a:cs typeface="Caladea"/>
              </a:rPr>
              <a:t>with multiple input language </a:t>
            </a:r>
            <a:r>
              <a:rPr dirty="0" sz="2000">
                <a:latin typeface="Caladea"/>
                <a:cs typeface="Caladea"/>
              </a:rPr>
              <a:t>support </a:t>
            </a:r>
            <a:r>
              <a:rPr dirty="0" sz="2000" spc="-5">
                <a:latin typeface="Caladea"/>
                <a:cs typeface="Caladea"/>
              </a:rPr>
              <a:t>(English, </a:t>
            </a:r>
            <a:r>
              <a:rPr dirty="0" sz="2000" spc="-35">
                <a:latin typeface="Caladea"/>
                <a:cs typeface="Caladea"/>
              </a:rPr>
              <a:t>Tamil </a:t>
            </a:r>
            <a:r>
              <a:rPr dirty="0" sz="2000" spc="-5">
                <a:latin typeface="Caladea"/>
                <a:cs typeface="Caladea"/>
              </a:rPr>
              <a:t>and  </a:t>
            </a:r>
            <a:r>
              <a:rPr dirty="0" sz="2000">
                <a:latin typeface="Caladea"/>
                <a:cs typeface="Caladea"/>
              </a:rPr>
              <a:t>Thanglish)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adea"/>
              <a:buAutoNum type="arabicPeriod"/>
            </a:pPr>
            <a:endParaRPr sz="2000">
              <a:latin typeface="Caladea"/>
              <a:cs typeface="Caladea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spc="-5">
                <a:latin typeface="Caladea"/>
                <a:cs typeface="Caladea"/>
              </a:rPr>
              <a:t>Implement </a:t>
            </a:r>
            <a:r>
              <a:rPr dirty="0" sz="2000">
                <a:latin typeface="Caladea"/>
                <a:cs typeface="Caladea"/>
              </a:rPr>
              <a:t>a </a:t>
            </a:r>
            <a:r>
              <a:rPr dirty="0" sz="2000" spc="-10">
                <a:latin typeface="Caladea"/>
                <a:cs typeface="Caladea"/>
              </a:rPr>
              <a:t>website </a:t>
            </a:r>
            <a:r>
              <a:rPr dirty="0" sz="2000">
                <a:latin typeface="Caladea"/>
                <a:cs typeface="Caladea"/>
              </a:rPr>
              <a:t>that can </a:t>
            </a:r>
            <a:r>
              <a:rPr dirty="0" sz="2000" spc="-5">
                <a:latin typeface="Caladea"/>
                <a:cs typeface="Caladea"/>
              </a:rPr>
              <a:t>be </a:t>
            </a:r>
            <a:r>
              <a:rPr dirty="0" sz="2000">
                <a:latin typeface="Caladea"/>
                <a:cs typeface="Caladea"/>
              </a:rPr>
              <a:t>accessed </a:t>
            </a:r>
            <a:r>
              <a:rPr dirty="0" sz="2000" spc="-20">
                <a:latin typeface="Caladea"/>
                <a:cs typeface="Caladea"/>
              </a:rPr>
              <a:t>by </a:t>
            </a:r>
            <a:r>
              <a:rPr dirty="0" sz="2000">
                <a:latin typeface="Caladea"/>
                <a:cs typeface="Caladea"/>
              </a:rPr>
              <a:t>all </a:t>
            </a:r>
            <a:r>
              <a:rPr dirty="0" sz="2000" spc="-5">
                <a:latin typeface="Caladea"/>
                <a:cs typeface="Caladea"/>
              </a:rPr>
              <a:t>technical</a:t>
            </a:r>
            <a:r>
              <a:rPr dirty="0" sz="2000" spc="-114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devices.</a:t>
            </a:r>
            <a:endParaRPr sz="2000">
              <a:latin typeface="Caladea"/>
              <a:cs typeface="Calad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89596" y="191960"/>
            <a:ext cx="10013315" cy="1036955"/>
            <a:chOff x="1089596" y="191960"/>
            <a:chExt cx="10013315" cy="1036955"/>
          </a:xfrm>
        </p:grpSpPr>
        <p:sp>
          <p:nvSpPr>
            <p:cNvPr id="4" name="object 4"/>
            <p:cNvSpPr/>
            <p:nvPr/>
          </p:nvSpPr>
          <p:spPr>
            <a:xfrm>
              <a:off x="1091183" y="193547"/>
              <a:ext cx="10010140" cy="1033780"/>
            </a:xfrm>
            <a:custGeom>
              <a:avLst/>
              <a:gdLst/>
              <a:ahLst/>
              <a:cxnLst/>
              <a:rect l="l" t="t" r="r" b="b"/>
              <a:pathLst>
                <a:path w="10010140" h="1033780">
                  <a:moveTo>
                    <a:pt x="9837420" y="0"/>
                  </a:moveTo>
                  <a:lnTo>
                    <a:pt x="172212" y="0"/>
                  </a:ln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0" y="861060"/>
                  </a:lnTo>
                  <a:lnTo>
                    <a:pt x="6151" y="906845"/>
                  </a:lnTo>
                  <a:lnTo>
                    <a:pt x="23511" y="947984"/>
                  </a:lnTo>
                  <a:lnTo>
                    <a:pt x="50439" y="982837"/>
                  </a:lnTo>
                  <a:lnTo>
                    <a:pt x="85293" y="1009762"/>
                  </a:lnTo>
                  <a:lnTo>
                    <a:pt x="126431" y="1027121"/>
                  </a:lnTo>
                  <a:lnTo>
                    <a:pt x="172212" y="1033272"/>
                  </a:lnTo>
                  <a:lnTo>
                    <a:pt x="9837420" y="1033272"/>
                  </a:lnTo>
                  <a:lnTo>
                    <a:pt x="9883205" y="1027121"/>
                  </a:lnTo>
                  <a:lnTo>
                    <a:pt x="9924344" y="1009762"/>
                  </a:lnTo>
                  <a:lnTo>
                    <a:pt x="9959197" y="982837"/>
                  </a:lnTo>
                  <a:lnTo>
                    <a:pt x="9986122" y="947984"/>
                  </a:lnTo>
                  <a:lnTo>
                    <a:pt x="10003481" y="906845"/>
                  </a:lnTo>
                  <a:lnTo>
                    <a:pt x="10009632" y="861060"/>
                  </a:lnTo>
                  <a:lnTo>
                    <a:pt x="10009632" y="172212"/>
                  </a:lnTo>
                  <a:lnTo>
                    <a:pt x="10003481" y="126426"/>
                  </a:lnTo>
                  <a:lnTo>
                    <a:pt x="9986122" y="85287"/>
                  </a:lnTo>
                  <a:lnTo>
                    <a:pt x="9959197" y="50434"/>
                  </a:lnTo>
                  <a:lnTo>
                    <a:pt x="9924344" y="23509"/>
                  </a:lnTo>
                  <a:lnTo>
                    <a:pt x="9883205" y="6150"/>
                  </a:lnTo>
                  <a:lnTo>
                    <a:pt x="98374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91183" y="193547"/>
              <a:ext cx="10010140" cy="1033780"/>
            </a:xfrm>
            <a:custGeom>
              <a:avLst/>
              <a:gdLst/>
              <a:ahLst/>
              <a:cxnLst/>
              <a:rect l="l" t="t" r="r" b="b"/>
              <a:pathLst>
                <a:path w="10010140" h="1033780">
                  <a:moveTo>
                    <a:pt x="0" y="172212"/>
                  </a:move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9837420" y="0"/>
                  </a:lnTo>
                  <a:lnTo>
                    <a:pt x="9883205" y="6150"/>
                  </a:lnTo>
                  <a:lnTo>
                    <a:pt x="9924344" y="23509"/>
                  </a:lnTo>
                  <a:lnTo>
                    <a:pt x="9959197" y="50434"/>
                  </a:lnTo>
                  <a:lnTo>
                    <a:pt x="9986122" y="85287"/>
                  </a:lnTo>
                  <a:lnTo>
                    <a:pt x="10003481" y="126426"/>
                  </a:lnTo>
                  <a:lnTo>
                    <a:pt x="10009632" y="172212"/>
                  </a:lnTo>
                  <a:lnTo>
                    <a:pt x="10009632" y="861060"/>
                  </a:lnTo>
                  <a:lnTo>
                    <a:pt x="10003481" y="906845"/>
                  </a:lnTo>
                  <a:lnTo>
                    <a:pt x="9986122" y="947984"/>
                  </a:lnTo>
                  <a:lnTo>
                    <a:pt x="9959197" y="982837"/>
                  </a:lnTo>
                  <a:lnTo>
                    <a:pt x="9924344" y="1009762"/>
                  </a:lnTo>
                  <a:lnTo>
                    <a:pt x="9883205" y="1027121"/>
                  </a:lnTo>
                  <a:lnTo>
                    <a:pt x="9837420" y="1033272"/>
                  </a:lnTo>
                  <a:lnTo>
                    <a:pt x="172212" y="1033272"/>
                  </a:lnTo>
                  <a:lnTo>
                    <a:pt x="126431" y="1027121"/>
                  </a:lnTo>
                  <a:lnTo>
                    <a:pt x="85293" y="1009762"/>
                  </a:lnTo>
                  <a:lnTo>
                    <a:pt x="50439" y="982837"/>
                  </a:lnTo>
                  <a:lnTo>
                    <a:pt x="23511" y="947984"/>
                  </a:lnTo>
                  <a:lnTo>
                    <a:pt x="6151" y="906845"/>
                  </a:lnTo>
                  <a:lnTo>
                    <a:pt x="0" y="861060"/>
                  </a:lnTo>
                  <a:lnTo>
                    <a:pt x="0" y="1722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7046" y="475234"/>
            <a:ext cx="4593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SPECIFIC </a:t>
            </a:r>
            <a:r>
              <a:rPr dirty="0" spc="-5">
                <a:solidFill>
                  <a:srgbClr val="000000"/>
                </a:solidFill>
                <a:latin typeface="Caladea"/>
                <a:cs typeface="Caladea"/>
              </a:rPr>
              <a:t>&amp; SUB</a:t>
            </a:r>
            <a:r>
              <a:rPr dirty="0" spc="-9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5712" y="227012"/>
            <a:ext cx="9680575" cy="688975"/>
            <a:chOff x="1255712" y="2270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257300" y="2286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7300" y="2286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34280" y="293319"/>
            <a:ext cx="31242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System</a:t>
            </a:r>
            <a:r>
              <a:rPr dirty="0" sz="3200" spc="-3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Diagram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100" y="1171955"/>
            <a:ext cx="10482072" cy="505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5712" y="227012"/>
            <a:ext cx="9680575" cy="688975"/>
            <a:chOff x="1255712" y="2270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257300" y="2286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7300" y="2286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0548" y="293319"/>
            <a:ext cx="49295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Completion of the</a:t>
            </a:r>
            <a:r>
              <a:rPr dirty="0" sz="3200" spc="-7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Project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7077" y="1323534"/>
            <a:ext cx="6192200" cy="4842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282" y="1520189"/>
            <a:ext cx="8075295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Implement </a:t>
            </a:r>
            <a:r>
              <a:rPr dirty="0" sz="2000">
                <a:latin typeface="Caladea"/>
                <a:cs typeface="Caladea"/>
              </a:rPr>
              <a:t>a model </a:t>
            </a:r>
            <a:r>
              <a:rPr dirty="0" sz="2000" spc="-5">
                <a:latin typeface="Caladea"/>
                <a:cs typeface="Caladea"/>
              </a:rPr>
              <a:t>using Natural Language</a:t>
            </a:r>
            <a:r>
              <a:rPr dirty="0" sz="2000" spc="-15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Processing(NLP).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70">
                <a:latin typeface="Georgia"/>
                <a:cs typeface="Georgia"/>
              </a:rPr>
              <a:t>Using </a:t>
            </a:r>
            <a:r>
              <a:rPr dirty="0" sz="2000" spc="-20">
                <a:latin typeface="Georgia"/>
                <a:cs typeface="Georgia"/>
              </a:rPr>
              <a:t>the </a:t>
            </a:r>
            <a:r>
              <a:rPr dirty="0" sz="2000" spc="-40">
                <a:latin typeface="Georgia"/>
                <a:cs typeface="Georgia"/>
              </a:rPr>
              <a:t>‘Keras’ </a:t>
            </a:r>
            <a:r>
              <a:rPr dirty="0" sz="2000" spc="-20">
                <a:latin typeface="Georgia"/>
                <a:cs typeface="Georgia"/>
              </a:rPr>
              <a:t>library to </a:t>
            </a:r>
            <a:r>
              <a:rPr dirty="0" sz="2000" spc="-40">
                <a:latin typeface="Georgia"/>
                <a:cs typeface="Georgia"/>
              </a:rPr>
              <a:t>build </a:t>
            </a:r>
            <a:r>
              <a:rPr dirty="0" sz="2000" spc="-25">
                <a:latin typeface="Georgia"/>
                <a:cs typeface="Georgia"/>
              </a:rPr>
              <a:t>the </a:t>
            </a:r>
            <a:r>
              <a:rPr dirty="0" sz="2000" spc="-130">
                <a:latin typeface="Georgia"/>
                <a:cs typeface="Georgia"/>
              </a:rPr>
              <a:t>NLP</a:t>
            </a:r>
            <a:r>
              <a:rPr dirty="0" sz="2000" spc="-245">
                <a:latin typeface="Georgia"/>
                <a:cs typeface="Georgia"/>
              </a:rPr>
              <a:t> </a:t>
            </a:r>
            <a:r>
              <a:rPr dirty="0" sz="2000" spc="-55">
                <a:latin typeface="Georgia"/>
                <a:cs typeface="Georgia"/>
              </a:rPr>
              <a:t>model.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adea"/>
                <a:cs typeface="Caladea"/>
              </a:rPr>
              <a:t>Dataset </a:t>
            </a:r>
            <a:r>
              <a:rPr dirty="0" sz="2000" spc="-5">
                <a:latin typeface="Caladea"/>
                <a:cs typeface="Caladea"/>
              </a:rPr>
              <a:t>with around </a:t>
            </a:r>
            <a:r>
              <a:rPr dirty="0" sz="2000" spc="-10">
                <a:latin typeface="Caladea"/>
                <a:cs typeface="Caladea"/>
              </a:rPr>
              <a:t>3500 </a:t>
            </a:r>
            <a:r>
              <a:rPr dirty="0" sz="2000">
                <a:latin typeface="Caladea"/>
                <a:cs typeface="Caladea"/>
              </a:rPr>
              <a:t>questions and </a:t>
            </a:r>
            <a:r>
              <a:rPr dirty="0" sz="2000" spc="-10">
                <a:latin typeface="Caladea"/>
                <a:cs typeface="Caladea"/>
              </a:rPr>
              <a:t>answers </a:t>
            </a:r>
            <a:r>
              <a:rPr dirty="0" sz="2000">
                <a:latin typeface="Caladea"/>
                <a:cs typeface="Caladea"/>
              </a:rPr>
              <a:t>in </a:t>
            </a:r>
            <a:r>
              <a:rPr dirty="0" sz="2000" spc="-5">
                <a:latin typeface="Caladea"/>
                <a:cs typeface="Caladea"/>
              </a:rPr>
              <a:t>English, </a:t>
            </a:r>
            <a:r>
              <a:rPr dirty="0" sz="2000" spc="-30">
                <a:latin typeface="Caladea"/>
                <a:cs typeface="Caladea"/>
              </a:rPr>
              <a:t>Tamil, </a:t>
            </a:r>
            <a:r>
              <a:rPr dirty="0" sz="2000" spc="-5">
                <a:latin typeface="Caladea"/>
                <a:cs typeface="Caladea"/>
              </a:rPr>
              <a:t>and  </a:t>
            </a:r>
            <a:r>
              <a:rPr dirty="0" sz="2000">
                <a:latin typeface="Caladea"/>
                <a:cs typeface="Caladea"/>
              </a:rPr>
              <a:t>Thanglish</a:t>
            </a:r>
            <a:r>
              <a:rPr dirty="0" sz="2000" spc="-5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Languages.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5460" y="3669205"/>
            <a:ext cx="2089682" cy="1732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58390" y="2466022"/>
            <a:ext cx="2455742" cy="2129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089596" y="191960"/>
            <a:ext cx="10013315" cy="779145"/>
            <a:chOff x="1089596" y="191960"/>
            <a:chExt cx="10013315" cy="779145"/>
          </a:xfrm>
        </p:grpSpPr>
        <p:sp>
          <p:nvSpPr>
            <p:cNvPr id="6" name="object 6"/>
            <p:cNvSpPr/>
            <p:nvPr/>
          </p:nvSpPr>
          <p:spPr>
            <a:xfrm>
              <a:off x="1091183" y="193547"/>
              <a:ext cx="10010140" cy="775970"/>
            </a:xfrm>
            <a:custGeom>
              <a:avLst/>
              <a:gdLst/>
              <a:ahLst/>
              <a:cxnLst/>
              <a:rect l="l" t="t" r="r" b="b"/>
              <a:pathLst>
                <a:path w="10010140" h="775969">
                  <a:moveTo>
                    <a:pt x="9880346" y="0"/>
                  </a:moveTo>
                  <a:lnTo>
                    <a:pt x="129285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5"/>
                  </a:lnTo>
                  <a:lnTo>
                    <a:pt x="0" y="646429"/>
                  </a:lnTo>
                  <a:lnTo>
                    <a:pt x="10160" y="696741"/>
                  </a:lnTo>
                  <a:lnTo>
                    <a:pt x="37868" y="737838"/>
                  </a:lnTo>
                  <a:lnTo>
                    <a:pt x="78963" y="765552"/>
                  </a:lnTo>
                  <a:lnTo>
                    <a:pt x="129285" y="775715"/>
                  </a:lnTo>
                  <a:lnTo>
                    <a:pt x="9880346" y="775715"/>
                  </a:lnTo>
                  <a:lnTo>
                    <a:pt x="9930657" y="765552"/>
                  </a:lnTo>
                  <a:lnTo>
                    <a:pt x="9971754" y="737838"/>
                  </a:lnTo>
                  <a:lnTo>
                    <a:pt x="9999468" y="696741"/>
                  </a:lnTo>
                  <a:lnTo>
                    <a:pt x="10009632" y="646429"/>
                  </a:lnTo>
                  <a:lnTo>
                    <a:pt x="10009632" y="129285"/>
                  </a:lnTo>
                  <a:lnTo>
                    <a:pt x="9999468" y="78974"/>
                  </a:lnTo>
                  <a:lnTo>
                    <a:pt x="9971754" y="37877"/>
                  </a:lnTo>
                  <a:lnTo>
                    <a:pt x="9930657" y="10163"/>
                  </a:lnTo>
                  <a:lnTo>
                    <a:pt x="98803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1183" y="193547"/>
              <a:ext cx="10010140" cy="775970"/>
            </a:xfrm>
            <a:custGeom>
              <a:avLst/>
              <a:gdLst/>
              <a:ahLst/>
              <a:cxnLst/>
              <a:rect l="l" t="t" r="r" b="b"/>
              <a:pathLst>
                <a:path w="10010140" h="775969">
                  <a:moveTo>
                    <a:pt x="0" y="129285"/>
                  </a:moveTo>
                  <a:lnTo>
                    <a:pt x="10160" y="78974"/>
                  </a:lnTo>
                  <a:lnTo>
                    <a:pt x="37868" y="37877"/>
                  </a:lnTo>
                  <a:lnTo>
                    <a:pt x="78963" y="10163"/>
                  </a:lnTo>
                  <a:lnTo>
                    <a:pt x="129285" y="0"/>
                  </a:lnTo>
                  <a:lnTo>
                    <a:pt x="9880346" y="0"/>
                  </a:lnTo>
                  <a:lnTo>
                    <a:pt x="9930657" y="10163"/>
                  </a:lnTo>
                  <a:lnTo>
                    <a:pt x="9971754" y="37877"/>
                  </a:lnTo>
                  <a:lnTo>
                    <a:pt x="9999468" y="78974"/>
                  </a:lnTo>
                  <a:lnTo>
                    <a:pt x="10009632" y="129285"/>
                  </a:lnTo>
                  <a:lnTo>
                    <a:pt x="10009632" y="646429"/>
                  </a:lnTo>
                  <a:lnTo>
                    <a:pt x="9999468" y="696741"/>
                  </a:lnTo>
                  <a:lnTo>
                    <a:pt x="9971754" y="737838"/>
                  </a:lnTo>
                  <a:lnTo>
                    <a:pt x="9930657" y="765552"/>
                  </a:lnTo>
                  <a:lnTo>
                    <a:pt x="9880346" y="775715"/>
                  </a:lnTo>
                  <a:lnTo>
                    <a:pt x="129285" y="775715"/>
                  </a:lnTo>
                  <a:lnTo>
                    <a:pt x="78963" y="765552"/>
                  </a:lnTo>
                  <a:lnTo>
                    <a:pt x="37868" y="737838"/>
                  </a:lnTo>
                  <a:lnTo>
                    <a:pt x="10160" y="696741"/>
                  </a:lnTo>
                  <a:lnTo>
                    <a:pt x="0" y="646429"/>
                  </a:lnTo>
                  <a:lnTo>
                    <a:pt x="0" y="1292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21707" y="337566"/>
            <a:ext cx="21520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solidFill>
                  <a:srgbClr val="000000"/>
                </a:solidFill>
                <a:latin typeface="Comic Sans MS"/>
                <a:cs typeface="Comic Sans MS"/>
              </a:rPr>
              <a:t>M</a:t>
            </a:r>
            <a:r>
              <a:rPr dirty="0" b="0">
                <a:solidFill>
                  <a:srgbClr val="000000"/>
                </a:solidFill>
                <a:latin typeface="Comic Sans MS"/>
                <a:cs typeface="Comic Sans MS"/>
              </a:rPr>
              <a:t>e</a:t>
            </a:r>
            <a:r>
              <a:rPr dirty="0" spc="-10" b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dirty="0" b="0">
                <a:solidFill>
                  <a:srgbClr val="000000"/>
                </a:solidFill>
                <a:latin typeface="Comic Sans MS"/>
                <a:cs typeface="Comic Sans MS"/>
              </a:rPr>
              <a:t>h</a:t>
            </a:r>
            <a:r>
              <a:rPr dirty="0" spc="-5" b="0">
                <a:solidFill>
                  <a:srgbClr val="000000"/>
                </a:solidFill>
                <a:latin typeface="Comic Sans MS"/>
                <a:cs typeface="Comic Sans MS"/>
              </a:rPr>
              <a:t>o</a:t>
            </a:r>
            <a:r>
              <a:rPr dirty="0" spc="5" b="0">
                <a:solidFill>
                  <a:srgbClr val="000000"/>
                </a:solidFill>
                <a:latin typeface="Comic Sans MS"/>
                <a:cs typeface="Comic Sans MS"/>
              </a:rPr>
              <a:t>d</a:t>
            </a:r>
            <a:r>
              <a:rPr dirty="0" spc="-5" b="0">
                <a:solidFill>
                  <a:srgbClr val="000000"/>
                </a:solidFill>
                <a:latin typeface="Comic Sans MS"/>
                <a:cs typeface="Comic Sans MS"/>
              </a:rPr>
              <a:t>o</a:t>
            </a:r>
            <a:r>
              <a:rPr dirty="0" b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dirty="0" spc="-5" b="0">
                <a:solidFill>
                  <a:srgbClr val="000000"/>
                </a:solidFill>
                <a:latin typeface="Comic Sans MS"/>
                <a:cs typeface="Comic Sans MS"/>
              </a:rPr>
              <a:t>o</a:t>
            </a:r>
            <a:r>
              <a:rPr dirty="0" spc="5" b="0">
                <a:solidFill>
                  <a:srgbClr val="000000"/>
                </a:solidFill>
                <a:latin typeface="Comic Sans MS"/>
                <a:cs typeface="Comic Sans MS"/>
              </a:rPr>
              <a:t>g</a:t>
            </a:r>
            <a:r>
              <a:rPr dirty="0" spc="-5" b="0">
                <a:solidFill>
                  <a:srgbClr val="000000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1433829"/>
            <a:ext cx="2642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5" b="1">
                <a:latin typeface="Caladea"/>
                <a:cs typeface="Caladea"/>
              </a:rPr>
              <a:t>Frontend</a:t>
            </a:r>
            <a:endParaRPr sz="1800">
              <a:latin typeface="Caladea"/>
              <a:cs typeface="Caladea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10">
                <a:latin typeface="Caladea"/>
                <a:cs typeface="Caladea"/>
              </a:rPr>
              <a:t>JavaScript -React</a:t>
            </a:r>
            <a:r>
              <a:rPr dirty="0" sz="1800" spc="-6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JS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200" y="2554223"/>
            <a:ext cx="10418445" cy="2569845"/>
            <a:chOff x="838200" y="2554223"/>
            <a:chExt cx="10418445" cy="2569845"/>
          </a:xfrm>
        </p:grpSpPr>
        <p:sp>
          <p:nvSpPr>
            <p:cNvPr id="4" name="object 4"/>
            <p:cNvSpPr/>
            <p:nvPr/>
          </p:nvSpPr>
          <p:spPr>
            <a:xfrm>
              <a:off x="838200" y="2554223"/>
              <a:ext cx="2557272" cy="2569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05400" y="2848355"/>
              <a:ext cx="1981200" cy="1981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95472" y="3800855"/>
              <a:ext cx="1710689" cy="76200"/>
            </a:xfrm>
            <a:custGeom>
              <a:avLst/>
              <a:gdLst/>
              <a:ahLst/>
              <a:cxnLst/>
              <a:rect l="l" t="t" r="r" b="b"/>
              <a:pathLst>
                <a:path w="1710689" h="76200">
                  <a:moveTo>
                    <a:pt x="1634108" y="0"/>
                  </a:moveTo>
                  <a:lnTo>
                    <a:pt x="1634108" y="76200"/>
                  </a:lnTo>
                  <a:lnTo>
                    <a:pt x="1697608" y="44450"/>
                  </a:lnTo>
                  <a:lnTo>
                    <a:pt x="1646808" y="44450"/>
                  </a:lnTo>
                  <a:lnTo>
                    <a:pt x="1646808" y="31750"/>
                  </a:lnTo>
                  <a:lnTo>
                    <a:pt x="1697608" y="31750"/>
                  </a:lnTo>
                  <a:lnTo>
                    <a:pt x="1634108" y="0"/>
                  </a:lnTo>
                  <a:close/>
                </a:path>
                <a:path w="1710689" h="76200">
                  <a:moveTo>
                    <a:pt x="163410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634108" y="44450"/>
                  </a:lnTo>
                  <a:lnTo>
                    <a:pt x="1634108" y="31750"/>
                  </a:lnTo>
                  <a:close/>
                </a:path>
                <a:path w="1710689" h="76200">
                  <a:moveTo>
                    <a:pt x="1697608" y="31750"/>
                  </a:moveTo>
                  <a:lnTo>
                    <a:pt x="1646808" y="31750"/>
                  </a:lnTo>
                  <a:lnTo>
                    <a:pt x="1646808" y="44450"/>
                  </a:lnTo>
                  <a:lnTo>
                    <a:pt x="1697608" y="44450"/>
                  </a:lnTo>
                  <a:lnTo>
                    <a:pt x="1710308" y="38100"/>
                  </a:lnTo>
                  <a:lnTo>
                    <a:pt x="1697608" y="31750"/>
                  </a:lnTo>
                  <a:close/>
                </a:path>
              </a:pathLst>
            </a:custGeom>
            <a:solidFill>
              <a:srgbClr val="096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75192" y="2848355"/>
              <a:ext cx="2481072" cy="2043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98791" y="3831335"/>
              <a:ext cx="1676400" cy="76200"/>
            </a:xfrm>
            <a:custGeom>
              <a:avLst/>
              <a:gdLst/>
              <a:ahLst/>
              <a:cxnLst/>
              <a:rect l="l" t="t" r="r" b="b"/>
              <a:pathLst>
                <a:path w="1676400" h="76200">
                  <a:moveTo>
                    <a:pt x="1600200" y="0"/>
                  </a:moveTo>
                  <a:lnTo>
                    <a:pt x="1600200" y="76200"/>
                  </a:lnTo>
                  <a:lnTo>
                    <a:pt x="1663700" y="44450"/>
                  </a:lnTo>
                  <a:lnTo>
                    <a:pt x="1612900" y="44450"/>
                  </a:lnTo>
                  <a:lnTo>
                    <a:pt x="1612900" y="31750"/>
                  </a:lnTo>
                  <a:lnTo>
                    <a:pt x="1663700" y="31750"/>
                  </a:lnTo>
                  <a:lnTo>
                    <a:pt x="1600200" y="0"/>
                  </a:lnTo>
                  <a:close/>
                </a:path>
                <a:path w="1676400" h="76200">
                  <a:moveTo>
                    <a:pt x="1600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600200" y="44450"/>
                  </a:lnTo>
                  <a:lnTo>
                    <a:pt x="1600200" y="31750"/>
                  </a:lnTo>
                  <a:close/>
                </a:path>
                <a:path w="1676400" h="76200">
                  <a:moveTo>
                    <a:pt x="1663700" y="31750"/>
                  </a:moveTo>
                  <a:lnTo>
                    <a:pt x="1612900" y="31750"/>
                  </a:lnTo>
                  <a:lnTo>
                    <a:pt x="1612900" y="44450"/>
                  </a:lnTo>
                  <a:lnTo>
                    <a:pt x="1663700" y="44450"/>
                  </a:lnTo>
                  <a:lnTo>
                    <a:pt x="1676400" y="38100"/>
                  </a:lnTo>
                  <a:lnTo>
                    <a:pt x="1663700" y="31750"/>
                  </a:lnTo>
                  <a:close/>
                </a:path>
              </a:pathLst>
            </a:custGeom>
            <a:solidFill>
              <a:srgbClr val="096C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57173" y="4951221"/>
            <a:ext cx="2183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User go to the</a:t>
            </a:r>
            <a:r>
              <a:rPr dirty="0" sz="1800" spc="-5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website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4665" y="4951221"/>
            <a:ext cx="2016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User select</a:t>
            </a:r>
            <a:r>
              <a:rPr dirty="0" sz="1800" spc="-4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6809" y="4857115"/>
            <a:ext cx="25177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User start to ask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question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adea"/>
                <a:cs typeface="Caladea"/>
              </a:rPr>
              <a:t>in </a:t>
            </a:r>
            <a:r>
              <a:rPr dirty="0" sz="1800" spc="-5">
                <a:latin typeface="Caladea"/>
                <a:cs typeface="Caladea"/>
              </a:rPr>
              <a:t>selected</a:t>
            </a:r>
            <a:r>
              <a:rPr dirty="0" sz="1800" spc="-3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9596" y="251396"/>
            <a:ext cx="10013315" cy="611505"/>
            <a:chOff x="1089596" y="251396"/>
            <a:chExt cx="10013315" cy="611505"/>
          </a:xfrm>
        </p:grpSpPr>
        <p:sp>
          <p:nvSpPr>
            <p:cNvPr id="13" name="object 13"/>
            <p:cNvSpPr/>
            <p:nvPr/>
          </p:nvSpPr>
          <p:spPr>
            <a:xfrm>
              <a:off x="1091183" y="252984"/>
              <a:ext cx="10010140" cy="608330"/>
            </a:xfrm>
            <a:custGeom>
              <a:avLst/>
              <a:gdLst/>
              <a:ahLst/>
              <a:cxnLst/>
              <a:rect l="l" t="t" r="r" b="b"/>
              <a:pathLst>
                <a:path w="10010140" h="608330">
                  <a:moveTo>
                    <a:pt x="9908286" y="0"/>
                  </a:moveTo>
                  <a:lnTo>
                    <a:pt x="101346" y="0"/>
                  </a:lnTo>
                  <a:lnTo>
                    <a:pt x="61898" y="7959"/>
                  </a:lnTo>
                  <a:lnTo>
                    <a:pt x="29684" y="29670"/>
                  </a:lnTo>
                  <a:lnTo>
                    <a:pt x="7964" y="61882"/>
                  </a:lnTo>
                  <a:lnTo>
                    <a:pt x="0" y="101346"/>
                  </a:lnTo>
                  <a:lnTo>
                    <a:pt x="0" y="506730"/>
                  </a:lnTo>
                  <a:lnTo>
                    <a:pt x="7964" y="546193"/>
                  </a:lnTo>
                  <a:lnTo>
                    <a:pt x="29684" y="578405"/>
                  </a:lnTo>
                  <a:lnTo>
                    <a:pt x="61898" y="600116"/>
                  </a:lnTo>
                  <a:lnTo>
                    <a:pt x="101346" y="608076"/>
                  </a:lnTo>
                  <a:lnTo>
                    <a:pt x="9908286" y="608076"/>
                  </a:lnTo>
                  <a:lnTo>
                    <a:pt x="9947749" y="600116"/>
                  </a:lnTo>
                  <a:lnTo>
                    <a:pt x="9979961" y="578405"/>
                  </a:lnTo>
                  <a:lnTo>
                    <a:pt x="10001672" y="546193"/>
                  </a:lnTo>
                  <a:lnTo>
                    <a:pt x="10009632" y="506730"/>
                  </a:lnTo>
                  <a:lnTo>
                    <a:pt x="10009632" y="101346"/>
                  </a:lnTo>
                  <a:lnTo>
                    <a:pt x="10001672" y="61882"/>
                  </a:lnTo>
                  <a:lnTo>
                    <a:pt x="9979961" y="29670"/>
                  </a:lnTo>
                  <a:lnTo>
                    <a:pt x="9947749" y="7959"/>
                  </a:lnTo>
                  <a:lnTo>
                    <a:pt x="99082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1183" y="252984"/>
              <a:ext cx="10010140" cy="608330"/>
            </a:xfrm>
            <a:custGeom>
              <a:avLst/>
              <a:gdLst/>
              <a:ahLst/>
              <a:cxnLst/>
              <a:rect l="l" t="t" r="r" b="b"/>
              <a:pathLst>
                <a:path w="10010140" h="608330">
                  <a:moveTo>
                    <a:pt x="0" y="101346"/>
                  </a:moveTo>
                  <a:lnTo>
                    <a:pt x="7964" y="61882"/>
                  </a:lnTo>
                  <a:lnTo>
                    <a:pt x="29684" y="29670"/>
                  </a:lnTo>
                  <a:lnTo>
                    <a:pt x="61898" y="7959"/>
                  </a:lnTo>
                  <a:lnTo>
                    <a:pt x="101346" y="0"/>
                  </a:lnTo>
                  <a:lnTo>
                    <a:pt x="9908286" y="0"/>
                  </a:lnTo>
                  <a:lnTo>
                    <a:pt x="9947749" y="7959"/>
                  </a:lnTo>
                  <a:lnTo>
                    <a:pt x="9979961" y="29670"/>
                  </a:lnTo>
                  <a:lnTo>
                    <a:pt x="10001672" y="61882"/>
                  </a:lnTo>
                  <a:lnTo>
                    <a:pt x="10009632" y="101346"/>
                  </a:lnTo>
                  <a:lnTo>
                    <a:pt x="10009632" y="506730"/>
                  </a:lnTo>
                  <a:lnTo>
                    <a:pt x="10001672" y="546193"/>
                  </a:lnTo>
                  <a:lnTo>
                    <a:pt x="9979961" y="578405"/>
                  </a:lnTo>
                  <a:lnTo>
                    <a:pt x="9947749" y="600116"/>
                  </a:lnTo>
                  <a:lnTo>
                    <a:pt x="9908286" y="608076"/>
                  </a:lnTo>
                  <a:lnTo>
                    <a:pt x="101346" y="608076"/>
                  </a:lnTo>
                  <a:lnTo>
                    <a:pt x="61898" y="600116"/>
                  </a:lnTo>
                  <a:lnTo>
                    <a:pt x="29684" y="578405"/>
                  </a:lnTo>
                  <a:lnTo>
                    <a:pt x="7964" y="546193"/>
                  </a:lnTo>
                  <a:lnTo>
                    <a:pt x="0" y="506730"/>
                  </a:lnTo>
                  <a:lnTo>
                    <a:pt x="0" y="1013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52596" y="322325"/>
            <a:ext cx="56851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0000"/>
                </a:solidFill>
                <a:latin typeface="Caladea"/>
                <a:cs typeface="Caladea"/>
              </a:rPr>
              <a:t>Used </a:t>
            </a:r>
            <a:r>
              <a:rPr dirty="0" spc="-25">
                <a:solidFill>
                  <a:srgbClr val="000000"/>
                </a:solidFill>
                <a:latin typeface="Caladea"/>
                <a:cs typeface="Caladea"/>
              </a:rPr>
              <a:t>Technologies </a:t>
            </a: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and</a:t>
            </a:r>
            <a:r>
              <a:rPr dirty="0" spc="-5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pc="-30">
                <a:solidFill>
                  <a:srgbClr val="000000"/>
                </a:solidFill>
                <a:latin typeface="Caladea"/>
                <a:cs typeface="Caladea"/>
              </a:rPr>
              <a:t>Techniques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097"/>
            <a:ext cx="127444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>
                <a:solidFill>
                  <a:srgbClr val="000000"/>
                </a:solidFill>
                <a:latin typeface="Caladea"/>
                <a:cs typeface="Caladea"/>
              </a:rPr>
              <a:t>2.	</a:t>
            </a:r>
            <a:r>
              <a:rPr dirty="0" sz="1800" spc="-10">
                <a:solidFill>
                  <a:srgbClr val="000000"/>
                </a:solidFill>
                <a:latin typeface="Caladea"/>
                <a:cs typeface="Caladea"/>
              </a:rPr>
              <a:t>Backend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8738"/>
            <a:ext cx="518858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Caladea"/>
                <a:cs typeface="Caladea"/>
              </a:rPr>
              <a:t>Python -</a:t>
            </a:r>
            <a:r>
              <a:rPr dirty="0" sz="1800" spc="-1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Flask</a:t>
            </a:r>
            <a:endParaRPr sz="1800">
              <a:latin typeface="Caladea"/>
              <a:cs typeface="Caladea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10">
                <a:latin typeface="Caladea"/>
                <a:cs typeface="Caladea"/>
              </a:rPr>
              <a:t>Sentence</a:t>
            </a:r>
            <a:r>
              <a:rPr dirty="0" sz="1800" spc="-3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splitting</a:t>
            </a:r>
            <a:endParaRPr sz="1800">
              <a:latin typeface="Caladea"/>
              <a:cs typeface="Caladea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15">
                <a:latin typeface="Caladea"/>
                <a:cs typeface="Caladea"/>
              </a:rPr>
              <a:t>Text-preprocessing</a:t>
            </a:r>
            <a:endParaRPr sz="1800">
              <a:latin typeface="Caladea"/>
              <a:cs typeface="Caladea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45">
                <a:latin typeface="Caladea"/>
                <a:cs typeface="Caladea"/>
              </a:rPr>
              <a:t>NLTK </a:t>
            </a:r>
            <a:r>
              <a:rPr dirty="0" sz="1800" spc="-10">
                <a:latin typeface="Caladea"/>
                <a:cs typeface="Caladea"/>
              </a:rPr>
              <a:t>(Natural </a:t>
            </a:r>
            <a:r>
              <a:rPr dirty="0" sz="1800">
                <a:latin typeface="Caladea"/>
                <a:cs typeface="Caladea"/>
              </a:rPr>
              <a:t>Language </a:t>
            </a:r>
            <a:r>
              <a:rPr dirty="0" sz="1800" spc="-35">
                <a:latin typeface="Caladea"/>
                <a:cs typeface="Caladea"/>
              </a:rPr>
              <a:t>Took</a:t>
            </a:r>
            <a:r>
              <a:rPr dirty="0" sz="1800" spc="-5">
                <a:latin typeface="Caladea"/>
                <a:cs typeface="Caladea"/>
              </a:rPr>
              <a:t> Kit)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Caladea"/>
                <a:cs typeface="Caladea"/>
              </a:rPr>
              <a:t>Other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tools</a:t>
            </a:r>
            <a:endParaRPr sz="1800">
              <a:latin typeface="Caladea"/>
              <a:cs typeface="Caladea"/>
            </a:endParaRPr>
          </a:p>
          <a:p>
            <a:pPr lvl="1"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1800">
                <a:latin typeface="Caladea"/>
                <a:cs typeface="Caladea"/>
              </a:rPr>
              <a:t>GitLab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10">
                <a:latin typeface="Caladea"/>
                <a:cs typeface="Caladea"/>
              </a:rPr>
              <a:t>version</a:t>
            </a:r>
            <a:r>
              <a:rPr dirty="0" sz="1800" spc="-5">
                <a:latin typeface="Caladea"/>
                <a:cs typeface="Caladea"/>
              </a:rPr>
              <a:t> controlling</a:t>
            </a:r>
            <a:endParaRPr sz="1800">
              <a:latin typeface="Caladea"/>
              <a:cs typeface="Caladea"/>
            </a:endParaRPr>
          </a:p>
          <a:p>
            <a:pPr lvl="1"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1800" spc="-30">
                <a:latin typeface="Caladea"/>
                <a:cs typeface="Caladea"/>
              </a:rPr>
              <a:t>Teams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10">
                <a:latin typeface="Caladea"/>
                <a:cs typeface="Caladea"/>
              </a:rPr>
              <a:t>project </a:t>
            </a:r>
            <a:r>
              <a:rPr dirty="0" sz="1800" spc="-5">
                <a:latin typeface="Caladea"/>
                <a:cs typeface="Caladea"/>
              </a:rPr>
              <a:t>management (MS</a:t>
            </a:r>
            <a:r>
              <a:rPr dirty="0" sz="1800" spc="5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Planner)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7471" y="2211817"/>
            <a:ext cx="4064000" cy="1675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8719" y="4133088"/>
            <a:ext cx="3829050" cy="1686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61559" y="4239767"/>
            <a:ext cx="4038599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05812" y="4368195"/>
            <a:ext cx="1615363" cy="1086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66132" y="348995"/>
            <a:ext cx="5539740" cy="1417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2094" y="446277"/>
            <a:ext cx="29146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6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Team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5650" y="1853945"/>
          <a:ext cx="814705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Student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Name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Registration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Number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Deepika.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IT19148632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Abarna.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 U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IT19116952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>
                          <a:latin typeface="Caladea"/>
                          <a:cs typeface="Caladea"/>
                        </a:rPr>
                        <a:t>Parathan.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IT19125176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Shanghavi.</a:t>
                      </a:r>
                      <a:r>
                        <a:rPr dirty="0" sz="1800" spc="-3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R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IT19155708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16632" y="4373626"/>
            <a:ext cx="47656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Supervisor: Ms. Hansi De</a:t>
            </a:r>
            <a:r>
              <a:rPr dirty="0" sz="1800" spc="45">
                <a:latin typeface="Caladea"/>
                <a:cs typeface="Caladea"/>
              </a:rPr>
              <a:t> </a:t>
            </a:r>
            <a:r>
              <a:rPr dirty="0" sz="1800" spc="-15">
                <a:latin typeface="Caladea"/>
                <a:cs typeface="Caladea"/>
              </a:rPr>
              <a:t>Silva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adea"/>
                <a:cs typeface="Caladea"/>
              </a:rPr>
              <a:t>Co-Supervisor: </a:t>
            </a:r>
            <a:r>
              <a:rPr dirty="0" sz="1800" spc="-65">
                <a:latin typeface="Caladea"/>
                <a:cs typeface="Caladea"/>
              </a:rPr>
              <a:t>Mr. </a:t>
            </a:r>
            <a:r>
              <a:rPr dirty="0" sz="1800" spc="-5">
                <a:latin typeface="Caladea"/>
                <a:cs typeface="Caladea"/>
              </a:rPr>
              <a:t>Dharshana</a:t>
            </a:r>
            <a:r>
              <a:rPr dirty="0" sz="1800" spc="114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Kasthurirathna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3695"/>
            <a:ext cx="299910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000000"/>
                </a:solidFill>
                <a:latin typeface="Caladea"/>
                <a:cs typeface="Caladea"/>
              </a:rPr>
              <a:t>PROJECT</a:t>
            </a:r>
            <a:r>
              <a:rPr dirty="0" sz="2000" spc="-55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2000" spc="-10">
                <a:solidFill>
                  <a:srgbClr val="000000"/>
                </a:solidFill>
                <a:latin typeface="Caladea"/>
                <a:cs typeface="Caladea"/>
              </a:rPr>
              <a:t>REQUIREMENTS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09217"/>
            <a:ext cx="355409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adea"/>
                <a:cs typeface="Caladea"/>
              </a:rPr>
              <a:t>Functional </a:t>
            </a:r>
            <a:r>
              <a:rPr dirty="0" sz="1800" spc="-10" b="1">
                <a:latin typeface="Caladea"/>
                <a:cs typeface="Caladea"/>
              </a:rPr>
              <a:t>Requirements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5">
                <a:latin typeface="Georgia"/>
                <a:cs typeface="Georgia"/>
              </a:rPr>
              <a:t>Log </a:t>
            </a:r>
            <a:r>
              <a:rPr dirty="0" sz="1800" spc="-30">
                <a:latin typeface="Georgia"/>
                <a:cs typeface="Georgia"/>
              </a:rPr>
              <a:t>into </a:t>
            </a:r>
            <a:r>
              <a:rPr dirty="0" sz="1800" spc="-25">
                <a:latin typeface="Georgia"/>
                <a:cs typeface="Georgia"/>
              </a:rPr>
              <a:t>the </a:t>
            </a:r>
            <a:r>
              <a:rPr dirty="0" sz="1800" spc="-45">
                <a:latin typeface="Georgia"/>
                <a:cs typeface="Georgia"/>
              </a:rPr>
              <a:t>“Escort”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website.</a:t>
            </a:r>
            <a:endParaRPr sz="1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adea"/>
                <a:cs typeface="Caladea"/>
              </a:rPr>
              <a:t>Go </a:t>
            </a:r>
            <a:r>
              <a:rPr dirty="0" sz="1800" spc="-5">
                <a:latin typeface="Caladea"/>
                <a:cs typeface="Caladea"/>
              </a:rPr>
              <a:t>to </a:t>
            </a:r>
            <a:r>
              <a:rPr dirty="0" sz="1800" spc="-10">
                <a:latin typeface="Caladea"/>
                <a:cs typeface="Caladea"/>
              </a:rPr>
              <a:t>administrative </a:t>
            </a:r>
            <a:r>
              <a:rPr dirty="0" sz="1800" spc="-5">
                <a:latin typeface="Caladea"/>
                <a:cs typeface="Caladea"/>
              </a:rPr>
              <a:t>issues</a:t>
            </a:r>
            <a:r>
              <a:rPr dirty="0" sz="1800" spc="-5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page.</a:t>
            </a: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Choose </a:t>
            </a:r>
            <a:r>
              <a:rPr dirty="0" sz="1800" spc="-15">
                <a:latin typeface="Caladea"/>
                <a:cs typeface="Caladea"/>
              </a:rPr>
              <a:t>preferred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language.</a:t>
            </a: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Ask questions </a:t>
            </a:r>
            <a:r>
              <a:rPr dirty="0" sz="1800">
                <a:latin typeface="Caladea"/>
                <a:cs typeface="Caladea"/>
              </a:rPr>
              <a:t>in</a:t>
            </a:r>
            <a:r>
              <a:rPr dirty="0" sz="1800" spc="10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chat-bot.</a:t>
            </a: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adea"/>
                <a:cs typeface="Caladea"/>
              </a:rPr>
              <a:t>Get </a:t>
            </a:r>
            <a:r>
              <a:rPr dirty="0" sz="1800" spc="-10">
                <a:latin typeface="Caladea"/>
                <a:cs typeface="Caladea"/>
              </a:rPr>
              <a:t>accurate </a:t>
            </a:r>
            <a:r>
              <a:rPr dirty="0" sz="1800" spc="-5">
                <a:latin typeface="Caladea"/>
                <a:cs typeface="Caladea"/>
              </a:rPr>
              <a:t>solutions.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9478" y="2386076"/>
            <a:ext cx="3383279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adea"/>
                <a:cs typeface="Caladea"/>
              </a:rPr>
              <a:t>Non-functional</a:t>
            </a:r>
            <a:r>
              <a:rPr dirty="0" sz="1800" spc="-5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Requirements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35">
                <a:latin typeface="Georgia"/>
                <a:cs typeface="Georgia"/>
              </a:rPr>
              <a:t>Secure </a:t>
            </a:r>
            <a:r>
              <a:rPr dirty="0" sz="1800" spc="-25">
                <a:latin typeface="Georgia"/>
                <a:cs typeface="Georgia"/>
              </a:rPr>
              <a:t>students’ questions</a:t>
            </a:r>
            <a:r>
              <a:rPr dirty="0" sz="1800" spc="-60">
                <a:latin typeface="Georgia"/>
                <a:cs typeface="Georgia"/>
              </a:rPr>
              <a:t> </a:t>
            </a:r>
            <a:r>
              <a:rPr dirty="0" sz="1800" spc="-50">
                <a:latin typeface="Georgia"/>
                <a:cs typeface="Georgia"/>
              </a:rPr>
              <a:t>and</a:t>
            </a:r>
            <a:endParaRPr sz="18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dirty="0" sz="1800" spc="-5">
                <a:latin typeface="Caladea"/>
                <a:cs typeface="Caladea"/>
              </a:rPr>
              <a:t>maintain</a:t>
            </a:r>
            <a:r>
              <a:rPr dirty="0" sz="1800" spc="-25">
                <a:latin typeface="Caladea"/>
                <a:cs typeface="Caladea"/>
              </a:rPr>
              <a:t> </a:t>
            </a:r>
            <a:r>
              <a:rPr dirty="0" sz="1800" spc="-15">
                <a:latin typeface="Caladea"/>
                <a:cs typeface="Caladea"/>
              </a:rPr>
              <a:t>privacy</a:t>
            </a:r>
            <a:endParaRPr sz="18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20">
                <a:latin typeface="Caladea"/>
                <a:cs typeface="Caladea"/>
              </a:rPr>
              <a:t>Give </a:t>
            </a:r>
            <a:r>
              <a:rPr dirty="0" sz="1800" spc="-10">
                <a:latin typeface="Caladea"/>
                <a:cs typeface="Caladea"/>
              </a:rPr>
              <a:t>accurate</a:t>
            </a:r>
            <a:r>
              <a:rPr dirty="0" sz="1800" spc="1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solutions.</a:t>
            </a:r>
            <a:endParaRPr sz="18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latin typeface="Caladea"/>
                <a:cs typeface="Caladea"/>
              </a:rPr>
              <a:t>Better performing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website.</a:t>
            </a:r>
            <a:endParaRPr sz="18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latin typeface="Caladea"/>
                <a:cs typeface="Caladea"/>
              </a:rPr>
              <a:t>Reliability </a:t>
            </a:r>
            <a:r>
              <a:rPr dirty="0" sz="1800" spc="-5">
                <a:latin typeface="Caladea"/>
                <a:cs typeface="Caladea"/>
              </a:rPr>
              <a:t>of the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website.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76853"/>
            <a:ext cx="357568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adea"/>
                <a:cs typeface="Caladea"/>
              </a:rPr>
              <a:t>User</a:t>
            </a:r>
            <a:r>
              <a:rPr dirty="0" sz="1800" spc="-85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Requirements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PC, Laptop or </a:t>
            </a:r>
            <a:r>
              <a:rPr dirty="0" sz="1800" spc="-10">
                <a:latin typeface="Caladea"/>
                <a:cs typeface="Caladea"/>
              </a:rPr>
              <a:t>Portable </a:t>
            </a:r>
            <a:r>
              <a:rPr dirty="0" sz="1800" spc="-5">
                <a:latin typeface="Caladea"/>
                <a:cs typeface="Caladea"/>
              </a:rPr>
              <a:t>electronic  device.</a:t>
            </a: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adea"/>
                <a:cs typeface="Caladea"/>
              </a:rPr>
              <a:t>Internet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connection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50680" y="1330452"/>
            <a:ext cx="2575560" cy="1869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4400" y="414527"/>
            <a:ext cx="2906268" cy="1537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29200" y="4331208"/>
            <a:ext cx="3276600" cy="2161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7012"/>
            <a:ext cx="12192000" cy="6632575"/>
            <a:chOff x="0" y="227012"/>
            <a:chExt cx="12192000" cy="6632575"/>
          </a:xfrm>
        </p:grpSpPr>
        <p:sp>
          <p:nvSpPr>
            <p:cNvPr id="3" name="object 3"/>
            <p:cNvSpPr/>
            <p:nvPr/>
          </p:nvSpPr>
          <p:spPr>
            <a:xfrm>
              <a:off x="1257300" y="2286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7300" y="2286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63261" y="293319"/>
            <a:ext cx="26650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Achievements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940282"/>
            <a:ext cx="12192000" cy="5512435"/>
            <a:chOff x="0" y="940282"/>
            <a:chExt cx="12192000" cy="5512435"/>
          </a:xfrm>
        </p:grpSpPr>
        <p:sp>
          <p:nvSpPr>
            <p:cNvPr id="7" name="object 7"/>
            <p:cNvSpPr/>
            <p:nvPr/>
          </p:nvSpPr>
          <p:spPr>
            <a:xfrm>
              <a:off x="0" y="940282"/>
              <a:ext cx="5114544" cy="5512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4968" y="1132332"/>
              <a:ext cx="4811268" cy="5141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41747" y="940282"/>
              <a:ext cx="7350252" cy="5512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3771" y="1132332"/>
              <a:ext cx="7033259" cy="5141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adea"/>
                <a:cs typeface="Caladea"/>
              </a:rPr>
              <a:t>22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1806"/>
            <a:ext cx="12192000" cy="6807834"/>
            <a:chOff x="0" y="51806"/>
            <a:chExt cx="12192000" cy="6807834"/>
          </a:xfrm>
        </p:grpSpPr>
        <p:sp>
          <p:nvSpPr>
            <p:cNvPr id="6" name="object 6"/>
            <p:cNvSpPr/>
            <p:nvPr/>
          </p:nvSpPr>
          <p:spPr>
            <a:xfrm>
              <a:off x="0" y="6481572"/>
              <a:ext cx="12192000" cy="378460"/>
            </a:xfrm>
            <a:custGeom>
              <a:avLst/>
              <a:gdLst/>
              <a:ahLst/>
              <a:cxnLst/>
              <a:rect l="l" t="t" r="r" b="b"/>
              <a:pathLst>
                <a:path w="12192000" h="378459">
                  <a:moveTo>
                    <a:pt x="12192000" y="376428"/>
                  </a:moveTo>
                  <a:lnTo>
                    <a:pt x="12166029" y="375793"/>
                  </a:lnTo>
                  <a:lnTo>
                    <a:pt x="7652004" y="0"/>
                  </a:lnTo>
                  <a:lnTo>
                    <a:pt x="130975" y="371487"/>
                  </a:lnTo>
                  <a:lnTo>
                    <a:pt x="0" y="376428"/>
                  </a:lnTo>
                  <a:lnTo>
                    <a:pt x="30848" y="376428"/>
                  </a:lnTo>
                  <a:lnTo>
                    <a:pt x="0" y="377952"/>
                  </a:lnTo>
                  <a:lnTo>
                    <a:pt x="12192000" y="377952"/>
                  </a:lnTo>
                  <a:lnTo>
                    <a:pt x="12173687" y="376428"/>
                  </a:lnTo>
                  <a:lnTo>
                    <a:pt x="12192000" y="376428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314" y="51806"/>
              <a:ext cx="5954503" cy="4277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0500" y="216407"/>
              <a:ext cx="5640324" cy="396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04915" y="2375877"/>
              <a:ext cx="6387084" cy="43327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96940" y="2567939"/>
              <a:ext cx="6102096" cy="396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80" y="2629662"/>
            <a:ext cx="1617980" cy="940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000000"/>
                </a:solidFill>
                <a:latin typeface="Caladea"/>
                <a:cs typeface="Caladea"/>
              </a:rPr>
              <a:t>WORK  </a:t>
            </a:r>
            <a:r>
              <a:rPr dirty="0" sz="2000" spc="-5">
                <a:solidFill>
                  <a:srgbClr val="000000"/>
                </a:solidFill>
                <a:latin typeface="Caladea"/>
                <a:cs typeface="Caladea"/>
              </a:rPr>
              <a:t>BR</a:t>
            </a:r>
            <a:r>
              <a:rPr dirty="0" sz="2000" spc="-15">
                <a:solidFill>
                  <a:srgbClr val="000000"/>
                </a:solidFill>
                <a:latin typeface="Caladea"/>
                <a:cs typeface="Caladea"/>
              </a:rPr>
              <a:t>E</a:t>
            </a:r>
            <a:r>
              <a:rPr dirty="0" sz="2000">
                <a:solidFill>
                  <a:srgbClr val="000000"/>
                </a:solidFill>
                <a:latin typeface="Caladea"/>
                <a:cs typeface="Caladea"/>
              </a:rPr>
              <a:t>A</a:t>
            </a:r>
            <a:r>
              <a:rPr dirty="0" sz="2000" spc="5">
                <a:solidFill>
                  <a:srgbClr val="000000"/>
                </a:solidFill>
                <a:latin typeface="Caladea"/>
                <a:cs typeface="Caladea"/>
              </a:rPr>
              <a:t>K</a:t>
            </a:r>
            <a:r>
              <a:rPr dirty="0" sz="2000">
                <a:solidFill>
                  <a:srgbClr val="000000"/>
                </a:solidFill>
                <a:latin typeface="Caladea"/>
                <a:cs typeface="Caladea"/>
              </a:rPr>
              <a:t>D</a:t>
            </a:r>
            <a:r>
              <a:rPr dirty="0" sz="2000" spc="-20">
                <a:solidFill>
                  <a:srgbClr val="000000"/>
                </a:solidFill>
                <a:latin typeface="Caladea"/>
                <a:cs typeface="Caladea"/>
              </a:rPr>
              <a:t>O</a:t>
            </a:r>
            <a:r>
              <a:rPr dirty="0" sz="2000" spc="5">
                <a:solidFill>
                  <a:srgbClr val="000000"/>
                </a:solidFill>
                <a:latin typeface="Caladea"/>
                <a:cs typeface="Caladea"/>
              </a:rPr>
              <a:t>W</a:t>
            </a:r>
            <a:r>
              <a:rPr dirty="0" sz="2000">
                <a:solidFill>
                  <a:srgbClr val="000000"/>
                </a:solidFill>
                <a:latin typeface="Caladea"/>
                <a:cs typeface="Caladea"/>
              </a:rPr>
              <a:t>N  </a:t>
            </a:r>
            <a:r>
              <a:rPr dirty="0" sz="2000" spc="-10">
                <a:solidFill>
                  <a:srgbClr val="000000"/>
                </a:solidFill>
                <a:latin typeface="Caladea"/>
                <a:cs typeface="Caladea"/>
              </a:rPr>
              <a:t>STRUCTURE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6939" y="272795"/>
            <a:ext cx="9841992" cy="574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1572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728152" y="185864"/>
            <a:ext cx="9680575" cy="688975"/>
            <a:chOff x="1728152" y="185864"/>
            <a:chExt cx="9680575" cy="688975"/>
          </a:xfrm>
        </p:grpSpPr>
        <p:sp>
          <p:nvSpPr>
            <p:cNvPr id="4" name="object 4"/>
            <p:cNvSpPr/>
            <p:nvPr/>
          </p:nvSpPr>
          <p:spPr>
            <a:xfrm>
              <a:off x="1729739" y="187452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29739" y="187452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5186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Supportive</a:t>
            </a:r>
            <a:r>
              <a:rPr dirty="0" spc="-45"/>
              <a:t> </a:t>
            </a:r>
            <a:r>
              <a:rPr dirty="0" spc="-5"/>
              <a:t>Information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8500" y="3378530"/>
            <a:ext cx="1722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adea"/>
                <a:cs typeface="Caladea"/>
              </a:rPr>
              <a:t>GAANT</a:t>
            </a:r>
            <a:r>
              <a:rPr dirty="0" sz="2000" spc="-95" b="1">
                <a:latin typeface="Caladea"/>
                <a:cs typeface="Caladea"/>
              </a:rPr>
              <a:t> </a:t>
            </a:r>
            <a:r>
              <a:rPr dirty="0" sz="2000" spc="-20" b="1">
                <a:latin typeface="Caladea"/>
                <a:cs typeface="Caladea"/>
              </a:rPr>
              <a:t>CHART</a:t>
            </a:r>
            <a:endParaRPr sz="2000">
              <a:latin typeface="Caladea"/>
              <a:cs typeface="Calade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84832" y="1004354"/>
            <a:ext cx="8952230" cy="5651500"/>
            <a:chOff x="2084832" y="1004354"/>
            <a:chExt cx="8952230" cy="5651500"/>
          </a:xfrm>
        </p:grpSpPr>
        <p:sp>
          <p:nvSpPr>
            <p:cNvPr id="9" name="object 9"/>
            <p:cNvSpPr/>
            <p:nvPr/>
          </p:nvSpPr>
          <p:spPr>
            <a:xfrm>
              <a:off x="2084832" y="1004354"/>
              <a:ext cx="8951976" cy="5650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76856" y="1196339"/>
              <a:ext cx="8581644" cy="5280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200" y="306451"/>
            <a:ext cx="153543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000000"/>
                </a:solidFill>
                <a:latin typeface="Caladea"/>
                <a:cs typeface="Caladea"/>
              </a:rPr>
              <a:t>REFERENCES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5511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46939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T19148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spc="-5" b="1">
                <a:latin typeface="Caladea"/>
                <a:cs typeface="Caladea"/>
              </a:rPr>
              <a:t>3</a:t>
            </a:r>
            <a:r>
              <a:rPr dirty="0" sz="1800" b="1">
                <a:latin typeface="Caladea"/>
                <a:cs typeface="Caladea"/>
              </a:rPr>
              <a:t>2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072" y="6531783"/>
            <a:ext cx="25190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254125" algn="l"/>
                <a:tab pos="1478915" algn="l"/>
              </a:tabLst>
            </a:pP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400" y="919098"/>
            <a:ext cx="11076940" cy="496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577215">
              <a:lnSpc>
                <a:spcPct val="100000"/>
              </a:lnSpc>
              <a:spcBef>
                <a:spcPts val="100"/>
              </a:spcBef>
              <a:buSzPct val="94444"/>
              <a:buAutoNum type="arabicPlain"/>
              <a:tabLst>
                <a:tab pos="351790" algn="l"/>
              </a:tabLst>
            </a:pPr>
            <a:r>
              <a:rPr dirty="0" sz="1800" spc="-50">
                <a:latin typeface="Georgia"/>
                <a:cs typeface="Georgia"/>
              </a:rPr>
              <a:t>Guruswami </a:t>
            </a:r>
            <a:r>
              <a:rPr dirty="0" sz="1800" spc="-65">
                <a:latin typeface="Georgia"/>
                <a:cs typeface="Georgia"/>
              </a:rPr>
              <a:t>Hiremath, </a:t>
            </a:r>
            <a:r>
              <a:rPr dirty="0" sz="1800" spc="-30">
                <a:latin typeface="Georgia"/>
                <a:cs typeface="Georgia"/>
              </a:rPr>
              <a:t>Aishwarya </a:t>
            </a:r>
            <a:r>
              <a:rPr dirty="0" sz="1800" spc="-70">
                <a:latin typeface="Georgia"/>
                <a:cs typeface="Georgia"/>
              </a:rPr>
              <a:t>Hajare, </a:t>
            </a:r>
            <a:r>
              <a:rPr dirty="0" sz="1800" spc="-40">
                <a:latin typeface="Georgia"/>
                <a:cs typeface="Georgia"/>
              </a:rPr>
              <a:t>Priyanka </a:t>
            </a:r>
            <a:r>
              <a:rPr dirty="0" sz="1800" spc="-45">
                <a:latin typeface="Georgia"/>
                <a:cs typeface="Georgia"/>
              </a:rPr>
              <a:t>Bhosale, </a:t>
            </a:r>
            <a:r>
              <a:rPr dirty="0" sz="1800" spc="-50">
                <a:latin typeface="Georgia"/>
                <a:cs typeface="Georgia"/>
              </a:rPr>
              <a:t>Rasika Nanaware, </a:t>
            </a:r>
            <a:r>
              <a:rPr dirty="0" sz="1800" spc="-155">
                <a:latin typeface="Georgia"/>
                <a:cs typeface="Georgia"/>
              </a:rPr>
              <a:t>Dr. </a:t>
            </a:r>
            <a:r>
              <a:rPr dirty="0" sz="1800" spc="-120">
                <a:latin typeface="Georgia"/>
                <a:cs typeface="Georgia"/>
              </a:rPr>
              <a:t>K. S. </a:t>
            </a:r>
            <a:r>
              <a:rPr dirty="0" sz="1800" spc="-85">
                <a:latin typeface="Georgia"/>
                <a:cs typeface="Georgia"/>
              </a:rPr>
              <a:t>Wagh </a:t>
            </a:r>
            <a:r>
              <a:rPr dirty="0" sz="1800" spc="-50">
                <a:latin typeface="Georgia"/>
                <a:cs typeface="Georgia"/>
              </a:rPr>
              <a:t>“Chatbot </a:t>
            </a:r>
            <a:r>
              <a:rPr dirty="0" sz="1800" spc="-30">
                <a:latin typeface="Georgia"/>
                <a:cs typeface="Georgia"/>
              </a:rPr>
              <a:t>for  </a:t>
            </a:r>
            <a:r>
              <a:rPr dirty="0" sz="1800" spc="-45">
                <a:latin typeface="Georgia"/>
                <a:cs typeface="Georgia"/>
              </a:rPr>
              <a:t>Education </a:t>
            </a:r>
            <a:r>
              <a:rPr dirty="0" sz="1800" spc="-90">
                <a:latin typeface="Georgia"/>
                <a:cs typeface="Georgia"/>
              </a:rPr>
              <a:t>System”,</a:t>
            </a:r>
            <a:r>
              <a:rPr dirty="0" sz="1800" spc="-40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2018.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Georgia"/>
              <a:buAutoNum type="arabicPlain"/>
            </a:pPr>
            <a:endParaRPr sz="1900">
              <a:latin typeface="Georgia"/>
              <a:cs typeface="Georgia"/>
            </a:endParaRPr>
          </a:p>
          <a:p>
            <a:pPr marL="63500" marR="581025">
              <a:lnSpc>
                <a:spcPct val="100000"/>
              </a:lnSpc>
              <a:buSzPct val="94444"/>
              <a:buAutoNum type="arabicPlain"/>
              <a:tabLst>
                <a:tab pos="351790" algn="l"/>
              </a:tabLst>
            </a:pPr>
            <a:r>
              <a:rPr dirty="0" sz="1800" spc="-55">
                <a:latin typeface="Georgia"/>
                <a:cs typeface="Georgia"/>
              </a:rPr>
              <a:t>Fabio </a:t>
            </a:r>
            <a:r>
              <a:rPr dirty="0" sz="1800" spc="-50">
                <a:latin typeface="Georgia"/>
                <a:cs typeface="Georgia"/>
              </a:rPr>
              <a:t>Clarizia, </a:t>
            </a:r>
            <a:r>
              <a:rPr dirty="0" sz="1800" spc="-40">
                <a:latin typeface="Georgia"/>
                <a:cs typeface="Georgia"/>
              </a:rPr>
              <a:t>Francesco </a:t>
            </a:r>
            <a:r>
              <a:rPr dirty="0" sz="1800" spc="-55">
                <a:latin typeface="Georgia"/>
                <a:cs typeface="Georgia"/>
              </a:rPr>
              <a:t>Colace, </a:t>
            </a:r>
            <a:r>
              <a:rPr dirty="0" sz="1800" spc="-65">
                <a:latin typeface="Georgia"/>
                <a:cs typeface="Georgia"/>
              </a:rPr>
              <a:t>Marco </a:t>
            </a:r>
            <a:r>
              <a:rPr dirty="0" sz="1800" spc="-55">
                <a:latin typeface="Georgia"/>
                <a:cs typeface="Georgia"/>
              </a:rPr>
              <a:t>Lombardi, </a:t>
            </a:r>
            <a:r>
              <a:rPr dirty="0" sz="1800" spc="-40">
                <a:latin typeface="Georgia"/>
                <a:cs typeface="Georgia"/>
              </a:rPr>
              <a:t>Francesco </a:t>
            </a:r>
            <a:r>
              <a:rPr dirty="0" sz="1800" spc="-45">
                <a:latin typeface="Georgia"/>
                <a:cs typeface="Georgia"/>
              </a:rPr>
              <a:t>Pascale, </a:t>
            </a:r>
            <a:r>
              <a:rPr dirty="0" sz="1800" spc="-50">
                <a:latin typeface="Georgia"/>
                <a:cs typeface="Georgia"/>
              </a:rPr>
              <a:t>Domenico </a:t>
            </a:r>
            <a:r>
              <a:rPr dirty="0" sz="1800" spc="-40">
                <a:latin typeface="Georgia"/>
                <a:cs typeface="Georgia"/>
              </a:rPr>
              <a:t>Santaniello </a:t>
            </a:r>
            <a:r>
              <a:rPr dirty="0" sz="1800" spc="-55">
                <a:latin typeface="Georgia"/>
                <a:cs typeface="Georgia"/>
              </a:rPr>
              <a:t>“Chatbot: </a:t>
            </a:r>
            <a:r>
              <a:rPr dirty="0" sz="1800" spc="-80">
                <a:latin typeface="Georgia"/>
                <a:cs typeface="Georgia"/>
              </a:rPr>
              <a:t>An  </a:t>
            </a:r>
            <a:r>
              <a:rPr dirty="0" sz="1800" spc="-45">
                <a:latin typeface="Georgia"/>
                <a:cs typeface="Georgia"/>
              </a:rPr>
              <a:t>Education </a:t>
            </a:r>
            <a:r>
              <a:rPr dirty="0" sz="1800" spc="-40">
                <a:latin typeface="Georgia"/>
                <a:cs typeface="Georgia"/>
              </a:rPr>
              <a:t>Support </a:t>
            </a:r>
            <a:r>
              <a:rPr dirty="0" sz="1800" spc="-50">
                <a:latin typeface="Georgia"/>
                <a:cs typeface="Georgia"/>
              </a:rPr>
              <a:t>System </a:t>
            </a:r>
            <a:r>
              <a:rPr dirty="0" sz="1800" spc="-30">
                <a:latin typeface="Georgia"/>
                <a:cs typeface="Georgia"/>
              </a:rPr>
              <a:t>for </a:t>
            </a:r>
            <a:r>
              <a:rPr dirty="0" sz="1800" spc="-80">
                <a:latin typeface="Georgia"/>
                <a:cs typeface="Georgia"/>
              </a:rPr>
              <a:t>Student”,</a:t>
            </a:r>
            <a:r>
              <a:rPr dirty="0" sz="1800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2018.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800" spc="-55">
                <a:latin typeface="Georgia"/>
                <a:cs typeface="Georgia"/>
              </a:rPr>
              <a:t>[3]E.Kasthuri, </a:t>
            </a:r>
            <a:r>
              <a:rPr dirty="0" sz="1800" spc="-155">
                <a:latin typeface="Georgia"/>
                <a:cs typeface="Georgia"/>
              </a:rPr>
              <a:t>Dr. </a:t>
            </a:r>
            <a:r>
              <a:rPr dirty="0" sz="1800" spc="-120">
                <a:latin typeface="Georgia"/>
                <a:cs typeface="Georgia"/>
              </a:rPr>
              <a:t>S. </a:t>
            </a:r>
            <a:r>
              <a:rPr dirty="0" sz="1800" spc="-45">
                <a:latin typeface="Georgia"/>
                <a:cs typeface="Georgia"/>
              </a:rPr>
              <a:t>Balaji </a:t>
            </a:r>
            <a:r>
              <a:rPr dirty="0" sz="1800" spc="-190">
                <a:latin typeface="Georgia"/>
                <a:cs typeface="Georgia"/>
              </a:rPr>
              <a:t>“A </a:t>
            </a:r>
            <a:r>
              <a:rPr dirty="0" sz="1800" spc="-45">
                <a:latin typeface="Georgia"/>
                <a:cs typeface="Georgia"/>
              </a:rPr>
              <a:t>Chatbot </a:t>
            </a:r>
            <a:r>
              <a:rPr dirty="0" sz="1800" spc="-30">
                <a:latin typeface="Georgia"/>
                <a:cs typeface="Georgia"/>
              </a:rPr>
              <a:t>for </a:t>
            </a:r>
            <a:r>
              <a:rPr dirty="0" sz="1800" spc="-55">
                <a:latin typeface="Georgia"/>
                <a:cs typeface="Georgia"/>
              </a:rPr>
              <a:t>Changing </a:t>
            </a:r>
            <a:r>
              <a:rPr dirty="0" sz="1800" spc="-30">
                <a:latin typeface="Georgia"/>
                <a:cs typeface="Georgia"/>
              </a:rPr>
              <a:t>Lifestyle </a:t>
            </a:r>
            <a:r>
              <a:rPr dirty="0" sz="1800" spc="-45">
                <a:latin typeface="Georgia"/>
                <a:cs typeface="Georgia"/>
              </a:rPr>
              <a:t>in </a:t>
            </a:r>
            <a:r>
              <a:rPr dirty="0" sz="1800" spc="-75">
                <a:latin typeface="Georgia"/>
                <a:cs typeface="Georgia"/>
              </a:rPr>
              <a:t>Education”, </a:t>
            </a:r>
            <a:r>
              <a:rPr dirty="0" sz="1800" spc="-5">
                <a:latin typeface="Georgia"/>
                <a:cs typeface="Georgia"/>
              </a:rPr>
              <a:t>2021, </a:t>
            </a:r>
            <a:r>
              <a:rPr dirty="0" sz="1800" spc="-30">
                <a:latin typeface="Georgia"/>
                <a:cs typeface="Georgia"/>
              </a:rPr>
              <a:t>Proceedings of </a:t>
            </a:r>
            <a:r>
              <a:rPr dirty="0" sz="1800" spc="-25">
                <a:latin typeface="Georgia"/>
                <a:cs typeface="Georgia"/>
              </a:rPr>
              <a:t>the</a:t>
            </a:r>
            <a:r>
              <a:rPr dirty="0" sz="1800" spc="-175">
                <a:latin typeface="Georgia"/>
                <a:cs typeface="Georgia"/>
              </a:rPr>
              <a:t> </a:t>
            </a:r>
            <a:r>
              <a:rPr dirty="0" sz="1800" spc="-40">
                <a:latin typeface="Georgia"/>
                <a:cs typeface="Georgia"/>
              </a:rPr>
              <a:t>Third</a:t>
            </a:r>
            <a:endParaRPr sz="18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dirty="0" sz="1800" spc="-5">
                <a:latin typeface="Caladea"/>
                <a:cs typeface="Caladea"/>
              </a:rPr>
              <a:t>International </a:t>
            </a:r>
            <a:r>
              <a:rPr dirty="0" sz="1800" spc="-10">
                <a:latin typeface="Caladea"/>
                <a:cs typeface="Caladea"/>
              </a:rPr>
              <a:t>Conference </a:t>
            </a:r>
            <a:r>
              <a:rPr dirty="0" sz="1800" spc="-5">
                <a:latin typeface="Caladea"/>
                <a:cs typeface="Caladea"/>
              </a:rPr>
              <a:t>on Intelligent </a:t>
            </a:r>
            <a:r>
              <a:rPr dirty="0" sz="1800">
                <a:latin typeface="Caladea"/>
                <a:cs typeface="Caladea"/>
              </a:rPr>
              <a:t>Communication </a:t>
            </a:r>
            <a:r>
              <a:rPr dirty="0" sz="1800" spc="-15">
                <a:latin typeface="Caladea"/>
                <a:cs typeface="Caladea"/>
              </a:rPr>
              <a:t>Technologies </a:t>
            </a:r>
            <a:r>
              <a:rPr dirty="0" sz="1800" spc="-5">
                <a:latin typeface="Caladea"/>
                <a:cs typeface="Caladea"/>
              </a:rPr>
              <a:t>and </a:t>
            </a:r>
            <a:r>
              <a:rPr dirty="0" sz="1800">
                <a:latin typeface="Caladea"/>
                <a:cs typeface="Caladea"/>
              </a:rPr>
              <a:t>Virtual </a:t>
            </a:r>
            <a:r>
              <a:rPr dirty="0" sz="1800" spc="-5">
                <a:latin typeface="Caladea"/>
                <a:cs typeface="Caladea"/>
              </a:rPr>
              <a:t>Mobile</a:t>
            </a:r>
            <a:r>
              <a:rPr dirty="0" sz="1800" spc="-110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Networks.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adea"/>
              <a:cs typeface="Caladea"/>
            </a:endParaRPr>
          </a:p>
          <a:p>
            <a:pPr marL="63500" marR="146050">
              <a:lnSpc>
                <a:spcPct val="100000"/>
              </a:lnSpc>
              <a:buAutoNum type="arabicPlain" startAt="4"/>
              <a:tabLst>
                <a:tab pos="386715" algn="l"/>
              </a:tabLst>
            </a:pPr>
            <a:r>
              <a:rPr dirty="0" sz="1800" spc="-5">
                <a:latin typeface="Times New Roman"/>
                <a:cs typeface="Times New Roman"/>
              </a:rPr>
              <a:t>Sangeeta Kumari, </a:t>
            </a:r>
            <a:r>
              <a:rPr dirty="0" sz="1800">
                <a:latin typeface="Times New Roman"/>
                <a:cs typeface="Times New Roman"/>
              </a:rPr>
              <a:t>Zaid </a:t>
            </a:r>
            <a:r>
              <a:rPr dirty="0" sz="1800" spc="-5">
                <a:latin typeface="Times New Roman"/>
                <a:cs typeface="Times New Roman"/>
              </a:rPr>
              <a:t>Naikwadi, Akshay Akole,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Purushottam </a:t>
            </a:r>
            <a:r>
              <a:rPr dirty="0" sz="1800" spc="-15">
                <a:latin typeface="Times New Roman"/>
                <a:cs typeface="Times New Roman"/>
              </a:rPr>
              <a:t>Darshankar. </a:t>
            </a:r>
            <a:r>
              <a:rPr dirty="0" sz="1800">
                <a:latin typeface="Times New Roman"/>
                <a:cs typeface="Times New Roman"/>
              </a:rPr>
              <a:t>“Enhancing College Chat Bot  </a:t>
            </a:r>
            <a:r>
              <a:rPr dirty="0" sz="1800" spc="-5">
                <a:latin typeface="Times New Roman"/>
                <a:cs typeface="Times New Roman"/>
              </a:rPr>
              <a:t>Assistant with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Help </a:t>
            </a:r>
            <a:r>
              <a:rPr dirty="0" sz="1800">
                <a:latin typeface="Times New Roman"/>
                <a:cs typeface="Times New Roman"/>
              </a:rPr>
              <a:t>of Richer </a:t>
            </a:r>
            <a:r>
              <a:rPr dirty="0" sz="1800" spc="-5">
                <a:latin typeface="Times New Roman"/>
                <a:cs typeface="Times New Roman"/>
              </a:rPr>
              <a:t>Human Computer </a:t>
            </a:r>
            <a:r>
              <a:rPr dirty="0" sz="1800">
                <a:latin typeface="Times New Roman"/>
                <a:cs typeface="Times New Roman"/>
              </a:rPr>
              <a:t>Interaction and </a:t>
            </a:r>
            <a:r>
              <a:rPr dirty="0" sz="1800" spc="-5">
                <a:latin typeface="Times New Roman"/>
                <a:cs typeface="Times New Roman"/>
              </a:rPr>
              <a:t>Speech </a:t>
            </a:r>
            <a:r>
              <a:rPr dirty="0" sz="1800">
                <a:latin typeface="Times New Roman"/>
                <a:cs typeface="Times New Roman"/>
              </a:rPr>
              <a:t>Recognition”, International Conference on  Electronics and </a:t>
            </a:r>
            <a:r>
              <a:rPr dirty="0" sz="1800" spc="-5">
                <a:latin typeface="Times New Roman"/>
                <a:cs typeface="Times New Roman"/>
              </a:rPr>
              <a:t>Sustainable Communication </a:t>
            </a:r>
            <a:r>
              <a:rPr dirty="0" sz="1800">
                <a:latin typeface="Times New Roman"/>
                <a:cs typeface="Times New Roman"/>
              </a:rPr>
              <a:t>System (ICESC), pp.427-433. IEEE,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2020.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lain" startAt="4"/>
            </a:pPr>
            <a:endParaRPr sz="1850">
              <a:latin typeface="Times New Roman"/>
              <a:cs typeface="Times New Roman"/>
            </a:endParaRPr>
          </a:p>
          <a:p>
            <a:pPr marL="385445" indent="-322580">
              <a:lnSpc>
                <a:spcPct val="100000"/>
              </a:lnSpc>
              <a:buAutoNum type="arabicPlain" startAt="4"/>
              <a:tabLst>
                <a:tab pos="386080" algn="l"/>
              </a:tabLst>
            </a:pPr>
            <a:r>
              <a:rPr dirty="0" sz="1800" spc="-5">
                <a:latin typeface="Times New Roman"/>
                <a:cs typeface="Times New Roman"/>
              </a:rPr>
              <a:t>György Molnár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Szűts </a:t>
            </a:r>
            <a:r>
              <a:rPr dirty="0" sz="1800">
                <a:latin typeface="Times New Roman"/>
                <a:cs typeface="Times New Roman"/>
              </a:rPr>
              <a:t>Zoltán, </a:t>
            </a:r>
            <a:r>
              <a:rPr dirty="0" sz="1800" spc="-5">
                <a:latin typeface="Times New Roman"/>
                <a:cs typeface="Times New Roman"/>
              </a:rPr>
              <a:t>“The </a:t>
            </a:r>
            <a:r>
              <a:rPr dirty="0" sz="1800">
                <a:latin typeface="Times New Roman"/>
                <a:cs typeface="Times New Roman"/>
              </a:rPr>
              <a:t>Role of Chatbots in </a:t>
            </a:r>
            <a:r>
              <a:rPr dirty="0" sz="1800" spc="-5">
                <a:latin typeface="Times New Roman"/>
                <a:cs typeface="Times New Roman"/>
              </a:rPr>
              <a:t>Formal </a:t>
            </a:r>
            <a:r>
              <a:rPr dirty="0" sz="1800">
                <a:latin typeface="Times New Roman"/>
                <a:cs typeface="Times New Roman"/>
              </a:rPr>
              <a:t>Education”, IEEE </a:t>
            </a:r>
            <a:r>
              <a:rPr dirty="0" sz="1800" spc="5">
                <a:latin typeface="Times New Roman"/>
                <a:cs typeface="Times New Roman"/>
              </a:rPr>
              <a:t>16</a:t>
            </a:r>
            <a:r>
              <a:rPr dirty="0" baseline="25462" sz="1800" spc="7">
                <a:latin typeface="Times New Roman"/>
                <a:cs typeface="Times New Roman"/>
              </a:rPr>
              <a:t>th </a:t>
            </a:r>
            <a:r>
              <a:rPr dirty="0" sz="1800">
                <a:latin typeface="Times New Roman"/>
                <a:cs typeface="Times New Roman"/>
              </a:rPr>
              <a:t>International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Symposium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on Intelligent Systems and Informatics,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2018.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3500" marR="916940">
              <a:lnSpc>
                <a:spcPct val="100000"/>
              </a:lnSpc>
              <a:buAutoNum type="arabicPlain" startAt="6"/>
              <a:tabLst>
                <a:tab pos="386715" algn="l"/>
              </a:tabLst>
            </a:pPr>
            <a:r>
              <a:rPr dirty="0" sz="1800" spc="5">
                <a:latin typeface="Times New Roman"/>
                <a:cs typeface="Times New Roman"/>
              </a:rPr>
              <a:t>Bayu </a:t>
            </a:r>
            <a:r>
              <a:rPr dirty="0" sz="1800" spc="-5">
                <a:latin typeface="Times New Roman"/>
                <a:cs typeface="Times New Roman"/>
              </a:rPr>
              <a:t>Setiaji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Ferry </a:t>
            </a:r>
            <a:r>
              <a:rPr dirty="0" sz="1800" spc="-30">
                <a:latin typeface="Times New Roman"/>
                <a:cs typeface="Times New Roman"/>
              </a:rPr>
              <a:t>Wahyu </a:t>
            </a:r>
            <a:r>
              <a:rPr dirty="0" sz="1800" spc="-15">
                <a:latin typeface="Times New Roman"/>
                <a:cs typeface="Times New Roman"/>
              </a:rPr>
              <a:t>Wibowo, </a:t>
            </a:r>
            <a:r>
              <a:rPr dirty="0" sz="1800" spc="-5">
                <a:latin typeface="Times New Roman"/>
                <a:cs typeface="Times New Roman"/>
              </a:rPr>
              <a:t>“Chatbot Using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Knowledge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Database”, </a:t>
            </a:r>
            <a:r>
              <a:rPr dirty="0" sz="1800">
                <a:latin typeface="Times New Roman"/>
                <a:cs typeface="Times New Roman"/>
              </a:rPr>
              <a:t>2016 </a:t>
            </a:r>
            <a:r>
              <a:rPr dirty="0" sz="1800" spc="10">
                <a:latin typeface="Times New Roman"/>
                <a:cs typeface="Times New Roman"/>
              </a:rPr>
              <a:t>7</a:t>
            </a:r>
            <a:r>
              <a:rPr dirty="0" baseline="25462" sz="1800" spc="15">
                <a:latin typeface="Times New Roman"/>
                <a:cs typeface="Times New Roman"/>
              </a:rPr>
              <a:t>th </a:t>
            </a:r>
            <a:r>
              <a:rPr dirty="0" sz="1800">
                <a:latin typeface="Times New Roman"/>
                <a:cs typeface="Times New Roman"/>
              </a:rPr>
              <a:t>International  Conference on Intelligent Systems, Modelling and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Simulation.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03535" y="121665"/>
            <a:ext cx="2133600" cy="233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3479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IT19116952 | </a:t>
            </a:r>
            <a:r>
              <a:rPr dirty="0" sz="4000" spc="-10" b="1">
                <a:latin typeface="Carlito"/>
                <a:cs typeface="Carlito"/>
              </a:rPr>
              <a:t>ABARNA.</a:t>
            </a:r>
            <a:r>
              <a:rPr dirty="0" sz="4000" spc="-65" b="1">
                <a:latin typeface="Carlito"/>
                <a:cs typeface="Carlito"/>
              </a:rPr>
              <a:t> </a:t>
            </a:r>
            <a:r>
              <a:rPr dirty="0" sz="4000" spc="-5" b="1">
                <a:latin typeface="Carlito"/>
                <a:cs typeface="Carlito"/>
              </a:rPr>
              <a:t>U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1860804"/>
            <a:ext cx="3291840" cy="1682750"/>
          </a:xfrm>
          <a:custGeom>
            <a:avLst/>
            <a:gdLst/>
            <a:ahLst/>
            <a:cxnLst/>
            <a:rect l="l" t="t" r="r" b="b"/>
            <a:pathLst>
              <a:path w="3291840" h="1682750">
                <a:moveTo>
                  <a:pt x="3291840" y="0"/>
                </a:moveTo>
                <a:lnTo>
                  <a:pt x="0" y="0"/>
                </a:lnTo>
                <a:lnTo>
                  <a:pt x="0" y="1093216"/>
                </a:lnTo>
                <a:lnTo>
                  <a:pt x="1435608" y="1093216"/>
                </a:lnTo>
                <a:lnTo>
                  <a:pt x="1435608" y="1261872"/>
                </a:lnTo>
                <a:lnTo>
                  <a:pt x="1225295" y="1261872"/>
                </a:lnTo>
                <a:lnTo>
                  <a:pt x="1645920" y="1682496"/>
                </a:lnTo>
                <a:lnTo>
                  <a:pt x="2066544" y="1261872"/>
                </a:lnTo>
                <a:lnTo>
                  <a:pt x="1856232" y="1261872"/>
                </a:lnTo>
                <a:lnTo>
                  <a:pt x="1856232" y="1093216"/>
                </a:lnTo>
                <a:lnTo>
                  <a:pt x="3291840" y="1093216"/>
                </a:lnTo>
                <a:lnTo>
                  <a:pt x="32918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96746" y="2187397"/>
            <a:ext cx="25241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dirty="0" sz="2400" spc="35" b="1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6467" y="1903476"/>
            <a:ext cx="3291840" cy="1629410"/>
          </a:xfrm>
          <a:custGeom>
            <a:avLst/>
            <a:gdLst/>
            <a:ahLst/>
            <a:cxnLst/>
            <a:rect l="l" t="t" r="r" b="b"/>
            <a:pathLst>
              <a:path w="3291840" h="1629410">
                <a:moveTo>
                  <a:pt x="3291840" y="0"/>
                </a:moveTo>
                <a:lnTo>
                  <a:pt x="0" y="0"/>
                </a:lnTo>
                <a:lnTo>
                  <a:pt x="0" y="1058545"/>
                </a:lnTo>
                <a:lnTo>
                  <a:pt x="1442212" y="1058545"/>
                </a:lnTo>
                <a:lnTo>
                  <a:pt x="1442212" y="1221866"/>
                </a:lnTo>
                <a:lnTo>
                  <a:pt x="1238631" y="1221866"/>
                </a:lnTo>
                <a:lnTo>
                  <a:pt x="1645920" y="1629156"/>
                </a:lnTo>
                <a:lnTo>
                  <a:pt x="2053209" y="1221866"/>
                </a:lnTo>
                <a:lnTo>
                  <a:pt x="1849501" y="1221866"/>
                </a:lnTo>
                <a:lnTo>
                  <a:pt x="1849501" y="1058545"/>
                </a:lnTo>
                <a:lnTo>
                  <a:pt x="3291840" y="1058545"/>
                </a:lnTo>
                <a:lnTo>
                  <a:pt x="32918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05298" y="2030095"/>
            <a:ext cx="26962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065" marR="5080" indent="-889000">
              <a:lnSpc>
                <a:spcPct val="100000"/>
              </a:lnSpc>
              <a:spcBef>
                <a:spcPts val="100"/>
              </a:spcBef>
            </a:pPr>
            <a:r>
              <a:rPr dirty="0" sz="2400" spc="-114" b="1">
                <a:solidFill>
                  <a:srgbClr val="FFFFFF"/>
                </a:solidFill>
                <a:latin typeface="Times New Roman"/>
                <a:cs typeface="Times New Roman"/>
              </a:rPr>
              <a:t>Why </a:t>
            </a:r>
            <a:r>
              <a:rPr dirty="0" sz="2400" spc="15" b="1">
                <a:solidFill>
                  <a:srgbClr val="FFFFFF"/>
                </a:solidFill>
                <a:latin typeface="Times New Roman"/>
                <a:cs typeface="Times New Roman"/>
              </a:rPr>
              <a:t>do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dirty="0" sz="2400" spc="20" b="1">
                <a:solidFill>
                  <a:srgbClr val="FFFFFF"/>
                </a:solidFill>
                <a:latin typeface="Times New Roman"/>
                <a:cs typeface="Times New Roman"/>
              </a:rPr>
              <a:t>need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this  </a:t>
            </a:r>
            <a:r>
              <a:rPr dirty="0" sz="2400" spc="10" b="1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04631" y="1903476"/>
            <a:ext cx="3291840" cy="1629410"/>
          </a:xfrm>
          <a:custGeom>
            <a:avLst/>
            <a:gdLst/>
            <a:ahLst/>
            <a:cxnLst/>
            <a:rect l="l" t="t" r="r" b="b"/>
            <a:pathLst>
              <a:path w="3291840" h="1629410">
                <a:moveTo>
                  <a:pt x="3291840" y="0"/>
                </a:moveTo>
                <a:lnTo>
                  <a:pt x="0" y="0"/>
                </a:lnTo>
                <a:lnTo>
                  <a:pt x="0" y="1058545"/>
                </a:lnTo>
                <a:lnTo>
                  <a:pt x="1442212" y="1058545"/>
                </a:lnTo>
                <a:lnTo>
                  <a:pt x="1442212" y="1221866"/>
                </a:lnTo>
                <a:lnTo>
                  <a:pt x="1238631" y="1221866"/>
                </a:lnTo>
                <a:lnTo>
                  <a:pt x="1645920" y="1629156"/>
                </a:lnTo>
                <a:lnTo>
                  <a:pt x="2053209" y="1221866"/>
                </a:lnTo>
                <a:lnTo>
                  <a:pt x="1849501" y="1221866"/>
                </a:lnTo>
                <a:lnTo>
                  <a:pt x="1849501" y="1058545"/>
                </a:lnTo>
                <a:lnTo>
                  <a:pt x="3291840" y="1058545"/>
                </a:lnTo>
                <a:lnTo>
                  <a:pt x="32918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14181" y="2216022"/>
            <a:ext cx="2874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FFFFFF"/>
                </a:solidFill>
                <a:latin typeface="Times New Roman"/>
                <a:cs typeface="Times New Roman"/>
              </a:rPr>
              <a:t>Whom </a:t>
            </a:r>
            <a:r>
              <a:rPr dirty="0" sz="2400" spc="-30" b="1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dirty="0" sz="2400" spc="30" b="1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benefit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719" y="3550920"/>
            <a:ext cx="3291840" cy="1567180"/>
          </a:xfrm>
          <a:prstGeom prst="rect">
            <a:avLst/>
          </a:prstGeom>
          <a:solidFill>
            <a:srgbClr val="996C2E">
              <a:alpha val="87841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680720">
              <a:lnSpc>
                <a:spcPct val="100000"/>
              </a:lnSpc>
            </a:pPr>
            <a:r>
              <a:rPr dirty="0" sz="2000" spc="-130" b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000" spc="-20" b="1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dirty="0" sz="2000" spc="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0371" y="3550920"/>
            <a:ext cx="3291840" cy="1567180"/>
          </a:xfrm>
          <a:prstGeom prst="rect">
            <a:avLst/>
          </a:prstGeom>
          <a:solidFill>
            <a:srgbClr val="996C2E">
              <a:alpha val="87841"/>
            </a:srgbClr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L="138430" marR="130175">
              <a:lnSpc>
                <a:spcPct val="100000"/>
              </a:lnSpc>
            </a:pPr>
            <a:r>
              <a:rPr dirty="0" sz="2000" spc="-15" b="1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dirty="0" sz="2000" spc="-30" b="1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recommend </a:t>
            </a:r>
            <a:r>
              <a:rPr dirty="0" sz="2000" spc="10" b="1">
                <a:solidFill>
                  <a:srgbClr val="FFFFFF"/>
                </a:solidFill>
                <a:latin typeface="Times New Roman"/>
                <a:cs typeface="Times New Roman"/>
              </a:rPr>
              <a:t>solutions  </a:t>
            </a:r>
            <a:r>
              <a:rPr dirty="0" sz="2000" spc="-70" b="1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psychological </a:t>
            </a:r>
            <a:r>
              <a:rPr dirty="0" sz="2000" spc="30" b="1">
                <a:solidFill>
                  <a:srgbClr val="FFFFFF"/>
                </a:solidFill>
                <a:latin typeface="Times New Roman"/>
                <a:cs typeface="Times New Roman"/>
              </a:rPr>
              <a:t>issues </a:t>
            </a: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dirty="0" sz="2000" spc="-50" b="1">
                <a:solidFill>
                  <a:srgbClr val="FFFFFF"/>
                </a:solidFill>
                <a:latin typeface="Times New Roman"/>
                <a:cs typeface="Times New Roman"/>
              </a:rPr>
              <a:t>preferred</a:t>
            </a:r>
            <a:r>
              <a:rPr dirty="0" sz="20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15" b="1">
                <a:solidFill>
                  <a:srgbClr val="FFFFFF"/>
                </a:solidFill>
                <a:latin typeface="Times New Roman"/>
                <a:cs typeface="Times New Roman"/>
              </a:rPr>
              <a:t>languages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0059" y="3550920"/>
            <a:ext cx="3290570" cy="1567180"/>
          </a:xfrm>
          <a:prstGeom prst="rect">
            <a:avLst/>
          </a:prstGeom>
          <a:solidFill>
            <a:srgbClr val="996C2E">
              <a:alpha val="87841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608330">
              <a:lnSpc>
                <a:spcPct val="100000"/>
              </a:lnSpc>
            </a:pPr>
            <a:r>
              <a:rPr dirty="0" sz="2000" spc="-25" b="1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r>
              <a:rPr dirty="0" sz="20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12" name="object 12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92217" y="446277"/>
            <a:ext cx="24530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Introduction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100" y="4459223"/>
            <a:ext cx="1717675" cy="1757680"/>
          </a:xfrm>
          <a:custGeom>
            <a:avLst/>
            <a:gdLst/>
            <a:ahLst/>
            <a:cxnLst/>
            <a:rect l="l" t="t" r="r" b="b"/>
            <a:pathLst>
              <a:path w="1717675" h="1757679">
                <a:moveTo>
                  <a:pt x="858774" y="0"/>
                </a:moveTo>
                <a:lnTo>
                  <a:pt x="621411" y="167767"/>
                </a:lnTo>
                <a:lnTo>
                  <a:pt x="328041" y="167767"/>
                </a:lnTo>
                <a:lnTo>
                  <a:pt x="237362" y="439293"/>
                </a:lnTo>
                <a:lnTo>
                  <a:pt x="0" y="607059"/>
                </a:lnTo>
                <a:lnTo>
                  <a:pt x="90677" y="878585"/>
                </a:lnTo>
                <a:lnTo>
                  <a:pt x="0" y="1150086"/>
                </a:lnTo>
                <a:lnTo>
                  <a:pt x="237362" y="1317891"/>
                </a:lnTo>
                <a:lnTo>
                  <a:pt x="328041" y="1589379"/>
                </a:lnTo>
                <a:lnTo>
                  <a:pt x="621411" y="1589392"/>
                </a:lnTo>
                <a:lnTo>
                  <a:pt x="858774" y="1757171"/>
                </a:lnTo>
                <a:lnTo>
                  <a:pt x="1096137" y="1589392"/>
                </a:lnTo>
                <a:lnTo>
                  <a:pt x="1389507" y="1589379"/>
                </a:lnTo>
                <a:lnTo>
                  <a:pt x="1480185" y="1317891"/>
                </a:lnTo>
                <a:lnTo>
                  <a:pt x="1717548" y="1150086"/>
                </a:lnTo>
                <a:lnTo>
                  <a:pt x="1626870" y="878585"/>
                </a:lnTo>
                <a:lnTo>
                  <a:pt x="1717548" y="607059"/>
                </a:lnTo>
                <a:lnTo>
                  <a:pt x="1480185" y="439293"/>
                </a:lnTo>
                <a:lnTo>
                  <a:pt x="1389507" y="167767"/>
                </a:lnTo>
                <a:lnTo>
                  <a:pt x="1096137" y="167767"/>
                </a:lnTo>
                <a:lnTo>
                  <a:pt x="858774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22" y="5118557"/>
            <a:ext cx="10623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Distance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7635" y="3055620"/>
            <a:ext cx="2705100" cy="3168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5616" y="2084832"/>
            <a:ext cx="1717675" cy="1755775"/>
          </a:xfrm>
          <a:custGeom>
            <a:avLst/>
            <a:gdLst/>
            <a:ahLst/>
            <a:cxnLst/>
            <a:rect l="l" t="t" r="r" b="b"/>
            <a:pathLst>
              <a:path w="1717675" h="1755775">
                <a:moveTo>
                  <a:pt x="858774" y="0"/>
                </a:moveTo>
                <a:lnTo>
                  <a:pt x="621410" y="167639"/>
                </a:lnTo>
                <a:lnTo>
                  <a:pt x="328040" y="167639"/>
                </a:lnTo>
                <a:lnTo>
                  <a:pt x="237362" y="438912"/>
                </a:lnTo>
                <a:lnTo>
                  <a:pt x="0" y="606551"/>
                </a:lnTo>
                <a:lnTo>
                  <a:pt x="90677" y="877823"/>
                </a:lnTo>
                <a:lnTo>
                  <a:pt x="0" y="1149095"/>
                </a:lnTo>
                <a:lnTo>
                  <a:pt x="237362" y="1316735"/>
                </a:lnTo>
                <a:lnTo>
                  <a:pt x="328040" y="1588007"/>
                </a:lnTo>
                <a:lnTo>
                  <a:pt x="621410" y="1588007"/>
                </a:lnTo>
                <a:lnTo>
                  <a:pt x="858774" y="1755647"/>
                </a:lnTo>
                <a:lnTo>
                  <a:pt x="1096136" y="1588007"/>
                </a:lnTo>
                <a:lnTo>
                  <a:pt x="1389506" y="1588007"/>
                </a:lnTo>
                <a:lnTo>
                  <a:pt x="1480184" y="1316735"/>
                </a:lnTo>
                <a:lnTo>
                  <a:pt x="1717548" y="1149095"/>
                </a:lnTo>
                <a:lnTo>
                  <a:pt x="1626869" y="877823"/>
                </a:lnTo>
                <a:lnTo>
                  <a:pt x="1717548" y="606551"/>
                </a:lnTo>
                <a:lnTo>
                  <a:pt x="1480184" y="438912"/>
                </a:lnTo>
                <a:lnTo>
                  <a:pt x="1389506" y="167639"/>
                </a:lnTo>
                <a:lnTo>
                  <a:pt x="1096136" y="167639"/>
                </a:lnTo>
                <a:lnTo>
                  <a:pt x="858774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25181" y="2761614"/>
            <a:ext cx="10610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65819" y="4492752"/>
            <a:ext cx="1717675" cy="1757680"/>
          </a:xfrm>
          <a:custGeom>
            <a:avLst/>
            <a:gdLst/>
            <a:ahLst/>
            <a:cxnLst/>
            <a:rect l="l" t="t" r="r" b="b"/>
            <a:pathLst>
              <a:path w="1717675" h="1757679">
                <a:moveTo>
                  <a:pt x="858774" y="0"/>
                </a:moveTo>
                <a:lnTo>
                  <a:pt x="621410" y="167767"/>
                </a:lnTo>
                <a:lnTo>
                  <a:pt x="328040" y="167767"/>
                </a:lnTo>
                <a:lnTo>
                  <a:pt x="237362" y="439293"/>
                </a:lnTo>
                <a:lnTo>
                  <a:pt x="0" y="607060"/>
                </a:lnTo>
                <a:lnTo>
                  <a:pt x="90677" y="878586"/>
                </a:lnTo>
                <a:lnTo>
                  <a:pt x="0" y="1150086"/>
                </a:lnTo>
                <a:lnTo>
                  <a:pt x="237362" y="1317891"/>
                </a:lnTo>
                <a:lnTo>
                  <a:pt x="328040" y="1589379"/>
                </a:lnTo>
                <a:lnTo>
                  <a:pt x="621410" y="1589392"/>
                </a:lnTo>
                <a:lnTo>
                  <a:pt x="858774" y="1757172"/>
                </a:lnTo>
                <a:lnTo>
                  <a:pt x="1096136" y="1589392"/>
                </a:lnTo>
                <a:lnTo>
                  <a:pt x="1389506" y="1589379"/>
                </a:lnTo>
                <a:lnTo>
                  <a:pt x="1480184" y="1317891"/>
                </a:lnTo>
                <a:lnTo>
                  <a:pt x="1717548" y="1150086"/>
                </a:lnTo>
                <a:lnTo>
                  <a:pt x="1626870" y="878586"/>
                </a:lnTo>
                <a:lnTo>
                  <a:pt x="1717548" y="607060"/>
                </a:lnTo>
                <a:lnTo>
                  <a:pt x="1480184" y="439293"/>
                </a:lnTo>
                <a:lnTo>
                  <a:pt x="1389506" y="167767"/>
                </a:lnTo>
                <a:lnTo>
                  <a:pt x="1096136" y="167767"/>
                </a:lnTo>
                <a:lnTo>
                  <a:pt x="858774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30716" y="5170677"/>
            <a:ext cx="5924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8900" y="2084832"/>
            <a:ext cx="1717675" cy="1755775"/>
          </a:xfrm>
          <a:custGeom>
            <a:avLst/>
            <a:gdLst/>
            <a:ahLst/>
            <a:cxnLst/>
            <a:rect l="l" t="t" r="r" b="b"/>
            <a:pathLst>
              <a:path w="1717675" h="1755775">
                <a:moveTo>
                  <a:pt x="858774" y="0"/>
                </a:moveTo>
                <a:lnTo>
                  <a:pt x="621411" y="167639"/>
                </a:lnTo>
                <a:lnTo>
                  <a:pt x="328041" y="167639"/>
                </a:lnTo>
                <a:lnTo>
                  <a:pt x="237362" y="438912"/>
                </a:lnTo>
                <a:lnTo>
                  <a:pt x="0" y="606551"/>
                </a:lnTo>
                <a:lnTo>
                  <a:pt x="90677" y="877823"/>
                </a:lnTo>
                <a:lnTo>
                  <a:pt x="0" y="1149095"/>
                </a:lnTo>
                <a:lnTo>
                  <a:pt x="237362" y="1316735"/>
                </a:lnTo>
                <a:lnTo>
                  <a:pt x="328041" y="1588007"/>
                </a:lnTo>
                <a:lnTo>
                  <a:pt x="621411" y="1588007"/>
                </a:lnTo>
                <a:lnTo>
                  <a:pt x="858774" y="1755647"/>
                </a:lnTo>
                <a:lnTo>
                  <a:pt x="1096137" y="1588007"/>
                </a:lnTo>
                <a:lnTo>
                  <a:pt x="1389507" y="1588007"/>
                </a:lnTo>
                <a:lnTo>
                  <a:pt x="1480185" y="1316735"/>
                </a:lnTo>
                <a:lnTo>
                  <a:pt x="1717548" y="1149095"/>
                </a:lnTo>
                <a:lnTo>
                  <a:pt x="1626870" y="877823"/>
                </a:lnTo>
                <a:lnTo>
                  <a:pt x="1717548" y="606551"/>
                </a:lnTo>
                <a:lnTo>
                  <a:pt x="1480185" y="438912"/>
                </a:lnTo>
                <a:lnTo>
                  <a:pt x="1389507" y="167639"/>
                </a:lnTo>
                <a:lnTo>
                  <a:pt x="1096137" y="167639"/>
                </a:lnTo>
                <a:lnTo>
                  <a:pt x="858774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82214" y="2761614"/>
            <a:ext cx="10090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Covid</a:t>
            </a:r>
            <a:r>
              <a:rPr dirty="0" sz="2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34376" y="379412"/>
            <a:ext cx="9625965" cy="553720"/>
            <a:chOff x="1234376" y="379412"/>
            <a:chExt cx="9625965" cy="553720"/>
          </a:xfrm>
        </p:grpSpPr>
        <p:sp>
          <p:nvSpPr>
            <p:cNvPr id="12" name="object 12"/>
            <p:cNvSpPr/>
            <p:nvPr/>
          </p:nvSpPr>
          <p:spPr>
            <a:xfrm>
              <a:off x="1235963" y="381000"/>
              <a:ext cx="9622790" cy="550545"/>
            </a:xfrm>
            <a:custGeom>
              <a:avLst/>
              <a:gdLst/>
              <a:ahLst/>
              <a:cxnLst/>
              <a:rect l="l" t="t" r="r" b="b"/>
              <a:pathLst>
                <a:path w="9622790" h="550544">
                  <a:moveTo>
                    <a:pt x="9530842" y="0"/>
                  </a:moveTo>
                  <a:lnTo>
                    <a:pt x="91694" y="0"/>
                  </a:lnTo>
                  <a:lnTo>
                    <a:pt x="55989" y="7201"/>
                  </a:lnTo>
                  <a:lnTo>
                    <a:pt x="26844" y="26844"/>
                  </a:lnTo>
                  <a:lnTo>
                    <a:pt x="7201" y="55989"/>
                  </a:lnTo>
                  <a:lnTo>
                    <a:pt x="0" y="91694"/>
                  </a:lnTo>
                  <a:lnTo>
                    <a:pt x="0" y="458470"/>
                  </a:lnTo>
                  <a:lnTo>
                    <a:pt x="7201" y="494174"/>
                  </a:lnTo>
                  <a:lnTo>
                    <a:pt x="26844" y="523319"/>
                  </a:lnTo>
                  <a:lnTo>
                    <a:pt x="55989" y="542962"/>
                  </a:lnTo>
                  <a:lnTo>
                    <a:pt x="91694" y="550163"/>
                  </a:lnTo>
                  <a:lnTo>
                    <a:pt x="9530842" y="550163"/>
                  </a:lnTo>
                  <a:lnTo>
                    <a:pt x="9566546" y="542962"/>
                  </a:lnTo>
                  <a:lnTo>
                    <a:pt x="9595691" y="523319"/>
                  </a:lnTo>
                  <a:lnTo>
                    <a:pt x="9615334" y="494174"/>
                  </a:lnTo>
                  <a:lnTo>
                    <a:pt x="9622536" y="458470"/>
                  </a:lnTo>
                  <a:lnTo>
                    <a:pt x="9622536" y="91694"/>
                  </a:lnTo>
                  <a:lnTo>
                    <a:pt x="9615334" y="55989"/>
                  </a:lnTo>
                  <a:lnTo>
                    <a:pt x="9595691" y="26844"/>
                  </a:lnTo>
                  <a:lnTo>
                    <a:pt x="9566546" y="7201"/>
                  </a:lnTo>
                  <a:lnTo>
                    <a:pt x="953084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35963" y="381000"/>
              <a:ext cx="9622790" cy="550545"/>
            </a:xfrm>
            <a:custGeom>
              <a:avLst/>
              <a:gdLst/>
              <a:ahLst/>
              <a:cxnLst/>
              <a:rect l="l" t="t" r="r" b="b"/>
              <a:pathLst>
                <a:path w="9622790" h="550544">
                  <a:moveTo>
                    <a:pt x="0" y="91694"/>
                  </a:moveTo>
                  <a:lnTo>
                    <a:pt x="7201" y="55989"/>
                  </a:lnTo>
                  <a:lnTo>
                    <a:pt x="26844" y="26844"/>
                  </a:lnTo>
                  <a:lnTo>
                    <a:pt x="55989" y="7201"/>
                  </a:lnTo>
                  <a:lnTo>
                    <a:pt x="91694" y="0"/>
                  </a:lnTo>
                  <a:lnTo>
                    <a:pt x="9530842" y="0"/>
                  </a:lnTo>
                  <a:lnTo>
                    <a:pt x="9566546" y="7201"/>
                  </a:lnTo>
                  <a:lnTo>
                    <a:pt x="9595691" y="26844"/>
                  </a:lnTo>
                  <a:lnTo>
                    <a:pt x="9615334" y="55989"/>
                  </a:lnTo>
                  <a:lnTo>
                    <a:pt x="9622536" y="91694"/>
                  </a:lnTo>
                  <a:lnTo>
                    <a:pt x="9622536" y="458470"/>
                  </a:lnTo>
                  <a:lnTo>
                    <a:pt x="9615334" y="494174"/>
                  </a:lnTo>
                  <a:lnTo>
                    <a:pt x="9595691" y="523319"/>
                  </a:lnTo>
                  <a:lnTo>
                    <a:pt x="9566546" y="542962"/>
                  </a:lnTo>
                  <a:lnTo>
                    <a:pt x="9530842" y="550163"/>
                  </a:lnTo>
                  <a:lnTo>
                    <a:pt x="91694" y="550163"/>
                  </a:lnTo>
                  <a:lnTo>
                    <a:pt x="55989" y="542962"/>
                  </a:lnTo>
                  <a:lnTo>
                    <a:pt x="26844" y="523319"/>
                  </a:lnTo>
                  <a:lnTo>
                    <a:pt x="7201" y="494174"/>
                  </a:lnTo>
                  <a:lnTo>
                    <a:pt x="0" y="458470"/>
                  </a:lnTo>
                  <a:lnTo>
                    <a:pt x="0" y="916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943602" y="377774"/>
            <a:ext cx="22078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Background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5400" y="1036319"/>
            <a:ext cx="1717675" cy="1757680"/>
          </a:xfrm>
          <a:custGeom>
            <a:avLst/>
            <a:gdLst/>
            <a:ahLst/>
            <a:cxnLst/>
            <a:rect l="l" t="t" r="r" b="b"/>
            <a:pathLst>
              <a:path w="1717675" h="1757680">
                <a:moveTo>
                  <a:pt x="858774" y="0"/>
                </a:moveTo>
                <a:lnTo>
                  <a:pt x="621411" y="167766"/>
                </a:lnTo>
                <a:lnTo>
                  <a:pt x="328040" y="167766"/>
                </a:lnTo>
                <a:lnTo>
                  <a:pt x="237362" y="439292"/>
                </a:lnTo>
                <a:lnTo>
                  <a:pt x="0" y="607059"/>
                </a:lnTo>
                <a:lnTo>
                  <a:pt x="90677" y="878585"/>
                </a:lnTo>
                <a:lnTo>
                  <a:pt x="0" y="1150112"/>
                </a:lnTo>
                <a:lnTo>
                  <a:pt x="237362" y="1317878"/>
                </a:lnTo>
                <a:lnTo>
                  <a:pt x="328040" y="1589404"/>
                </a:lnTo>
                <a:lnTo>
                  <a:pt x="621411" y="1589404"/>
                </a:lnTo>
                <a:lnTo>
                  <a:pt x="858774" y="1757171"/>
                </a:lnTo>
                <a:lnTo>
                  <a:pt x="1096137" y="1589404"/>
                </a:lnTo>
                <a:lnTo>
                  <a:pt x="1389507" y="1589404"/>
                </a:lnTo>
                <a:lnTo>
                  <a:pt x="1480184" y="1317878"/>
                </a:lnTo>
                <a:lnTo>
                  <a:pt x="1717548" y="1150112"/>
                </a:lnTo>
                <a:lnTo>
                  <a:pt x="1626870" y="878585"/>
                </a:lnTo>
                <a:lnTo>
                  <a:pt x="1717548" y="607059"/>
                </a:lnTo>
                <a:lnTo>
                  <a:pt x="1480184" y="439292"/>
                </a:lnTo>
                <a:lnTo>
                  <a:pt x="1389507" y="167766"/>
                </a:lnTo>
                <a:lnTo>
                  <a:pt x="1096137" y="167766"/>
                </a:lnTo>
                <a:lnTo>
                  <a:pt x="858774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80430" y="1713737"/>
            <a:ext cx="96646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5">
                <a:solidFill>
                  <a:srgbClr val="FFFFFF"/>
                </a:solidFill>
                <a:latin typeface="Times New Roman"/>
                <a:cs typeface="Times New Roman"/>
              </a:rPr>
              <a:t>Ne</a:t>
            </a:r>
            <a:r>
              <a:rPr dirty="0" sz="2200" spc="8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00" spc="-11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200" spc="-25">
                <a:solidFill>
                  <a:srgbClr val="FFFFFF"/>
                </a:solidFill>
                <a:latin typeface="Times New Roman"/>
                <a:cs typeface="Times New Roman"/>
              </a:rPr>
              <a:t>ous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4376" y="379412"/>
            <a:ext cx="9625965" cy="620395"/>
            <a:chOff x="1234376" y="379412"/>
            <a:chExt cx="9625965" cy="620395"/>
          </a:xfrm>
        </p:grpSpPr>
        <p:sp>
          <p:nvSpPr>
            <p:cNvPr id="3" name="object 3"/>
            <p:cNvSpPr/>
            <p:nvPr/>
          </p:nvSpPr>
          <p:spPr>
            <a:xfrm>
              <a:off x="1235963" y="381000"/>
              <a:ext cx="9622790" cy="617220"/>
            </a:xfrm>
            <a:custGeom>
              <a:avLst/>
              <a:gdLst/>
              <a:ahLst/>
              <a:cxnLst/>
              <a:rect l="l" t="t" r="r" b="b"/>
              <a:pathLst>
                <a:path w="9622790" h="617219">
                  <a:moveTo>
                    <a:pt x="9519666" y="0"/>
                  </a:moveTo>
                  <a:lnTo>
                    <a:pt x="102870" y="0"/>
                  </a:lnTo>
                  <a:lnTo>
                    <a:pt x="62847" y="8090"/>
                  </a:lnTo>
                  <a:lnTo>
                    <a:pt x="30146" y="30146"/>
                  </a:lnTo>
                  <a:lnTo>
                    <a:pt x="8090" y="62847"/>
                  </a:lnTo>
                  <a:lnTo>
                    <a:pt x="0" y="102870"/>
                  </a:lnTo>
                  <a:lnTo>
                    <a:pt x="0" y="514350"/>
                  </a:lnTo>
                  <a:lnTo>
                    <a:pt x="8090" y="554372"/>
                  </a:lnTo>
                  <a:lnTo>
                    <a:pt x="30146" y="587073"/>
                  </a:lnTo>
                  <a:lnTo>
                    <a:pt x="62847" y="609129"/>
                  </a:lnTo>
                  <a:lnTo>
                    <a:pt x="102870" y="617220"/>
                  </a:lnTo>
                  <a:lnTo>
                    <a:pt x="9519666" y="617220"/>
                  </a:lnTo>
                  <a:lnTo>
                    <a:pt x="9559688" y="609129"/>
                  </a:lnTo>
                  <a:lnTo>
                    <a:pt x="9592389" y="587073"/>
                  </a:lnTo>
                  <a:lnTo>
                    <a:pt x="9614445" y="554372"/>
                  </a:lnTo>
                  <a:lnTo>
                    <a:pt x="9622536" y="514350"/>
                  </a:lnTo>
                  <a:lnTo>
                    <a:pt x="9622536" y="102870"/>
                  </a:lnTo>
                  <a:lnTo>
                    <a:pt x="9614445" y="62847"/>
                  </a:lnTo>
                  <a:lnTo>
                    <a:pt x="9592389" y="30146"/>
                  </a:lnTo>
                  <a:lnTo>
                    <a:pt x="9559688" y="8090"/>
                  </a:lnTo>
                  <a:lnTo>
                    <a:pt x="951966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35963" y="381000"/>
              <a:ext cx="9622790" cy="617220"/>
            </a:xfrm>
            <a:custGeom>
              <a:avLst/>
              <a:gdLst/>
              <a:ahLst/>
              <a:cxnLst/>
              <a:rect l="l" t="t" r="r" b="b"/>
              <a:pathLst>
                <a:path w="9622790" h="617219">
                  <a:moveTo>
                    <a:pt x="0" y="102870"/>
                  </a:moveTo>
                  <a:lnTo>
                    <a:pt x="8090" y="62847"/>
                  </a:lnTo>
                  <a:lnTo>
                    <a:pt x="30146" y="30146"/>
                  </a:lnTo>
                  <a:lnTo>
                    <a:pt x="62847" y="8090"/>
                  </a:lnTo>
                  <a:lnTo>
                    <a:pt x="102870" y="0"/>
                  </a:lnTo>
                  <a:lnTo>
                    <a:pt x="9519666" y="0"/>
                  </a:lnTo>
                  <a:lnTo>
                    <a:pt x="9559688" y="8090"/>
                  </a:lnTo>
                  <a:lnTo>
                    <a:pt x="9592389" y="30146"/>
                  </a:lnTo>
                  <a:lnTo>
                    <a:pt x="9614445" y="62847"/>
                  </a:lnTo>
                  <a:lnTo>
                    <a:pt x="9622536" y="102870"/>
                  </a:lnTo>
                  <a:lnTo>
                    <a:pt x="9622536" y="514350"/>
                  </a:lnTo>
                  <a:lnTo>
                    <a:pt x="9614445" y="554372"/>
                  </a:lnTo>
                  <a:lnTo>
                    <a:pt x="9592389" y="587073"/>
                  </a:lnTo>
                  <a:lnTo>
                    <a:pt x="9559688" y="609129"/>
                  </a:lnTo>
                  <a:lnTo>
                    <a:pt x="9519666" y="617220"/>
                  </a:lnTo>
                  <a:lnTo>
                    <a:pt x="102870" y="617220"/>
                  </a:lnTo>
                  <a:lnTo>
                    <a:pt x="62847" y="609129"/>
                  </a:lnTo>
                  <a:lnTo>
                    <a:pt x="30146" y="587073"/>
                  </a:lnTo>
                  <a:lnTo>
                    <a:pt x="8090" y="554372"/>
                  </a:lnTo>
                  <a:lnTo>
                    <a:pt x="0" y="514350"/>
                  </a:lnTo>
                  <a:lnTo>
                    <a:pt x="0" y="1028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8529" y="412241"/>
            <a:ext cx="25933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7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Gap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49094" y="1844294"/>
            <a:ext cx="9671050" cy="4100829"/>
            <a:chOff x="2149094" y="1844294"/>
            <a:chExt cx="9671050" cy="4100829"/>
          </a:xfrm>
        </p:grpSpPr>
        <p:sp>
          <p:nvSpPr>
            <p:cNvPr id="7" name="object 7"/>
            <p:cNvSpPr/>
            <p:nvPr/>
          </p:nvSpPr>
          <p:spPr>
            <a:xfrm>
              <a:off x="9239618" y="1994916"/>
              <a:ext cx="2580043" cy="3950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61794" y="1856994"/>
              <a:ext cx="8063865" cy="637540"/>
            </a:xfrm>
            <a:custGeom>
              <a:avLst/>
              <a:gdLst/>
              <a:ahLst/>
              <a:cxnLst/>
              <a:rect l="l" t="t" r="r" b="b"/>
              <a:pathLst>
                <a:path w="8063865" h="637539">
                  <a:moveTo>
                    <a:pt x="8063483" y="0"/>
                  </a:moveTo>
                  <a:lnTo>
                    <a:pt x="318516" y="0"/>
                  </a:lnTo>
                  <a:lnTo>
                    <a:pt x="0" y="318515"/>
                  </a:lnTo>
                  <a:lnTo>
                    <a:pt x="318516" y="637031"/>
                  </a:lnTo>
                  <a:lnTo>
                    <a:pt x="8063483" y="637031"/>
                  </a:lnTo>
                  <a:lnTo>
                    <a:pt x="7744967" y="318515"/>
                  </a:lnTo>
                  <a:lnTo>
                    <a:pt x="8063483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61794" y="1856994"/>
              <a:ext cx="8063865" cy="637540"/>
            </a:xfrm>
            <a:custGeom>
              <a:avLst/>
              <a:gdLst/>
              <a:ahLst/>
              <a:cxnLst/>
              <a:rect l="l" t="t" r="r" b="b"/>
              <a:pathLst>
                <a:path w="8063865" h="637539">
                  <a:moveTo>
                    <a:pt x="8063483" y="637031"/>
                  </a:moveTo>
                  <a:lnTo>
                    <a:pt x="318516" y="637031"/>
                  </a:lnTo>
                  <a:lnTo>
                    <a:pt x="0" y="318515"/>
                  </a:lnTo>
                  <a:lnTo>
                    <a:pt x="318516" y="0"/>
                  </a:lnTo>
                  <a:lnTo>
                    <a:pt x="8063483" y="0"/>
                  </a:lnTo>
                  <a:lnTo>
                    <a:pt x="7744967" y="318515"/>
                  </a:lnTo>
                  <a:lnTo>
                    <a:pt x="8063483" y="637031"/>
                  </a:lnTo>
                  <a:close/>
                </a:path>
              </a:pathLst>
            </a:custGeom>
            <a:ln w="25400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61794" y="2929890"/>
              <a:ext cx="7481570" cy="638810"/>
            </a:xfrm>
            <a:custGeom>
              <a:avLst/>
              <a:gdLst/>
              <a:ahLst/>
              <a:cxnLst/>
              <a:rect l="l" t="t" r="r" b="b"/>
              <a:pathLst>
                <a:path w="7481570" h="638810">
                  <a:moveTo>
                    <a:pt x="7481315" y="0"/>
                  </a:moveTo>
                  <a:lnTo>
                    <a:pt x="319278" y="0"/>
                  </a:lnTo>
                  <a:lnTo>
                    <a:pt x="0" y="319277"/>
                  </a:lnTo>
                  <a:lnTo>
                    <a:pt x="319278" y="638556"/>
                  </a:lnTo>
                  <a:lnTo>
                    <a:pt x="7481315" y="638556"/>
                  </a:lnTo>
                  <a:lnTo>
                    <a:pt x="7162037" y="319277"/>
                  </a:lnTo>
                  <a:lnTo>
                    <a:pt x="7481315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61794" y="2929890"/>
              <a:ext cx="7481570" cy="638810"/>
            </a:xfrm>
            <a:custGeom>
              <a:avLst/>
              <a:gdLst/>
              <a:ahLst/>
              <a:cxnLst/>
              <a:rect l="l" t="t" r="r" b="b"/>
              <a:pathLst>
                <a:path w="7481570" h="638810">
                  <a:moveTo>
                    <a:pt x="7481315" y="638556"/>
                  </a:moveTo>
                  <a:lnTo>
                    <a:pt x="319278" y="638556"/>
                  </a:lnTo>
                  <a:lnTo>
                    <a:pt x="0" y="319277"/>
                  </a:lnTo>
                  <a:lnTo>
                    <a:pt x="319278" y="0"/>
                  </a:lnTo>
                  <a:lnTo>
                    <a:pt x="7481315" y="0"/>
                  </a:lnTo>
                  <a:lnTo>
                    <a:pt x="7162037" y="319277"/>
                  </a:lnTo>
                  <a:lnTo>
                    <a:pt x="7481315" y="638556"/>
                  </a:lnTo>
                  <a:close/>
                </a:path>
              </a:pathLst>
            </a:custGeom>
            <a:ln w="25400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61794" y="4034789"/>
              <a:ext cx="6803390" cy="638810"/>
            </a:xfrm>
            <a:custGeom>
              <a:avLst/>
              <a:gdLst/>
              <a:ahLst/>
              <a:cxnLst/>
              <a:rect l="l" t="t" r="r" b="b"/>
              <a:pathLst>
                <a:path w="6803390" h="638810">
                  <a:moveTo>
                    <a:pt x="6803135" y="0"/>
                  </a:moveTo>
                  <a:lnTo>
                    <a:pt x="319278" y="0"/>
                  </a:lnTo>
                  <a:lnTo>
                    <a:pt x="0" y="319278"/>
                  </a:lnTo>
                  <a:lnTo>
                    <a:pt x="319278" y="638556"/>
                  </a:lnTo>
                  <a:lnTo>
                    <a:pt x="6803135" y="638556"/>
                  </a:lnTo>
                  <a:lnTo>
                    <a:pt x="6483858" y="319278"/>
                  </a:lnTo>
                  <a:lnTo>
                    <a:pt x="6803135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61794" y="4034789"/>
              <a:ext cx="6803390" cy="638810"/>
            </a:xfrm>
            <a:custGeom>
              <a:avLst/>
              <a:gdLst/>
              <a:ahLst/>
              <a:cxnLst/>
              <a:rect l="l" t="t" r="r" b="b"/>
              <a:pathLst>
                <a:path w="6803390" h="638810">
                  <a:moveTo>
                    <a:pt x="6803135" y="638556"/>
                  </a:moveTo>
                  <a:lnTo>
                    <a:pt x="319278" y="638556"/>
                  </a:lnTo>
                  <a:lnTo>
                    <a:pt x="0" y="319278"/>
                  </a:lnTo>
                  <a:lnTo>
                    <a:pt x="319278" y="0"/>
                  </a:lnTo>
                  <a:lnTo>
                    <a:pt x="6803135" y="0"/>
                  </a:lnTo>
                  <a:lnTo>
                    <a:pt x="6483858" y="319278"/>
                  </a:lnTo>
                  <a:lnTo>
                    <a:pt x="6803135" y="638556"/>
                  </a:lnTo>
                  <a:close/>
                </a:path>
              </a:pathLst>
            </a:custGeom>
            <a:ln w="25400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61794" y="5147309"/>
              <a:ext cx="6123940" cy="638810"/>
            </a:xfrm>
            <a:custGeom>
              <a:avLst/>
              <a:gdLst/>
              <a:ahLst/>
              <a:cxnLst/>
              <a:rect l="l" t="t" r="r" b="b"/>
              <a:pathLst>
                <a:path w="6123940" h="638810">
                  <a:moveTo>
                    <a:pt x="6123432" y="0"/>
                  </a:moveTo>
                  <a:lnTo>
                    <a:pt x="319278" y="0"/>
                  </a:lnTo>
                  <a:lnTo>
                    <a:pt x="0" y="319277"/>
                  </a:lnTo>
                  <a:lnTo>
                    <a:pt x="319278" y="638555"/>
                  </a:lnTo>
                  <a:lnTo>
                    <a:pt x="6123432" y="638555"/>
                  </a:lnTo>
                  <a:lnTo>
                    <a:pt x="5804154" y="319277"/>
                  </a:lnTo>
                  <a:lnTo>
                    <a:pt x="6123432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61794" y="5147309"/>
              <a:ext cx="6123940" cy="638810"/>
            </a:xfrm>
            <a:custGeom>
              <a:avLst/>
              <a:gdLst/>
              <a:ahLst/>
              <a:cxnLst/>
              <a:rect l="l" t="t" r="r" b="b"/>
              <a:pathLst>
                <a:path w="6123940" h="638810">
                  <a:moveTo>
                    <a:pt x="6123432" y="638555"/>
                  </a:moveTo>
                  <a:lnTo>
                    <a:pt x="319278" y="638555"/>
                  </a:lnTo>
                  <a:lnTo>
                    <a:pt x="0" y="319277"/>
                  </a:lnTo>
                  <a:lnTo>
                    <a:pt x="319278" y="0"/>
                  </a:lnTo>
                  <a:lnTo>
                    <a:pt x="6123432" y="0"/>
                  </a:lnTo>
                  <a:lnTo>
                    <a:pt x="5804154" y="319277"/>
                  </a:lnTo>
                  <a:lnTo>
                    <a:pt x="6123432" y="638555"/>
                  </a:lnTo>
                  <a:close/>
                </a:path>
              </a:pathLst>
            </a:custGeom>
            <a:ln w="25400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96589" y="1903933"/>
            <a:ext cx="6094730" cy="2610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4405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designed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r>
              <a:rPr dirty="0" sz="28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endParaRPr sz="2800">
              <a:latin typeface="Times New Roman"/>
              <a:cs typeface="Times New Roman"/>
            </a:endParaRPr>
          </a:p>
          <a:p>
            <a:pPr marL="12700" marR="57150" indent="470534">
              <a:lnSpc>
                <a:spcPts val="8870"/>
              </a:lnSpc>
              <a:spcBef>
                <a:spcPts val="470"/>
              </a:spcBef>
            </a:pP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Solution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known 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and unknown </a:t>
            </a:r>
            <a:r>
              <a:rPr dirty="0" sz="2800" spc="-80">
                <a:solidFill>
                  <a:srgbClr val="FFFFFF"/>
                </a:solidFill>
                <a:latin typeface="Times New Roman"/>
                <a:cs typeface="Times New Roman"/>
              </a:rPr>
              <a:t>issues  </a:t>
            </a:r>
            <a:r>
              <a:rPr dirty="0" sz="2800" spc="-95">
                <a:solidFill>
                  <a:srgbClr val="FFFFFF"/>
                </a:solidFill>
                <a:latin typeface="Times New Roman"/>
                <a:cs typeface="Times New Roman"/>
              </a:rPr>
              <a:t>Simple 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800" spc="-125">
                <a:solidFill>
                  <a:srgbClr val="FFFFFF"/>
                </a:solidFill>
                <a:latin typeface="Times New Roman"/>
                <a:cs typeface="Times New Roman"/>
              </a:rPr>
              <a:t>easy</a:t>
            </a:r>
            <a:r>
              <a:rPr dirty="0" sz="28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90800" y="5195315"/>
            <a:ext cx="4849495" cy="523240"/>
          </a:xfrm>
          <a:prstGeom prst="rect">
            <a:avLst/>
          </a:prstGeom>
          <a:ln w="9525">
            <a:solidFill>
              <a:srgbClr val="58AAF1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Multi-language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selection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512" y="338264"/>
            <a:ext cx="9573895" cy="646430"/>
            <a:chOff x="1179512" y="338264"/>
            <a:chExt cx="9573895" cy="646430"/>
          </a:xfrm>
        </p:grpSpPr>
        <p:sp>
          <p:nvSpPr>
            <p:cNvPr id="3" name="object 3"/>
            <p:cNvSpPr/>
            <p:nvPr/>
          </p:nvSpPr>
          <p:spPr>
            <a:xfrm>
              <a:off x="1181100" y="339852"/>
              <a:ext cx="9570720" cy="643255"/>
            </a:xfrm>
            <a:custGeom>
              <a:avLst/>
              <a:gdLst/>
              <a:ahLst/>
              <a:cxnLst/>
              <a:rect l="l" t="t" r="r" b="b"/>
              <a:pathLst>
                <a:path w="9570720" h="643255">
                  <a:moveTo>
                    <a:pt x="9463532" y="0"/>
                  </a:moveTo>
                  <a:lnTo>
                    <a:pt x="107187" y="0"/>
                  </a:lnTo>
                  <a:lnTo>
                    <a:pt x="65467" y="8425"/>
                  </a:lnTo>
                  <a:lnTo>
                    <a:pt x="31395" y="31400"/>
                  </a:lnTo>
                  <a:lnTo>
                    <a:pt x="8423" y="65472"/>
                  </a:lnTo>
                  <a:lnTo>
                    <a:pt x="0" y="107187"/>
                  </a:lnTo>
                  <a:lnTo>
                    <a:pt x="0" y="535939"/>
                  </a:lnTo>
                  <a:lnTo>
                    <a:pt x="8423" y="577655"/>
                  </a:lnTo>
                  <a:lnTo>
                    <a:pt x="31395" y="611727"/>
                  </a:lnTo>
                  <a:lnTo>
                    <a:pt x="65467" y="634702"/>
                  </a:lnTo>
                  <a:lnTo>
                    <a:pt x="107187" y="643127"/>
                  </a:lnTo>
                  <a:lnTo>
                    <a:pt x="9463532" y="643127"/>
                  </a:lnTo>
                  <a:lnTo>
                    <a:pt x="9505247" y="634702"/>
                  </a:lnTo>
                  <a:lnTo>
                    <a:pt x="9539319" y="611727"/>
                  </a:lnTo>
                  <a:lnTo>
                    <a:pt x="9562294" y="577655"/>
                  </a:lnTo>
                  <a:lnTo>
                    <a:pt x="9570720" y="535939"/>
                  </a:lnTo>
                  <a:lnTo>
                    <a:pt x="9570720" y="107187"/>
                  </a:lnTo>
                  <a:lnTo>
                    <a:pt x="9562294" y="65472"/>
                  </a:lnTo>
                  <a:lnTo>
                    <a:pt x="9539319" y="31400"/>
                  </a:lnTo>
                  <a:lnTo>
                    <a:pt x="9505247" y="8425"/>
                  </a:lnTo>
                  <a:lnTo>
                    <a:pt x="946353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1100" y="339852"/>
              <a:ext cx="9570720" cy="643255"/>
            </a:xfrm>
            <a:custGeom>
              <a:avLst/>
              <a:gdLst/>
              <a:ahLst/>
              <a:cxnLst/>
              <a:rect l="l" t="t" r="r" b="b"/>
              <a:pathLst>
                <a:path w="9570720" h="643255">
                  <a:moveTo>
                    <a:pt x="0" y="107187"/>
                  </a:moveTo>
                  <a:lnTo>
                    <a:pt x="8423" y="65472"/>
                  </a:lnTo>
                  <a:lnTo>
                    <a:pt x="31395" y="31400"/>
                  </a:lnTo>
                  <a:lnTo>
                    <a:pt x="65467" y="8425"/>
                  </a:lnTo>
                  <a:lnTo>
                    <a:pt x="107187" y="0"/>
                  </a:lnTo>
                  <a:lnTo>
                    <a:pt x="9463532" y="0"/>
                  </a:lnTo>
                  <a:lnTo>
                    <a:pt x="9505247" y="8425"/>
                  </a:lnTo>
                  <a:lnTo>
                    <a:pt x="9539319" y="31400"/>
                  </a:lnTo>
                  <a:lnTo>
                    <a:pt x="9562294" y="65472"/>
                  </a:lnTo>
                  <a:lnTo>
                    <a:pt x="9570720" y="107187"/>
                  </a:lnTo>
                  <a:lnTo>
                    <a:pt x="9570720" y="535939"/>
                  </a:lnTo>
                  <a:lnTo>
                    <a:pt x="9562294" y="577655"/>
                  </a:lnTo>
                  <a:lnTo>
                    <a:pt x="9539319" y="611727"/>
                  </a:lnTo>
                  <a:lnTo>
                    <a:pt x="9505247" y="634702"/>
                  </a:lnTo>
                  <a:lnTo>
                    <a:pt x="9463532" y="643127"/>
                  </a:lnTo>
                  <a:lnTo>
                    <a:pt x="107187" y="643127"/>
                  </a:lnTo>
                  <a:lnTo>
                    <a:pt x="65467" y="634702"/>
                  </a:lnTo>
                  <a:lnTo>
                    <a:pt x="31395" y="611727"/>
                  </a:lnTo>
                  <a:lnTo>
                    <a:pt x="8423" y="577655"/>
                  </a:lnTo>
                  <a:lnTo>
                    <a:pt x="0" y="535939"/>
                  </a:lnTo>
                  <a:lnTo>
                    <a:pt x="0" y="1071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1021" y="383794"/>
            <a:ext cx="52317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Overall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Project</a:t>
            </a:r>
            <a:r>
              <a:rPr dirty="0" sz="3200" spc="-6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Description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6842" y="1415033"/>
            <a:ext cx="6743700" cy="1304925"/>
          </a:xfrm>
          <a:custGeom>
            <a:avLst/>
            <a:gdLst/>
            <a:ahLst/>
            <a:cxnLst/>
            <a:rect l="l" t="t" r="r" b="b"/>
            <a:pathLst>
              <a:path w="6743700" h="1304925">
                <a:moveTo>
                  <a:pt x="6743700" y="0"/>
                </a:moveTo>
                <a:lnTo>
                  <a:pt x="652271" y="0"/>
                </a:lnTo>
                <a:lnTo>
                  <a:pt x="0" y="652271"/>
                </a:lnTo>
                <a:lnTo>
                  <a:pt x="652271" y="1304543"/>
                </a:lnTo>
                <a:lnTo>
                  <a:pt x="6743700" y="1304543"/>
                </a:lnTo>
                <a:lnTo>
                  <a:pt x="6743700" y="0"/>
                </a:lnTo>
                <a:close/>
              </a:path>
            </a:pathLst>
          </a:custGeom>
          <a:solidFill>
            <a:srgbClr val="94A4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21684" y="1533905"/>
            <a:ext cx="5723890" cy="1023619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algn="ctr" marL="12700" marR="5080" indent="635">
              <a:lnSpc>
                <a:spcPct val="88000"/>
              </a:lnSpc>
              <a:spcBef>
                <a:spcPts val="359"/>
              </a:spcBef>
            </a:pP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 spc="-5">
                <a:latin typeface="Caladea"/>
                <a:cs typeface="Caladea"/>
              </a:rPr>
              <a:t>students </a:t>
            </a:r>
            <a:r>
              <a:rPr dirty="0" sz="1800" spc="-15">
                <a:latin typeface="Caladea"/>
                <a:cs typeface="Caladea"/>
              </a:rPr>
              <a:t>are </a:t>
            </a:r>
            <a:r>
              <a:rPr dirty="0" sz="1800" spc="-10">
                <a:latin typeface="Caladea"/>
                <a:cs typeface="Caladea"/>
              </a:rPr>
              <a:t>facing </a:t>
            </a:r>
            <a:r>
              <a:rPr dirty="0" sz="1800">
                <a:latin typeface="Caladea"/>
                <a:cs typeface="Caladea"/>
              </a:rPr>
              <a:t>a lot </a:t>
            </a:r>
            <a:r>
              <a:rPr dirty="0" sz="1800" spc="-5">
                <a:latin typeface="Caladea"/>
                <a:cs typeface="Caladea"/>
              </a:rPr>
              <a:t>of issues </a:t>
            </a:r>
            <a:r>
              <a:rPr dirty="0" sz="1800">
                <a:latin typeface="Caladea"/>
                <a:cs typeface="Caladea"/>
              </a:rPr>
              <a:t>in </a:t>
            </a:r>
            <a:r>
              <a:rPr dirty="0" sz="1800" spc="-10">
                <a:latin typeface="Caladea"/>
                <a:cs typeface="Caladea"/>
              </a:rPr>
              <a:t>universities  like </a:t>
            </a:r>
            <a:r>
              <a:rPr dirty="0" sz="1800">
                <a:latin typeface="Caladea"/>
                <a:cs typeface="Caladea"/>
              </a:rPr>
              <a:t>communication </a:t>
            </a:r>
            <a:r>
              <a:rPr dirty="0" sz="1800" spc="-5">
                <a:latin typeface="Caladea"/>
                <a:cs typeface="Caladea"/>
              </a:rPr>
              <a:t>with </a:t>
            </a:r>
            <a:r>
              <a:rPr dirty="0" sz="1800">
                <a:latin typeface="Caladea"/>
                <a:cs typeface="Caladea"/>
              </a:rPr>
              <a:t>the </a:t>
            </a:r>
            <a:r>
              <a:rPr dirty="0" sz="1800" spc="-10">
                <a:latin typeface="Caladea"/>
                <a:cs typeface="Caladea"/>
              </a:rPr>
              <a:t>administration, </a:t>
            </a:r>
            <a:r>
              <a:rPr dirty="0" sz="1800" spc="-5">
                <a:latin typeface="Caladea"/>
                <a:cs typeface="Caladea"/>
              </a:rPr>
              <a:t>psychological  issues, </a:t>
            </a:r>
            <a:r>
              <a:rPr dirty="0" sz="1800">
                <a:latin typeface="Caladea"/>
                <a:cs typeface="Caladea"/>
              </a:rPr>
              <a:t>not </a:t>
            </a:r>
            <a:r>
              <a:rPr dirty="0" sz="1800" spc="-5">
                <a:latin typeface="Caladea"/>
                <a:cs typeface="Caladea"/>
              </a:rPr>
              <a:t>enough guidance to </a:t>
            </a:r>
            <a:r>
              <a:rPr dirty="0" sz="1800" spc="-10">
                <a:latin typeface="Caladea"/>
                <a:cs typeface="Caladea"/>
              </a:rPr>
              <a:t>career </a:t>
            </a:r>
            <a:r>
              <a:rPr dirty="0" sz="1800" spc="-5">
                <a:latin typeface="Caladea"/>
                <a:cs typeface="Caladea"/>
              </a:rPr>
              <a:t>path and </a:t>
            </a:r>
            <a:r>
              <a:rPr dirty="0" sz="1800">
                <a:latin typeface="Caladea"/>
                <a:cs typeface="Caladea"/>
              </a:rPr>
              <a:t>identify  </a:t>
            </a:r>
            <a:r>
              <a:rPr dirty="0" sz="1800" spc="-5">
                <a:latin typeface="Caladea"/>
                <a:cs typeface="Caladea"/>
              </a:rPr>
              <a:t>their weakness </a:t>
            </a:r>
            <a:r>
              <a:rPr dirty="0" sz="1800" spc="-10">
                <a:latin typeface="Caladea"/>
                <a:cs typeface="Caladea"/>
              </a:rPr>
              <a:t>area </a:t>
            </a:r>
            <a:r>
              <a:rPr dirty="0" sz="1800" spc="-5">
                <a:latin typeface="Caladea"/>
                <a:cs typeface="Caladea"/>
              </a:rPr>
              <a:t>in</a:t>
            </a:r>
            <a:r>
              <a:rPr dirty="0" sz="1800" spc="1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education.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71598" y="1544066"/>
            <a:ext cx="1109345" cy="1046480"/>
            <a:chOff x="2371598" y="1544066"/>
            <a:chExt cx="1109345" cy="1046480"/>
          </a:xfrm>
        </p:grpSpPr>
        <p:sp>
          <p:nvSpPr>
            <p:cNvPr id="9" name="object 9"/>
            <p:cNvSpPr/>
            <p:nvPr/>
          </p:nvSpPr>
          <p:spPr>
            <a:xfrm>
              <a:off x="2384298" y="1556766"/>
              <a:ext cx="1083564" cy="1021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84298" y="1556766"/>
              <a:ext cx="1083945" cy="1021080"/>
            </a:xfrm>
            <a:custGeom>
              <a:avLst/>
              <a:gdLst/>
              <a:ahLst/>
              <a:cxnLst/>
              <a:rect l="l" t="t" r="r" b="b"/>
              <a:pathLst>
                <a:path w="1083945" h="1021080">
                  <a:moveTo>
                    <a:pt x="0" y="510539"/>
                  </a:moveTo>
                  <a:lnTo>
                    <a:pt x="2214" y="464073"/>
                  </a:lnTo>
                  <a:lnTo>
                    <a:pt x="8729" y="418775"/>
                  </a:lnTo>
                  <a:lnTo>
                    <a:pt x="19353" y="374826"/>
                  </a:lnTo>
                  <a:lnTo>
                    <a:pt x="33895" y="332405"/>
                  </a:lnTo>
                  <a:lnTo>
                    <a:pt x="52165" y="291693"/>
                  </a:lnTo>
                  <a:lnTo>
                    <a:pt x="73970" y="252871"/>
                  </a:lnTo>
                  <a:lnTo>
                    <a:pt x="99119" y="216118"/>
                  </a:lnTo>
                  <a:lnTo>
                    <a:pt x="127422" y="181615"/>
                  </a:lnTo>
                  <a:lnTo>
                    <a:pt x="158686" y="149542"/>
                  </a:lnTo>
                  <a:lnTo>
                    <a:pt x="192721" y="120080"/>
                  </a:lnTo>
                  <a:lnTo>
                    <a:pt x="229335" y="93409"/>
                  </a:lnTo>
                  <a:lnTo>
                    <a:pt x="268336" y="69708"/>
                  </a:lnTo>
                  <a:lnTo>
                    <a:pt x="309535" y="49160"/>
                  </a:lnTo>
                  <a:lnTo>
                    <a:pt x="352739" y="31943"/>
                  </a:lnTo>
                  <a:lnTo>
                    <a:pt x="397756" y="18238"/>
                  </a:lnTo>
                  <a:lnTo>
                    <a:pt x="444397" y="8226"/>
                  </a:lnTo>
                  <a:lnTo>
                    <a:pt x="492469" y="2086"/>
                  </a:lnTo>
                  <a:lnTo>
                    <a:pt x="541782" y="0"/>
                  </a:lnTo>
                  <a:lnTo>
                    <a:pt x="591094" y="2086"/>
                  </a:lnTo>
                  <a:lnTo>
                    <a:pt x="639166" y="8226"/>
                  </a:lnTo>
                  <a:lnTo>
                    <a:pt x="685807" y="18238"/>
                  </a:lnTo>
                  <a:lnTo>
                    <a:pt x="730824" y="31943"/>
                  </a:lnTo>
                  <a:lnTo>
                    <a:pt x="774028" y="49160"/>
                  </a:lnTo>
                  <a:lnTo>
                    <a:pt x="815227" y="69708"/>
                  </a:lnTo>
                  <a:lnTo>
                    <a:pt x="854228" y="93409"/>
                  </a:lnTo>
                  <a:lnTo>
                    <a:pt x="890842" y="120080"/>
                  </a:lnTo>
                  <a:lnTo>
                    <a:pt x="924877" y="149542"/>
                  </a:lnTo>
                  <a:lnTo>
                    <a:pt x="956141" y="181615"/>
                  </a:lnTo>
                  <a:lnTo>
                    <a:pt x="984444" y="216118"/>
                  </a:lnTo>
                  <a:lnTo>
                    <a:pt x="1009593" y="252871"/>
                  </a:lnTo>
                  <a:lnTo>
                    <a:pt x="1031398" y="291693"/>
                  </a:lnTo>
                  <a:lnTo>
                    <a:pt x="1049668" y="332405"/>
                  </a:lnTo>
                  <a:lnTo>
                    <a:pt x="1064210" y="374826"/>
                  </a:lnTo>
                  <a:lnTo>
                    <a:pt x="1074834" y="418775"/>
                  </a:lnTo>
                  <a:lnTo>
                    <a:pt x="1081349" y="464073"/>
                  </a:lnTo>
                  <a:lnTo>
                    <a:pt x="1083564" y="510539"/>
                  </a:lnTo>
                  <a:lnTo>
                    <a:pt x="1081349" y="557006"/>
                  </a:lnTo>
                  <a:lnTo>
                    <a:pt x="1074834" y="602304"/>
                  </a:lnTo>
                  <a:lnTo>
                    <a:pt x="1064210" y="646253"/>
                  </a:lnTo>
                  <a:lnTo>
                    <a:pt x="1049668" y="688674"/>
                  </a:lnTo>
                  <a:lnTo>
                    <a:pt x="1031398" y="729386"/>
                  </a:lnTo>
                  <a:lnTo>
                    <a:pt x="1009593" y="768208"/>
                  </a:lnTo>
                  <a:lnTo>
                    <a:pt x="984444" y="804961"/>
                  </a:lnTo>
                  <a:lnTo>
                    <a:pt x="956141" y="839464"/>
                  </a:lnTo>
                  <a:lnTo>
                    <a:pt x="924877" y="871537"/>
                  </a:lnTo>
                  <a:lnTo>
                    <a:pt x="890842" y="900999"/>
                  </a:lnTo>
                  <a:lnTo>
                    <a:pt x="854228" y="927670"/>
                  </a:lnTo>
                  <a:lnTo>
                    <a:pt x="815227" y="951371"/>
                  </a:lnTo>
                  <a:lnTo>
                    <a:pt x="774028" y="971919"/>
                  </a:lnTo>
                  <a:lnTo>
                    <a:pt x="730824" y="989136"/>
                  </a:lnTo>
                  <a:lnTo>
                    <a:pt x="685807" y="1002841"/>
                  </a:lnTo>
                  <a:lnTo>
                    <a:pt x="639166" y="1012853"/>
                  </a:lnTo>
                  <a:lnTo>
                    <a:pt x="591094" y="1018993"/>
                  </a:lnTo>
                  <a:lnTo>
                    <a:pt x="541782" y="1021080"/>
                  </a:lnTo>
                  <a:lnTo>
                    <a:pt x="492469" y="1018993"/>
                  </a:lnTo>
                  <a:lnTo>
                    <a:pt x="444397" y="1012853"/>
                  </a:lnTo>
                  <a:lnTo>
                    <a:pt x="397756" y="1002841"/>
                  </a:lnTo>
                  <a:lnTo>
                    <a:pt x="352739" y="989136"/>
                  </a:lnTo>
                  <a:lnTo>
                    <a:pt x="309535" y="971919"/>
                  </a:lnTo>
                  <a:lnTo>
                    <a:pt x="268336" y="951371"/>
                  </a:lnTo>
                  <a:lnTo>
                    <a:pt x="229335" y="927670"/>
                  </a:lnTo>
                  <a:lnTo>
                    <a:pt x="192721" y="900999"/>
                  </a:lnTo>
                  <a:lnTo>
                    <a:pt x="158686" y="871537"/>
                  </a:lnTo>
                  <a:lnTo>
                    <a:pt x="127422" y="839464"/>
                  </a:lnTo>
                  <a:lnTo>
                    <a:pt x="99119" y="804961"/>
                  </a:lnTo>
                  <a:lnTo>
                    <a:pt x="73970" y="768208"/>
                  </a:lnTo>
                  <a:lnTo>
                    <a:pt x="52165" y="729386"/>
                  </a:lnTo>
                  <a:lnTo>
                    <a:pt x="33895" y="688674"/>
                  </a:lnTo>
                  <a:lnTo>
                    <a:pt x="19353" y="646253"/>
                  </a:lnTo>
                  <a:lnTo>
                    <a:pt x="8729" y="602304"/>
                  </a:lnTo>
                  <a:lnTo>
                    <a:pt x="2214" y="557006"/>
                  </a:lnTo>
                  <a:lnTo>
                    <a:pt x="0" y="51053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2932938" y="3109722"/>
            <a:ext cx="6745605" cy="1306195"/>
          </a:xfrm>
          <a:custGeom>
            <a:avLst/>
            <a:gdLst/>
            <a:ahLst/>
            <a:cxnLst/>
            <a:rect l="l" t="t" r="r" b="b"/>
            <a:pathLst>
              <a:path w="6745605" h="1306195">
                <a:moveTo>
                  <a:pt x="6745223" y="0"/>
                </a:moveTo>
                <a:lnTo>
                  <a:pt x="653034" y="0"/>
                </a:lnTo>
                <a:lnTo>
                  <a:pt x="0" y="653033"/>
                </a:lnTo>
                <a:lnTo>
                  <a:pt x="653034" y="1306067"/>
                </a:lnTo>
                <a:lnTo>
                  <a:pt x="6745223" y="1306067"/>
                </a:lnTo>
                <a:lnTo>
                  <a:pt x="6745223" y="0"/>
                </a:lnTo>
                <a:close/>
              </a:path>
            </a:pathLst>
          </a:custGeom>
          <a:solidFill>
            <a:srgbClr val="E6AC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66769" y="3349878"/>
            <a:ext cx="5647690" cy="7835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 marL="12065" marR="5080" indent="-2540">
              <a:lnSpc>
                <a:spcPct val="88100"/>
              </a:lnSpc>
              <a:spcBef>
                <a:spcPts val="355"/>
              </a:spcBef>
            </a:pPr>
            <a:r>
              <a:rPr dirty="0" sz="1800" spc="-35">
                <a:latin typeface="Caladea"/>
                <a:cs typeface="Caladea"/>
              </a:rPr>
              <a:t>Moreover, </a:t>
            </a:r>
            <a:r>
              <a:rPr dirty="0" sz="1800" spc="-5">
                <a:latin typeface="Caladea"/>
                <a:cs typeface="Caladea"/>
              </a:rPr>
              <a:t>the pandemic and country situation is being  </a:t>
            </a:r>
            <a:r>
              <a:rPr dirty="0" sz="1800">
                <a:latin typeface="Caladea"/>
                <a:cs typeface="Caladea"/>
              </a:rPr>
              <a:t>challenge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5">
                <a:latin typeface="Caladea"/>
                <a:cs typeface="Caladea"/>
              </a:rPr>
              <a:t>them to communicate with </a:t>
            </a:r>
            <a:r>
              <a:rPr dirty="0" sz="1800">
                <a:latin typeface="Caladea"/>
                <a:cs typeface="Caladea"/>
              </a:rPr>
              <a:t>the </a:t>
            </a: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 spc="-5">
                <a:latin typeface="Caladea"/>
                <a:cs typeface="Caladea"/>
              </a:rPr>
              <a:t>to  get clarified their issues and</a:t>
            </a:r>
            <a:r>
              <a:rPr dirty="0" sz="1800">
                <a:latin typeface="Caladea"/>
                <a:cs typeface="Caladea"/>
              </a:rPr>
              <a:t> doubts.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65501" y="3231133"/>
            <a:ext cx="1136650" cy="1063625"/>
            <a:chOff x="2365501" y="3231133"/>
            <a:chExt cx="1136650" cy="1063625"/>
          </a:xfrm>
        </p:grpSpPr>
        <p:sp>
          <p:nvSpPr>
            <p:cNvPr id="14" name="object 14"/>
            <p:cNvSpPr/>
            <p:nvPr/>
          </p:nvSpPr>
          <p:spPr>
            <a:xfrm>
              <a:off x="2378201" y="3243833"/>
              <a:ext cx="1110996" cy="1037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78201" y="3243833"/>
              <a:ext cx="1111250" cy="1038225"/>
            </a:xfrm>
            <a:custGeom>
              <a:avLst/>
              <a:gdLst/>
              <a:ahLst/>
              <a:cxnLst/>
              <a:rect l="l" t="t" r="r" b="b"/>
              <a:pathLst>
                <a:path w="1111250" h="1038225">
                  <a:moveTo>
                    <a:pt x="0" y="518921"/>
                  </a:moveTo>
                  <a:lnTo>
                    <a:pt x="2269" y="471682"/>
                  </a:lnTo>
                  <a:lnTo>
                    <a:pt x="8948" y="425632"/>
                  </a:lnTo>
                  <a:lnTo>
                    <a:pt x="19840" y="380955"/>
                  </a:lnTo>
                  <a:lnTo>
                    <a:pt x="34748" y="337834"/>
                  </a:lnTo>
                  <a:lnTo>
                    <a:pt x="53478" y="296452"/>
                  </a:lnTo>
                  <a:lnTo>
                    <a:pt x="75833" y="256991"/>
                  </a:lnTo>
                  <a:lnTo>
                    <a:pt x="101616" y="219635"/>
                  </a:lnTo>
                  <a:lnTo>
                    <a:pt x="130633" y="184568"/>
                  </a:lnTo>
                  <a:lnTo>
                    <a:pt x="162686" y="151971"/>
                  </a:lnTo>
                  <a:lnTo>
                    <a:pt x="197581" y="122028"/>
                  </a:lnTo>
                  <a:lnTo>
                    <a:pt x="235121" y="94923"/>
                  </a:lnTo>
                  <a:lnTo>
                    <a:pt x="275110" y="70837"/>
                  </a:lnTo>
                  <a:lnTo>
                    <a:pt x="317352" y="49955"/>
                  </a:lnTo>
                  <a:lnTo>
                    <a:pt x="361651" y="32459"/>
                  </a:lnTo>
                  <a:lnTo>
                    <a:pt x="407811" y="18533"/>
                  </a:lnTo>
                  <a:lnTo>
                    <a:pt x="455636" y="8359"/>
                  </a:lnTo>
                  <a:lnTo>
                    <a:pt x="504930" y="2120"/>
                  </a:lnTo>
                  <a:lnTo>
                    <a:pt x="555498" y="0"/>
                  </a:lnTo>
                  <a:lnTo>
                    <a:pt x="606065" y="2120"/>
                  </a:lnTo>
                  <a:lnTo>
                    <a:pt x="655359" y="8359"/>
                  </a:lnTo>
                  <a:lnTo>
                    <a:pt x="703184" y="18533"/>
                  </a:lnTo>
                  <a:lnTo>
                    <a:pt x="749344" y="32459"/>
                  </a:lnTo>
                  <a:lnTo>
                    <a:pt x="793643" y="49955"/>
                  </a:lnTo>
                  <a:lnTo>
                    <a:pt x="835885" y="70837"/>
                  </a:lnTo>
                  <a:lnTo>
                    <a:pt x="875874" y="94923"/>
                  </a:lnTo>
                  <a:lnTo>
                    <a:pt x="913414" y="122028"/>
                  </a:lnTo>
                  <a:lnTo>
                    <a:pt x="948309" y="151971"/>
                  </a:lnTo>
                  <a:lnTo>
                    <a:pt x="980362" y="184568"/>
                  </a:lnTo>
                  <a:lnTo>
                    <a:pt x="1009379" y="219635"/>
                  </a:lnTo>
                  <a:lnTo>
                    <a:pt x="1035162" y="256991"/>
                  </a:lnTo>
                  <a:lnTo>
                    <a:pt x="1057517" y="296452"/>
                  </a:lnTo>
                  <a:lnTo>
                    <a:pt x="1076247" y="337834"/>
                  </a:lnTo>
                  <a:lnTo>
                    <a:pt x="1091155" y="380955"/>
                  </a:lnTo>
                  <a:lnTo>
                    <a:pt x="1102047" y="425632"/>
                  </a:lnTo>
                  <a:lnTo>
                    <a:pt x="1108726" y="471682"/>
                  </a:lnTo>
                  <a:lnTo>
                    <a:pt x="1110996" y="518921"/>
                  </a:lnTo>
                  <a:lnTo>
                    <a:pt x="1108726" y="566161"/>
                  </a:lnTo>
                  <a:lnTo>
                    <a:pt x="1102047" y="612211"/>
                  </a:lnTo>
                  <a:lnTo>
                    <a:pt x="1091155" y="656888"/>
                  </a:lnTo>
                  <a:lnTo>
                    <a:pt x="1076247" y="700009"/>
                  </a:lnTo>
                  <a:lnTo>
                    <a:pt x="1057517" y="741391"/>
                  </a:lnTo>
                  <a:lnTo>
                    <a:pt x="1035162" y="780852"/>
                  </a:lnTo>
                  <a:lnTo>
                    <a:pt x="1009379" y="818208"/>
                  </a:lnTo>
                  <a:lnTo>
                    <a:pt x="980362" y="853275"/>
                  </a:lnTo>
                  <a:lnTo>
                    <a:pt x="948309" y="885872"/>
                  </a:lnTo>
                  <a:lnTo>
                    <a:pt x="913414" y="915815"/>
                  </a:lnTo>
                  <a:lnTo>
                    <a:pt x="875874" y="942920"/>
                  </a:lnTo>
                  <a:lnTo>
                    <a:pt x="835885" y="967006"/>
                  </a:lnTo>
                  <a:lnTo>
                    <a:pt x="793643" y="987888"/>
                  </a:lnTo>
                  <a:lnTo>
                    <a:pt x="749344" y="1005384"/>
                  </a:lnTo>
                  <a:lnTo>
                    <a:pt x="703184" y="1019310"/>
                  </a:lnTo>
                  <a:lnTo>
                    <a:pt x="655359" y="1029484"/>
                  </a:lnTo>
                  <a:lnTo>
                    <a:pt x="606065" y="1035723"/>
                  </a:lnTo>
                  <a:lnTo>
                    <a:pt x="555498" y="1037843"/>
                  </a:lnTo>
                  <a:lnTo>
                    <a:pt x="504930" y="1035723"/>
                  </a:lnTo>
                  <a:lnTo>
                    <a:pt x="455636" y="1029484"/>
                  </a:lnTo>
                  <a:lnTo>
                    <a:pt x="407811" y="1019310"/>
                  </a:lnTo>
                  <a:lnTo>
                    <a:pt x="361651" y="1005384"/>
                  </a:lnTo>
                  <a:lnTo>
                    <a:pt x="317352" y="987888"/>
                  </a:lnTo>
                  <a:lnTo>
                    <a:pt x="275110" y="967006"/>
                  </a:lnTo>
                  <a:lnTo>
                    <a:pt x="235121" y="942920"/>
                  </a:lnTo>
                  <a:lnTo>
                    <a:pt x="197581" y="915815"/>
                  </a:lnTo>
                  <a:lnTo>
                    <a:pt x="162687" y="885872"/>
                  </a:lnTo>
                  <a:lnTo>
                    <a:pt x="130633" y="853275"/>
                  </a:lnTo>
                  <a:lnTo>
                    <a:pt x="101616" y="818208"/>
                  </a:lnTo>
                  <a:lnTo>
                    <a:pt x="75833" y="780852"/>
                  </a:lnTo>
                  <a:lnTo>
                    <a:pt x="53478" y="741391"/>
                  </a:lnTo>
                  <a:lnTo>
                    <a:pt x="34748" y="700009"/>
                  </a:lnTo>
                  <a:lnTo>
                    <a:pt x="19840" y="656888"/>
                  </a:lnTo>
                  <a:lnTo>
                    <a:pt x="8948" y="612211"/>
                  </a:lnTo>
                  <a:lnTo>
                    <a:pt x="2269" y="566161"/>
                  </a:lnTo>
                  <a:lnTo>
                    <a:pt x="0" y="51892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932938" y="4804409"/>
            <a:ext cx="6743700" cy="1306195"/>
          </a:xfrm>
          <a:custGeom>
            <a:avLst/>
            <a:gdLst/>
            <a:ahLst/>
            <a:cxnLst/>
            <a:rect l="l" t="t" r="r" b="b"/>
            <a:pathLst>
              <a:path w="6743700" h="1306195">
                <a:moveTo>
                  <a:pt x="6743700" y="0"/>
                </a:moveTo>
                <a:lnTo>
                  <a:pt x="653034" y="0"/>
                </a:lnTo>
                <a:lnTo>
                  <a:pt x="0" y="653033"/>
                </a:lnTo>
                <a:lnTo>
                  <a:pt x="653034" y="1306067"/>
                </a:lnTo>
                <a:lnTo>
                  <a:pt x="6743700" y="1306067"/>
                </a:lnTo>
                <a:lnTo>
                  <a:pt x="67437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43020" y="5166105"/>
            <a:ext cx="5695315" cy="54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030"/>
              </a:lnSpc>
              <a:spcBef>
                <a:spcPts val="100"/>
              </a:spcBef>
            </a:pPr>
            <a:r>
              <a:rPr dirty="0" sz="1800" spc="-35">
                <a:latin typeface="Georgia"/>
                <a:cs typeface="Georgia"/>
              </a:rPr>
              <a:t>Therefore, </a:t>
            </a:r>
            <a:r>
              <a:rPr dirty="0" sz="1800" spc="20">
                <a:latin typeface="Georgia"/>
                <a:cs typeface="Georgia"/>
              </a:rPr>
              <a:t>we </a:t>
            </a:r>
            <a:r>
              <a:rPr dirty="0" sz="1800" spc="-20">
                <a:latin typeface="Georgia"/>
                <a:cs typeface="Georgia"/>
              </a:rPr>
              <a:t>propose </a:t>
            </a:r>
            <a:r>
              <a:rPr dirty="0" sz="1800" spc="-30">
                <a:latin typeface="Georgia"/>
                <a:cs typeface="Georgia"/>
              </a:rPr>
              <a:t>a </a:t>
            </a:r>
            <a:r>
              <a:rPr dirty="0" sz="1800" spc="-15">
                <a:latin typeface="Georgia"/>
                <a:cs typeface="Georgia"/>
              </a:rPr>
              <a:t>software </a:t>
            </a:r>
            <a:r>
              <a:rPr dirty="0" sz="1800" spc="-25">
                <a:latin typeface="Georgia"/>
                <a:cs typeface="Georgia"/>
              </a:rPr>
              <a:t>system </a:t>
            </a:r>
            <a:r>
              <a:rPr dirty="0" sz="1800" spc="-45">
                <a:latin typeface="Georgia"/>
                <a:cs typeface="Georgia"/>
              </a:rPr>
              <a:t>“Escort” </a:t>
            </a:r>
            <a:r>
              <a:rPr dirty="0" sz="1800" spc="-20">
                <a:latin typeface="Georgia"/>
                <a:cs typeface="Georgia"/>
              </a:rPr>
              <a:t>to</a:t>
            </a:r>
            <a:r>
              <a:rPr dirty="0" sz="1800" spc="-120">
                <a:latin typeface="Georgia"/>
                <a:cs typeface="Georgia"/>
              </a:rPr>
              <a:t> </a:t>
            </a:r>
            <a:r>
              <a:rPr dirty="0" sz="1800" spc="-45">
                <a:latin typeface="Georgia"/>
                <a:cs typeface="Georgia"/>
              </a:rPr>
              <a:t>make</a:t>
            </a:r>
            <a:endParaRPr sz="1800">
              <a:latin typeface="Georgia"/>
              <a:cs typeface="Georgia"/>
            </a:endParaRPr>
          </a:p>
          <a:p>
            <a:pPr algn="ctr">
              <a:lnSpc>
                <a:spcPts val="2030"/>
              </a:lnSpc>
            </a:pP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 spc="-5">
                <a:latin typeface="Caladea"/>
                <a:cs typeface="Caladea"/>
              </a:rPr>
              <a:t>students </a:t>
            </a:r>
            <a:r>
              <a:rPr dirty="0" sz="1800" spc="-10">
                <a:latin typeface="Caladea"/>
                <a:cs typeface="Caladea"/>
              </a:rPr>
              <a:t>life </a:t>
            </a:r>
            <a:r>
              <a:rPr dirty="0" sz="1800" spc="-5">
                <a:latin typeface="Caladea"/>
                <a:cs typeface="Caladea"/>
              </a:rPr>
              <a:t>easier and </a:t>
            </a:r>
            <a:r>
              <a:rPr dirty="0" sz="1800" spc="-10">
                <a:latin typeface="Caladea"/>
                <a:cs typeface="Caladea"/>
              </a:rPr>
              <a:t>more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efficient.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65501" y="4918202"/>
            <a:ext cx="1133475" cy="1080135"/>
            <a:chOff x="2365501" y="4918202"/>
            <a:chExt cx="1133475" cy="1080135"/>
          </a:xfrm>
        </p:grpSpPr>
        <p:sp>
          <p:nvSpPr>
            <p:cNvPr id="19" name="object 19"/>
            <p:cNvSpPr/>
            <p:nvPr/>
          </p:nvSpPr>
          <p:spPr>
            <a:xfrm>
              <a:off x="2378201" y="4930902"/>
              <a:ext cx="1107948" cy="10546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78201" y="4930902"/>
              <a:ext cx="1108075" cy="1054735"/>
            </a:xfrm>
            <a:custGeom>
              <a:avLst/>
              <a:gdLst/>
              <a:ahLst/>
              <a:cxnLst/>
              <a:rect l="l" t="t" r="r" b="b"/>
              <a:pathLst>
                <a:path w="1108075" h="1054735">
                  <a:moveTo>
                    <a:pt x="0" y="527304"/>
                  </a:moveTo>
                  <a:lnTo>
                    <a:pt x="2263" y="479310"/>
                  </a:lnTo>
                  <a:lnTo>
                    <a:pt x="8925" y="432523"/>
                  </a:lnTo>
                  <a:lnTo>
                    <a:pt x="19789" y="387129"/>
                  </a:lnTo>
                  <a:lnTo>
                    <a:pt x="34658" y="343314"/>
                  </a:lnTo>
                  <a:lnTo>
                    <a:pt x="53339" y="301265"/>
                  </a:lnTo>
                  <a:lnTo>
                    <a:pt x="75635" y="261168"/>
                  </a:lnTo>
                  <a:lnTo>
                    <a:pt x="101351" y="223208"/>
                  </a:lnTo>
                  <a:lnTo>
                    <a:pt x="130290" y="187573"/>
                  </a:lnTo>
                  <a:lnTo>
                    <a:pt x="162258" y="154447"/>
                  </a:lnTo>
                  <a:lnTo>
                    <a:pt x="197059" y="124018"/>
                  </a:lnTo>
                  <a:lnTo>
                    <a:pt x="234496" y="96472"/>
                  </a:lnTo>
                  <a:lnTo>
                    <a:pt x="274376" y="71994"/>
                  </a:lnTo>
                  <a:lnTo>
                    <a:pt x="316501" y="50772"/>
                  </a:lnTo>
                  <a:lnTo>
                    <a:pt x="360677" y="32990"/>
                  </a:lnTo>
                  <a:lnTo>
                    <a:pt x="406708" y="18836"/>
                  </a:lnTo>
                  <a:lnTo>
                    <a:pt x="454398" y="8495"/>
                  </a:lnTo>
                  <a:lnTo>
                    <a:pt x="503552" y="2155"/>
                  </a:lnTo>
                  <a:lnTo>
                    <a:pt x="553974" y="0"/>
                  </a:lnTo>
                  <a:lnTo>
                    <a:pt x="604395" y="2155"/>
                  </a:lnTo>
                  <a:lnTo>
                    <a:pt x="653549" y="8495"/>
                  </a:lnTo>
                  <a:lnTo>
                    <a:pt x="701239" y="18836"/>
                  </a:lnTo>
                  <a:lnTo>
                    <a:pt x="747270" y="32990"/>
                  </a:lnTo>
                  <a:lnTo>
                    <a:pt x="791446" y="50772"/>
                  </a:lnTo>
                  <a:lnTo>
                    <a:pt x="833571" y="71994"/>
                  </a:lnTo>
                  <a:lnTo>
                    <a:pt x="873451" y="96472"/>
                  </a:lnTo>
                  <a:lnTo>
                    <a:pt x="910888" y="124018"/>
                  </a:lnTo>
                  <a:lnTo>
                    <a:pt x="945689" y="154447"/>
                  </a:lnTo>
                  <a:lnTo>
                    <a:pt x="977657" y="187573"/>
                  </a:lnTo>
                  <a:lnTo>
                    <a:pt x="1006596" y="223208"/>
                  </a:lnTo>
                  <a:lnTo>
                    <a:pt x="1032312" y="261168"/>
                  </a:lnTo>
                  <a:lnTo>
                    <a:pt x="1054608" y="301265"/>
                  </a:lnTo>
                  <a:lnTo>
                    <a:pt x="1073289" y="343314"/>
                  </a:lnTo>
                  <a:lnTo>
                    <a:pt x="1088158" y="387129"/>
                  </a:lnTo>
                  <a:lnTo>
                    <a:pt x="1099022" y="432523"/>
                  </a:lnTo>
                  <a:lnTo>
                    <a:pt x="1105684" y="479310"/>
                  </a:lnTo>
                  <a:lnTo>
                    <a:pt x="1107948" y="527304"/>
                  </a:lnTo>
                  <a:lnTo>
                    <a:pt x="1105684" y="575299"/>
                  </a:lnTo>
                  <a:lnTo>
                    <a:pt x="1099022" y="622088"/>
                  </a:lnTo>
                  <a:lnTo>
                    <a:pt x="1088158" y="667482"/>
                  </a:lnTo>
                  <a:lnTo>
                    <a:pt x="1073289" y="711298"/>
                  </a:lnTo>
                  <a:lnTo>
                    <a:pt x="1054608" y="753347"/>
                  </a:lnTo>
                  <a:lnTo>
                    <a:pt x="1032312" y="793445"/>
                  </a:lnTo>
                  <a:lnTo>
                    <a:pt x="1006596" y="831404"/>
                  </a:lnTo>
                  <a:lnTo>
                    <a:pt x="977657" y="867039"/>
                  </a:lnTo>
                  <a:lnTo>
                    <a:pt x="945689" y="900164"/>
                  </a:lnTo>
                  <a:lnTo>
                    <a:pt x="910888" y="930593"/>
                  </a:lnTo>
                  <a:lnTo>
                    <a:pt x="873451" y="958139"/>
                  </a:lnTo>
                  <a:lnTo>
                    <a:pt x="833571" y="982615"/>
                  </a:lnTo>
                  <a:lnTo>
                    <a:pt x="791446" y="1003837"/>
                  </a:lnTo>
                  <a:lnTo>
                    <a:pt x="747270" y="1021618"/>
                  </a:lnTo>
                  <a:lnTo>
                    <a:pt x="701239" y="1035772"/>
                  </a:lnTo>
                  <a:lnTo>
                    <a:pt x="653549" y="1046112"/>
                  </a:lnTo>
                  <a:lnTo>
                    <a:pt x="604395" y="1052453"/>
                  </a:lnTo>
                  <a:lnTo>
                    <a:pt x="553974" y="1054608"/>
                  </a:lnTo>
                  <a:lnTo>
                    <a:pt x="503552" y="1052453"/>
                  </a:lnTo>
                  <a:lnTo>
                    <a:pt x="454398" y="1046112"/>
                  </a:lnTo>
                  <a:lnTo>
                    <a:pt x="406708" y="1035772"/>
                  </a:lnTo>
                  <a:lnTo>
                    <a:pt x="360677" y="1021618"/>
                  </a:lnTo>
                  <a:lnTo>
                    <a:pt x="316501" y="1003837"/>
                  </a:lnTo>
                  <a:lnTo>
                    <a:pt x="274376" y="982615"/>
                  </a:lnTo>
                  <a:lnTo>
                    <a:pt x="234496" y="958139"/>
                  </a:lnTo>
                  <a:lnTo>
                    <a:pt x="197059" y="930593"/>
                  </a:lnTo>
                  <a:lnTo>
                    <a:pt x="162258" y="900164"/>
                  </a:lnTo>
                  <a:lnTo>
                    <a:pt x="130290" y="867039"/>
                  </a:lnTo>
                  <a:lnTo>
                    <a:pt x="101351" y="831404"/>
                  </a:lnTo>
                  <a:lnTo>
                    <a:pt x="75635" y="793445"/>
                  </a:lnTo>
                  <a:lnTo>
                    <a:pt x="53339" y="753347"/>
                  </a:lnTo>
                  <a:lnTo>
                    <a:pt x="34658" y="711298"/>
                  </a:lnTo>
                  <a:lnTo>
                    <a:pt x="19789" y="667482"/>
                  </a:lnTo>
                  <a:lnTo>
                    <a:pt x="8925" y="622088"/>
                  </a:lnTo>
                  <a:lnTo>
                    <a:pt x="2263" y="575299"/>
                  </a:lnTo>
                  <a:lnTo>
                    <a:pt x="0" y="5273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4376" y="379412"/>
            <a:ext cx="9625965" cy="620395"/>
            <a:chOff x="1234376" y="379412"/>
            <a:chExt cx="9625965" cy="620395"/>
          </a:xfrm>
        </p:grpSpPr>
        <p:sp>
          <p:nvSpPr>
            <p:cNvPr id="3" name="object 3"/>
            <p:cNvSpPr/>
            <p:nvPr/>
          </p:nvSpPr>
          <p:spPr>
            <a:xfrm>
              <a:off x="1235963" y="381000"/>
              <a:ext cx="9622790" cy="617220"/>
            </a:xfrm>
            <a:custGeom>
              <a:avLst/>
              <a:gdLst/>
              <a:ahLst/>
              <a:cxnLst/>
              <a:rect l="l" t="t" r="r" b="b"/>
              <a:pathLst>
                <a:path w="9622790" h="617219">
                  <a:moveTo>
                    <a:pt x="9519666" y="0"/>
                  </a:moveTo>
                  <a:lnTo>
                    <a:pt x="102870" y="0"/>
                  </a:lnTo>
                  <a:lnTo>
                    <a:pt x="62847" y="8090"/>
                  </a:lnTo>
                  <a:lnTo>
                    <a:pt x="30146" y="30146"/>
                  </a:lnTo>
                  <a:lnTo>
                    <a:pt x="8090" y="62847"/>
                  </a:lnTo>
                  <a:lnTo>
                    <a:pt x="0" y="102870"/>
                  </a:lnTo>
                  <a:lnTo>
                    <a:pt x="0" y="514350"/>
                  </a:lnTo>
                  <a:lnTo>
                    <a:pt x="8090" y="554372"/>
                  </a:lnTo>
                  <a:lnTo>
                    <a:pt x="30146" y="587073"/>
                  </a:lnTo>
                  <a:lnTo>
                    <a:pt x="62847" y="609129"/>
                  </a:lnTo>
                  <a:lnTo>
                    <a:pt x="102870" y="617220"/>
                  </a:lnTo>
                  <a:lnTo>
                    <a:pt x="9519666" y="617220"/>
                  </a:lnTo>
                  <a:lnTo>
                    <a:pt x="9559688" y="609129"/>
                  </a:lnTo>
                  <a:lnTo>
                    <a:pt x="9592389" y="587073"/>
                  </a:lnTo>
                  <a:lnTo>
                    <a:pt x="9614445" y="554372"/>
                  </a:lnTo>
                  <a:lnTo>
                    <a:pt x="9622536" y="514350"/>
                  </a:lnTo>
                  <a:lnTo>
                    <a:pt x="9622536" y="102870"/>
                  </a:lnTo>
                  <a:lnTo>
                    <a:pt x="9614445" y="62847"/>
                  </a:lnTo>
                  <a:lnTo>
                    <a:pt x="9592389" y="30146"/>
                  </a:lnTo>
                  <a:lnTo>
                    <a:pt x="9559688" y="8090"/>
                  </a:lnTo>
                  <a:lnTo>
                    <a:pt x="951966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35963" y="381000"/>
              <a:ext cx="9622790" cy="617220"/>
            </a:xfrm>
            <a:custGeom>
              <a:avLst/>
              <a:gdLst/>
              <a:ahLst/>
              <a:cxnLst/>
              <a:rect l="l" t="t" r="r" b="b"/>
              <a:pathLst>
                <a:path w="9622790" h="617219">
                  <a:moveTo>
                    <a:pt x="0" y="102870"/>
                  </a:moveTo>
                  <a:lnTo>
                    <a:pt x="8090" y="62847"/>
                  </a:lnTo>
                  <a:lnTo>
                    <a:pt x="30146" y="30146"/>
                  </a:lnTo>
                  <a:lnTo>
                    <a:pt x="62847" y="8090"/>
                  </a:lnTo>
                  <a:lnTo>
                    <a:pt x="102870" y="0"/>
                  </a:lnTo>
                  <a:lnTo>
                    <a:pt x="9519666" y="0"/>
                  </a:lnTo>
                  <a:lnTo>
                    <a:pt x="9559688" y="8090"/>
                  </a:lnTo>
                  <a:lnTo>
                    <a:pt x="9592389" y="30146"/>
                  </a:lnTo>
                  <a:lnTo>
                    <a:pt x="9614445" y="62847"/>
                  </a:lnTo>
                  <a:lnTo>
                    <a:pt x="9622536" y="102870"/>
                  </a:lnTo>
                  <a:lnTo>
                    <a:pt x="9622536" y="514350"/>
                  </a:lnTo>
                  <a:lnTo>
                    <a:pt x="9614445" y="554372"/>
                  </a:lnTo>
                  <a:lnTo>
                    <a:pt x="9592389" y="587073"/>
                  </a:lnTo>
                  <a:lnTo>
                    <a:pt x="9559688" y="609129"/>
                  </a:lnTo>
                  <a:lnTo>
                    <a:pt x="9519666" y="617220"/>
                  </a:lnTo>
                  <a:lnTo>
                    <a:pt x="102870" y="617220"/>
                  </a:lnTo>
                  <a:lnTo>
                    <a:pt x="62847" y="609129"/>
                  </a:lnTo>
                  <a:lnTo>
                    <a:pt x="30146" y="587073"/>
                  </a:lnTo>
                  <a:lnTo>
                    <a:pt x="8090" y="554372"/>
                  </a:lnTo>
                  <a:lnTo>
                    <a:pt x="0" y="514350"/>
                  </a:lnTo>
                  <a:lnTo>
                    <a:pt x="0" y="1028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6673" y="412241"/>
            <a:ext cx="33458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Comparison</a:t>
            </a:r>
            <a:r>
              <a:rPr dirty="0" sz="3200" spc="-7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Table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29182" y="1448435"/>
          <a:ext cx="9642475" cy="430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685"/>
                <a:gridCol w="1924685"/>
                <a:gridCol w="1924685"/>
                <a:gridCol w="1924685"/>
                <a:gridCol w="1924684"/>
              </a:tblGrid>
              <a:tr h="71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Features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marL="692150" marR="367665" indent="-3187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h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am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ns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Mind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Sintelly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Positvt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Escort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</a:tr>
              <a:tr h="715771">
                <a:tc>
                  <a:txBody>
                    <a:bodyPr/>
                    <a:lstStyle/>
                    <a:p>
                      <a:pPr marL="533400" marR="261620" indent="-2654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For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University 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Students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386F2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715899">
                <a:tc>
                  <a:txBody>
                    <a:bodyPr/>
                    <a:lstStyle/>
                    <a:p>
                      <a:pPr marL="516890" marR="485775" indent="-228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L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anguage 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Selection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386F2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715772">
                <a:tc>
                  <a:txBody>
                    <a:bodyPr/>
                    <a:lstStyle/>
                    <a:p>
                      <a:pPr marL="303530" marR="295910" indent="863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Solution 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for 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known</a:t>
                      </a:r>
                      <a:r>
                        <a:rPr dirty="0" sz="1800" spc="-9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issues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386F2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386F2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4000">
                          <a:solidFill>
                            <a:srgbClr val="386F2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715772">
                <a:tc>
                  <a:txBody>
                    <a:bodyPr/>
                    <a:lstStyle/>
                    <a:p>
                      <a:pPr marL="177165" marR="167640" indent="2133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Solution 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for 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unknown</a:t>
                      </a:r>
                      <a:r>
                        <a:rPr dirty="0" sz="1800" spc="-80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issues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4000">
                          <a:solidFill>
                            <a:srgbClr val="386F2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715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Simple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solutions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4000">
                          <a:solidFill>
                            <a:srgbClr val="386F2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4000">
                          <a:solidFill>
                            <a:srgbClr val="DA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4000">
                          <a:solidFill>
                            <a:srgbClr val="386F2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4000">
                          <a:solidFill>
                            <a:srgbClr val="386F2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4000">
                        <a:latin typeface="Wingdings"/>
                        <a:cs typeface="Wingdings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159" y="794925"/>
            <a:ext cx="4457700" cy="5516245"/>
            <a:chOff x="5090159" y="794925"/>
            <a:chExt cx="4457700" cy="5516245"/>
          </a:xfrm>
        </p:grpSpPr>
        <p:sp>
          <p:nvSpPr>
            <p:cNvPr id="3" name="object 3"/>
            <p:cNvSpPr/>
            <p:nvPr/>
          </p:nvSpPr>
          <p:spPr>
            <a:xfrm>
              <a:off x="5090159" y="4392167"/>
              <a:ext cx="2183891" cy="1918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50865" y="4541901"/>
              <a:ext cx="113664" cy="1136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609054" y="794930"/>
              <a:ext cx="2938780" cy="2465070"/>
            </a:xfrm>
            <a:custGeom>
              <a:avLst/>
              <a:gdLst/>
              <a:ahLst/>
              <a:cxnLst/>
              <a:rect l="l" t="t" r="r" b="b"/>
              <a:pathLst>
                <a:path w="2938779" h="2465070">
                  <a:moveTo>
                    <a:pt x="685698" y="2284565"/>
                  </a:moveTo>
                  <a:lnTo>
                    <a:pt x="679246" y="2236647"/>
                  </a:lnTo>
                  <a:lnTo>
                    <a:pt x="661073" y="2193594"/>
                  </a:lnTo>
                  <a:lnTo>
                    <a:pt x="632879" y="2157120"/>
                  </a:lnTo>
                  <a:lnTo>
                    <a:pt x="596392" y="2128951"/>
                  </a:lnTo>
                  <a:lnTo>
                    <a:pt x="553351" y="2110790"/>
                  </a:lnTo>
                  <a:lnTo>
                    <a:pt x="505485" y="2104351"/>
                  </a:lnTo>
                  <a:lnTo>
                    <a:pt x="457555" y="2110790"/>
                  </a:lnTo>
                  <a:lnTo>
                    <a:pt x="414502" y="2128951"/>
                  </a:lnTo>
                  <a:lnTo>
                    <a:pt x="378040" y="2157120"/>
                  </a:lnTo>
                  <a:lnTo>
                    <a:pt x="349859" y="2193594"/>
                  </a:lnTo>
                  <a:lnTo>
                    <a:pt x="331698" y="2236647"/>
                  </a:lnTo>
                  <a:lnTo>
                    <a:pt x="325272" y="2284565"/>
                  </a:lnTo>
                  <a:lnTo>
                    <a:pt x="331698" y="2332444"/>
                  </a:lnTo>
                  <a:lnTo>
                    <a:pt x="349859" y="2375484"/>
                  </a:lnTo>
                  <a:lnTo>
                    <a:pt x="378040" y="2411971"/>
                  </a:lnTo>
                  <a:lnTo>
                    <a:pt x="414502" y="2440165"/>
                  </a:lnTo>
                  <a:lnTo>
                    <a:pt x="457555" y="2458339"/>
                  </a:lnTo>
                  <a:lnTo>
                    <a:pt x="505485" y="2464778"/>
                  </a:lnTo>
                  <a:lnTo>
                    <a:pt x="553351" y="2458339"/>
                  </a:lnTo>
                  <a:lnTo>
                    <a:pt x="596392" y="2440165"/>
                  </a:lnTo>
                  <a:lnTo>
                    <a:pt x="632879" y="2411971"/>
                  </a:lnTo>
                  <a:lnTo>
                    <a:pt x="661073" y="2375484"/>
                  </a:lnTo>
                  <a:lnTo>
                    <a:pt x="679246" y="2332444"/>
                  </a:lnTo>
                  <a:lnTo>
                    <a:pt x="685698" y="2284565"/>
                  </a:lnTo>
                  <a:close/>
                </a:path>
                <a:path w="2938779" h="2465070">
                  <a:moveTo>
                    <a:pt x="2938399" y="1063955"/>
                  </a:moveTo>
                  <a:lnTo>
                    <a:pt x="2937827" y="1019594"/>
                  </a:lnTo>
                  <a:lnTo>
                    <a:pt x="2933001" y="975334"/>
                  </a:lnTo>
                  <a:lnTo>
                    <a:pt x="2923857" y="931494"/>
                  </a:lnTo>
                  <a:lnTo>
                    <a:pt x="2910370" y="888415"/>
                  </a:lnTo>
                  <a:lnTo>
                    <a:pt x="2892501" y="846404"/>
                  </a:lnTo>
                  <a:lnTo>
                    <a:pt x="2870200" y="805802"/>
                  </a:lnTo>
                  <a:lnTo>
                    <a:pt x="2843428" y="766914"/>
                  </a:lnTo>
                  <a:lnTo>
                    <a:pt x="2848178" y="755154"/>
                  </a:lnTo>
                  <a:lnTo>
                    <a:pt x="2869755" y="670496"/>
                  </a:lnTo>
                  <a:lnTo>
                    <a:pt x="2872829" y="622223"/>
                  </a:lnTo>
                  <a:lnTo>
                    <a:pt x="2869590" y="574776"/>
                  </a:lnTo>
                  <a:lnTo>
                    <a:pt x="2860319" y="528662"/>
                  </a:lnTo>
                  <a:lnTo>
                    <a:pt x="2845320" y="484441"/>
                  </a:lnTo>
                  <a:lnTo>
                    <a:pt x="2824911" y="442620"/>
                  </a:lnTo>
                  <a:lnTo>
                    <a:pt x="2799384" y="403758"/>
                  </a:lnTo>
                  <a:lnTo>
                    <a:pt x="2769044" y="368350"/>
                  </a:lnTo>
                  <a:lnTo>
                    <a:pt x="2734183" y="336956"/>
                  </a:lnTo>
                  <a:lnTo>
                    <a:pt x="2695117" y="310095"/>
                  </a:lnTo>
                  <a:lnTo>
                    <a:pt x="2652141" y="288315"/>
                  </a:lnTo>
                  <a:lnTo>
                    <a:pt x="2605557" y="272122"/>
                  </a:lnTo>
                  <a:lnTo>
                    <a:pt x="2594356" y="227812"/>
                  </a:lnTo>
                  <a:lnTo>
                    <a:pt x="2577300" y="185762"/>
                  </a:lnTo>
                  <a:lnTo>
                    <a:pt x="2554706" y="146545"/>
                  </a:lnTo>
                  <a:lnTo>
                    <a:pt x="2526881" y="110718"/>
                  </a:lnTo>
                  <a:lnTo>
                    <a:pt x="2494178" y="78828"/>
                  </a:lnTo>
                  <a:lnTo>
                    <a:pt x="2454656" y="49999"/>
                  </a:lnTo>
                  <a:lnTo>
                    <a:pt x="2412428" y="27813"/>
                  </a:lnTo>
                  <a:lnTo>
                    <a:pt x="2368207" y="12217"/>
                  </a:lnTo>
                  <a:lnTo>
                    <a:pt x="2322715" y="3136"/>
                  </a:lnTo>
                  <a:lnTo>
                    <a:pt x="2276678" y="520"/>
                  </a:lnTo>
                  <a:lnTo>
                    <a:pt x="2230805" y="4305"/>
                  </a:lnTo>
                  <a:lnTo>
                    <a:pt x="2185822" y="14439"/>
                  </a:lnTo>
                  <a:lnTo>
                    <a:pt x="2142439" y="30861"/>
                  </a:lnTo>
                  <a:lnTo>
                    <a:pt x="2101380" y="53492"/>
                  </a:lnTo>
                  <a:lnTo>
                    <a:pt x="2063356" y="82296"/>
                  </a:lnTo>
                  <a:lnTo>
                    <a:pt x="2029104" y="117182"/>
                  </a:lnTo>
                  <a:lnTo>
                    <a:pt x="2007019" y="91363"/>
                  </a:lnTo>
                  <a:lnTo>
                    <a:pt x="1955038" y="48234"/>
                  </a:lnTo>
                  <a:lnTo>
                    <a:pt x="1880819" y="13271"/>
                  </a:lnTo>
                  <a:lnTo>
                    <a:pt x="1834972" y="2908"/>
                  </a:lnTo>
                  <a:lnTo>
                    <a:pt x="1788871" y="0"/>
                  </a:lnTo>
                  <a:lnTo>
                    <a:pt x="1743329" y="4254"/>
                  </a:lnTo>
                  <a:lnTo>
                    <a:pt x="1699183" y="15392"/>
                  </a:lnTo>
                  <a:lnTo>
                    <a:pt x="1657235" y="33159"/>
                  </a:lnTo>
                  <a:lnTo>
                    <a:pt x="1618310" y="57251"/>
                  </a:lnTo>
                  <a:lnTo>
                    <a:pt x="1583220" y="87414"/>
                  </a:lnTo>
                  <a:lnTo>
                    <a:pt x="1552790" y="123355"/>
                  </a:lnTo>
                  <a:lnTo>
                    <a:pt x="1527835" y="164807"/>
                  </a:lnTo>
                  <a:lnTo>
                    <a:pt x="1508506" y="147040"/>
                  </a:lnTo>
                  <a:lnTo>
                    <a:pt x="1466303" y="115963"/>
                  </a:lnTo>
                  <a:lnTo>
                    <a:pt x="1398638" y="82588"/>
                  </a:lnTo>
                  <a:lnTo>
                    <a:pt x="1352473" y="68897"/>
                  </a:lnTo>
                  <a:lnTo>
                    <a:pt x="1305687" y="61595"/>
                  </a:lnTo>
                  <a:lnTo>
                    <a:pt x="1258887" y="60490"/>
                  </a:lnTo>
                  <a:lnTo>
                    <a:pt x="1212646" y="65405"/>
                  </a:lnTo>
                  <a:lnTo>
                    <a:pt x="1167549" y="76174"/>
                  </a:lnTo>
                  <a:lnTo>
                    <a:pt x="1124178" y="92595"/>
                  </a:lnTo>
                  <a:lnTo>
                    <a:pt x="1083119" y="114490"/>
                  </a:lnTo>
                  <a:lnTo>
                    <a:pt x="1044956" y="141706"/>
                  </a:lnTo>
                  <a:lnTo>
                    <a:pt x="1010272" y="174028"/>
                  </a:lnTo>
                  <a:lnTo>
                    <a:pt x="979639" y="211302"/>
                  </a:lnTo>
                  <a:lnTo>
                    <a:pt x="953668" y="253326"/>
                  </a:lnTo>
                  <a:lnTo>
                    <a:pt x="908189" y="229971"/>
                  </a:lnTo>
                  <a:lnTo>
                    <a:pt x="860704" y="211899"/>
                  </a:lnTo>
                  <a:lnTo>
                    <a:pt x="811682" y="199212"/>
                  </a:lnTo>
                  <a:lnTo>
                    <a:pt x="761542" y="192024"/>
                  </a:lnTo>
                  <a:lnTo>
                    <a:pt x="710768" y="190423"/>
                  </a:lnTo>
                  <a:lnTo>
                    <a:pt x="659790" y="194525"/>
                  </a:lnTo>
                  <a:lnTo>
                    <a:pt x="613625" y="203212"/>
                  </a:lnTo>
                  <a:lnTo>
                    <a:pt x="569417" y="216268"/>
                  </a:lnTo>
                  <a:lnTo>
                    <a:pt x="527380" y="233426"/>
                  </a:lnTo>
                  <a:lnTo>
                    <a:pt x="487692" y="254444"/>
                  </a:lnTo>
                  <a:lnTo>
                    <a:pt x="450570" y="279057"/>
                  </a:lnTo>
                  <a:lnTo>
                    <a:pt x="416179" y="307009"/>
                  </a:lnTo>
                  <a:lnTo>
                    <a:pt x="384746" y="338023"/>
                  </a:lnTo>
                  <a:lnTo>
                    <a:pt x="356463" y="371843"/>
                  </a:lnTo>
                  <a:lnTo>
                    <a:pt x="331508" y="408216"/>
                  </a:lnTo>
                  <a:lnTo>
                    <a:pt x="310095" y="446874"/>
                  </a:lnTo>
                  <a:lnTo>
                    <a:pt x="292430" y="487565"/>
                  </a:lnTo>
                  <a:lnTo>
                    <a:pt x="278688" y="530021"/>
                  </a:lnTo>
                  <a:lnTo>
                    <a:pt x="269074" y="573989"/>
                  </a:lnTo>
                  <a:lnTo>
                    <a:pt x="263779" y="619188"/>
                  </a:lnTo>
                  <a:lnTo>
                    <a:pt x="263017" y="665391"/>
                  </a:lnTo>
                  <a:lnTo>
                    <a:pt x="266979" y="712304"/>
                  </a:lnTo>
                  <a:lnTo>
                    <a:pt x="264566" y="719035"/>
                  </a:lnTo>
                  <a:lnTo>
                    <a:pt x="218732" y="727544"/>
                  </a:lnTo>
                  <a:lnTo>
                    <a:pt x="175336" y="742975"/>
                  </a:lnTo>
                  <a:lnTo>
                    <a:pt x="135064" y="764870"/>
                  </a:lnTo>
                  <a:lnTo>
                    <a:pt x="98640" y="792772"/>
                  </a:lnTo>
                  <a:lnTo>
                    <a:pt x="66763" y="826198"/>
                  </a:lnTo>
                  <a:lnTo>
                    <a:pt x="40144" y="864704"/>
                  </a:lnTo>
                  <a:lnTo>
                    <a:pt x="19278" y="908342"/>
                  </a:lnTo>
                  <a:lnTo>
                    <a:pt x="5969" y="953554"/>
                  </a:lnTo>
                  <a:lnTo>
                    <a:pt x="0" y="999515"/>
                  </a:lnTo>
                  <a:lnTo>
                    <a:pt x="1168" y="1045400"/>
                  </a:lnTo>
                  <a:lnTo>
                    <a:pt x="9245" y="1090345"/>
                  </a:lnTo>
                  <a:lnTo>
                    <a:pt x="24015" y="1133525"/>
                  </a:lnTo>
                  <a:lnTo>
                    <a:pt x="45262" y="1174115"/>
                  </a:lnTo>
                  <a:lnTo>
                    <a:pt x="72758" y="1211249"/>
                  </a:lnTo>
                  <a:lnTo>
                    <a:pt x="106311" y="1244117"/>
                  </a:lnTo>
                  <a:lnTo>
                    <a:pt x="145694" y="1271866"/>
                  </a:lnTo>
                  <a:lnTo>
                    <a:pt x="113677" y="1312684"/>
                  </a:lnTo>
                  <a:lnTo>
                    <a:pt x="89522" y="1357884"/>
                  </a:lnTo>
                  <a:lnTo>
                    <a:pt x="73583" y="1406385"/>
                  </a:lnTo>
                  <a:lnTo>
                    <a:pt x="66192" y="1457071"/>
                  </a:lnTo>
                  <a:lnTo>
                    <a:pt x="67716" y="1508848"/>
                  </a:lnTo>
                  <a:lnTo>
                    <a:pt x="77152" y="1556143"/>
                  </a:lnTo>
                  <a:lnTo>
                    <a:pt x="93611" y="1600111"/>
                  </a:lnTo>
                  <a:lnTo>
                    <a:pt x="116408" y="1640243"/>
                  </a:lnTo>
                  <a:lnTo>
                    <a:pt x="144856" y="1675980"/>
                  </a:lnTo>
                  <a:lnTo>
                    <a:pt x="178295" y="1706816"/>
                  </a:lnTo>
                  <a:lnTo>
                    <a:pt x="216039" y="1732191"/>
                  </a:lnTo>
                  <a:lnTo>
                    <a:pt x="257403" y="1751596"/>
                  </a:lnTo>
                  <a:lnTo>
                    <a:pt x="301726" y="1764474"/>
                  </a:lnTo>
                  <a:lnTo>
                    <a:pt x="348322" y="1770316"/>
                  </a:lnTo>
                  <a:lnTo>
                    <a:pt x="396519" y="1768563"/>
                  </a:lnTo>
                  <a:lnTo>
                    <a:pt x="401980" y="1778088"/>
                  </a:lnTo>
                  <a:lnTo>
                    <a:pt x="428409" y="1818157"/>
                  </a:lnTo>
                  <a:lnTo>
                    <a:pt x="457784" y="1855025"/>
                  </a:lnTo>
                  <a:lnTo>
                    <a:pt x="489864" y="1888629"/>
                  </a:lnTo>
                  <a:lnTo>
                    <a:pt x="524395" y="1918919"/>
                  </a:lnTo>
                  <a:lnTo>
                    <a:pt x="561098" y="1945817"/>
                  </a:lnTo>
                  <a:lnTo>
                    <a:pt x="599744" y="1969262"/>
                  </a:lnTo>
                  <a:lnTo>
                    <a:pt x="640067" y="1989213"/>
                  </a:lnTo>
                  <a:lnTo>
                    <a:pt x="681824" y="2005571"/>
                  </a:lnTo>
                  <a:lnTo>
                    <a:pt x="724750" y="2018296"/>
                  </a:lnTo>
                  <a:lnTo>
                    <a:pt x="768578" y="2027326"/>
                  </a:lnTo>
                  <a:lnTo>
                    <a:pt x="813092" y="2032584"/>
                  </a:lnTo>
                  <a:lnTo>
                    <a:pt x="857999" y="2034006"/>
                  </a:lnTo>
                  <a:lnTo>
                    <a:pt x="903058" y="2031542"/>
                  </a:lnTo>
                  <a:lnTo>
                    <a:pt x="948029" y="2025116"/>
                  </a:lnTo>
                  <a:lnTo>
                    <a:pt x="992644" y="2014664"/>
                  </a:lnTo>
                  <a:lnTo>
                    <a:pt x="1036650" y="2000135"/>
                  </a:lnTo>
                  <a:lnTo>
                    <a:pt x="1079792" y="1981454"/>
                  </a:lnTo>
                  <a:lnTo>
                    <a:pt x="1121816" y="1958555"/>
                  </a:lnTo>
                  <a:lnTo>
                    <a:pt x="1153655" y="2000948"/>
                  </a:lnTo>
                  <a:lnTo>
                    <a:pt x="1189888" y="2039137"/>
                  </a:lnTo>
                  <a:lnTo>
                    <a:pt x="1230058" y="2072805"/>
                  </a:lnTo>
                  <a:lnTo>
                    <a:pt x="1273784" y="2101634"/>
                  </a:lnTo>
                  <a:lnTo>
                    <a:pt x="1320647" y="2125345"/>
                  </a:lnTo>
                  <a:lnTo>
                    <a:pt x="1370228" y="2143595"/>
                  </a:lnTo>
                  <a:lnTo>
                    <a:pt x="1415808" y="2154999"/>
                  </a:lnTo>
                  <a:lnTo>
                    <a:pt x="1461439" y="2161603"/>
                  </a:lnTo>
                  <a:lnTo>
                    <a:pt x="1506791" y="2163546"/>
                  </a:lnTo>
                  <a:lnTo>
                    <a:pt x="1551609" y="2160994"/>
                  </a:lnTo>
                  <a:lnTo>
                    <a:pt x="1595589" y="2154097"/>
                  </a:lnTo>
                  <a:lnTo>
                    <a:pt x="1638452" y="2143010"/>
                  </a:lnTo>
                  <a:lnTo>
                    <a:pt x="1679905" y="2127897"/>
                  </a:lnTo>
                  <a:lnTo>
                    <a:pt x="1719668" y="2108898"/>
                  </a:lnTo>
                  <a:lnTo>
                    <a:pt x="1757438" y="2086178"/>
                  </a:lnTo>
                  <a:lnTo>
                    <a:pt x="1792947" y="2059889"/>
                  </a:lnTo>
                  <a:lnTo>
                    <a:pt x="1825891" y="2030183"/>
                  </a:lnTo>
                  <a:lnTo>
                    <a:pt x="1856003" y="1997227"/>
                  </a:lnTo>
                  <a:lnTo>
                    <a:pt x="1882965" y="1961159"/>
                  </a:lnTo>
                  <a:lnTo>
                    <a:pt x="1906524" y="1922145"/>
                  </a:lnTo>
                  <a:lnTo>
                    <a:pt x="1926374" y="1880336"/>
                  </a:lnTo>
                  <a:lnTo>
                    <a:pt x="1942236" y="1835873"/>
                  </a:lnTo>
                  <a:lnTo>
                    <a:pt x="1990064" y="1861350"/>
                  </a:lnTo>
                  <a:lnTo>
                    <a:pt x="2040686" y="1879917"/>
                  </a:lnTo>
                  <a:lnTo>
                    <a:pt x="2093353" y="1891385"/>
                  </a:lnTo>
                  <a:lnTo>
                    <a:pt x="2147341" y="1895563"/>
                  </a:lnTo>
                  <a:lnTo>
                    <a:pt x="2196655" y="1892909"/>
                  </a:lnTo>
                  <a:lnTo>
                    <a:pt x="2244204" y="1884337"/>
                  </a:lnTo>
                  <a:lnTo>
                    <a:pt x="2289594" y="1870227"/>
                  </a:lnTo>
                  <a:lnTo>
                    <a:pt x="2332456" y="1850936"/>
                  </a:lnTo>
                  <a:lnTo>
                    <a:pt x="2372436" y="1826844"/>
                  </a:lnTo>
                  <a:lnTo>
                    <a:pt x="2409152" y="1798307"/>
                  </a:lnTo>
                  <a:lnTo>
                    <a:pt x="2442222" y="1765706"/>
                  </a:lnTo>
                  <a:lnTo>
                    <a:pt x="2471280" y="1729384"/>
                  </a:lnTo>
                  <a:lnTo>
                    <a:pt x="2495969" y="1689709"/>
                  </a:lnTo>
                  <a:lnTo>
                    <a:pt x="2515895" y="1647063"/>
                  </a:lnTo>
                  <a:lnTo>
                    <a:pt x="2530703" y="1601812"/>
                  </a:lnTo>
                  <a:lnTo>
                    <a:pt x="2540012" y="1554302"/>
                  </a:lnTo>
                  <a:lnTo>
                    <a:pt x="2543454" y="1504911"/>
                  </a:lnTo>
                  <a:lnTo>
                    <a:pt x="2589898" y="1495818"/>
                  </a:lnTo>
                  <a:lnTo>
                    <a:pt x="2635008" y="1482026"/>
                  </a:lnTo>
                  <a:lnTo>
                    <a:pt x="2678404" y="1463700"/>
                  </a:lnTo>
                  <a:lnTo>
                    <a:pt x="2719755" y="1441018"/>
                  </a:lnTo>
                  <a:lnTo>
                    <a:pt x="2758719" y="1414106"/>
                  </a:lnTo>
                  <a:lnTo>
                    <a:pt x="2794597" y="1383474"/>
                  </a:lnTo>
                  <a:lnTo>
                    <a:pt x="2826601" y="1349997"/>
                  </a:lnTo>
                  <a:lnTo>
                    <a:pt x="2854680" y="1314030"/>
                  </a:lnTo>
                  <a:lnTo>
                    <a:pt x="2878798" y="1275892"/>
                  </a:lnTo>
                  <a:lnTo>
                    <a:pt x="2898902" y="1235900"/>
                  </a:lnTo>
                  <a:lnTo>
                    <a:pt x="2914967" y="1194396"/>
                  </a:lnTo>
                  <a:lnTo>
                    <a:pt x="2926918" y="1151674"/>
                  </a:lnTo>
                  <a:lnTo>
                    <a:pt x="2934754" y="1108087"/>
                  </a:lnTo>
                  <a:lnTo>
                    <a:pt x="2938399" y="1063955"/>
                  </a:lnTo>
                  <a:close/>
                </a:path>
              </a:pathLst>
            </a:custGeom>
            <a:solidFill>
              <a:srgbClr val="20B1C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203563" y="3000375"/>
            <a:ext cx="2705735" cy="2045970"/>
          </a:xfrm>
          <a:custGeom>
            <a:avLst/>
            <a:gdLst/>
            <a:ahLst/>
            <a:cxnLst/>
            <a:rect l="l" t="t" r="r" b="b"/>
            <a:pathLst>
              <a:path w="2705735" h="2045970">
                <a:moveTo>
                  <a:pt x="1632713" y="0"/>
                </a:moveTo>
                <a:lnTo>
                  <a:pt x="1586600" y="7301"/>
                </a:lnTo>
                <a:lnTo>
                  <a:pt x="1542479" y="22505"/>
                </a:lnTo>
                <a:lnTo>
                  <a:pt x="1501381" y="45254"/>
                </a:lnTo>
                <a:lnTo>
                  <a:pt x="1464337" y="75190"/>
                </a:lnTo>
                <a:lnTo>
                  <a:pt x="1432379" y="111955"/>
                </a:lnTo>
                <a:lnTo>
                  <a:pt x="1406540" y="155194"/>
                </a:lnTo>
                <a:lnTo>
                  <a:pt x="1388718" y="138420"/>
                </a:lnTo>
                <a:lnTo>
                  <a:pt x="1349836" y="109063"/>
                </a:lnTo>
                <a:lnTo>
                  <a:pt x="1287543" y="77515"/>
                </a:lnTo>
                <a:lnTo>
                  <a:pt x="1245046" y="64585"/>
                </a:lnTo>
                <a:lnTo>
                  <a:pt x="1201989" y="57687"/>
                </a:lnTo>
                <a:lnTo>
                  <a:pt x="1158909" y="56651"/>
                </a:lnTo>
                <a:lnTo>
                  <a:pt x="1116344" y="61307"/>
                </a:lnTo>
                <a:lnTo>
                  <a:pt x="1074832" y="71485"/>
                </a:lnTo>
                <a:lnTo>
                  <a:pt x="1034910" y="87015"/>
                </a:lnTo>
                <a:lnTo>
                  <a:pt x="997115" y="107728"/>
                </a:lnTo>
                <a:lnTo>
                  <a:pt x="961986" y="133455"/>
                </a:lnTo>
                <a:lnTo>
                  <a:pt x="930060" y="164024"/>
                </a:lnTo>
                <a:lnTo>
                  <a:pt x="901874" y="199267"/>
                </a:lnTo>
                <a:lnTo>
                  <a:pt x="877966" y="239013"/>
                </a:lnTo>
                <a:lnTo>
                  <a:pt x="836074" y="216910"/>
                </a:lnTo>
                <a:lnTo>
                  <a:pt x="792340" y="199813"/>
                </a:lnTo>
                <a:lnTo>
                  <a:pt x="747188" y="187817"/>
                </a:lnTo>
                <a:lnTo>
                  <a:pt x="701041" y="181017"/>
                </a:lnTo>
                <a:lnTo>
                  <a:pt x="654322" y="179509"/>
                </a:lnTo>
                <a:lnTo>
                  <a:pt x="607456" y="183387"/>
                </a:lnTo>
                <a:lnTo>
                  <a:pt x="562188" y="192306"/>
                </a:lnTo>
                <a:lnTo>
                  <a:pt x="518986" y="205907"/>
                </a:lnTo>
                <a:lnTo>
                  <a:pt x="478071" y="223893"/>
                </a:lnTo>
                <a:lnTo>
                  <a:pt x="439665" y="245966"/>
                </a:lnTo>
                <a:lnTo>
                  <a:pt x="403988" y="271827"/>
                </a:lnTo>
                <a:lnTo>
                  <a:pt x="371260" y="301176"/>
                </a:lnTo>
                <a:lnTo>
                  <a:pt x="341703" y="333717"/>
                </a:lnTo>
                <a:lnTo>
                  <a:pt x="315538" y="369151"/>
                </a:lnTo>
                <a:lnTo>
                  <a:pt x="292985" y="407178"/>
                </a:lnTo>
                <a:lnTo>
                  <a:pt x="274264" y="447500"/>
                </a:lnTo>
                <a:lnTo>
                  <a:pt x="259598" y="489820"/>
                </a:lnTo>
                <a:lnTo>
                  <a:pt x="249206" y="533838"/>
                </a:lnTo>
                <a:lnTo>
                  <a:pt x="243310" y="579257"/>
                </a:lnTo>
                <a:lnTo>
                  <a:pt x="242130" y="625777"/>
                </a:lnTo>
                <a:lnTo>
                  <a:pt x="245887" y="673100"/>
                </a:lnTo>
                <a:lnTo>
                  <a:pt x="243601" y="679450"/>
                </a:lnTo>
                <a:lnTo>
                  <a:pt x="193241" y="689854"/>
                </a:lnTo>
                <a:lnTo>
                  <a:pt x="146249" y="709592"/>
                </a:lnTo>
                <a:lnTo>
                  <a:pt x="103772" y="737907"/>
                </a:lnTo>
                <a:lnTo>
                  <a:pt x="66952" y="774043"/>
                </a:lnTo>
                <a:lnTo>
                  <a:pt x="36934" y="817244"/>
                </a:lnTo>
                <a:lnTo>
                  <a:pt x="17728" y="858493"/>
                </a:lnTo>
                <a:lnTo>
                  <a:pt x="5483" y="901243"/>
                </a:lnTo>
                <a:lnTo>
                  <a:pt x="0" y="944704"/>
                </a:lnTo>
                <a:lnTo>
                  <a:pt x="1077" y="988083"/>
                </a:lnTo>
                <a:lnTo>
                  <a:pt x="8516" y="1030589"/>
                </a:lnTo>
                <a:lnTo>
                  <a:pt x="22116" y="1071429"/>
                </a:lnTo>
                <a:lnTo>
                  <a:pt x="41677" y="1109814"/>
                </a:lnTo>
                <a:lnTo>
                  <a:pt x="66999" y="1144949"/>
                </a:lnTo>
                <a:lnTo>
                  <a:pt x="97883" y="1176045"/>
                </a:lnTo>
                <a:lnTo>
                  <a:pt x="134127" y="1202308"/>
                </a:lnTo>
                <a:lnTo>
                  <a:pt x="104698" y="1240873"/>
                </a:lnTo>
                <a:lnTo>
                  <a:pt x="82472" y="1283625"/>
                </a:lnTo>
                <a:lnTo>
                  <a:pt x="67785" y="1329511"/>
                </a:lnTo>
                <a:lnTo>
                  <a:pt x="60973" y="1377475"/>
                </a:lnTo>
                <a:lnTo>
                  <a:pt x="62372" y="1426464"/>
                </a:lnTo>
                <a:lnTo>
                  <a:pt x="72441" y="1475949"/>
                </a:lnTo>
                <a:lnTo>
                  <a:pt x="90395" y="1521496"/>
                </a:lnTo>
                <a:lnTo>
                  <a:pt x="115378" y="1562415"/>
                </a:lnTo>
                <a:lnTo>
                  <a:pt x="146535" y="1598011"/>
                </a:lnTo>
                <a:lnTo>
                  <a:pt x="183012" y="1627595"/>
                </a:lnTo>
                <a:lnTo>
                  <a:pt x="223954" y="1650473"/>
                </a:lnTo>
                <a:lnTo>
                  <a:pt x="268504" y="1665953"/>
                </a:lnTo>
                <a:lnTo>
                  <a:pt x="315809" y="1673345"/>
                </a:lnTo>
                <a:lnTo>
                  <a:pt x="365013" y="1671955"/>
                </a:lnTo>
                <a:lnTo>
                  <a:pt x="368315" y="1678051"/>
                </a:lnTo>
                <a:lnTo>
                  <a:pt x="395949" y="1721007"/>
                </a:lnTo>
                <a:lnTo>
                  <a:pt x="424835" y="1757649"/>
                </a:lnTo>
                <a:lnTo>
                  <a:pt x="456471" y="1790826"/>
                </a:lnTo>
                <a:lnTo>
                  <a:pt x="490581" y="1820468"/>
                </a:lnTo>
                <a:lnTo>
                  <a:pt x="526887" y="1846502"/>
                </a:lnTo>
                <a:lnTo>
                  <a:pt x="565111" y="1868859"/>
                </a:lnTo>
                <a:lnTo>
                  <a:pt x="604975" y="1887466"/>
                </a:lnTo>
                <a:lnTo>
                  <a:pt x="646203" y="1902252"/>
                </a:lnTo>
                <a:lnTo>
                  <a:pt x="688516" y="1913147"/>
                </a:lnTo>
                <a:lnTo>
                  <a:pt x="731637" y="1920079"/>
                </a:lnTo>
                <a:lnTo>
                  <a:pt x="775288" y="1922976"/>
                </a:lnTo>
                <a:lnTo>
                  <a:pt x="819191" y="1921769"/>
                </a:lnTo>
                <a:lnTo>
                  <a:pt x="863070" y="1916385"/>
                </a:lnTo>
                <a:lnTo>
                  <a:pt x="906645" y="1906753"/>
                </a:lnTo>
                <a:lnTo>
                  <a:pt x="949640" y="1892802"/>
                </a:lnTo>
                <a:lnTo>
                  <a:pt x="991777" y="1874461"/>
                </a:lnTo>
                <a:lnTo>
                  <a:pt x="1032779" y="1851660"/>
                </a:lnTo>
                <a:lnTo>
                  <a:pt x="1062051" y="1891743"/>
                </a:lnTo>
                <a:lnTo>
                  <a:pt x="1095381" y="1927850"/>
                </a:lnTo>
                <a:lnTo>
                  <a:pt x="1132379" y="1959689"/>
                </a:lnTo>
                <a:lnTo>
                  <a:pt x="1172658" y="1986966"/>
                </a:lnTo>
                <a:lnTo>
                  <a:pt x="1215829" y="2009389"/>
                </a:lnTo>
                <a:lnTo>
                  <a:pt x="1261506" y="2026666"/>
                </a:lnTo>
                <a:lnTo>
                  <a:pt x="1306249" y="2037996"/>
                </a:lnTo>
                <a:lnTo>
                  <a:pt x="1351010" y="2044167"/>
                </a:lnTo>
                <a:lnTo>
                  <a:pt x="1395466" y="2045356"/>
                </a:lnTo>
                <a:lnTo>
                  <a:pt x="1439295" y="2041739"/>
                </a:lnTo>
                <a:lnTo>
                  <a:pt x="1482175" y="2033495"/>
                </a:lnTo>
                <a:lnTo>
                  <a:pt x="1523786" y="2020801"/>
                </a:lnTo>
                <a:lnTo>
                  <a:pt x="1563805" y="2003834"/>
                </a:lnTo>
                <a:lnTo>
                  <a:pt x="1601911" y="1982772"/>
                </a:lnTo>
                <a:lnTo>
                  <a:pt x="1637782" y="1957793"/>
                </a:lnTo>
                <a:lnTo>
                  <a:pt x="1671095" y="1929073"/>
                </a:lnTo>
                <a:lnTo>
                  <a:pt x="1701530" y="1896790"/>
                </a:lnTo>
                <a:lnTo>
                  <a:pt x="1728764" y="1861123"/>
                </a:lnTo>
                <a:lnTo>
                  <a:pt x="1752477" y="1822247"/>
                </a:lnTo>
                <a:lnTo>
                  <a:pt x="1772345" y="1780341"/>
                </a:lnTo>
                <a:lnTo>
                  <a:pt x="1788048" y="1735582"/>
                </a:lnTo>
                <a:lnTo>
                  <a:pt x="1832038" y="1759717"/>
                </a:lnTo>
                <a:lnTo>
                  <a:pt x="1878599" y="1777317"/>
                </a:lnTo>
                <a:lnTo>
                  <a:pt x="1927065" y="1788177"/>
                </a:lnTo>
                <a:lnTo>
                  <a:pt x="1976770" y="1792097"/>
                </a:lnTo>
                <a:lnTo>
                  <a:pt x="2022167" y="1789571"/>
                </a:lnTo>
                <a:lnTo>
                  <a:pt x="2065928" y="1781461"/>
                </a:lnTo>
                <a:lnTo>
                  <a:pt x="2107711" y="1768114"/>
                </a:lnTo>
                <a:lnTo>
                  <a:pt x="2147174" y="1749876"/>
                </a:lnTo>
                <a:lnTo>
                  <a:pt x="2183975" y="1727091"/>
                </a:lnTo>
                <a:lnTo>
                  <a:pt x="2217772" y="1700106"/>
                </a:lnTo>
                <a:lnTo>
                  <a:pt x="2248223" y="1669267"/>
                </a:lnTo>
                <a:lnTo>
                  <a:pt x="2274986" y="1634919"/>
                </a:lnTo>
                <a:lnTo>
                  <a:pt x="2297719" y="1597408"/>
                </a:lnTo>
                <a:lnTo>
                  <a:pt x="2316081" y="1557081"/>
                </a:lnTo>
                <a:lnTo>
                  <a:pt x="2329728" y="1514282"/>
                </a:lnTo>
                <a:lnTo>
                  <a:pt x="2338320" y="1469357"/>
                </a:lnTo>
                <a:lnTo>
                  <a:pt x="2341514" y="1422654"/>
                </a:lnTo>
                <a:lnTo>
                  <a:pt x="2394777" y="1411148"/>
                </a:lnTo>
                <a:lnTo>
                  <a:pt x="2445956" y="1392809"/>
                </a:lnTo>
                <a:lnTo>
                  <a:pt x="2494444" y="1367897"/>
                </a:lnTo>
                <a:lnTo>
                  <a:pt x="2539634" y="1336675"/>
                </a:lnTo>
                <a:lnTo>
                  <a:pt x="2574727" y="1305678"/>
                </a:lnTo>
                <a:lnTo>
                  <a:pt x="2605756" y="1271661"/>
                </a:lnTo>
                <a:lnTo>
                  <a:pt x="2632673" y="1234998"/>
                </a:lnTo>
                <a:lnTo>
                  <a:pt x="2655431" y="1196063"/>
                </a:lnTo>
                <a:lnTo>
                  <a:pt x="2673981" y="1155229"/>
                </a:lnTo>
                <a:lnTo>
                  <a:pt x="2688277" y="1112870"/>
                </a:lnTo>
                <a:lnTo>
                  <a:pt x="2698270" y="1069359"/>
                </a:lnTo>
                <a:lnTo>
                  <a:pt x="2703913" y="1025071"/>
                </a:lnTo>
                <a:lnTo>
                  <a:pt x="2705159" y="980379"/>
                </a:lnTo>
                <a:lnTo>
                  <a:pt x="2701959" y="935656"/>
                </a:lnTo>
                <a:lnTo>
                  <a:pt x="2694266" y="891276"/>
                </a:lnTo>
                <a:lnTo>
                  <a:pt x="2682032" y="847613"/>
                </a:lnTo>
                <a:lnTo>
                  <a:pt x="2665211" y="805040"/>
                </a:lnTo>
                <a:lnTo>
                  <a:pt x="2643753" y="763932"/>
                </a:lnTo>
                <a:lnTo>
                  <a:pt x="2617612" y="724662"/>
                </a:lnTo>
                <a:lnTo>
                  <a:pt x="2621993" y="713543"/>
                </a:lnTo>
                <a:lnTo>
                  <a:pt x="2641802" y="633536"/>
                </a:lnTo>
                <a:lnTo>
                  <a:pt x="2644644" y="587887"/>
                </a:lnTo>
                <a:lnTo>
                  <a:pt x="2641659" y="543008"/>
                </a:lnTo>
                <a:lnTo>
                  <a:pt x="2633125" y="499401"/>
                </a:lnTo>
                <a:lnTo>
                  <a:pt x="2619322" y="457571"/>
                </a:lnTo>
                <a:lnTo>
                  <a:pt x="2600530" y="418020"/>
                </a:lnTo>
                <a:lnTo>
                  <a:pt x="2577029" y="381253"/>
                </a:lnTo>
                <a:lnTo>
                  <a:pt x="2549098" y="347773"/>
                </a:lnTo>
                <a:lnTo>
                  <a:pt x="2517016" y="318083"/>
                </a:lnTo>
                <a:lnTo>
                  <a:pt x="2481063" y="292687"/>
                </a:lnTo>
                <a:lnTo>
                  <a:pt x="2441520" y="272090"/>
                </a:lnTo>
                <a:lnTo>
                  <a:pt x="2398664" y="256794"/>
                </a:lnTo>
                <a:lnTo>
                  <a:pt x="2384898" y="204698"/>
                </a:lnTo>
                <a:lnTo>
                  <a:pt x="2362834" y="156162"/>
                </a:lnTo>
                <a:lnTo>
                  <a:pt x="2333031" y="112222"/>
                </a:lnTo>
                <a:lnTo>
                  <a:pt x="2296048" y="73913"/>
                </a:lnTo>
                <a:lnTo>
                  <a:pt x="2255881" y="44282"/>
                </a:lnTo>
                <a:lnTo>
                  <a:pt x="2212778" y="22242"/>
                </a:lnTo>
                <a:lnTo>
                  <a:pt x="2167618" y="7718"/>
                </a:lnTo>
                <a:lnTo>
                  <a:pt x="2121284" y="636"/>
                </a:lnTo>
                <a:lnTo>
                  <a:pt x="2074655" y="920"/>
                </a:lnTo>
                <a:lnTo>
                  <a:pt x="2028613" y="8497"/>
                </a:lnTo>
                <a:lnTo>
                  <a:pt x="1984039" y="23292"/>
                </a:lnTo>
                <a:lnTo>
                  <a:pt x="1941813" y="45230"/>
                </a:lnTo>
                <a:lnTo>
                  <a:pt x="1902817" y="74236"/>
                </a:lnTo>
                <a:lnTo>
                  <a:pt x="1867931" y="110236"/>
                </a:lnTo>
                <a:lnTo>
                  <a:pt x="1847583" y="85786"/>
                </a:lnTo>
                <a:lnTo>
                  <a:pt x="1799744" y="45031"/>
                </a:lnTo>
                <a:lnTo>
                  <a:pt x="1726785" y="10533"/>
                </a:lnTo>
                <a:lnTo>
                  <a:pt x="1679785" y="957"/>
                </a:lnTo>
                <a:lnTo>
                  <a:pt x="1632713" y="0"/>
                </a:lnTo>
                <a:close/>
              </a:path>
            </a:pathLst>
          </a:custGeom>
          <a:solidFill>
            <a:srgbClr val="20B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9822" y="4393946"/>
            <a:ext cx="227202" cy="227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97782" y="422173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5">
                <a:moveTo>
                  <a:pt x="170433" y="0"/>
                </a:moveTo>
                <a:lnTo>
                  <a:pt x="125133" y="6080"/>
                </a:lnTo>
                <a:lnTo>
                  <a:pt x="84422" y="23245"/>
                </a:lnTo>
                <a:lnTo>
                  <a:pt x="49926" y="49879"/>
                </a:lnTo>
                <a:lnTo>
                  <a:pt x="23273" y="84365"/>
                </a:lnTo>
                <a:lnTo>
                  <a:pt x="6089" y="125089"/>
                </a:lnTo>
                <a:lnTo>
                  <a:pt x="0" y="170434"/>
                </a:lnTo>
                <a:lnTo>
                  <a:pt x="6089" y="215734"/>
                </a:lnTo>
                <a:lnTo>
                  <a:pt x="23273" y="256445"/>
                </a:lnTo>
                <a:lnTo>
                  <a:pt x="49926" y="290941"/>
                </a:lnTo>
                <a:lnTo>
                  <a:pt x="84422" y="317594"/>
                </a:lnTo>
                <a:lnTo>
                  <a:pt x="125133" y="334778"/>
                </a:lnTo>
                <a:lnTo>
                  <a:pt x="170433" y="340868"/>
                </a:lnTo>
                <a:lnTo>
                  <a:pt x="215734" y="334778"/>
                </a:lnTo>
                <a:lnTo>
                  <a:pt x="256445" y="317594"/>
                </a:lnTo>
                <a:lnTo>
                  <a:pt x="290941" y="290941"/>
                </a:lnTo>
                <a:lnTo>
                  <a:pt x="317594" y="256445"/>
                </a:lnTo>
                <a:lnTo>
                  <a:pt x="334778" y="215734"/>
                </a:lnTo>
                <a:lnTo>
                  <a:pt x="340867" y="170434"/>
                </a:lnTo>
                <a:lnTo>
                  <a:pt x="334778" y="125089"/>
                </a:lnTo>
                <a:lnTo>
                  <a:pt x="317594" y="84365"/>
                </a:lnTo>
                <a:lnTo>
                  <a:pt x="290941" y="49879"/>
                </a:lnTo>
                <a:lnTo>
                  <a:pt x="256445" y="23245"/>
                </a:lnTo>
                <a:lnTo>
                  <a:pt x="215734" y="6080"/>
                </a:lnTo>
                <a:lnTo>
                  <a:pt x="170433" y="0"/>
                </a:lnTo>
                <a:close/>
              </a:path>
            </a:pathLst>
          </a:custGeom>
          <a:solidFill>
            <a:srgbClr val="20B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13738" y="3491229"/>
            <a:ext cx="149352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What </a:t>
            </a:r>
            <a:r>
              <a:rPr dirty="0" sz="2000" spc="-10">
                <a:solidFill>
                  <a:srgbClr val="FFFFFF"/>
                </a:solidFill>
                <a:latin typeface="Caladea"/>
                <a:cs typeface="Caladea"/>
              </a:rPr>
              <a:t>are 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the  </a:t>
            </a:r>
            <a:r>
              <a:rPr dirty="0" sz="2000" spc="-5">
                <a:solidFill>
                  <a:srgbClr val="FFFFFF"/>
                </a:solidFill>
                <a:latin typeface="Caladea"/>
                <a:cs typeface="Caladea"/>
              </a:rPr>
              <a:t>p</a:t>
            </a:r>
            <a:r>
              <a:rPr dirty="0" sz="2000" spc="-10">
                <a:solidFill>
                  <a:srgbClr val="FFFFFF"/>
                </a:solidFill>
                <a:latin typeface="Caladea"/>
                <a:cs typeface="Caladea"/>
              </a:rPr>
              <a:t>s</a:t>
            </a:r>
            <a:r>
              <a:rPr dirty="0" sz="2000" spc="-40">
                <a:solidFill>
                  <a:srgbClr val="FFFFFF"/>
                </a:solidFill>
                <a:latin typeface="Caladea"/>
                <a:cs typeface="Caladea"/>
              </a:rPr>
              <a:t>y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cholo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g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ic</a:t>
            </a:r>
            <a:r>
              <a:rPr dirty="0" sz="2000" spc="-10">
                <a:solidFill>
                  <a:srgbClr val="FFFFFF"/>
                </a:solidFill>
                <a:latin typeface="Caladea"/>
                <a:cs typeface="Caladea"/>
              </a:rPr>
              <a:t>a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l  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issues?</a:t>
            </a:r>
            <a:endParaRPr sz="2000">
              <a:latin typeface="Caladea"/>
              <a:cs typeface="Calade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31603" y="822360"/>
            <a:ext cx="2972435" cy="2743200"/>
            <a:chOff x="2931603" y="822360"/>
            <a:chExt cx="2972435" cy="2743200"/>
          </a:xfrm>
        </p:grpSpPr>
        <p:sp>
          <p:nvSpPr>
            <p:cNvPr id="11" name="object 11"/>
            <p:cNvSpPr/>
            <p:nvPr/>
          </p:nvSpPr>
          <p:spPr>
            <a:xfrm>
              <a:off x="2931603" y="822360"/>
              <a:ext cx="2972435" cy="2165350"/>
            </a:xfrm>
            <a:custGeom>
              <a:avLst/>
              <a:gdLst/>
              <a:ahLst/>
              <a:cxnLst/>
              <a:rect l="l" t="t" r="r" b="b"/>
              <a:pathLst>
                <a:path w="2972435" h="2165350">
                  <a:moveTo>
                    <a:pt x="1809314" y="0"/>
                  </a:moveTo>
                  <a:lnTo>
                    <a:pt x="1763248" y="4258"/>
                  </a:lnTo>
                  <a:lnTo>
                    <a:pt x="1718581" y="15410"/>
                  </a:lnTo>
                  <a:lnTo>
                    <a:pt x="1676142" y="33180"/>
                  </a:lnTo>
                  <a:lnTo>
                    <a:pt x="1636762" y="57292"/>
                  </a:lnTo>
                  <a:lnTo>
                    <a:pt x="1601271" y="87473"/>
                  </a:lnTo>
                  <a:lnTo>
                    <a:pt x="1570498" y="123446"/>
                  </a:lnTo>
                  <a:lnTo>
                    <a:pt x="1545273" y="164937"/>
                  </a:lnTo>
                  <a:lnTo>
                    <a:pt x="1525763" y="147161"/>
                  </a:lnTo>
                  <a:lnTo>
                    <a:pt x="1483123" y="116038"/>
                  </a:lnTo>
                  <a:lnTo>
                    <a:pt x="1418231" y="83909"/>
                  </a:lnTo>
                  <a:lnTo>
                    <a:pt x="1375214" y="70591"/>
                  </a:lnTo>
                  <a:lnTo>
                    <a:pt x="1331597" y="62738"/>
                  </a:lnTo>
                  <a:lnTo>
                    <a:pt x="1287844" y="60208"/>
                  </a:lnTo>
                  <a:lnTo>
                    <a:pt x="1244419" y="62860"/>
                  </a:lnTo>
                  <a:lnTo>
                    <a:pt x="1201785" y="70552"/>
                  </a:lnTo>
                  <a:lnTo>
                    <a:pt x="1160407" y="83141"/>
                  </a:lnTo>
                  <a:lnTo>
                    <a:pt x="1120749" y="100486"/>
                  </a:lnTo>
                  <a:lnTo>
                    <a:pt x="1083276" y="122445"/>
                  </a:lnTo>
                  <a:lnTo>
                    <a:pt x="1048450" y="148876"/>
                  </a:lnTo>
                  <a:lnTo>
                    <a:pt x="1016736" y="179637"/>
                  </a:lnTo>
                  <a:lnTo>
                    <a:pt x="988599" y="214586"/>
                  </a:lnTo>
                  <a:lnTo>
                    <a:pt x="964502" y="253583"/>
                  </a:lnTo>
                  <a:lnTo>
                    <a:pt x="918553" y="230168"/>
                  </a:lnTo>
                  <a:lnTo>
                    <a:pt x="870555" y="212058"/>
                  </a:lnTo>
                  <a:lnTo>
                    <a:pt x="820976" y="199354"/>
                  </a:lnTo>
                  <a:lnTo>
                    <a:pt x="770286" y="192152"/>
                  </a:lnTo>
                  <a:lnTo>
                    <a:pt x="718954" y="190553"/>
                  </a:lnTo>
                  <a:lnTo>
                    <a:pt x="667449" y="194655"/>
                  </a:lnTo>
                  <a:lnTo>
                    <a:pt x="620749" y="203356"/>
                  </a:lnTo>
                  <a:lnTo>
                    <a:pt x="576031" y="216430"/>
                  </a:lnTo>
                  <a:lnTo>
                    <a:pt x="533497" y="233614"/>
                  </a:lnTo>
                  <a:lnTo>
                    <a:pt x="493344" y="254650"/>
                  </a:lnTo>
                  <a:lnTo>
                    <a:pt x="455774" y="279277"/>
                  </a:lnTo>
                  <a:lnTo>
                    <a:pt x="420985" y="307236"/>
                  </a:lnTo>
                  <a:lnTo>
                    <a:pt x="389179" y="338265"/>
                  </a:lnTo>
                  <a:lnTo>
                    <a:pt x="360554" y="372105"/>
                  </a:lnTo>
                  <a:lnTo>
                    <a:pt x="335310" y="408497"/>
                  </a:lnTo>
                  <a:lnTo>
                    <a:pt x="313647" y="447179"/>
                  </a:lnTo>
                  <a:lnTo>
                    <a:pt x="295766" y="487892"/>
                  </a:lnTo>
                  <a:lnTo>
                    <a:pt x="281865" y="530375"/>
                  </a:lnTo>
                  <a:lnTo>
                    <a:pt x="272145" y="574369"/>
                  </a:lnTo>
                  <a:lnTo>
                    <a:pt x="266805" y="619614"/>
                  </a:lnTo>
                  <a:lnTo>
                    <a:pt x="266046" y="665849"/>
                  </a:lnTo>
                  <a:lnTo>
                    <a:pt x="270066" y="712815"/>
                  </a:lnTo>
                  <a:lnTo>
                    <a:pt x="267653" y="719546"/>
                  </a:lnTo>
                  <a:lnTo>
                    <a:pt x="221279" y="728052"/>
                  </a:lnTo>
                  <a:lnTo>
                    <a:pt x="177370" y="743487"/>
                  </a:lnTo>
                  <a:lnTo>
                    <a:pt x="136637" y="765393"/>
                  </a:lnTo>
                  <a:lnTo>
                    <a:pt x="99787" y="793309"/>
                  </a:lnTo>
                  <a:lnTo>
                    <a:pt x="67531" y="826778"/>
                  </a:lnTo>
                  <a:lnTo>
                    <a:pt x="40577" y="865342"/>
                  </a:lnTo>
                  <a:lnTo>
                    <a:pt x="19479" y="908978"/>
                  </a:lnTo>
                  <a:lnTo>
                    <a:pt x="6026" y="954213"/>
                  </a:lnTo>
                  <a:lnTo>
                    <a:pt x="0" y="1000205"/>
                  </a:lnTo>
                  <a:lnTo>
                    <a:pt x="1181" y="1046114"/>
                  </a:lnTo>
                  <a:lnTo>
                    <a:pt x="9351" y="1091100"/>
                  </a:lnTo>
                  <a:lnTo>
                    <a:pt x="24292" y="1134321"/>
                  </a:lnTo>
                  <a:lnTo>
                    <a:pt x="45784" y="1174938"/>
                  </a:lnTo>
                  <a:lnTo>
                    <a:pt x="73609" y="1212110"/>
                  </a:lnTo>
                  <a:lnTo>
                    <a:pt x="107549" y="1244997"/>
                  </a:lnTo>
                  <a:lnTo>
                    <a:pt x="147384" y="1272758"/>
                  </a:lnTo>
                  <a:lnTo>
                    <a:pt x="115030" y="1313585"/>
                  </a:lnTo>
                  <a:lnTo>
                    <a:pt x="90600" y="1358825"/>
                  </a:lnTo>
                  <a:lnTo>
                    <a:pt x="74461" y="1407376"/>
                  </a:lnTo>
                  <a:lnTo>
                    <a:pt x="66978" y="1458133"/>
                  </a:lnTo>
                  <a:lnTo>
                    <a:pt x="68517" y="1509994"/>
                  </a:lnTo>
                  <a:lnTo>
                    <a:pt x="78080" y="1557286"/>
                  </a:lnTo>
                  <a:lnTo>
                    <a:pt x="94732" y="1601269"/>
                  </a:lnTo>
                  <a:lnTo>
                    <a:pt x="117787" y="1641409"/>
                  </a:lnTo>
                  <a:lnTo>
                    <a:pt x="146562" y="1677170"/>
                  </a:lnTo>
                  <a:lnTo>
                    <a:pt x="180372" y="1708018"/>
                  </a:lnTo>
                  <a:lnTo>
                    <a:pt x="218534" y="1733418"/>
                  </a:lnTo>
                  <a:lnTo>
                    <a:pt x="260362" y="1752835"/>
                  </a:lnTo>
                  <a:lnTo>
                    <a:pt x="305172" y="1765733"/>
                  </a:lnTo>
                  <a:lnTo>
                    <a:pt x="352281" y="1771578"/>
                  </a:lnTo>
                  <a:lnTo>
                    <a:pt x="401003" y="1769836"/>
                  </a:lnTo>
                  <a:lnTo>
                    <a:pt x="406591" y="1779361"/>
                  </a:lnTo>
                  <a:lnTo>
                    <a:pt x="433335" y="1819441"/>
                  </a:lnTo>
                  <a:lnTo>
                    <a:pt x="463060" y="1856327"/>
                  </a:lnTo>
                  <a:lnTo>
                    <a:pt x="495511" y="1889955"/>
                  </a:lnTo>
                  <a:lnTo>
                    <a:pt x="530429" y="1920261"/>
                  </a:lnTo>
                  <a:lnTo>
                    <a:pt x="567559" y="1947181"/>
                  </a:lnTo>
                  <a:lnTo>
                    <a:pt x="606644" y="1970651"/>
                  </a:lnTo>
                  <a:lnTo>
                    <a:pt x="647427" y="1990607"/>
                  </a:lnTo>
                  <a:lnTo>
                    <a:pt x="689652" y="2006986"/>
                  </a:lnTo>
                  <a:lnTo>
                    <a:pt x="733061" y="2019724"/>
                  </a:lnTo>
                  <a:lnTo>
                    <a:pt x="777397" y="2028756"/>
                  </a:lnTo>
                  <a:lnTo>
                    <a:pt x="822405" y="2034019"/>
                  </a:lnTo>
                  <a:lnTo>
                    <a:pt x="867827" y="2035449"/>
                  </a:lnTo>
                  <a:lnTo>
                    <a:pt x="913407" y="2032982"/>
                  </a:lnTo>
                  <a:lnTo>
                    <a:pt x="958887" y="2026554"/>
                  </a:lnTo>
                  <a:lnTo>
                    <a:pt x="1004011" y="2016101"/>
                  </a:lnTo>
                  <a:lnTo>
                    <a:pt x="1048523" y="2001559"/>
                  </a:lnTo>
                  <a:lnTo>
                    <a:pt x="1092166" y="1982865"/>
                  </a:lnTo>
                  <a:lnTo>
                    <a:pt x="1134682" y="1959955"/>
                  </a:lnTo>
                  <a:lnTo>
                    <a:pt x="1166881" y="2002351"/>
                  </a:lnTo>
                  <a:lnTo>
                    <a:pt x="1203507" y="2040557"/>
                  </a:lnTo>
                  <a:lnTo>
                    <a:pt x="1244140" y="2074255"/>
                  </a:lnTo>
                  <a:lnTo>
                    <a:pt x="1288362" y="2103126"/>
                  </a:lnTo>
                  <a:lnTo>
                    <a:pt x="1335751" y="2126854"/>
                  </a:lnTo>
                  <a:lnTo>
                    <a:pt x="1385888" y="2145121"/>
                  </a:lnTo>
                  <a:lnTo>
                    <a:pt x="1432005" y="2156523"/>
                  </a:lnTo>
                  <a:lnTo>
                    <a:pt x="1478149" y="2163115"/>
                  </a:lnTo>
                  <a:lnTo>
                    <a:pt x="1524032" y="2165052"/>
                  </a:lnTo>
                  <a:lnTo>
                    <a:pt x="1569361" y="2162490"/>
                  </a:lnTo>
                  <a:lnTo>
                    <a:pt x="1613848" y="2155582"/>
                  </a:lnTo>
                  <a:lnTo>
                    <a:pt x="1657201" y="2144484"/>
                  </a:lnTo>
                  <a:lnTo>
                    <a:pt x="1699130" y="2129351"/>
                  </a:lnTo>
                  <a:lnTo>
                    <a:pt x="1739345" y="2110338"/>
                  </a:lnTo>
                  <a:lnTo>
                    <a:pt x="1777555" y="2087600"/>
                  </a:lnTo>
                  <a:lnTo>
                    <a:pt x="1813470" y="2061292"/>
                  </a:lnTo>
                  <a:lnTo>
                    <a:pt x="1846800" y="2031568"/>
                  </a:lnTo>
                  <a:lnTo>
                    <a:pt x="1877253" y="1998584"/>
                  </a:lnTo>
                  <a:lnTo>
                    <a:pt x="1904540" y="1962495"/>
                  </a:lnTo>
                  <a:lnTo>
                    <a:pt x="1928371" y="1923456"/>
                  </a:lnTo>
                  <a:lnTo>
                    <a:pt x="1948454" y="1881621"/>
                  </a:lnTo>
                  <a:lnTo>
                    <a:pt x="1964500" y="1837146"/>
                  </a:lnTo>
                  <a:lnTo>
                    <a:pt x="2012836" y="1862637"/>
                  </a:lnTo>
                  <a:lnTo>
                    <a:pt x="2064005" y="1881246"/>
                  </a:lnTo>
                  <a:lnTo>
                    <a:pt x="2117269" y="1892760"/>
                  </a:lnTo>
                  <a:lnTo>
                    <a:pt x="2171891" y="1896963"/>
                  </a:lnTo>
                  <a:lnTo>
                    <a:pt x="2218255" y="1894661"/>
                  </a:lnTo>
                  <a:lnTo>
                    <a:pt x="2263093" y="1887245"/>
                  </a:lnTo>
                  <a:lnTo>
                    <a:pt x="2306105" y="1875007"/>
                  </a:lnTo>
                  <a:lnTo>
                    <a:pt x="2346988" y="1858240"/>
                  </a:lnTo>
                  <a:lnTo>
                    <a:pt x="2385443" y="1837237"/>
                  </a:lnTo>
                  <a:lnTo>
                    <a:pt x="2421168" y="1812291"/>
                  </a:lnTo>
                  <a:lnTo>
                    <a:pt x="2453863" y="1783694"/>
                  </a:lnTo>
                  <a:lnTo>
                    <a:pt x="2483226" y="1751741"/>
                  </a:lnTo>
                  <a:lnTo>
                    <a:pt x="2508955" y="1716724"/>
                  </a:lnTo>
                  <a:lnTo>
                    <a:pt x="2530751" y="1678935"/>
                  </a:lnTo>
                  <a:lnTo>
                    <a:pt x="2548312" y="1638669"/>
                  </a:lnTo>
                  <a:lnTo>
                    <a:pt x="2561338" y="1596217"/>
                  </a:lnTo>
                  <a:lnTo>
                    <a:pt x="2569526" y="1551873"/>
                  </a:lnTo>
                  <a:lnTo>
                    <a:pt x="2572576" y="1505930"/>
                  </a:lnTo>
                  <a:lnTo>
                    <a:pt x="2619550" y="1496826"/>
                  </a:lnTo>
                  <a:lnTo>
                    <a:pt x="2665146" y="1483029"/>
                  </a:lnTo>
                  <a:lnTo>
                    <a:pt x="2709023" y="1464690"/>
                  </a:lnTo>
                  <a:lnTo>
                    <a:pt x="2750839" y="1441962"/>
                  </a:lnTo>
                  <a:lnTo>
                    <a:pt x="2790254" y="1414998"/>
                  </a:lnTo>
                  <a:lnTo>
                    <a:pt x="2826549" y="1384352"/>
                  </a:lnTo>
                  <a:lnTo>
                    <a:pt x="2858919" y="1350876"/>
                  </a:lnTo>
                  <a:lnTo>
                    <a:pt x="2887322" y="1314896"/>
                  </a:lnTo>
                  <a:lnTo>
                    <a:pt x="2911714" y="1276738"/>
                  </a:lnTo>
                  <a:lnTo>
                    <a:pt x="2932051" y="1236727"/>
                  </a:lnTo>
                  <a:lnTo>
                    <a:pt x="2948292" y="1195189"/>
                  </a:lnTo>
                  <a:lnTo>
                    <a:pt x="2960392" y="1152449"/>
                  </a:lnTo>
                  <a:lnTo>
                    <a:pt x="2968308" y="1108832"/>
                  </a:lnTo>
                  <a:lnTo>
                    <a:pt x="2971998" y="1064665"/>
                  </a:lnTo>
                  <a:lnTo>
                    <a:pt x="2971418" y="1020273"/>
                  </a:lnTo>
                  <a:lnTo>
                    <a:pt x="2966524" y="975981"/>
                  </a:lnTo>
                  <a:lnTo>
                    <a:pt x="2957275" y="932116"/>
                  </a:lnTo>
                  <a:lnTo>
                    <a:pt x="2943626" y="889002"/>
                  </a:lnTo>
                  <a:lnTo>
                    <a:pt x="2925535" y="846965"/>
                  </a:lnTo>
                  <a:lnTo>
                    <a:pt x="2902958" y="806331"/>
                  </a:lnTo>
                  <a:lnTo>
                    <a:pt x="2875852" y="767425"/>
                  </a:lnTo>
                  <a:lnTo>
                    <a:pt x="2880688" y="755711"/>
                  </a:lnTo>
                  <a:lnTo>
                    <a:pt x="2892743" y="719546"/>
                  </a:lnTo>
                  <a:lnTo>
                    <a:pt x="2902560" y="670964"/>
                  </a:lnTo>
                  <a:lnTo>
                    <a:pt x="2905671" y="622666"/>
                  </a:lnTo>
                  <a:lnTo>
                    <a:pt x="2902383" y="575182"/>
                  </a:lnTo>
                  <a:lnTo>
                    <a:pt x="2893002" y="529046"/>
                  </a:lnTo>
                  <a:lnTo>
                    <a:pt x="2877833" y="484787"/>
                  </a:lnTo>
                  <a:lnTo>
                    <a:pt x="2857183" y="442940"/>
                  </a:lnTo>
                  <a:lnTo>
                    <a:pt x="2831358" y="404034"/>
                  </a:lnTo>
                  <a:lnTo>
                    <a:pt x="2800663" y="368602"/>
                  </a:lnTo>
                  <a:lnTo>
                    <a:pt x="2765406" y="337176"/>
                  </a:lnTo>
                  <a:lnTo>
                    <a:pt x="2725891" y="310288"/>
                  </a:lnTo>
                  <a:lnTo>
                    <a:pt x="2682425" y="288469"/>
                  </a:lnTo>
                  <a:lnTo>
                    <a:pt x="2635314" y="272252"/>
                  </a:lnTo>
                  <a:lnTo>
                    <a:pt x="2624013" y="227935"/>
                  </a:lnTo>
                  <a:lnTo>
                    <a:pt x="2606781" y="185879"/>
                  </a:lnTo>
                  <a:lnTo>
                    <a:pt x="2583934" y="146640"/>
                  </a:lnTo>
                  <a:lnTo>
                    <a:pt x="2555790" y="110773"/>
                  </a:lnTo>
                  <a:lnTo>
                    <a:pt x="2522665" y="78831"/>
                  </a:lnTo>
                  <a:lnTo>
                    <a:pt x="2482706" y="49997"/>
                  </a:lnTo>
                  <a:lnTo>
                    <a:pt x="2439999" y="27810"/>
                  </a:lnTo>
                  <a:lnTo>
                    <a:pt x="2395274" y="12209"/>
                  </a:lnTo>
                  <a:lnTo>
                    <a:pt x="2349259" y="3136"/>
                  </a:lnTo>
                  <a:lnTo>
                    <a:pt x="2302683" y="528"/>
                  </a:lnTo>
                  <a:lnTo>
                    <a:pt x="2256275" y="4327"/>
                  </a:lnTo>
                  <a:lnTo>
                    <a:pt x="2210763" y="14472"/>
                  </a:lnTo>
                  <a:lnTo>
                    <a:pt x="2166877" y="30903"/>
                  </a:lnTo>
                  <a:lnTo>
                    <a:pt x="2125344" y="53560"/>
                  </a:lnTo>
                  <a:lnTo>
                    <a:pt x="2086895" y="82383"/>
                  </a:lnTo>
                  <a:lnTo>
                    <a:pt x="2052257" y="117312"/>
                  </a:lnTo>
                  <a:lnTo>
                    <a:pt x="2029941" y="91465"/>
                  </a:lnTo>
                  <a:lnTo>
                    <a:pt x="1977355" y="48249"/>
                  </a:lnTo>
                  <a:lnTo>
                    <a:pt x="1902325" y="13262"/>
                  </a:lnTo>
                  <a:lnTo>
                    <a:pt x="1855950" y="2909"/>
                  </a:lnTo>
                  <a:lnTo>
                    <a:pt x="1809314" y="0"/>
                  </a:lnTo>
                  <a:close/>
                </a:path>
              </a:pathLst>
            </a:custGeom>
            <a:solidFill>
              <a:srgbClr val="20B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54624" y="3445256"/>
              <a:ext cx="120268" cy="1202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19927" y="3184143"/>
              <a:ext cx="240537" cy="2405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06365" y="283222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339" y="0"/>
                  </a:moveTo>
                  <a:lnTo>
                    <a:pt x="132409" y="6444"/>
                  </a:lnTo>
                  <a:lnTo>
                    <a:pt x="89332" y="24628"/>
                  </a:lnTo>
                  <a:lnTo>
                    <a:pt x="52831" y="52831"/>
                  </a:lnTo>
                  <a:lnTo>
                    <a:pt x="24628" y="89332"/>
                  </a:lnTo>
                  <a:lnTo>
                    <a:pt x="6444" y="132409"/>
                  </a:lnTo>
                  <a:lnTo>
                    <a:pt x="0" y="180339"/>
                  </a:lnTo>
                  <a:lnTo>
                    <a:pt x="6444" y="228314"/>
                  </a:lnTo>
                  <a:lnTo>
                    <a:pt x="24628" y="271403"/>
                  </a:lnTo>
                  <a:lnTo>
                    <a:pt x="52831" y="307895"/>
                  </a:lnTo>
                  <a:lnTo>
                    <a:pt x="89332" y="336079"/>
                  </a:lnTo>
                  <a:lnTo>
                    <a:pt x="132409" y="354244"/>
                  </a:lnTo>
                  <a:lnTo>
                    <a:pt x="180339" y="360680"/>
                  </a:lnTo>
                  <a:lnTo>
                    <a:pt x="228314" y="354244"/>
                  </a:lnTo>
                  <a:lnTo>
                    <a:pt x="271403" y="336079"/>
                  </a:lnTo>
                  <a:lnTo>
                    <a:pt x="307895" y="307895"/>
                  </a:lnTo>
                  <a:lnTo>
                    <a:pt x="336079" y="271403"/>
                  </a:lnTo>
                  <a:lnTo>
                    <a:pt x="354244" y="228314"/>
                  </a:lnTo>
                  <a:lnTo>
                    <a:pt x="360680" y="180339"/>
                  </a:lnTo>
                  <a:lnTo>
                    <a:pt x="354244" y="132409"/>
                  </a:lnTo>
                  <a:lnTo>
                    <a:pt x="336079" y="89332"/>
                  </a:lnTo>
                  <a:lnTo>
                    <a:pt x="307895" y="52831"/>
                  </a:lnTo>
                  <a:lnTo>
                    <a:pt x="271403" y="24628"/>
                  </a:lnTo>
                  <a:lnTo>
                    <a:pt x="228314" y="6444"/>
                  </a:lnTo>
                  <a:lnTo>
                    <a:pt x="180339" y="0"/>
                  </a:lnTo>
                  <a:close/>
                </a:path>
              </a:pathLst>
            </a:custGeom>
            <a:solidFill>
              <a:srgbClr val="20B1C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430015" y="1369517"/>
            <a:ext cx="1764030" cy="94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What </a:t>
            </a:r>
            <a:r>
              <a:rPr dirty="0" sz="2000" spc="-10">
                <a:solidFill>
                  <a:srgbClr val="FFFFFF"/>
                </a:solidFill>
                <a:latin typeface="Caladea"/>
                <a:cs typeface="Caladea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Caladea"/>
                <a:cs typeface="Caladea"/>
              </a:rPr>
              <a:t>the  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causes </a:t>
            </a:r>
            <a:r>
              <a:rPr dirty="0" sz="2000" spc="-10">
                <a:solidFill>
                  <a:srgbClr val="FFFFFF"/>
                </a:solidFill>
                <a:latin typeface="Caladea"/>
                <a:cs typeface="Caladea"/>
              </a:rPr>
              <a:t>for</a:t>
            </a:r>
            <a:r>
              <a:rPr dirty="0" sz="2000" spc="-12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those  issues?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37070" y="3668776"/>
            <a:ext cx="120142" cy="1201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98233" y="3330955"/>
            <a:ext cx="240284" cy="240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124827" y="1494789"/>
            <a:ext cx="169989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How </a:t>
            </a:r>
            <a:r>
              <a:rPr dirty="0" sz="2000" spc="-5">
                <a:solidFill>
                  <a:srgbClr val="FFFFFF"/>
                </a:solidFill>
                <a:latin typeface="Caladea"/>
                <a:cs typeface="Caladea"/>
              </a:rPr>
              <a:t>to</a:t>
            </a:r>
            <a:r>
              <a:rPr dirty="0" sz="2000" spc="-10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adea"/>
                <a:cs typeface="Caladea"/>
              </a:rPr>
              <a:t>identify  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those</a:t>
            </a:r>
            <a:r>
              <a:rPr dirty="0" sz="2000" spc="-5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issues?</a:t>
            </a:r>
            <a:endParaRPr sz="2000">
              <a:latin typeface="Caladea"/>
              <a:cs typeface="Calade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19873" y="2847921"/>
            <a:ext cx="4338955" cy="2212340"/>
            <a:chOff x="7119873" y="2847921"/>
            <a:chExt cx="4338955" cy="2212340"/>
          </a:xfrm>
        </p:grpSpPr>
        <p:sp>
          <p:nvSpPr>
            <p:cNvPr id="20" name="object 20"/>
            <p:cNvSpPr/>
            <p:nvPr/>
          </p:nvSpPr>
          <p:spPr>
            <a:xfrm>
              <a:off x="8643633" y="2847921"/>
              <a:ext cx="2814955" cy="2212340"/>
            </a:xfrm>
            <a:custGeom>
              <a:avLst/>
              <a:gdLst/>
              <a:ahLst/>
              <a:cxnLst/>
              <a:rect l="l" t="t" r="r" b="b"/>
              <a:pathLst>
                <a:path w="2814954" h="2212340">
                  <a:moveTo>
                    <a:pt x="1713703" y="0"/>
                  </a:moveTo>
                  <a:lnTo>
                    <a:pt x="1670078" y="4339"/>
                  </a:lnTo>
                  <a:lnTo>
                    <a:pt x="1627777" y="15722"/>
                  </a:lnTo>
                  <a:lnTo>
                    <a:pt x="1587587" y="33868"/>
                  </a:lnTo>
                  <a:lnTo>
                    <a:pt x="1550294" y="58495"/>
                  </a:lnTo>
                  <a:lnTo>
                    <a:pt x="1516684" y="89323"/>
                  </a:lnTo>
                  <a:lnTo>
                    <a:pt x="1487545" y="126070"/>
                  </a:lnTo>
                  <a:lnTo>
                    <a:pt x="1463661" y="168455"/>
                  </a:lnTo>
                  <a:lnTo>
                    <a:pt x="1445149" y="150320"/>
                  </a:lnTo>
                  <a:lnTo>
                    <a:pt x="1404743" y="118574"/>
                  </a:lnTo>
                  <a:lnTo>
                    <a:pt x="1339908" y="84398"/>
                  </a:lnTo>
                  <a:lnTo>
                    <a:pt x="1295665" y="70421"/>
                  </a:lnTo>
                  <a:lnTo>
                    <a:pt x="1250845" y="62966"/>
                  </a:lnTo>
                  <a:lnTo>
                    <a:pt x="1206006" y="61850"/>
                  </a:lnTo>
                  <a:lnTo>
                    <a:pt x="1161708" y="66891"/>
                  </a:lnTo>
                  <a:lnTo>
                    <a:pt x="1118507" y="77904"/>
                  </a:lnTo>
                  <a:lnTo>
                    <a:pt x="1076962" y="94706"/>
                  </a:lnTo>
                  <a:lnTo>
                    <a:pt x="1037633" y="117114"/>
                  </a:lnTo>
                  <a:lnTo>
                    <a:pt x="1001076" y="144944"/>
                  </a:lnTo>
                  <a:lnTo>
                    <a:pt x="967850" y="178013"/>
                  </a:lnTo>
                  <a:lnTo>
                    <a:pt x="938513" y="216137"/>
                  </a:lnTo>
                  <a:lnTo>
                    <a:pt x="913624" y="259133"/>
                  </a:lnTo>
                  <a:lnTo>
                    <a:pt x="870041" y="235209"/>
                  </a:lnTo>
                  <a:lnTo>
                    <a:pt x="824545" y="216711"/>
                  </a:lnTo>
                  <a:lnTo>
                    <a:pt x="777575" y="203729"/>
                  </a:lnTo>
                  <a:lnTo>
                    <a:pt x="729568" y="196358"/>
                  </a:lnTo>
                  <a:lnTo>
                    <a:pt x="680961" y="194687"/>
                  </a:lnTo>
                  <a:lnTo>
                    <a:pt x="632192" y="198808"/>
                  </a:lnTo>
                  <a:lnTo>
                    <a:pt x="587967" y="207704"/>
                  </a:lnTo>
                  <a:lnTo>
                    <a:pt x="545618" y="221069"/>
                  </a:lnTo>
                  <a:lnTo>
                    <a:pt x="505336" y="238638"/>
                  </a:lnTo>
                  <a:lnTo>
                    <a:pt x="467310" y="260143"/>
                  </a:lnTo>
                  <a:lnTo>
                    <a:pt x="431730" y="285320"/>
                  </a:lnTo>
                  <a:lnTo>
                    <a:pt x="398784" y="313901"/>
                  </a:lnTo>
                  <a:lnTo>
                    <a:pt x="368661" y="345620"/>
                  </a:lnTo>
                  <a:lnTo>
                    <a:pt x="341553" y="380212"/>
                  </a:lnTo>
                  <a:lnTo>
                    <a:pt x="317647" y="417409"/>
                  </a:lnTo>
                  <a:lnTo>
                    <a:pt x="297133" y="456947"/>
                  </a:lnTo>
                  <a:lnTo>
                    <a:pt x="280201" y="498558"/>
                  </a:lnTo>
                  <a:lnTo>
                    <a:pt x="267039" y="541976"/>
                  </a:lnTo>
                  <a:lnTo>
                    <a:pt x="257838" y="586936"/>
                  </a:lnTo>
                  <a:lnTo>
                    <a:pt x="252787" y="633170"/>
                  </a:lnTo>
                  <a:lnTo>
                    <a:pt x="252075" y="680413"/>
                  </a:lnTo>
                  <a:lnTo>
                    <a:pt x="255891" y="728398"/>
                  </a:lnTo>
                  <a:lnTo>
                    <a:pt x="253478" y="735256"/>
                  </a:lnTo>
                  <a:lnTo>
                    <a:pt x="209576" y="743919"/>
                  </a:lnTo>
                  <a:lnTo>
                    <a:pt x="167988" y="759683"/>
                  </a:lnTo>
                  <a:lnTo>
                    <a:pt x="129399" y="782072"/>
                  </a:lnTo>
                  <a:lnTo>
                    <a:pt x="94493" y="810610"/>
                  </a:lnTo>
                  <a:lnTo>
                    <a:pt x="63954" y="844820"/>
                  </a:lnTo>
                  <a:lnTo>
                    <a:pt x="38467" y="884227"/>
                  </a:lnTo>
                  <a:lnTo>
                    <a:pt x="18464" y="928836"/>
                  </a:lnTo>
                  <a:lnTo>
                    <a:pt x="5711" y="975072"/>
                  </a:lnTo>
                  <a:lnTo>
                    <a:pt x="0" y="1022075"/>
                  </a:lnTo>
                  <a:lnTo>
                    <a:pt x="1119" y="1068989"/>
                  </a:lnTo>
                  <a:lnTo>
                    <a:pt x="8860" y="1114954"/>
                  </a:lnTo>
                  <a:lnTo>
                    <a:pt x="23014" y="1159114"/>
                  </a:lnTo>
                  <a:lnTo>
                    <a:pt x="43370" y="1200610"/>
                  </a:lnTo>
                  <a:lnTo>
                    <a:pt x="69719" y="1238584"/>
                  </a:lnTo>
                  <a:lnTo>
                    <a:pt x="101852" y="1272177"/>
                  </a:lnTo>
                  <a:lnTo>
                    <a:pt x="139559" y="1300533"/>
                  </a:lnTo>
                  <a:lnTo>
                    <a:pt x="108969" y="1342254"/>
                  </a:lnTo>
                  <a:lnTo>
                    <a:pt x="85860" y="1388480"/>
                  </a:lnTo>
                  <a:lnTo>
                    <a:pt x="70577" y="1438077"/>
                  </a:lnTo>
                  <a:lnTo>
                    <a:pt x="63469" y="1489912"/>
                  </a:lnTo>
                  <a:lnTo>
                    <a:pt x="64883" y="1542849"/>
                  </a:lnTo>
                  <a:lnTo>
                    <a:pt x="73942" y="1591210"/>
                  </a:lnTo>
                  <a:lnTo>
                    <a:pt x="89714" y="1636182"/>
                  </a:lnTo>
                  <a:lnTo>
                    <a:pt x="111552" y="1677219"/>
                  </a:lnTo>
                  <a:lnTo>
                    <a:pt x="138807" y="1713775"/>
                  </a:lnTo>
                  <a:lnTo>
                    <a:pt x="170833" y="1745303"/>
                  </a:lnTo>
                  <a:lnTo>
                    <a:pt x="206981" y="1771257"/>
                  </a:lnTo>
                  <a:lnTo>
                    <a:pt x="246604" y="1791091"/>
                  </a:lnTo>
                  <a:lnTo>
                    <a:pt x="289053" y="1804258"/>
                  </a:lnTo>
                  <a:lnTo>
                    <a:pt x="333682" y="1810212"/>
                  </a:lnTo>
                  <a:lnTo>
                    <a:pt x="379843" y="1808406"/>
                  </a:lnTo>
                  <a:lnTo>
                    <a:pt x="385177" y="1818185"/>
                  </a:lnTo>
                  <a:lnTo>
                    <a:pt x="410504" y="1859141"/>
                  </a:lnTo>
                  <a:lnTo>
                    <a:pt x="438654" y="1896833"/>
                  </a:lnTo>
                  <a:lnTo>
                    <a:pt x="469385" y="1931196"/>
                  </a:lnTo>
                  <a:lnTo>
                    <a:pt x="502453" y="1962165"/>
                  </a:lnTo>
                  <a:lnTo>
                    <a:pt x="537615" y="1989674"/>
                  </a:lnTo>
                  <a:lnTo>
                    <a:pt x="574628" y="2013657"/>
                  </a:lnTo>
                  <a:lnTo>
                    <a:pt x="613249" y="2034050"/>
                  </a:lnTo>
                  <a:lnTo>
                    <a:pt x="653235" y="2050787"/>
                  </a:lnTo>
                  <a:lnTo>
                    <a:pt x="694343" y="2063803"/>
                  </a:lnTo>
                  <a:lnTo>
                    <a:pt x="736329" y="2073033"/>
                  </a:lnTo>
                  <a:lnTo>
                    <a:pt x="778950" y="2078410"/>
                  </a:lnTo>
                  <a:lnTo>
                    <a:pt x="821963" y="2079871"/>
                  </a:lnTo>
                  <a:lnTo>
                    <a:pt x="865125" y="2077349"/>
                  </a:lnTo>
                  <a:lnTo>
                    <a:pt x="908193" y="2070780"/>
                  </a:lnTo>
                  <a:lnTo>
                    <a:pt x="950924" y="2060097"/>
                  </a:lnTo>
                  <a:lnTo>
                    <a:pt x="993074" y="2045235"/>
                  </a:lnTo>
                  <a:lnTo>
                    <a:pt x="1034401" y="2026130"/>
                  </a:lnTo>
                  <a:lnTo>
                    <a:pt x="1074660" y="2002716"/>
                  </a:lnTo>
                  <a:lnTo>
                    <a:pt x="1105157" y="2046023"/>
                  </a:lnTo>
                  <a:lnTo>
                    <a:pt x="1139863" y="2085050"/>
                  </a:lnTo>
                  <a:lnTo>
                    <a:pt x="1178372" y="2119477"/>
                  </a:lnTo>
                  <a:lnTo>
                    <a:pt x="1220277" y="2148983"/>
                  </a:lnTo>
                  <a:lnTo>
                    <a:pt x="1265175" y="2173246"/>
                  </a:lnTo>
                  <a:lnTo>
                    <a:pt x="1312658" y="2191946"/>
                  </a:lnTo>
                  <a:lnTo>
                    <a:pt x="1359233" y="2204204"/>
                  </a:lnTo>
                  <a:lnTo>
                    <a:pt x="1405823" y="2210880"/>
                  </a:lnTo>
                  <a:lnTo>
                    <a:pt x="1452093" y="2212167"/>
                  </a:lnTo>
                  <a:lnTo>
                    <a:pt x="1497708" y="2208256"/>
                  </a:lnTo>
                  <a:lnTo>
                    <a:pt x="1542335" y="2199340"/>
                  </a:lnTo>
                  <a:lnTo>
                    <a:pt x="1585639" y="2185612"/>
                  </a:lnTo>
                  <a:lnTo>
                    <a:pt x="1627285" y="2167264"/>
                  </a:lnTo>
                  <a:lnTo>
                    <a:pt x="1666940" y="2144489"/>
                  </a:lnTo>
                  <a:lnTo>
                    <a:pt x="1704268" y="2117477"/>
                  </a:lnTo>
                  <a:lnTo>
                    <a:pt x="1738936" y="2086423"/>
                  </a:lnTo>
                  <a:lnTo>
                    <a:pt x="1770609" y="2051519"/>
                  </a:lnTo>
                  <a:lnTo>
                    <a:pt x="1798952" y="2012955"/>
                  </a:lnTo>
                  <a:lnTo>
                    <a:pt x="1823632" y="1970926"/>
                  </a:lnTo>
                  <a:lnTo>
                    <a:pt x="1844314" y="1925624"/>
                  </a:lnTo>
                  <a:lnTo>
                    <a:pt x="1860663" y="1877240"/>
                  </a:lnTo>
                  <a:lnTo>
                    <a:pt x="1906433" y="1903305"/>
                  </a:lnTo>
                  <a:lnTo>
                    <a:pt x="1954881" y="1922309"/>
                  </a:lnTo>
                  <a:lnTo>
                    <a:pt x="2005306" y="1934051"/>
                  </a:lnTo>
                  <a:lnTo>
                    <a:pt x="2057005" y="1938327"/>
                  </a:lnTo>
                  <a:lnTo>
                    <a:pt x="2104276" y="1935594"/>
                  </a:lnTo>
                  <a:lnTo>
                    <a:pt x="2149838" y="1926824"/>
                  </a:lnTo>
                  <a:lnTo>
                    <a:pt x="2193336" y="1912390"/>
                  </a:lnTo>
                  <a:lnTo>
                    <a:pt x="2234416" y="1892667"/>
                  </a:lnTo>
                  <a:lnTo>
                    <a:pt x="2272720" y="1868030"/>
                  </a:lnTo>
                  <a:lnTo>
                    <a:pt x="2307895" y="1838852"/>
                  </a:lnTo>
                  <a:lnTo>
                    <a:pt x="2339584" y="1805509"/>
                  </a:lnTo>
                  <a:lnTo>
                    <a:pt x="2367431" y="1768373"/>
                  </a:lnTo>
                  <a:lnTo>
                    <a:pt x="2391082" y="1727819"/>
                  </a:lnTo>
                  <a:lnTo>
                    <a:pt x="2410181" y="1684222"/>
                  </a:lnTo>
                  <a:lnTo>
                    <a:pt x="2424372" y="1637956"/>
                  </a:lnTo>
                  <a:lnTo>
                    <a:pt x="2433299" y="1589394"/>
                  </a:lnTo>
                  <a:lnTo>
                    <a:pt x="2436608" y="1538912"/>
                  </a:lnTo>
                  <a:lnTo>
                    <a:pt x="2481100" y="1529549"/>
                  </a:lnTo>
                  <a:lnTo>
                    <a:pt x="2524287" y="1515424"/>
                  </a:lnTo>
                  <a:lnTo>
                    <a:pt x="2565840" y="1496685"/>
                  </a:lnTo>
                  <a:lnTo>
                    <a:pt x="2605431" y="1473478"/>
                  </a:lnTo>
                  <a:lnTo>
                    <a:pt x="2642729" y="1445948"/>
                  </a:lnTo>
                  <a:lnTo>
                    <a:pt x="2677103" y="1414626"/>
                  </a:lnTo>
                  <a:lnTo>
                    <a:pt x="2707760" y="1380413"/>
                  </a:lnTo>
                  <a:lnTo>
                    <a:pt x="2734660" y="1343642"/>
                  </a:lnTo>
                  <a:lnTo>
                    <a:pt x="2757761" y="1304645"/>
                  </a:lnTo>
                  <a:lnTo>
                    <a:pt x="2777024" y="1263755"/>
                  </a:lnTo>
                  <a:lnTo>
                    <a:pt x="2792406" y="1221304"/>
                  </a:lnTo>
                  <a:lnTo>
                    <a:pt x="2803868" y="1177626"/>
                  </a:lnTo>
                  <a:lnTo>
                    <a:pt x="2811369" y="1133052"/>
                  </a:lnTo>
                  <a:lnTo>
                    <a:pt x="2814868" y="1087916"/>
                  </a:lnTo>
                  <a:lnTo>
                    <a:pt x="2814324" y="1042550"/>
                  </a:lnTo>
                  <a:lnTo>
                    <a:pt x="2809697" y="997286"/>
                  </a:lnTo>
                  <a:lnTo>
                    <a:pt x="2800945" y="952458"/>
                  </a:lnTo>
                  <a:lnTo>
                    <a:pt x="2788029" y="908398"/>
                  </a:lnTo>
                  <a:lnTo>
                    <a:pt x="2770907" y="865438"/>
                  </a:lnTo>
                  <a:lnTo>
                    <a:pt x="2749538" y="823912"/>
                  </a:lnTo>
                  <a:lnTo>
                    <a:pt x="2723882" y="784151"/>
                  </a:lnTo>
                  <a:lnTo>
                    <a:pt x="2728452" y="772154"/>
                  </a:lnTo>
                  <a:lnTo>
                    <a:pt x="2739757" y="735256"/>
                  </a:lnTo>
                  <a:lnTo>
                    <a:pt x="2749085" y="685624"/>
                  </a:lnTo>
                  <a:lnTo>
                    <a:pt x="2752052" y="636276"/>
                  </a:lnTo>
                  <a:lnTo>
                    <a:pt x="2748951" y="587758"/>
                  </a:lnTo>
                  <a:lnTo>
                    <a:pt x="2740072" y="540612"/>
                  </a:lnTo>
                  <a:lnTo>
                    <a:pt x="2725708" y="495384"/>
                  </a:lnTo>
                  <a:lnTo>
                    <a:pt x="2706150" y="452618"/>
                  </a:lnTo>
                  <a:lnTo>
                    <a:pt x="2681689" y="412857"/>
                  </a:lnTo>
                  <a:lnTo>
                    <a:pt x="2652616" y="376646"/>
                  </a:lnTo>
                  <a:lnTo>
                    <a:pt x="2619224" y="344529"/>
                  </a:lnTo>
                  <a:lnTo>
                    <a:pt x="2581804" y="317050"/>
                  </a:lnTo>
                  <a:lnTo>
                    <a:pt x="2540647" y="294753"/>
                  </a:lnTo>
                  <a:lnTo>
                    <a:pt x="2496044" y="278183"/>
                  </a:lnTo>
                  <a:lnTo>
                    <a:pt x="2485352" y="232894"/>
                  </a:lnTo>
                  <a:lnTo>
                    <a:pt x="2469027" y="189915"/>
                  </a:lnTo>
                  <a:lnTo>
                    <a:pt x="2447380" y="149820"/>
                  </a:lnTo>
                  <a:lnTo>
                    <a:pt x="2420722" y="113181"/>
                  </a:lnTo>
                  <a:lnTo>
                    <a:pt x="2389364" y="80571"/>
                  </a:lnTo>
                  <a:lnTo>
                    <a:pt x="2351502" y="51114"/>
                  </a:lnTo>
                  <a:lnTo>
                    <a:pt x="2311042" y="28442"/>
                  </a:lnTo>
                  <a:lnTo>
                    <a:pt x="2268672" y="12495"/>
                  </a:lnTo>
                  <a:lnTo>
                    <a:pt x="2225084" y="3214"/>
                  </a:lnTo>
                  <a:lnTo>
                    <a:pt x="2180965" y="537"/>
                  </a:lnTo>
                  <a:lnTo>
                    <a:pt x="2137006" y="4405"/>
                  </a:lnTo>
                  <a:lnTo>
                    <a:pt x="2093895" y="14758"/>
                  </a:lnTo>
                  <a:lnTo>
                    <a:pt x="2052322" y="31535"/>
                  </a:lnTo>
                  <a:lnTo>
                    <a:pt x="2012975" y="54677"/>
                  </a:lnTo>
                  <a:lnTo>
                    <a:pt x="1976545" y="84124"/>
                  </a:lnTo>
                  <a:lnTo>
                    <a:pt x="1943721" y="119814"/>
                  </a:lnTo>
                  <a:lnTo>
                    <a:pt x="1922617" y="93422"/>
                  </a:lnTo>
                  <a:lnTo>
                    <a:pt x="1872837" y="49305"/>
                  </a:lnTo>
                  <a:lnTo>
                    <a:pt x="1801781" y="13578"/>
                  </a:lnTo>
                  <a:lnTo>
                    <a:pt x="1757866" y="2985"/>
                  </a:lnTo>
                  <a:lnTo>
                    <a:pt x="1713703" y="0"/>
                  </a:lnTo>
                  <a:close/>
                </a:path>
              </a:pathLst>
            </a:custGeom>
            <a:solidFill>
              <a:srgbClr val="20B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19873" y="4546345"/>
              <a:ext cx="122808" cy="1228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525511" y="4377182"/>
              <a:ext cx="245745" cy="2457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050910" y="4180586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4" h="368935">
                  <a:moveTo>
                    <a:pt x="184277" y="0"/>
                  </a:moveTo>
                  <a:lnTo>
                    <a:pt x="135304" y="6585"/>
                  </a:lnTo>
                  <a:lnTo>
                    <a:pt x="91289" y="25169"/>
                  </a:lnTo>
                  <a:lnTo>
                    <a:pt x="53990" y="53990"/>
                  </a:lnTo>
                  <a:lnTo>
                    <a:pt x="25169" y="91289"/>
                  </a:lnTo>
                  <a:lnTo>
                    <a:pt x="6585" y="135304"/>
                  </a:lnTo>
                  <a:lnTo>
                    <a:pt x="0" y="184276"/>
                  </a:lnTo>
                  <a:lnTo>
                    <a:pt x="6585" y="233293"/>
                  </a:lnTo>
                  <a:lnTo>
                    <a:pt x="25169" y="277320"/>
                  </a:lnTo>
                  <a:lnTo>
                    <a:pt x="53990" y="314610"/>
                  </a:lnTo>
                  <a:lnTo>
                    <a:pt x="91289" y="343412"/>
                  </a:lnTo>
                  <a:lnTo>
                    <a:pt x="135304" y="361977"/>
                  </a:lnTo>
                  <a:lnTo>
                    <a:pt x="184277" y="368553"/>
                  </a:lnTo>
                  <a:lnTo>
                    <a:pt x="233293" y="361977"/>
                  </a:lnTo>
                  <a:lnTo>
                    <a:pt x="277320" y="343412"/>
                  </a:lnTo>
                  <a:lnTo>
                    <a:pt x="314610" y="314610"/>
                  </a:lnTo>
                  <a:lnTo>
                    <a:pt x="343412" y="277320"/>
                  </a:lnTo>
                  <a:lnTo>
                    <a:pt x="361977" y="233293"/>
                  </a:lnTo>
                  <a:lnTo>
                    <a:pt x="368554" y="184276"/>
                  </a:lnTo>
                  <a:lnTo>
                    <a:pt x="361977" y="135304"/>
                  </a:lnTo>
                  <a:lnTo>
                    <a:pt x="343412" y="91289"/>
                  </a:lnTo>
                  <a:lnTo>
                    <a:pt x="314610" y="53990"/>
                  </a:lnTo>
                  <a:lnTo>
                    <a:pt x="277320" y="25169"/>
                  </a:lnTo>
                  <a:lnTo>
                    <a:pt x="233293" y="6585"/>
                  </a:lnTo>
                  <a:lnTo>
                    <a:pt x="184277" y="0"/>
                  </a:lnTo>
                  <a:close/>
                </a:path>
              </a:pathLst>
            </a:custGeom>
            <a:solidFill>
              <a:srgbClr val="20B1C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308083" y="3113277"/>
            <a:ext cx="128651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How </a:t>
            </a:r>
            <a:r>
              <a:rPr dirty="0" sz="2000" spc="-5">
                <a:solidFill>
                  <a:srgbClr val="FFFFFF"/>
                </a:solidFill>
                <a:latin typeface="Caladea"/>
                <a:cs typeface="Caladea"/>
              </a:rPr>
              <a:t>to  </a:t>
            </a:r>
            <a:r>
              <a:rPr dirty="0" sz="2000" spc="-10">
                <a:solidFill>
                  <a:srgbClr val="FFFFFF"/>
                </a:solidFill>
                <a:latin typeface="Caladea"/>
                <a:cs typeface="Caladea"/>
              </a:rPr>
              <a:t>provide  </a:t>
            </a:r>
            <a:r>
              <a:rPr dirty="0" sz="2000" spc="-5">
                <a:solidFill>
                  <a:srgbClr val="FFFFFF"/>
                </a:solidFill>
                <a:latin typeface="Caladea"/>
                <a:cs typeface="Caladea"/>
              </a:rPr>
              <a:t>solutions</a:t>
            </a:r>
            <a:r>
              <a:rPr dirty="0" sz="2000" spc="-10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000">
                <a:solidFill>
                  <a:srgbClr val="FFFFFF"/>
                </a:solidFill>
                <a:latin typeface="Caladea"/>
                <a:cs typeface="Caladea"/>
              </a:rPr>
              <a:t>in  </a:t>
            </a:r>
            <a:r>
              <a:rPr dirty="0" sz="2000" spc="-5">
                <a:solidFill>
                  <a:srgbClr val="FFFFFF"/>
                </a:solidFill>
                <a:latin typeface="Caladea"/>
                <a:cs typeface="Caladea"/>
              </a:rPr>
              <a:t>multi  languages</a:t>
            </a:r>
            <a:endParaRPr sz="2000">
              <a:latin typeface="Caladea"/>
              <a:cs typeface="Calade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78572" y="129476"/>
            <a:ext cx="9525635" cy="480695"/>
            <a:chOff x="1278572" y="129476"/>
            <a:chExt cx="9525635" cy="480695"/>
          </a:xfrm>
        </p:grpSpPr>
        <p:sp>
          <p:nvSpPr>
            <p:cNvPr id="26" name="object 26"/>
            <p:cNvSpPr/>
            <p:nvPr/>
          </p:nvSpPr>
          <p:spPr>
            <a:xfrm>
              <a:off x="1280160" y="131063"/>
              <a:ext cx="9522460" cy="477520"/>
            </a:xfrm>
            <a:custGeom>
              <a:avLst/>
              <a:gdLst/>
              <a:ahLst/>
              <a:cxnLst/>
              <a:rect l="l" t="t" r="r" b="b"/>
              <a:pathLst>
                <a:path w="9522460" h="477520">
                  <a:moveTo>
                    <a:pt x="9442450" y="0"/>
                  </a:moveTo>
                  <a:lnTo>
                    <a:pt x="79502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2" y="477011"/>
                  </a:lnTo>
                  <a:lnTo>
                    <a:pt x="9442450" y="477011"/>
                  </a:lnTo>
                  <a:lnTo>
                    <a:pt x="9473410" y="470769"/>
                  </a:lnTo>
                  <a:lnTo>
                    <a:pt x="9498679" y="453739"/>
                  </a:lnTo>
                  <a:lnTo>
                    <a:pt x="9515709" y="428470"/>
                  </a:lnTo>
                  <a:lnTo>
                    <a:pt x="9521952" y="397509"/>
                  </a:lnTo>
                  <a:lnTo>
                    <a:pt x="9521952" y="79501"/>
                  </a:lnTo>
                  <a:lnTo>
                    <a:pt x="9515709" y="48541"/>
                  </a:lnTo>
                  <a:lnTo>
                    <a:pt x="9498679" y="23272"/>
                  </a:lnTo>
                  <a:lnTo>
                    <a:pt x="9473410" y="6242"/>
                  </a:lnTo>
                  <a:lnTo>
                    <a:pt x="94424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280160" y="131063"/>
              <a:ext cx="9522460" cy="477520"/>
            </a:xfrm>
            <a:custGeom>
              <a:avLst/>
              <a:gdLst/>
              <a:ahLst/>
              <a:cxnLst/>
              <a:rect l="l" t="t" r="r" b="b"/>
              <a:pathLst>
                <a:path w="9522460" h="477520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2" y="0"/>
                  </a:lnTo>
                  <a:lnTo>
                    <a:pt x="9442450" y="0"/>
                  </a:lnTo>
                  <a:lnTo>
                    <a:pt x="9473410" y="6242"/>
                  </a:lnTo>
                  <a:lnTo>
                    <a:pt x="9498679" y="23272"/>
                  </a:lnTo>
                  <a:lnTo>
                    <a:pt x="9515709" y="48541"/>
                  </a:lnTo>
                  <a:lnTo>
                    <a:pt x="9521952" y="79501"/>
                  </a:lnTo>
                  <a:lnTo>
                    <a:pt x="9521952" y="397509"/>
                  </a:lnTo>
                  <a:lnTo>
                    <a:pt x="9515709" y="428470"/>
                  </a:lnTo>
                  <a:lnTo>
                    <a:pt x="9498679" y="453739"/>
                  </a:lnTo>
                  <a:lnTo>
                    <a:pt x="9473410" y="470769"/>
                  </a:lnTo>
                  <a:lnTo>
                    <a:pt x="9442450" y="477011"/>
                  </a:lnTo>
                  <a:lnTo>
                    <a:pt x="79502" y="477011"/>
                  </a:lnTo>
                  <a:lnTo>
                    <a:pt x="48541" y="470769"/>
                  </a:lnTo>
                  <a:lnTo>
                    <a:pt x="23272" y="453739"/>
                  </a:lnTo>
                  <a:lnTo>
                    <a:pt x="6242" y="428470"/>
                  </a:lnTo>
                  <a:lnTo>
                    <a:pt x="0" y="397509"/>
                  </a:lnTo>
                  <a:lnTo>
                    <a:pt x="0" y="795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133469" y="91820"/>
            <a:ext cx="38106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6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Questions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9196" y="196532"/>
            <a:ext cx="9580245" cy="593090"/>
            <a:chOff x="1699196" y="196532"/>
            <a:chExt cx="9580245" cy="593090"/>
          </a:xfrm>
        </p:grpSpPr>
        <p:sp>
          <p:nvSpPr>
            <p:cNvPr id="3" name="object 3"/>
            <p:cNvSpPr/>
            <p:nvPr/>
          </p:nvSpPr>
          <p:spPr>
            <a:xfrm>
              <a:off x="1700783" y="198120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9478518" y="0"/>
                  </a:moveTo>
                  <a:lnTo>
                    <a:pt x="98298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8"/>
                  </a:lnTo>
                  <a:lnTo>
                    <a:pt x="0" y="491489"/>
                  </a:lnTo>
                  <a:lnTo>
                    <a:pt x="7733" y="529726"/>
                  </a:lnTo>
                  <a:lnTo>
                    <a:pt x="28813" y="560974"/>
                  </a:lnTo>
                  <a:lnTo>
                    <a:pt x="60061" y="582054"/>
                  </a:lnTo>
                  <a:lnTo>
                    <a:pt x="98298" y="589788"/>
                  </a:lnTo>
                  <a:lnTo>
                    <a:pt x="9478518" y="589788"/>
                  </a:lnTo>
                  <a:lnTo>
                    <a:pt x="9516754" y="582054"/>
                  </a:lnTo>
                  <a:lnTo>
                    <a:pt x="9548002" y="560974"/>
                  </a:lnTo>
                  <a:lnTo>
                    <a:pt x="9569082" y="529726"/>
                  </a:lnTo>
                  <a:lnTo>
                    <a:pt x="9576816" y="491489"/>
                  </a:lnTo>
                  <a:lnTo>
                    <a:pt x="9576816" y="98298"/>
                  </a:lnTo>
                  <a:lnTo>
                    <a:pt x="9569082" y="60061"/>
                  </a:lnTo>
                  <a:lnTo>
                    <a:pt x="9548002" y="28813"/>
                  </a:lnTo>
                  <a:lnTo>
                    <a:pt x="9516754" y="7733"/>
                  </a:lnTo>
                  <a:lnTo>
                    <a:pt x="947851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00783" y="198120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0" y="98298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8" y="0"/>
                  </a:lnTo>
                  <a:lnTo>
                    <a:pt x="9478518" y="0"/>
                  </a:lnTo>
                  <a:lnTo>
                    <a:pt x="9516754" y="7733"/>
                  </a:lnTo>
                  <a:lnTo>
                    <a:pt x="9548002" y="28813"/>
                  </a:lnTo>
                  <a:lnTo>
                    <a:pt x="9569082" y="60061"/>
                  </a:lnTo>
                  <a:lnTo>
                    <a:pt x="9576816" y="98298"/>
                  </a:lnTo>
                  <a:lnTo>
                    <a:pt x="9576816" y="491489"/>
                  </a:lnTo>
                  <a:lnTo>
                    <a:pt x="9569082" y="529726"/>
                  </a:lnTo>
                  <a:lnTo>
                    <a:pt x="9548002" y="560974"/>
                  </a:lnTo>
                  <a:lnTo>
                    <a:pt x="9516754" y="582054"/>
                  </a:lnTo>
                  <a:lnTo>
                    <a:pt x="9478518" y="589788"/>
                  </a:lnTo>
                  <a:lnTo>
                    <a:pt x="98298" y="589788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89"/>
                  </a:lnTo>
                  <a:lnTo>
                    <a:pt x="0" y="98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1605" y="190322"/>
            <a:ext cx="60737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SPECIFIC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&amp; SUB</a:t>
            </a:r>
            <a:r>
              <a:rPr dirty="0" sz="3200" spc="-3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OBJECTIVES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7610" y="1027430"/>
            <a:ext cx="7153148" cy="5027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26222" y="4878070"/>
            <a:ext cx="1735455" cy="101028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84785" marR="5080" indent="-172720">
              <a:lnSpc>
                <a:spcPct val="86300"/>
              </a:lnSpc>
              <a:spcBef>
                <a:spcPts val="395"/>
              </a:spcBef>
              <a:buChar char="•"/>
              <a:tabLst>
                <a:tab pos="185420" algn="l"/>
              </a:tabLst>
            </a:pPr>
            <a:r>
              <a:rPr dirty="0" sz="1800" spc="-50">
                <a:latin typeface="Times New Roman"/>
                <a:cs typeface="Times New Roman"/>
              </a:rPr>
              <a:t>Train </a:t>
            </a:r>
            <a:r>
              <a:rPr dirty="0" sz="1800" spc="-70">
                <a:latin typeface="Times New Roman"/>
                <a:cs typeface="Times New Roman"/>
              </a:rPr>
              <a:t>a </a:t>
            </a:r>
            <a:r>
              <a:rPr dirty="0" sz="1800" spc="-30">
                <a:latin typeface="Times New Roman"/>
                <a:cs typeface="Times New Roman"/>
              </a:rPr>
              <a:t>model </a:t>
            </a:r>
            <a:r>
              <a:rPr dirty="0" sz="1800" spc="20">
                <a:latin typeface="Times New Roman"/>
                <a:cs typeface="Times New Roman"/>
              </a:rPr>
              <a:t>to  </a:t>
            </a:r>
            <a:r>
              <a:rPr dirty="0" sz="1800" spc="-25">
                <a:latin typeface="Times New Roman"/>
                <a:cs typeface="Times New Roman"/>
              </a:rPr>
              <a:t>find solutions </a:t>
            </a:r>
            <a:r>
              <a:rPr dirty="0" sz="1800" spc="-5">
                <a:latin typeface="Times New Roman"/>
                <a:cs typeface="Times New Roman"/>
              </a:rPr>
              <a:t>for  </a:t>
            </a:r>
            <a:r>
              <a:rPr dirty="0" sz="1800" spc="-55">
                <a:latin typeface="Times New Roman"/>
                <a:cs typeface="Times New Roman"/>
              </a:rPr>
              <a:t>psychological  issues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9760" y="4879594"/>
            <a:ext cx="1842770" cy="11188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marR="5080" indent="-228600">
              <a:lnSpc>
                <a:spcPct val="86200"/>
              </a:lnSpc>
              <a:spcBef>
                <a:spcPts val="434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30">
                <a:latin typeface="Times New Roman"/>
                <a:cs typeface="Times New Roman"/>
              </a:rPr>
              <a:t>Provide </a:t>
            </a:r>
            <a:r>
              <a:rPr dirty="0" sz="2000" spc="-75">
                <a:latin typeface="Times New Roman"/>
                <a:cs typeface="Times New Roman"/>
              </a:rPr>
              <a:t>a </a:t>
            </a:r>
            <a:r>
              <a:rPr dirty="0" sz="2000" spc="-45">
                <a:latin typeface="Times New Roman"/>
                <a:cs typeface="Times New Roman"/>
              </a:rPr>
              <a:t>multi-  </a:t>
            </a:r>
            <a:r>
              <a:rPr dirty="0" sz="2000" spc="-60">
                <a:latin typeface="Times New Roman"/>
                <a:cs typeface="Times New Roman"/>
              </a:rPr>
              <a:t>language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system 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-15">
                <a:latin typeface="Times New Roman"/>
                <a:cs typeface="Times New Roman"/>
              </a:rPr>
              <a:t>recommend  </a:t>
            </a:r>
            <a:r>
              <a:rPr dirty="0" sz="2000" spc="-25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3169" y="1076655"/>
            <a:ext cx="1577340" cy="11195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marR="5080" indent="-228600">
              <a:lnSpc>
                <a:spcPct val="86200"/>
              </a:lnSpc>
              <a:spcBef>
                <a:spcPts val="434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30">
                <a:latin typeface="Times New Roman"/>
                <a:cs typeface="Times New Roman"/>
              </a:rPr>
              <a:t>Identify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main  </a:t>
            </a:r>
            <a:r>
              <a:rPr dirty="0" sz="2000" spc="-70">
                <a:latin typeface="Times New Roman"/>
                <a:cs typeface="Times New Roman"/>
              </a:rPr>
              <a:t>psy</a:t>
            </a:r>
            <a:r>
              <a:rPr dirty="0" sz="2000" spc="-80">
                <a:latin typeface="Times New Roman"/>
                <a:cs typeface="Times New Roman"/>
              </a:rPr>
              <a:t>c</a:t>
            </a:r>
            <a:r>
              <a:rPr dirty="0" sz="2000" spc="-30">
                <a:latin typeface="Times New Roman"/>
                <a:cs typeface="Times New Roman"/>
              </a:rPr>
              <a:t>ho</a:t>
            </a:r>
            <a:r>
              <a:rPr dirty="0" sz="2000" spc="-25">
                <a:latin typeface="Times New Roman"/>
                <a:cs typeface="Times New Roman"/>
              </a:rPr>
              <a:t>l</a:t>
            </a:r>
            <a:r>
              <a:rPr dirty="0" sz="2000" spc="-70">
                <a:latin typeface="Times New Roman"/>
                <a:cs typeface="Times New Roman"/>
              </a:rPr>
              <a:t>ogical  </a:t>
            </a:r>
            <a:r>
              <a:rPr dirty="0" sz="2000" spc="-55">
                <a:latin typeface="Times New Roman"/>
                <a:cs typeface="Times New Roman"/>
              </a:rPr>
              <a:t>issues </a:t>
            </a:r>
            <a:r>
              <a:rPr dirty="0" sz="2000" spc="-25">
                <a:latin typeface="Times New Roman"/>
                <a:cs typeface="Times New Roman"/>
              </a:rPr>
              <a:t>and  </a:t>
            </a:r>
            <a:r>
              <a:rPr dirty="0" sz="2000" spc="-50">
                <a:latin typeface="Times New Roman"/>
                <a:cs typeface="Times New Roman"/>
              </a:rPr>
              <a:t>causes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8100" y="1076655"/>
            <a:ext cx="1834514" cy="11195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marR="5080" indent="-229235">
              <a:lnSpc>
                <a:spcPct val="86200"/>
              </a:lnSpc>
              <a:spcBef>
                <a:spcPts val="434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2000" spc="-15">
                <a:latin typeface="Times New Roman"/>
                <a:cs typeface="Times New Roman"/>
              </a:rPr>
              <a:t>Implement </a:t>
            </a:r>
            <a:r>
              <a:rPr dirty="0" sz="2000" spc="-75">
                <a:latin typeface="Times New Roman"/>
                <a:cs typeface="Times New Roman"/>
              </a:rPr>
              <a:t>a  </a:t>
            </a:r>
            <a:r>
              <a:rPr dirty="0" sz="2000" spc="-50">
                <a:latin typeface="Times New Roman"/>
                <a:cs typeface="Times New Roman"/>
              </a:rPr>
              <a:t>website </a:t>
            </a:r>
            <a:r>
              <a:rPr dirty="0" sz="2000" spc="-60">
                <a:latin typeface="Times New Roman"/>
                <a:cs typeface="Times New Roman"/>
              </a:rPr>
              <a:t>only </a:t>
            </a:r>
            <a:r>
              <a:rPr dirty="0" sz="2000">
                <a:latin typeface="Times New Roman"/>
                <a:cs typeface="Times New Roman"/>
              </a:rPr>
              <a:t>for  </a:t>
            </a:r>
            <a:r>
              <a:rPr dirty="0" sz="2000" spc="-55">
                <a:latin typeface="Times New Roman"/>
                <a:cs typeface="Times New Roman"/>
              </a:rPr>
              <a:t>university  </a:t>
            </a:r>
            <a:r>
              <a:rPr dirty="0" sz="2000" spc="-10">
                <a:latin typeface="Times New Roman"/>
                <a:cs typeface="Times New Roman"/>
              </a:rPr>
              <a:t>students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5229" y="2668016"/>
            <a:ext cx="42354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FFFFFF"/>
                </a:solidFill>
                <a:latin typeface="Caladea"/>
                <a:cs typeface="Caladea"/>
              </a:rPr>
              <a:t>Sub</a:t>
            </a:r>
            <a:r>
              <a:rPr dirty="0" sz="500" spc="-4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Caladea"/>
                <a:cs typeface="Caladea"/>
              </a:rPr>
              <a:t>objective1</a:t>
            </a:r>
            <a:endParaRPr sz="5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6530" y="2641854"/>
            <a:ext cx="6654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solidFill>
                  <a:srgbClr val="FFFFFF"/>
                </a:solidFill>
                <a:latin typeface="Caladea"/>
                <a:cs typeface="Caladea"/>
              </a:rPr>
              <a:t>Sub</a:t>
            </a:r>
            <a:r>
              <a:rPr dirty="0" sz="800" spc="-5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800">
                <a:solidFill>
                  <a:srgbClr val="FFFFFF"/>
                </a:solidFill>
                <a:latin typeface="Caladea"/>
                <a:cs typeface="Caladea"/>
              </a:rPr>
              <a:t>objective2</a:t>
            </a:r>
            <a:endParaRPr sz="800">
              <a:latin typeface="Caladea"/>
              <a:cs typeface="Calad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6052" y="4326127"/>
            <a:ext cx="187960" cy="5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 spc="-5">
                <a:solidFill>
                  <a:srgbClr val="FFFFFF"/>
                </a:solidFill>
                <a:latin typeface="Caladea"/>
                <a:cs typeface="Caladea"/>
              </a:rPr>
              <a:t>Sub</a:t>
            </a:r>
            <a:r>
              <a:rPr dirty="0" sz="200" spc="-2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00">
                <a:solidFill>
                  <a:srgbClr val="FFFFFF"/>
                </a:solidFill>
                <a:latin typeface="Caladea"/>
                <a:cs typeface="Caladea"/>
              </a:rPr>
              <a:t>objective3</a:t>
            </a:r>
            <a:endParaRPr sz="200">
              <a:latin typeface="Caladea"/>
              <a:cs typeface="Calad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4102" y="4326127"/>
            <a:ext cx="187960" cy="5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 spc="-5">
                <a:solidFill>
                  <a:srgbClr val="FFFFFF"/>
                </a:solidFill>
                <a:latin typeface="Caladea"/>
                <a:cs typeface="Caladea"/>
              </a:rPr>
              <a:t>Sub</a:t>
            </a:r>
            <a:r>
              <a:rPr dirty="0" sz="200" spc="-2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00">
                <a:solidFill>
                  <a:srgbClr val="FFFFFF"/>
                </a:solidFill>
                <a:latin typeface="Caladea"/>
                <a:cs typeface="Caladea"/>
              </a:rPr>
              <a:t>objective4</a:t>
            </a:r>
            <a:endParaRPr sz="200">
              <a:latin typeface="Caladea"/>
              <a:cs typeface="Calad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7459" y="2646121"/>
            <a:ext cx="15970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Provide </a:t>
            </a:r>
            <a:r>
              <a:rPr dirty="0" sz="2000" spc="-7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better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7459" y="2921000"/>
            <a:ext cx="2191385" cy="14287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solution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issues  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000" spc="-70">
                <a:solidFill>
                  <a:srgbClr val="FFFFFF"/>
                </a:solidFill>
                <a:latin typeface="Times New Roman"/>
                <a:cs typeface="Times New Roman"/>
              </a:rPr>
              <a:t>psychology, </a:t>
            </a:r>
            <a:r>
              <a:rPr dirty="0" sz="2000" spc="25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university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students 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preferred  </a:t>
            </a: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0486" y="1109091"/>
            <a:ext cx="8540115" cy="4928235"/>
            <a:chOff x="1860486" y="1109091"/>
            <a:chExt cx="8540115" cy="4928235"/>
          </a:xfrm>
        </p:grpSpPr>
        <p:sp>
          <p:nvSpPr>
            <p:cNvPr id="3" name="object 3"/>
            <p:cNvSpPr/>
            <p:nvPr/>
          </p:nvSpPr>
          <p:spPr>
            <a:xfrm>
              <a:off x="1881278" y="1118616"/>
              <a:ext cx="8498022" cy="4897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65248" y="1113853"/>
              <a:ext cx="8530590" cy="4918710"/>
            </a:xfrm>
            <a:custGeom>
              <a:avLst/>
              <a:gdLst/>
              <a:ahLst/>
              <a:cxnLst/>
              <a:rect l="l" t="t" r="r" b="b"/>
              <a:pathLst>
                <a:path w="8530590" h="4918710">
                  <a:moveTo>
                    <a:pt x="0" y="4918329"/>
                  </a:moveTo>
                  <a:lnTo>
                    <a:pt x="8530209" y="4918329"/>
                  </a:lnTo>
                  <a:lnTo>
                    <a:pt x="8530209" y="0"/>
                  </a:lnTo>
                  <a:lnTo>
                    <a:pt x="0" y="0"/>
                  </a:lnTo>
                  <a:lnTo>
                    <a:pt x="0" y="4918329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356296" y="227012"/>
            <a:ext cx="9580245" cy="593090"/>
            <a:chOff x="1356296" y="227012"/>
            <a:chExt cx="9580245" cy="593090"/>
          </a:xfrm>
        </p:grpSpPr>
        <p:sp>
          <p:nvSpPr>
            <p:cNvPr id="6" name="object 6"/>
            <p:cNvSpPr/>
            <p:nvPr/>
          </p:nvSpPr>
          <p:spPr>
            <a:xfrm>
              <a:off x="1357883" y="228600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9478518" y="0"/>
                  </a:moveTo>
                  <a:lnTo>
                    <a:pt x="98297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8"/>
                  </a:lnTo>
                  <a:lnTo>
                    <a:pt x="0" y="491489"/>
                  </a:lnTo>
                  <a:lnTo>
                    <a:pt x="7733" y="529726"/>
                  </a:lnTo>
                  <a:lnTo>
                    <a:pt x="28813" y="560974"/>
                  </a:lnTo>
                  <a:lnTo>
                    <a:pt x="60061" y="582054"/>
                  </a:lnTo>
                  <a:lnTo>
                    <a:pt x="98297" y="589788"/>
                  </a:lnTo>
                  <a:lnTo>
                    <a:pt x="9478518" y="589788"/>
                  </a:lnTo>
                  <a:lnTo>
                    <a:pt x="9516754" y="582054"/>
                  </a:lnTo>
                  <a:lnTo>
                    <a:pt x="9548002" y="560974"/>
                  </a:lnTo>
                  <a:lnTo>
                    <a:pt x="9569082" y="529726"/>
                  </a:lnTo>
                  <a:lnTo>
                    <a:pt x="9576816" y="491489"/>
                  </a:lnTo>
                  <a:lnTo>
                    <a:pt x="9576816" y="98298"/>
                  </a:lnTo>
                  <a:lnTo>
                    <a:pt x="9569082" y="60061"/>
                  </a:lnTo>
                  <a:lnTo>
                    <a:pt x="9548002" y="28813"/>
                  </a:lnTo>
                  <a:lnTo>
                    <a:pt x="9516754" y="7733"/>
                  </a:lnTo>
                  <a:lnTo>
                    <a:pt x="947851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7883" y="228600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0" y="98298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7" y="0"/>
                  </a:lnTo>
                  <a:lnTo>
                    <a:pt x="9478518" y="0"/>
                  </a:lnTo>
                  <a:lnTo>
                    <a:pt x="9516754" y="7733"/>
                  </a:lnTo>
                  <a:lnTo>
                    <a:pt x="9548002" y="28813"/>
                  </a:lnTo>
                  <a:lnTo>
                    <a:pt x="9569082" y="60061"/>
                  </a:lnTo>
                  <a:lnTo>
                    <a:pt x="9576816" y="98298"/>
                  </a:lnTo>
                  <a:lnTo>
                    <a:pt x="9576816" y="491489"/>
                  </a:lnTo>
                  <a:lnTo>
                    <a:pt x="9569082" y="529726"/>
                  </a:lnTo>
                  <a:lnTo>
                    <a:pt x="9548002" y="560974"/>
                  </a:lnTo>
                  <a:lnTo>
                    <a:pt x="9516754" y="582054"/>
                  </a:lnTo>
                  <a:lnTo>
                    <a:pt x="9478518" y="589788"/>
                  </a:lnTo>
                  <a:lnTo>
                    <a:pt x="98297" y="589788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89"/>
                  </a:lnTo>
                  <a:lnTo>
                    <a:pt x="0" y="98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85005" y="246126"/>
            <a:ext cx="43256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3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Methodology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6296" y="227012"/>
            <a:ext cx="9580245" cy="593090"/>
            <a:chOff x="1356296" y="227012"/>
            <a:chExt cx="9580245" cy="593090"/>
          </a:xfrm>
        </p:grpSpPr>
        <p:sp>
          <p:nvSpPr>
            <p:cNvPr id="3" name="object 3"/>
            <p:cNvSpPr/>
            <p:nvPr/>
          </p:nvSpPr>
          <p:spPr>
            <a:xfrm>
              <a:off x="1357883" y="228600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9478518" y="0"/>
                  </a:moveTo>
                  <a:lnTo>
                    <a:pt x="98297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8"/>
                  </a:lnTo>
                  <a:lnTo>
                    <a:pt x="0" y="491489"/>
                  </a:lnTo>
                  <a:lnTo>
                    <a:pt x="7733" y="529726"/>
                  </a:lnTo>
                  <a:lnTo>
                    <a:pt x="28813" y="560974"/>
                  </a:lnTo>
                  <a:lnTo>
                    <a:pt x="60061" y="582054"/>
                  </a:lnTo>
                  <a:lnTo>
                    <a:pt x="98297" y="589788"/>
                  </a:lnTo>
                  <a:lnTo>
                    <a:pt x="9478518" y="589788"/>
                  </a:lnTo>
                  <a:lnTo>
                    <a:pt x="9516754" y="582054"/>
                  </a:lnTo>
                  <a:lnTo>
                    <a:pt x="9548002" y="560974"/>
                  </a:lnTo>
                  <a:lnTo>
                    <a:pt x="9569082" y="529726"/>
                  </a:lnTo>
                  <a:lnTo>
                    <a:pt x="9576816" y="491489"/>
                  </a:lnTo>
                  <a:lnTo>
                    <a:pt x="9576816" y="98298"/>
                  </a:lnTo>
                  <a:lnTo>
                    <a:pt x="9569082" y="60061"/>
                  </a:lnTo>
                  <a:lnTo>
                    <a:pt x="9548002" y="28813"/>
                  </a:lnTo>
                  <a:lnTo>
                    <a:pt x="9516754" y="7733"/>
                  </a:lnTo>
                  <a:lnTo>
                    <a:pt x="947851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57883" y="228600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0" y="98298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7" y="0"/>
                  </a:lnTo>
                  <a:lnTo>
                    <a:pt x="9478518" y="0"/>
                  </a:lnTo>
                  <a:lnTo>
                    <a:pt x="9516754" y="7733"/>
                  </a:lnTo>
                  <a:lnTo>
                    <a:pt x="9548002" y="28813"/>
                  </a:lnTo>
                  <a:lnTo>
                    <a:pt x="9569082" y="60061"/>
                  </a:lnTo>
                  <a:lnTo>
                    <a:pt x="9576816" y="98298"/>
                  </a:lnTo>
                  <a:lnTo>
                    <a:pt x="9576816" y="491489"/>
                  </a:lnTo>
                  <a:lnTo>
                    <a:pt x="9569082" y="529726"/>
                  </a:lnTo>
                  <a:lnTo>
                    <a:pt x="9548002" y="560974"/>
                  </a:lnTo>
                  <a:lnTo>
                    <a:pt x="9516754" y="582054"/>
                  </a:lnTo>
                  <a:lnTo>
                    <a:pt x="9478518" y="589788"/>
                  </a:lnTo>
                  <a:lnTo>
                    <a:pt x="98297" y="589788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89"/>
                  </a:lnTo>
                  <a:lnTo>
                    <a:pt x="0" y="98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1729" y="246126"/>
            <a:ext cx="49314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Completion of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the</a:t>
            </a:r>
            <a:r>
              <a:rPr dirty="0" sz="3200" spc="-4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Project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2179" y="1325880"/>
            <a:ext cx="7385304" cy="436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3728" y="533336"/>
            <a:ext cx="9580245" cy="593090"/>
            <a:chOff x="1383728" y="533336"/>
            <a:chExt cx="9580245" cy="593090"/>
          </a:xfrm>
        </p:grpSpPr>
        <p:sp>
          <p:nvSpPr>
            <p:cNvPr id="3" name="object 3"/>
            <p:cNvSpPr/>
            <p:nvPr/>
          </p:nvSpPr>
          <p:spPr>
            <a:xfrm>
              <a:off x="1385316" y="534923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9478517" y="0"/>
                  </a:moveTo>
                  <a:lnTo>
                    <a:pt x="98297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8"/>
                  </a:lnTo>
                  <a:lnTo>
                    <a:pt x="0" y="491489"/>
                  </a:lnTo>
                  <a:lnTo>
                    <a:pt x="7733" y="529726"/>
                  </a:lnTo>
                  <a:lnTo>
                    <a:pt x="28813" y="560974"/>
                  </a:lnTo>
                  <a:lnTo>
                    <a:pt x="60061" y="582054"/>
                  </a:lnTo>
                  <a:lnTo>
                    <a:pt x="98297" y="589788"/>
                  </a:lnTo>
                  <a:lnTo>
                    <a:pt x="9478517" y="589788"/>
                  </a:lnTo>
                  <a:lnTo>
                    <a:pt x="9516754" y="582054"/>
                  </a:lnTo>
                  <a:lnTo>
                    <a:pt x="9548002" y="560974"/>
                  </a:lnTo>
                  <a:lnTo>
                    <a:pt x="9569082" y="529726"/>
                  </a:lnTo>
                  <a:lnTo>
                    <a:pt x="9576816" y="491489"/>
                  </a:lnTo>
                  <a:lnTo>
                    <a:pt x="9576816" y="98298"/>
                  </a:lnTo>
                  <a:lnTo>
                    <a:pt x="9569082" y="60061"/>
                  </a:lnTo>
                  <a:lnTo>
                    <a:pt x="9548002" y="28813"/>
                  </a:lnTo>
                  <a:lnTo>
                    <a:pt x="9516754" y="7733"/>
                  </a:lnTo>
                  <a:lnTo>
                    <a:pt x="947851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85316" y="534923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0" y="98298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7" y="0"/>
                  </a:lnTo>
                  <a:lnTo>
                    <a:pt x="9478517" y="0"/>
                  </a:lnTo>
                  <a:lnTo>
                    <a:pt x="9516754" y="7733"/>
                  </a:lnTo>
                  <a:lnTo>
                    <a:pt x="9548002" y="28813"/>
                  </a:lnTo>
                  <a:lnTo>
                    <a:pt x="9569082" y="60061"/>
                  </a:lnTo>
                  <a:lnTo>
                    <a:pt x="9576816" y="98298"/>
                  </a:lnTo>
                  <a:lnTo>
                    <a:pt x="9576816" y="491489"/>
                  </a:lnTo>
                  <a:lnTo>
                    <a:pt x="9569082" y="529726"/>
                  </a:lnTo>
                  <a:lnTo>
                    <a:pt x="9548002" y="560974"/>
                  </a:lnTo>
                  <a:lnTo>
                    <a:pt x="9516754" y="582054"/>
                  </a:lnTo>
                  <a:lnTo>
                    <a:pt x="9478517" y="589788"/>
                  </a:lnTo>
                  <a:lnTo>
                    <a:pt x="98297" y="589788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89"/>
                  </a:lnTo>
                  <a:lnTo>
                    <a:pt x="0" y="98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8645" y="552450"/>
            <a:ext cx="35502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Used</a:t>
            </a:r>
            <a:r>
              <a:rPr dirty="0" sz="3200" spc="-6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Technologies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9110" y="1588008"/>
            <a:ext cx="8291041" cy="4355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412" y="1278636"/>
            <a:ext cx="3238500" cy="4803775"/>
          </a:xfrm>
          <a:custGeom>
            <a:avLst/>
            <a:gdLst/>
            <a:ahLst/>
            <a:cxnLst/>
            <a:rect l="l" t="t" r="r" b="b"/>
            <a:pathLst>
              <a:path w="3238500" h="4803775">
                <a:moveTo>
                  <a:pt x="2698750" y="0"/>
                </a:moveTo>
                <a:lnTo>
                  <a:pt x="539762" y="0"/>
                </a:lnTo>
                <a:lnTo>
                  <a:pt x="490632" y="2206"/>
                </a:lnTo>
                <a:lnTo>
                  <a:pt x="442738" y="8696"/>
                </a:lnTo>
                <a:lnTo>
                  <a:pt x="396270" y="19282"/>
                </a:lnTo>
                <a:lnTo>
                  <a:pt x="351420" y="33771"/>
                </a:lnTo>
                <a:lnTo>
                  <a:pt x="308377" y="51973"/>
                </a:lnTo>
                <a:lnTo>
                  <a:pt x="267332" y="73697"/>
                </a:lnTo>
                <a:lnTo>
                  <a:pt x="228475" y="98753"/>
                </a:lnTo>
                <a:lnTo>
                  <a:pt x="191998" y="126951"/>
                </a:lnTo>
                <a:lnTo>
                  <a:pt x="158091" y="158099"/>
                </a:lnTo>
                <a:lnTo>
                  <a:pt x="126943" y="192006"/>
                </a:lnTo>
                <a:lnTo>
                  <a:pt x="98747" y="228483"/>
                </a:lnTo>
                <a:lnTo>
                  <a:pt x="73692" y="267339"/>
                </a:lnTo>
                <a:lnTo>
                  <a:pt x="51969" y="308383"/>
                </a:lnTo>
                <a:lnTo>
                  <a:pt x="33768" y="351424"/>
                </a:lnTo>
                <a:lnTo>
                  <a:pt x="19280" y="396272"/>
                </a:lnTo>
                <a:lnTo>
                  <a:pt x="8696" y="442736"/>
                </a:lnTo>
                <a:lnTo>
                  <a:pt x="2205" y="490625"/>
                </a:lnTo>
                <a:lnTo>
                  <a:pt x="0" y="539750"/>
                </a:lnTo>
                <a:lnTo>
                  <a:pt x="0" y="4263898"/>
                </a:lnTo>
                <a:lnTo>
                  <a:pt x="2205" y="4313026"/>
                </a:lnTo>
                <a:lnTo>
                  <a:pt x="8696" y="4360918"/>
                </a:lnTo>
                <a:lnTo>
                  <a:pt x="19280" y="4407384"/>
                </a:lnTo>
                <a:lnTo>
                  <a:pt x="33768" y="4452233"/>
                </a:lnTo>
                <a:lnTo>
                  <a:pt x="51969" y="4495275"/>
                </a:lnTo>
                <a:lnTo>
                  <a:pt x="73692" y="4536319"/>
                </a:lnTo>
                <a:lnTo>
                  <a:pt x="98747" y="4575175"/>
                </a:lnTo>
                <a:lnTo>
                  <a:pt x="126943" y="4611651"/>
                </a:lnTo>
                <a:lnTo>
                  <a:pt x="158091" y="4645558"/>
                </a:lnTo>
                <a:lnTo>
                  <a:pt x="191998" y="4676705"/>
                </a:lnTo>
                <a:lnTo>
                  <a:pt x="228475" y="4704901"/>
                </a:lnTo>
                <a:lnTo>
                  <a:pt x="267332" y="4729956"/>
                </a:lnTo>
                <a:lnTo>
                  <a:pt x="308377" y="4751679"/>
                </a:lnTo>
                <a:lnTo>
                  <a:pt x="351420" y="4769879"/>
                </a:lnTo>
                <a:lnTo>
                  <a:pt x="396270" y="4784367"/>
                </a:lnTo>
                <a:lnTo>
                  <a:pt x="442738" y="4794951"/>
                </a:lnTo>
                <a:lnTo>
                  <a:pt x="490632" y="4801442"/>
                </a:lnTo>
                <a:lnTo>
                  <a:pt x="539762" y="4803648"/>
                </a:lnTo>
                <a:lnTo>
                  <a:pt x="2698750" y="4803648"/>
                </a:lnTo>
                <a:lnTo>
                  <a:pt x="2747874" y="4801442"/>
                </a:lnTo>
                <a:lnTo>
                  <a:pt x="2795763" y="4794951"/>
                </a:lnTo>
                <a:lnTo>
                  <a:pt x="2842227" y="4784367"/>
                </a:lnTo>
                <a:lnTo>
                  <a:pt x="2887075" y="4769879"/>
                </a:lnTo>
                <a:lnTo>
                  <a:pt x="2930116" y="4751679"/>
                </a:lnTo>
                <a:lnTo>
                  <a:pt x="2971160" y="4729956"/>
                </a:lnTo>
                <a:lnTo>
                  <a:pt x="3010016" y="4704901"/>
                </a:lnTo>
                <a:lnTo>
                  <a:pt x="3046493" y="4676705"/>
                </a:lnTo>
                <a:lnTo>
                  <a:pt x="3080400" y="4645558"/>
                </a:lnTo>
                <a:lnTo>
                  <a:pt x="3111548" y="4611651"/>
                </a:lnTo>
                <a:lnTo>
                  <a:pt x="3139746" y="4575175"/>
                </a:lnTo>
                <a:lnTo>
                  <a:pt x="3164802" y="4536319"/>
                </a:lnTo>
                <a:lnTo>
                  <a:pt x="3186526" y="4495275"/>
                </a:lnTo>
                <a:lnTo>
                  <a:pt x="3204728" y="4452233"/>
                </a:lnTo>
                <a:lnTo>
                  <a:pt x="3219217" y="4407384"/>
                </a:lnTo>
                <a:lnTo>
                  <a:pt x="3229803" y="4360918"/>
                </a:lnTo>
                <a:lnTo>
                  <a:pt x="3236293" y="4313026"/>
                </a:lnTo>
                <a:lnTo>
                  <a:pt x="3238500" y="4263898"/>
                </a:lnTo>
                <a:lnTo>
                  <a:pt x="3238500" y="539750"/>
                </a:lnTo>
                <a:lnTo>
                  <a:pt x="3236293" y="490625"/>
                </a:lnTo>
                <a:lnTo>
                  <a:pt x="3229803" y="442736"/>
                </a:lnTo>
                <a:lnTo>
                  <a:pt x="3219217" y="396272"/>
                </a:lnTo>
                <a:lnTo>
                  <a:pt x="3204728" y="351424"/>
                </a:lnTo>
                <a:lnTo>
                  <a:pt x="3186526" y="308383"/>
                </a:lnTo>
                <a:lnTo>
                  <a:pt x="3164802" y="267339"/>
                </a:lnTo>
                <a:lnTo>
                  <a:pt x="3139746" y="228483"/>
                </a:lnTo>
                <a:lnTo>
                  <a:pt x="3111548" y="192006"/>
                </a:lnTo>
                <a:lnTo>
                  <a:pt x="3080400" y="158099"/>
                </a:lnTo>
                <a:lnTo>
                  <a:pt x="3046493" y="126951"/>
                </a:lnTo>
                <a:lnTo>
                  <a:pt x="3010016" y="98753"/>
                </a:lnTo>
                <a:lnTo>
                  <a:pt x="2971160" y="73697"/>
                </a:lnTo>
                <a:lnTo>
                  <a:pt x="2930116" y="51973"/>
                </a:lnTo>
                <a:lnTo>
                  <a:pt x="2887075" y="33771"/>
                </a:lnTo>
                <a:lnTo>
                  <a:pt x="2842227" y="19282"/>
                </a:lnTo>
                <a:lnTo>
                  <a:pt x="2795763" y="8696"/>
                </a:lnTo>
                <a:lnTo>
                  <a:pt x="2747874" y="2206"/>
                </a:lnTo>
                <a:lnTo>
                  <a:pt x="2698750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6883" y="1833118"/>
            <a:ext cx="15430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73990">
              <a:lnSpc>
                <a:spcPct val="100000"/>
              </a:lnSpc>
              <a:spcBef>
                <a:spcPts val="105"/>
              </a:spcBef>
            </a:pP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Functional 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heavy" sz="200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000" spc="-3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equi</a:t>
            </a:r>
            <a:r>
              <a:rPr dirty="0" u="heavy" sz="2000" spc="-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000" spc="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733" y="2716733"/>
            <a:ext cx="2395220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Browse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'Escort'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Log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299085" marR="96520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Click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'Psychology' 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option 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homepage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Describe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issue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Click 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'Submit'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button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Receive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0079" y="1278636"/>
            <a:ext cx="3238500" cy="4803775"/>
          </a:xfrm>
          <a:custGeom>
            <a:avLst/>
            <a:gdLst/>
            <a:ahLst/>
            <a:cxnLst/>
            <a:rect l="l" t="t" r="r" b="b"/>
            <a:pathLst>
              <a:path w="3238500" h="4803775">
                <a:moveTo>
                  <a:pt x="2698750" y="0"/>
                </a:moveTo>
                <a:lnTo>
                  <a:pt x="539750" y="0"/>
                </a:lnTo>
                <a:lnTo>
                  <a:pt x="490625" y="2206"/>
                </a:lnTo>
                <a:lnTo>
                  <a:pt x="442736" y="8696"/>
                </a:lnTo>
                <a:lnTo>
                  <a:pt x="396272" y="19282"/>
                </a:lnTo>
                <a:lnTo>
                  <a:pt x="351424" y="33771"/>
                </a:lnTo>
                <a:lnTo>
                  <a:pt x="308383" y="51973"/>
                </a:lnTo>
                <a:lnTo>
                  <a:pt x="267339" y="73697"/>
                </a:lnTo>
                <a:lnTo>
                  <a:pt x="228483" y="98753"/>
                </a:lnTo>
                <a:lnTo>
                  <a:pt x="192006" y="126951"/>
                </a:lnTo>
                <a:lnTo>
                  <a:pt x="158099" y="158099"/>
                </a:lnTo>
                <a:lnTo>
                  <a:pt x="126951" y="192006"/>
                </a:lnTo>
                <a:lnTo>
                  <a:pt x="98753" y="228483"/>
                </a:lnTo>
                <a:lnTo>
                  <a:pt x="73697" y="267339"/>
                </a:lnTo>
                <a:lnTo>
                  <a:pt x="51973" y="308383"/>
                </a:lnTo>
                <a:lnTo>
                  <a:pt x="33771" y="351424"/>
                </a:lnTo>
                <a:lnTo>
                  <a:pt x="19282" y="396272"/>
                </a:lnTo>
                <a:lnTo>
                  <a:pt x="8696" y="442736"/>
                </a:lnTo>
                <a:lnTo>
                  <a:pt x="2206" y="490625"/>
                </a:lnTo>
                <a:lnTo>
                  <a:pt x="0" y="539750"/>
                </a:lnTo>
                <a:lnTo>
                  <a:pt x="0" y="4263898"/>
                </a:lnTo>
                <a:lnTo>
                  <a:pt x="2206" y="4313026"/>
                </a:lnTo>
                <a:lnTo>
                  <a:pt x="8696" y="4360918"/>
                </a:lnTo>
                <a:lnTo>
                  <a:pt x="19282" y="4407384"/>
                </a:lnTo>
                <a:lnTo>
                  <a:pt x="33771" y="4452233"/>
                </a:lnTo>
                <a:lnTo>
                  <a:pt x="51973" y="4495275"/>
                </a:lnTo>
                <a:lnTo>
                  <a:pt x="73697" y="4536319"/>
                </a:lnTo>
                <a:lnTo>
                  <a:pt x="98753" y="4575175"/>
                </a:lnTo>
                <a:lnTo>
                  <a:pt x="126951" y="4611651"/>
                </a:lnTo>
                <a:lnTo>
                  <a:pt x="158099" y="4645558"/>
                </a:lnTo>
                <a:lnTo>
                  <a:pt x="192006" y="4676705"/>
                </a:lnTo>
                <a:lnTo>
                  <a:pt x="228483" y="4704901"/>
                </a:lnTo>
                <a:lnTo>
                  <a:pt x="267339" y="4729956"/>
                </a:lnTo>
                <a:lnTo>
                  <a:pt x="308383" y="4751679"/>
                </a:lnTo>
                <a:lnTo>
                  <a:pt x="351424" y="4769879"/>
                </a:lnTo>
                <a:lnTo>
                  <a:pt x="396272" y="4784367"/>
                </a:lnTo>
                <a:lnTo>
                  <a:pt x="442736" y="4794951"/>
                </a:lnTo>
                <a:lnTo>
                  <a:pt x="490625" y="4801442"/>
                </a:lnTo>
                <a:lnTo>
                  <a:pt x="539750" y="4803648"/>
                </a:lnTo>
                <a:lnTo>
                  <a:pt x="2698750" y="4803648"/>
                </a:lnTo>
                <a:lnTo>
                  <a:pt x="2747874" y="4801442"/>
                </a:lnTo>
                <a:lnTo>
                  <a:pt x="2795763" y="4794951"/>
                </a:lnTo>
                <a:lnTo>
                  <a:pt x="2842227" y="4784367"/>
                </a:lnTo>
                <a:lnTo>
                  <a:pt x="2887075" y="4769879"/>
                </a:lnTo>
                <a:lnTo>
                  <a:pt x="2930116" y="4751679"/>
                </a:lnTo>
                <a:lnTo>
                  <a:pt x="2971160" y="4729956"/>
                </a:lnTo>
                <a:lnTo>
                  <a:pt x="3010016" y="4704901"/>
                </a:lnTo>
                <a:lnTo>
                  <a:pt x="3046493" y="4676705"/>
                </a:lnTo>
                <a:lnTo>
                  <a:pt x="3080400" y="4645558"/>
                </a:lnTo>
                <a:lnTo>
                  <a:pt x="3111548" y="4611651"/>
                </a:lnTo>
                <a:lnTo>
                  <a:pt x="3139746" y="4575175"/>
                </a:lnTo>
                <a:lnTo>
                  <a:pt x="3164802" y="4536319"/>
                </a:lnTo>
                <a:lnTo>
                  <a:pt x="3186526" y="4495275"/>
                </a:lnTo>
                <a:lnTo>
                  <a:pt x="3204728" y="4452233"/>
                </a:lnTo>
                <a:lnTo>
                  <a:pt x="3219217" y="4407384"/>
                </a:lnTo>
                <a:lnTo>
                  <a:pt x="3229803" y="4360918"/>
                </a:lnTo>
                <a:lnTo>
                  <a:pt x="3236293" y="4313026"/>
                </a:lnTo>
                <a:lnTo>
                  <a:pt x="3238500" y="4263898"/>
                </a:lnTo>
                <a:lnTo>
                  <a:pt x="3238500" y="539750"/>
                </a:lnTo>
                <a:lnTo>
                  <a:pt x="3236293" y="490625"/>
                </a:lnTo>
                <a:lnTo>
                  <a:pt x="3229803" y="442736"/>
                </a:lnTo>
                <a:lnTo>
                  <a:pt x="3219217" y="396272"/>
                </a:lnTo>
                <a:lnTo>
                  <a:pt x="3204728" y="351424"/>
                </a:lnTo>
                <a:lnTo>
                  <a:pt x="3186526" y="308383"/>
                </a:lnTo>
                <a:lnTo>
                  <a:pt x="3164802" y="267339"/>
                </a:lnTo>
                <a:lnTo>
                  <a:pt x="3139746" y="228483"/>
                </a:lnTo>
                <a:lnTo>
                  <a:pt x="3111548" y="192006"/>
                </a:lnTo>
                <a:lnTo>
                  <a:pt x="3080400" y="158099"/>
                </a:lnTo>
                <a:lnTo>
                  <a:pt x="3046493" y="126951"/>
                </a:lnTo>
                <a:lnTo>
                  <a:pt x="3010016" y="98753"/>
                </a:lnTo>
                <a:lnTo>
                  <a:pt x="2971160" y="73697"/>
                </a:lnTo>
                <a:lnTo>
                  <a:pt x="2930116" y="51973"/>
                </a:lnTo>
                <a:lnTo>
                  <a:pt x="2887075" y="33771"/>
                </a:lnTo>
                <a:lnTo>
                  <a:pt x="2842227" y="19282"/>
                </a:lnTo>
                <a:lnTo>
                  <a:pt x="2795763" y="8696"/>
                </a:lnTo>
                <a:lnTo>
                  <a:pt x="2747874" y="2206"/>
                </a:lnTo>
                <a:lnTo>
                  <a:pt x="2698750" y="0"/>
                </a:lnTo>
                <a:close/>
              </a:path>
            </a:pathLst>
          </a:custGeom>
          <a:solidFill>
            <a:srgbClr val="079C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24450" y="1833118"/>
            <a:ext cx="189039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5"/>
              </a:spcBef>
            </a:pPr>
            <a:r>
              <a:rPr dirty="0" u="heavy" sz="2000" spc="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Non </a:t>
            </a: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</a:t>
            </a:r>
            <a:r>
              <a:rPr dirty="0" u="heavy" sz="2000" spc="-17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Functional 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7061" y="2716733"/>
            <a:ext cx="1649095" cy="2770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70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Speed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Portability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Usability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75">
                <a:solidFill>
                  <a:srgbClr val="FFFFFF"/>
                </a:solidFill>
                <a:latin typeface="Times New Roman"/>
                <a:cs typeface="Times New Roman"/>
              </a:rPr>
              <a:t>Privacy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Reliability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90559" y="1278636"/>
            <a:ext cx="3238500" cy="4803775"/>
          </a:xfrm>
          <a:custGeom>
            <a:avLst/>
            <a:gdLst/>
            <a:ahLst/>
            <a:cxnLst/>
            <a:rect l="l" t="t" r="r" b="b"/>
            <a:pathLst>
              <a:path w="3238500" h="4803775">
                <a:moveTo>
                  <a:pt x="2698750" y="0"/>
                </a:moveTo>
                <a:lnTo>
                  <a:pt x="539750" y="0"/>
                </a:lnTo>
                <a:lnTo>
                  <a:pt x="490625" y="2206"/>
                </a:lnTo>
                <a:lnTo>
                  <a:pt x="442736" y="8696"/>
                </a:lnTo>
                <a:lnTo>
                  <a:pt x="396272" y="19282"/>
                </a:lnTo>
                <a:lnTo>
                  <a:pt x="351424" y="33771"/>
                </a:lnTo>
                <a:lnTo>
                  <a:pt x="308383" y="51973"/>
                </a:lnTo>
                <a:lnTo>
                  <a:pt x="267339" y="73697"/>
                </a:lnTo>
                <a:lnTo>
                  <a:pt x="228483" y="98753"/>
                </a:lnTo>
                <a:lnTo>
                  <a:pt x="192006" y="126951"/>
                </a:lnTo>
                <a:lnTo>
                  <a:pt x="158099" y="158099"/>
                </a:lnTo>
                <a:lnTo>
                  <a:pt x="126951" y="192006"/>
                </a:lnTo>
                <a:lnTo>
                  <a:pt x="98753" y="228483"/>
                </a:lnTo>
                <a:lnTo>
                  <a:pt x="73697" y="267339"/>
                </a:lnTo>
                <a:lnTo>
                  <a:pt x="51973" y="308383"/>
                </a:lnTo>
                <a:lnTo>
                  <a:pt x="33771" y="351424"/>
                </a:lnTo>
                <a:lnTo>
                  <a:pt x="19282" y="396272"/>
                </a:lnTo>
                <a:lnTo>
                  <a:pt x="8696" y="442736"/>
                </a:lnTo>
                <a:lnTo>
                  <a:pt x="2206" y="490625"/>
                </a:lnTo>
                <a:lnTo>
                  <a:pt x="0" y="539750"/>
                </a:lnTo>
                <a:lnTo>
                  <a:pt x="0" y="4263898"/>
                </a:lnTo>
                <a:lnTo>
                  <a:pt x="2206" y="4313026"/>
                </a:lnTo>
                <a:lnTo>
                  <a:pt x="8696" y="4360918"/>
                </a:lnTo>
                <a:lnTo>
                  <a:pt x="19282" y="4407384"/>
                </a:lnTo>
                <a:lnTo>
                  <a:pt x="33771" y="4452233"/>
                </a:lnTo>
                <a:lnTo>
                  <a:pt x="51973" y="4495275"/>
                </a:lnTo>
                <a:lnTo>
                  <a:pt x="73697" y="4536319"/>
                </a:lnTo>
                <a:lnTo>
                  <a:pt x="98753" y="4575175"/>
                </a:lnTo>
                <a:lnTo>
                  <a:pt x="126951" y="4611651"/>
                </a:lnTo>
                <a:lnTo>
                  <a:pt x="158099" y="4645558"/>
                </a:lnTo>
                <a:lnTo>
                  <a:pt x="192006" y="4676705"/>
                </a:lnTo>
                <a:lnTo>
                  <a:pt x="228483" y="4704901"/>
                </a:lnTo>
                <a:lnTo>
                  <a:pt x="267339" y="4729956"/>
                </a:lnTo>
                <a:lnTo>
                  <a:pt x="308383" y="4751679"/>
                </a:lnTo>
                <a:lnTo>
                  <a:pt x="351424" y="4769879"/>
                </a:lnTo>
                <a:lnTo>
                  <a:pt x="396272" y="4784367"/>
                </a:lnTo>
                <a:lnTo>
                  <a:pt x="442736" y="4794951"/>
                </a:lnTo>
                <a:lnTo>
                  <a:pt x="490625" y="4801442"/>
                </a:lnTo>
                <a:lnTo>
                  <a:pt x="539750" y="4803648"/>
                </a:lnTo>
                <a:lnTo>
                  <a:pt x="2698750" y="4803648"/>
                </a:lnTo>
                <a:lnTo>
                  <a:pt x="2747874" y="4801442"/>
                </a:lnTo>
                <a:lnTo>
                  <a:pt x="2795763" y="4794951"/>
                </a:lnTo>
                <a:lnTo>
                  <a:pt x="2842227" y="4784367"/>
                </a:lnTo>
                <a:lnTo>
                  <a:pt x="2887075" y="4769879"/>
                </a:lnTo>
                <a:lnTo>
                  <a:pt x="2930116" y="4751679"/>
                </a:lnTo>
                <a:lnTo>
                  <a:pt x="2971160" y="4729956"/>
                </a:lnTo>
                <a:lnTo>
                  <a:pt x="3010016" y="4704901"/>
                </a:lnTo>
                <a:lnTo>
                  <a:pt x="3046493" y="4676705"/>
                </a:lnTo>
                <a:lnTo>
                  <a:pt x="3080400" y="4645558"/>
                </a:lnTo>
                <a:lnTo>
                  <a:pt x="3111548" y="4611651"/>
                </a:lnTo>
                <a:lnTo>
                  <a:pt x="3139746" y="4575175"/>
                </a:lnTo>
                <a:lnTo>
                  <a:pt x="3164802" y="4536319"/>
                </a:lnTo>
                <a:lnTo>
                  <a:pt x="3186526" y="4495275"/>
                </a:lnTo>
                <a:lnTo>
                  <a:pt x="3204728" y="4452233"/>
                </a:lnTo>
                <a:lnTo>
                  <a:pt x="3219217" y="4407384"/>
                </a:lnTo>
                <a:lnTo>
                  <a:pt x="3229803" y="4360918"/>
                </a:lnTo>
                <a:lnTo>
                  <a:pt x="3236293" y="4313026"/>
                </a:lnTo>
                <a:lnTo>
                  <a:pt x="3238500" y="4263898"/>
                </a:lnTo>
                <a:lnTo>
                  <a:pt x="3238500" y="539750"/>
                </a:lnTo>
                <a:lnTo>
                  <a:pt x="3236293" y="490625"/>
                </a:lnTo>
                <a:lnTo>
                  <a:pt x="3229803" y="442736"/>
                </a:lnTo>
                <a:lnTo>
                  <a:pt x="3219217" y="396272"/>
                </a:lnTo>
                <a:lnTo>
                  <a:pt x="3204728" y="351424"/>
                </a:lnTo>
                <a:lnTo>
                  <a:pt x="3186526" y="308383"/>
                </a:lnTo>
                <a:lnTo>
                  <a:pt x="3164802" y="267339"/>
                </a:lnTo>
                <a:lnTo>
                  <a:pt x="3139746" y="228483"/>
                </a:lnTo>
                <a:lnTo>
                  <a:pt x="3111548" y="192006"/>
                </a:lnTo>
                <a:lnTo>
                  <a:pt x="3080400" y="158099"/>
                </a:lnTo>
                <a:lnTo>
                  <a:pt x="3046493" y="126951"/>
                </a:lnTo>
                <a:lnTo>
                  <a:pt x="3010016" y="98753"/>
                </a:lnTo>
                <a:lnTo>
                  <a:pt x="2971160" y="73697"/>
                </a:lnTo>
                <a:lnTo>
                  <a:pt x="2930116" y="51973"/>
                </a:lnTo>
                <a:lnTo>
                  <a:pt x="2887075" y="33771"/>
                </a:lnTo>
                <a:lnTo>
                  <a:pt x="2842227" y="19282"/>
                </a:lnTo>
                <a:lnTo>
                  <a:pt x="2795763" y="8696"/>
                </a:lnTo>
                <a:lnTo>
                  <a:pt x="2747874" y="2206"/>
                </a:lnTo>
                <a:lnTo>
                  <a:pt x="2698750" y="0"/>
                </a:lnTo>
                <a:close/>
              </a:path>
            </a:pathLst>
          </a:custGeom>
          <a:solidFill>
            <a:srgbClr val="0348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55202" y="1833118"/>
            <a:ext cx="21101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User</a:t>
            </a:r>
            <a:r>
              <a:rPr dirty="0" u="heavy" sz="200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9066" y="2412238"/>
            <a:ext cx="228092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Personal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Smartphone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Internet</a:t>
            </a: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connection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09659" y="3744467"/>
            <a:ext cx="2321052" cy="174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1251140" y="333692"/>
            <a:ext cx="9580245" cy="593090"/>
            <a:chOff x="1251140" y="333692"/>
            <a:chExt cx="9580245" cy="593090"/>
          </a:xfrm>
        </p:grpSpPr>
        <p:sp>
          <p:nvSpPr>
            <p:cNvPr id="13" name="object 13"/>
            <p:cNvSpPr/>
            <p:nvPr/>
          </p:nvSpPr>
          <p:spPr>
            <a:xfrm>
              <a:off x="1252727" y="335279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9478518" y="0"/>
                  </a:moveTo>
                  <a:lnTo>
                    <a:pt x="98297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8"/>
                  </a:lnTo>
                  <a:lnTo>
                    <a:pt x="0" y="491490"/>
                  </a:lnTo>
                  <a:lnTo>
                    <a:pt x="7733" y="529726"/>
                  </a:lnTo>
                  <a:lnTo>
                    <a:pt x="28813" y="560974"/>
                  </a:lnTo>
                  <a:lnTo>
                    <a:pt x="60061" y="582054"/>
                  </a:lnTo>
                  <a:lnTo>
                    <a:pt x="98297" y="589788"/>
                  </a:lnTo>
                  <a:lnTo>
                    <a:pt x="9478518" y="589788"/>
                  </a:lnTo>
                  <a:lnTo>
                    <a:pt x="9516754" y="582054"/>
                  </a:lnTo>
                  <a:lnTo>
                    <a:pt x="9548002" y="560974"/>
                  </a:lnTo>
                  <a:lnTo>
                    <a:pt x="9569082" y="529726"/>
                  </a:lnTo>
                  <a:lnTo>
                    <a:pt x="9576816" y="491490"/>
                  </a:lnTo>
                  <a:lnTo>
                    <a:pt x="9576816" y="98298"/>
                  </a:lnTo>
                  <a:lnTo>
                    <a:pt x="9569082" y="60061"/>
                  </a:lnTo>
                  <a:lnTo>
                    <a:pt x="9548002" y="28813"/>
                  </a:lnTo>
                  <a:lnTo>
                    <a:pt x="9516754" y="7733"/>
                  </a:lnTo>
                  <a:lnTo>
                    <a:pt x="947851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52727" y="335279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0" y="98298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7" y="0"/>
                  </a:lnTo>
                  <a:lnTo>
                    <a:pt x="9478518" y="0"/>
                  </a:lnTo>
                  <a:lnTo>
                    <a:pt x="9516754" y="7733"/>
                  </a:lnTo>
                  <a:lnTo>
                    <a:pt x="9548002" y="28813"/>
                  </a:lnTo>
                  <a:lnTo>
                    <a:pt x="9569082" y="60061"/>
                  </a:lnTo>
                  <a:lnTo>
                    <a:pt x="9576816" y="98298"/>
                  </a:lnTo>
                  <a:lnTo>
                    <a:pt x="9576816" y="491490"/>
                  </a:lnTo>
                  <a:lnTo>
                    <a:pt x="9569082" y="529726"/>
                  </a:lnTo>
                  <a:lnTo>
                    <a:pt x="9548002" y="560974"/>
                  </a:lnTo>
                  <a:lnTo>
                    <a:pt x="9516754" y="582054"/>
                  </a:lnTo>
                  <a:lnTo>
                    <a:pt x="9478518" y="589788"/>
                  </a:lnTo>
                  <a:lnTo>
                    <a:pt x="98297" y="589788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90"/>
                  </a:lnTo>
                  <a:lnTo>
                    <a:pt x="0" y="98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975608" y="352425"/>
            <a:ext cx="4130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Project</a:t>
            </a:r>
            <a:r>
              <a:rPr dirty="0" sz="3200" spc="-4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Requirements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211" y="872807"/>
            <a:ext cx="5434330" cy="2614930"/>
            <a:chOff x="545211" y="872807"/>
            <a:chExt cx="5434330" cy="2614930"/>
          </a:xfrm>
        </p:grpSpPr>
        <p:sp>
          <p:nvSpPr>
            <p:cNvPr id="3" name="object 3"/>
            <p:cNvSpPr/>
            <p:nvPr/>
          </p:nvSpPr>
          <p:spPr>
            <a:xfrm>
              <a:off x="554736" y="882395"/>
              <a:ext cx="5414772" cy="2595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49973" y="877569"/>
              <a:ext cx="5424805" cy="2605405"/>
            </a:xfrm>
            <a:custGeom>
              <a:avLst/>
              <a:gdLst/>
              <a:ahLst/>
              <a:cxnLst/>
              <a:rect l="l" t="t" r="r" b="b"/>
              <a:pathLst>
                <a:path w="5424805" h="2605404">
                  <a:moveTo>
                    <a:pt x="0" y="2604897"/>
                  </a:moveTo>
                  <a:lnTo>
                    <a:pt x="5424297" y="2604897"/>
                  </a:lnTo>
                  <a:lnTo>
                    <a:pt x="5424297" y="0"/>
                  </a:lnTo>
                  <a:lnTo>
                    <a:pt x="0" y="0"/>
                  </a:lnTo>
                  <a:lnTo>
                    <a:pt x="0" y="2604897"/>
                  </a:lnTo>
                  <a:close/>
                </a:path>
              </a:pathLst>
            </a:custGeom>
            <a:ln w="9525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336347" y="817943"/>
            <a:ext cx="5626100" cy="2628265"/>
            <a:chOff x="6336347" y="817943"/>
            <a:chExt cx="5626100" cy="2628265"/>
          </a:xfrm>
        </p:grpSpPr>
        <p:sp>
          <p:nvSpPr>
            <p:cNvPr id="6" name="object 6"/>
            <p:cNvSpPr/>
            <p:nvPr/>
          </p:nvSpPr>
          <p:spPr>
            <a:xfrm>
              <a:off x="6345935" y="827531"/>
              <a:ext cx="5606796" cy="2609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41109" y="822705"/>
              <a:ext cx="5616575" cy="2618740"/>
            </a:xfrm>
            <a:custGeom>
              <a:avLst/>
              <a:gdLst/>
              <a:ahLst/>
              <a:cxnLst/>
              <a:rect l="l" t="t" r="r" b="b"/>
              <a:pathLst>
                <a:path w="5616575" h="2618740">
                  <a:moveTo>
                    <a:pt x="0" y="2618613"/>
                  </a:moveTo>
                  <a:lnTo>
                    <a:pt x="5616320" y="2618613"/>
                  </a:lnTo>
                  <a:lnTo>
                    <a:pt x="5616320" y="0"/>
                  </a:lnTo>
                  <a:lnTo>
                    <a:pt x="0" y="0"/>
                  </a:lnTo>
                  <a:lnTo>
                    <a:pt x="0" y="2618613"/>
                  </a:lnTo>
                  <a:close/>
                </a:path>
              </a:pathLst>
            </a:custGeom>
            <a:ln w="9525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523043" y="3684651"/>
            <a:ext cx="5545455" cy="2642235"/>
            <a:chOff x="3523043" y="3684651"/>
            <a:chExt cx="5545455" cy="2642235"/>
          </a:xfrm>
        </p:grpSpPr>
        <p:sp>
          <p:nvSpPr>
            <p:cNvPr id="9" name="object 9"/>
            <p:cNvSpPr/>
            <p:nvPr/>
          </p:nvSpPr>
          <p:spPr>
            <a:xfrm>
              <a:off x="3532631" y="3694176"/>
              <a:ext cx="5526023" cy="2622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7805" y="3689413"/>
              <a:ext cx="5535930" cy="2632710"/>
            </a:xfrm>
            <a:custGeom>
              <a:avLst/>
              <a:gdLst/>
              <a:ahLst/>
              <a:cxnLst/>
              <a:rect l="l" t="t" r="r" b="b"/>
              <a:pathLst>
                <a:path w="5535930" h="2632710">
                  <a:moveTo>
                    <a:pt x="0" y="2632329"/>
                  </a:moveTo>
                  <a:lnTo>
                    <a:pt x="5535549" y="2632329"/>
                  </a:lnTo>
                  <a:lnTo>
                    <a:pt x="5535549" y="0"/>
                  </a:lnTo>
                  <a:lnTo>
                    <a:pt x="0" y="0"/>
                  </a:lnTo>
                  <a:lnTo>
                    <a:pt x="0" y="2632329"/>
                  </a:lnTo>
                  <a:close/>
                </a:path>
              </a:pathLst>
            </a:custGeom>
            <a:ln w="9525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88528" y="147764"/>
            <a:ext cx="9145905" cy="534035"/>
            <a:chOff x="1688528" y="147764"/>
            <a:chExt cx="9145905" cy="534035"/>
          </a:xfrm>
        </p:grpSpPr>
        <p:sp>
          <p:nvSpPr>
            <p:cNvPr id="12" name="object 12"/>
            <p:cNvSpPr/>
            <p:nvPr/>
          </p:nvSpPr>
          <p:spPr>
            <a:xfrm>
              <a:off x="1690116" y="149352"/>
              <a:ext cx="9142730" cy="530860"/>
            </a:xfrm>
            <a:custGeom>
              <a:avLst/>
              <a:gdLst/>
              <a:ahLst/>
              <a:cxnLst/>
              <a:rect l="l" t="t" r="r" b="b"/>
              <a:pathLst>
                <a:path w="9142730" h="530860">
                  <a:moveTo>
                    <a:pt x="9054084" y="0"/>
                  </a:moveTo>
                  <a:lnTo>
                    <a:pt x="88391" y="0"/>
                  </a:lnTo>
                  <a:lnTo>
                    <a:pt x="54006" y="6953"/>
                  </a:lnTo>
                  <a:lnTo>
                    <a:pt x="25907" y="25908"/>
                  </a:lnTo>
                  <a:lnTo>
                    <a:pt x="6953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53" y="476345"/>
                  </a:lnTo>
                  <a:lnTo>
                    <a:pt x="25907" y="504443"/>
                  </a:lnTo>
                  <a:lnTo>
                    <a:pt x="54006" y="523398"/>
                  </a:lnTo>
                  <a:lnTo>
                    <a:pt x="88391" y="530351"/>
                  </a:lnTo>
                  <a:lnTo>
                    <a:pt x="9054084" y="530351"/>
                  </a:lnTo>
                  <a:lnTo>
                    <a:pt x="9088469" y="523398"/>
                  </a:lnTo>
                  <a:lnTo>
                    <a:pt x="9116568" y="504443"/>
                  </a:lnTo>
                  <a:lnTo>
                    <a:pt x="9135522" y="476345"/>
                  </a:lnTo>
                  <a:lnTo>
                    <a:pt x="9142476" y="441960"/>
                  </a:lnTo>
                  <a:lnTo>
                    <a:pt x="9142476" y="88392"/>
                  </a:lnTo>
                  <a:lnTo>
                    <a:pt x="9135522" y="54006"/>
                  </a:lnTo>
                  <a:lnTo>
                    <a:pt x="9116567" y="25907"/>
                  </a:lnTo>
                  <a:lnTo>
                    <a:pt x="9088469" y="6953"/>
                  </a:lnTo>
                  <a:lnTo>
                    <a:pt x="905408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90116" y="149352"/>
              <a:ext cx="9142730" cy="530860"/>
            </a:xfrm>
            <a:custGeom>
              <a:avLst/>
              <a:gdLst/>
              <a:ahLst/>
              <a:cxnLst/>
              <a:rect l="l" t="t" r="r" b="b"/>
              <a:pathLst>
                <a:path w="9142730" h="530860">
                  <a:moveTo>
                    <a:pt x="0" y="88392"/>
                  </a:moveTo>
                  <a:lnTo>
                    <a:pt x="6953" y="54006"/>
                  </a:lnTo>
                  <a:lnTo>
                    <a:pt x="25907" y="25908"/>
                  </a:lnTo>
                  <a:lnTo>
                    <a:pt x="54006" y="6953"/>
                  </a:lnTo>
                  <a:lnTo>
                    <a:pt x="88391" y="0"/>
                  </a:lnTo>
                  <a:lnTo>
                    <a:pt x="9054084" y="0"/>
                  </a:lnTo>
                  <a:lnTo>
                    <a:pt x="9088469" y="6953"/>
                  </a:lnTo>
                  <a:lnTo>
                    <a:pt x="9116567" y="25907"/>
                  </a:lnTo>
                  <a:lnTo>
                    <a:pt x="9135522" y="54006"/>
                  </a:lnTo>
                  <a:lnTo>
                    <a:pt x="9142476" y="88392"/>
                  </a:lnTo>
                  <a:lnTo>
                    <a:pt x="9142476" y="441960"/>
                  </a:lnTo>
                  <a:lnTo>
                    <a:pt x="9135522" y="476345"/>
                  </a:lnTo>
                  <a:lnTo>
                    <a:pt x="9116568" y="504443"/>
                  </a:lnTo>
                  <a:lnTo>
                    <a:pt x="9088469" y="523398"/>
                  </a:lnTo>
                  <a:lnTo>
                    <a:pt x="9054084" y="530351"/>
                  </a:lnTo>
                  <a:lnTo>
                    <a:pt x="88391" y="530351"/>
                  </a:lnTo>
                  <a:lnTo>
                    <a:pt x="54006" y="523398"/>
                  </a:lnTo>
                  <a:lnTo>
                    <a:pt x="25907" y="504443"/>
                  </a:lnTo>
                  <a:lnTo>
                    <a:pt x="6953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81980" y="169875"/>
            <a:ext cx="2157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0">
                <a:solidFill>
                  <a:srgbClr val="000000"/>
                </a:solidFill>
                <a:latin typeface="Comic Sans MS"/>
                <a:cs typeface="Comic Sans MS"/>
              </a:rPr>
              <a:t>Achievement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699" y="354647"/>
            <a:ext cx="5749290" cy="2838450"/>
            <a:chOff x="258699" y="354647"/>
            <a:chExt cx="5749290" cy="2838450"/>
          </a:xfrm>
        </p:grpSpPr>
        <p:sp>
          <p:nvSpPr>
            <p:cNvPr id="3" name="object 3"/>
            <p:cNvSpPr/>
            <p:nvPr/>
          </p:nvSpPr>
          <p:spPr>
            <a:xfrm>
              <a:off x="268224" y="364235"/>
              <a:ext cx="5730240" cy="2819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3461" y="359409"/>
              <a:ext cx="5739765" cy="2828925"/>
            </a:xfrm>
            <a:custGeom>
              <a:avLst/>
              <a:gdLst/>
              <a:ahLst/>
              <a:cxnLst/>
              <a:rect l="l" t="t" r="r" b="b"/>
              <a:pathLst>
                <a:path w="5739765" h="2828925">
                  <a:moveTo>
                    <a:pt x="0" y="2828925"/>
                  </a:moveTo>
                  <a:lnTo>
                    <a:pt x="5739765" y="2828925"/>
                  </a:lnTo>
                  <a:lnTo>
                    <a:pt x="5739765" y="0"/>
                  </a:lnTo>
                  <a:lnTo>
                    <a:pt x="0" y="0"/>
                  </a:lnTo>
                  <a:lnTo>
                    <a:pt x="0" y="2828925"/>
                  </a:lnTo>
                  <a:close/>
                </a:path>
              </a:pathLst>
            </a:custGeom>
            <a:ln w="9525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209226" y="3414903"/>
            <a:ext cx="5751195" cy="2771775"/>
            <a:chOff x="3209226" y="3414903"/>
            <a:chExt cx="5751195" cy="2771775"/>
          </a:xfrm>
        </p:grpSpPr>
        <p:sp>
          <p:nvSpPr>
            <p:cNvPr id="6" name="object 6"/>
            <p:cNvSpPr/>
            <p:nvPr/>
          </p:nvSpPr>
          <p:spPr>
            <a:xfrm>
              <a:off x="3218688" y="3424428"/>
              <a:ext cx="5731764" cy="2752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13989" y="3419665"/>
              <a:ext cx="5741670" cy="2762250"/>
            </a:xfrm>
            <a:custGeom>
              <a:avLst/>
              <a:gdLst/>
              <a:ahLst/>
              <a:cxnLst/>
              <a:rect l="l" t="t" r="r" b="b"/>
              <a:pathLst>
                <a:path w="5741670" h="2762250">
                  <a:moveTo>
                    <a:pt x="0" y="2761869"/>
                  </a:moveTo>
                  <a:lnTo>
                    <a:pt x="5741289" y="2761869"/>
                  </a:lnTo>
                  <a:lnTo>
                    <a:pt x="5741289" y="0"/>
                  </a:lnTo>
                  <a:lnTo>
                    <a:pt x="0" y="0"/>
                  </a:lnTo>
                  <a:lnTo>
                    <a:pt x="0" y="2761869"/>
                  </a:lnTo>
                  <a:close/>
                </a:path>
              </a:pathLst>
            </a:custGeom>
            <a:ln w="9524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158039" y="354647"/>
            <a:ext cx="5825490" cy="2838450"/>
            <a:chOff x="6158039" y="354647"/>
            <a:chExt cx="5825490" cy="2838450"/>
          </a:xfrm>
        </p:grpSpPr>
        <p:sp>
          <p:nvSpPr>
            <p:cNvPr id="9" name="object 9"/>
            <p:cNvSpPr/>
            <p:nvPr/>
          </p:nvSpPr>
          <p:spPr>
            <a:xfrm>
              <a:off x="6167628" y="364235"/>
              <a:ext cx="5806439" cy="2819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62802" y="359409"/>
              <a:ext cx="5815965" cy="2828925"/>
            </a:xfrm>
            <a:custGeom>
              <a:avLst/>
              <a:gdLst/>
              <a:ahLst/>
              <a:cxnLst/>
              <a:rect l="l" t="t" r="r" b="b"/>
              <a:pathLst>
                <a:path w="5815965" h="2828925">
                  <a:moveTo>
                    <a:pt x="0" y="2828925"/>
                  </a:moveTo>
                  <a:lnTo>
                    <a:pt x="5815965" y="2828925"/>
                  </a:lnTo>
                  <a:lnTo>
                    <a:pt x="5815965" y="0"/>
                  </a:lnTo>
                  <a:lnTo>
                    <a:pt x="0" y="0"/>
                  </a:lnTo>
                  <a:lnTo>
                    <a:pt x="0" y="2828925"/>
                  </a:lnTo>
                  <a:close/>
                </a:path>
              </a:pathLst>
            </a:custGeom>
            <a:ln w="9525">
              <a:solidFill>
                <a:srgbClr val="58AA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020" y="1269312"/>
            <a:ext cx="8377986" cy="480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50200" y="319976"/>
            <a:ext cx="9580245" cy="593090"/>
            <a:chOff x="1350200" y="319976"/>
            <a:chExt cx="9580245" cy="593090"/>
          </a:xfrm>
        </p:grpSpPr>
        <p:sp>
          <p:nvSpPr>
            <p:cNvPr id="4" name="object 4"/>
            <p:cNvSpPr/>
            <p:nvPr/>
          </p:nvSpPr>
          <p:spPr>
            <a:xfrm>
              <a:off x="1351788" y="321563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9478517" y="0"/>
                  </a:moveTo>
                  <a:lnTo>
                    <a:pt x="98298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7"/>
                  </a:lnTo>
                  <a:lnTo>
                    <a:pt x="0" y="491489"/>
                  </a:lnTo>
                  <a:lnTo>
                    <a:pt x="7733" y="529726"/>
                  </a:lnTo>
                  <a:lnTo>
                    <a:pt x="28813" y="560974"/>
                  </a:lnTo>
                  <a:lnTo>
                    <a:pt x="60061" y="582054"/>
                  </a:lnTo>
                  <a:lnTo>
                    <a:pt x="98298" y="589787"/>
                  </a:lnTo>
                  <a:lnTo>
                    <a:pt x="9478517" y="589787"/>
                  </a:lnTo>
                  <a:lnTo>
                    <a:pt x="9516754" y="582054"/>
                  </a:lnTo>
                  <a:lnTo>
                    <a:pt x="9548002" y="560974"/>
                  </a:lnTo>
                  <a:lnTo>
                    <a:pt x="9569082" y="529726"/>
                  </a:lnTo>
                  <a:lnTo>
                    <a:pt x="9576816" y="491489"/>
                  </a:lnTo>
                  <a:lnTo>
                    <a:pt x="9576816" y="98297"/>
                  </a:lnTo>
                  <a:lnTo>
                    <a:pt x="9569082" y="60061"/>
                  </a:lnTo>
                  <a:lnTo>
                    <a:pt x="9548002" y="28813"/>
                  </a:lnTo>
                  <a:lnTo>
                    <a:pt x="9516754" y="7733"/>
                  </a:lnTo>
                  <a:lnTo>
                    <a:pt x="947851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1788" y="321563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0" y="98297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8" y="0"/>
                  </a:lnTo>
                  <a:lnTo>
                    <a:pt x="9478517" y="0"/>
                  </a:lnTo>
                  <a:lnTo>
                    <a:pt x="9516754" y="7733"/>
                  </a:lnTo>
                  <a:lnTo>
                    <a:pt x="9548002" y="28813"/>
                  </a:lnTo>
                  <a:lnTo>
                    <a:pt x="9569082" y="60061"/>
                  </a:lnTo>
                  <a:lnTo>
                    <a:pt x="9576816" y="98297"/>
                  </a:lnTo>
                  <a:lnTo>
                    <a:pt x="9576816" y="491489"/>
                  </a:lnTo>
                  <a:lnTo>
                    <a:pt x="9569082" y="529726"/>
                  </a:lnTo>
                  <a:lnTo>
                    <a:pt x="9548002" y="560974"/>
                  </a:lnTo>
                  <a:lnTo>
                    <a:pt x="9516754" y="582054"/>
                  </a:lnTo>
                  <a:lnTo>
                    <a:pt x="9478517" y="589787"/>
                  </a:lnTo>
                  <a:lnTo>
                    <a:pt x="98298" y="589787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89"/>
                  </a:lnTo>
                  <a:lnTo>
                    <a:pt x="0" y="982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2533" y="338455"/>
            <a:ext cx="52832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Work Breakdown</a:t>
            </a:r>
            <a:r>
              <a:rPr dirty="0" sz="3200" spc="-8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Structure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1432" y="323024"/>
            <a:ext cx="9351645" cy="536575"/>
            <a:chOff x="1301432" y="323024"/>
            <a:chExt cx="9351645" cy="536575"/>
          </a:xfrm>
        </p:grpSpPr>
        <p:sp>
          <p:nvSpPr>
            <p:cNvPr id="3" name="object 3"/>
            <p:cNvSpPr/>
            <p:nvPr/>
          </p:nvSpPr>
          <p:spPr>
            <a:xfrm>
              <a:off x="1303019" y="324611"/>
              <a:ext cx="9348470" cy="533400"/>
            </a:xfrm>
            <a:custGeom>
              <a:avLst/>
              <a:gdLst/>
              <a:ahLst/>
              <a:cxnLst/>
              <a:rect l="l" t="t" r="r" b="b"/>
              <a:pathLst>
                <a:path w="9348470" h="533400">
                  <a:moveTo>
                    <a:pt x="9259316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9259316" y="533400"/>
                  </a:lnTo>
                  <a:lnTo>
                    <a:pt x="9293941" y="526420"/>
                  </a:lnTo>
                  <a:lnTo>
                    <a:pt x="9322196" y="507380"/>
                  </a:lnTo>
                  <a:lnTo>
                    <a:pt x="9341236" y="479125"/>
                  </a:lnTo>
                  <a:lnTo>
                    <a:pt x="9348216" y="444500"/>
                  </a:lnTo>
                  <a:lnTo>
                    <a:pt x="9348216" y="88900"/>
                  </a:lnTo>
                  <a:lnTo>
                    <a:pt x="9341236" y="54274"/>
                  </a:lnTo>
                  <a:lnTo>
                    <a:pt x="9322196" y="26019"/>
                  </a:lnTo>
                  <a:lnTo>
                    <a:pt x="9293941" y="6979"/>
                  </a:lnTo>
                  <a:lnTo>
                    <a:pt x="925931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03019" y="324611"/>
              <a:ext cx="9348470" cy="533400"/>
            </a:xfrm>
            <a:custGeom>
              <a:avLst/>
              <a:gdLst/>
              <a:ahLst/>
              <a:cxnLst/>
              <a:rect l="l" t="t" r="r" b="b"/>
              <a:pathLst>
                <a:path w="934847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9259316" y="0"/>
                  </a:lnTo>
                  <a:lnTo>
                    <a:pt x="9293941" y="6979"/>
                  </a:lnTo>
                  <a:lnTo>
                    <a:pt x="9322196" y="26019"/>
                  </a:lnTo>
                  <a:lnTo>
                    <a:pt x="9341236" y="54274"/>
                  </a:lnTo>
                  <a:lnTo>
                    <a:pt x="9348216" y="88900"/>
                  </a:lnTo>
                  <a:lnTo>
                    <a:pt x="9348216" y="444500"/>
                  </a:lnTo>
                  <a:lnTo>
                    <a:pt x="9341236" y="479125"/>
                  </a:lnTo>
                  <a:lnTo>
                    <a:pt x="9322196" y="507380"/>
                  </a:lnTo>
                  <a:lnTo>
                    <a:pt x="9293941" y="526420"/>
                  </a:lnTo>
                  <a:lnTo>
                    <a:pt x="9259316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4946" y="313689"/>
            <a:ext cx="34036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5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Problem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4989" y="1485138"/>
            <a:ext cx="8618220" cy="858519"/>
          </a:xfrm>
          <a:prstGeom prst="rect">
            <a:avLst/>
          </a:prstGeom>
          <a:solidFill>
            <a:srgbClr val="009DD9"/>
          </a:solidFill>
        </p:spPr>
        <p:txBody>
          <a:bodyPr wrap="square" lIns="0" tIns="144780" rIns="0" bIns="0" rtlCol="0" vert="horz">
            <a:spAutoFit/>
          </a:bodyPr>
          <a:lstStyle/>
          <a:p>
            <a:pPr marL="1724660" marR="73025" indent="-1645920">
              <a:lnSpc>
                <a:spcPts val="2210"/>
              </a:lnSpc>
              <a:spcBef>
                <a:spcPts val="1140"/>
              </a:spcBef>
            </a:pP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University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students and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administration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facing issues while </a:t>
            </a:r>
            <a:r>
              <a:rPr dirty="0" sz="2100">
                <a:solidFill>
                  <a:srgbClr val="FFFFFF"/>
                </a:solidFill>
                <a:latin typeface="Caladea"/>
                <a:cs typeface="Caladea"/>
              </a:rPr>
              <a:t>communicating 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because, lack of time and language</a:t>
            </a:r>
            <a:r>
              <a:rPr dirty="0" sz="2100" spc="1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difference.</a:t>
            </a:r>
            <a:endParaRPr sz="21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4989" y="2618994"/>
            <a:ext cx="8618220" cy="859790"/>
          </a:xfrm>
          <a:prstGeom prst="rect">
            <a:avLst/>
          </a:prstGeom>
          <a:solidFill>
            <a:srgbClr val="009DD9"/>
          </a:solidFill>
        </p:spPr>
        <p:txBody>
          <a:bodyPr wrap="square" lIns="0" tIns="104139" rIns="0" bIns="0" rtlCol="0" vert="horz">
            <a:spAutoFit/>
          </a:bodyPr>
          <a:lstStyle/>
          <a:p>
            <a:pPr algn="ctr">
              <a:lnSpc>
                <a:spcPts val="2365"/>
              </a:lnSpc>
              <a:spcBef>
                <a:spcPts val="819"/>
              </a:spcBef>
            </a:pP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University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students </a:t>
            </a:r>
            <a:r>
              <a:rPr dirty="0" sz="2100" spc="-20">
                <a:solidFill>
                  <a:srgbClr val="FFFFFF"/>
                </a:solidFill>
                <a:latin typeface="Caladea"/>
                <a:cs typeface="Caladea"/>
              </a:rPr>
              <a:t>are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unable </a:t>
            </a:r>
            <a:r>
              <a:rPr dirty="0" sz="2100" spc="-15">
                <a:solidFill>
                  <a:srgbClr val="FFFFFF"/>
                </a:solidFill>
                <a:latin typeface="Caladea"/>
                <a:cs typeface="Caladea"/>
              </a:rPr>
              <a:t>to </a:t>
            </a:r>
            <a:r>
              <a:rPr dirty="0" sz="2100" spc="-20">
                <a:solidFill>
                  <a:srgbClr val="FFFFFF"/>
                </a:solidFill>
                <a:latin typeface="Caladea"/>
                <a:cs typeface="Caladea"/>
              </a:rPr>
              <a:t>receive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easy </a:t>
            </a:r>
            <a:r>
              <a:rPr dirty="0" sz="2100">
                <a:solidFill>
                  <a:srgbClr val="FFFFFF"/>
                </a:solidFill>
                <a:latin typeface="Caladea"/>
                <a:cs typeface="Caladea"/>
              </a:rPr>
              <a:t>solution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for</a:t>
            </a:r>
            <a:r>
              <a:rPr dirty="0" sz="2100" spc="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psychological</a:t>
            </a:r>
            <a:endParaRPr sz="2100">
              <a:latin typeface="Caladea"/>
              <a:cs typeface="Caladea"/>
            </a:endParaRPr>
          </a:p>
          <a:p>
            <a:pPr algn="ctr">
              <a:lnSpc>
                <a:spcPts val="2365"/>
              </a:lnSpc>
            </a:pP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issues because of </a:t>
            </a:r>
            <a:r>
              <a:rPr dirty="0" sz="2100" spc="-15">
                <a:solidFill>
                  <a:srgbClr val="FFFFFF"/>
                </a:solidFill>
                <a:latin typeface="Caladea"/>
                <a:cs typeface="Caladea"/>
              </a:rPr>
              <a:t>unawareness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and </a:t>
            </a:r>
            <a:r>
              <a:rPr dirty="0" sz="2100">
                <a:solidFill>
                  <a:srgbClr val="FFFFFF"/>
                </a:solidFill>
                <a:latin typeface="Caladea"/>
                <a:cs typeface="Caladea"/>
              </a:rPr>
              <a:t>communication</a:t>
            </a:r>
            <a:r>
              <a:rPr dirty="0" sz="2100" spc="2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issues</a:t>
            </a:r>
            <a:endParaRPr sz="21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4989" y="3754373"/>
            <a:ext cx="8618220" cy="859790"/>
          </a:xfrm>
          <a:prstGeom prst="rect">
            <a:avLst/>
          </a:prstGeom>
          <a:solidFill>
            <a:srgbClr val="009DD9"/>
          </a:solidFill>
        </p:spPr>
        <p:txBody>
          <a:bodyPr wrap="square" lIns="0" tIns="103505" rIns="0" bIns="0" rtlCol="0" vert="horz">
            <a:spAutoFit/>
          </a:bodyPr>
          <a:lstStyle/>
          <a:p>
            <a:pPr algn="ctr">
              <a:lnSpc>
                <a:spcPts val="2365"/>
              </a:lnSpc>
              <a:spcBef>
                <a:spcPts val="815"/>
              </a:spcBef>
            </a:pP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Students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want </a:t>
            </a:r>
            <a:r>
              <a:rPr dirty="0" sz="2100" spc="-15">
                <a:solidFill>
                  <a:srgbClr val="FFFFFF"/>
                </a:solidFill>
                <a:latin typeface="Caladea"/>
                <a:cs typeface="Caladea"/>
              </a:rPr>
              <a:t>to </a:t>
            </a:r>
            <a:r>
              <a:rPr dirty="0" sz="2100" spc="-20">
                <a:solidFill>
                  <a:srgbClr val="FFFFFF"/>
                </a:solidFill>
                <a:latin typeface="Caladea"/>
                <a:cs typeface="Caladea"/>
              </a:rPr>
              <a:t>prepare </a:t>
            </a:r>
            <a:r>
              <a:rPr dirty="0" sz="2100" spc="-15">
                <a:solidFill>
                  <a:srgbClr val="FFFFFF"/>
                </a:solidFill>
                <a:latin typeface="Caladea"/>
                <a:cs typeface="Caladea"/>
              </a:rPr>
              <a:t>themselves for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industry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experience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and</a:t>
            </a:r>
            <a:r>
              <a:rPr dirty="0" sz="2100" spc="14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aladea"/>
                <a:cs typeface="Caladea"/>
              </a:rPr>
              <a:t>to</a:t>
            </a:r>
            <a:endParaRPr sz="2100">
              <a:latin typeface="Caladea"/>
              <a:cs typeface="Caladea"/>
            </a:endParaRPr>
          </a:p>
          <a:p>
            <a:pPr algn="ctr">
              <a:lnSpc>
                <a:spcPts val="2365"/>
              </a:lnSpc>
            </a:pP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develop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their </a:t>
            </a:r>
            <a:r>
              <a:rPr dirty="0" sz="2100">
                <a:solidFill>
                  <a:srgbClr val="FFFFFF"/>
                </a:solidFill>
                <a:latin typeface="Caladea"/>
                <a:cs typeface="Caladea"/>
              </a:rPr>
              <a:t>skills in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their </a:t>
            </a:r>
            <a:r>
              <a:rPr dirty="0" sz="2100">
                <a:solidFill>
                  <a:srgbClr val="FFFFFF"/>
                </a:solidFill>
                <a:latin typeface="Caladea"/>
                <a:cs typeface="Caladea"/>
              </a:rPr>
              <a:t>field of</a:t>
            </a:r>
            <a:r>
              <a:rPr dirty="0" sz="2100" spc="-3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aladea"/>
                <a:cs typeface="Caladea"/>
              </a:rPr>
              <a:t>interest</a:t>
            </a:r>
            <a:endParaRPr sz="2100">
              <a:latin typeface="Caladea"/>
              <a:cs typeface="Calad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4989" y="4888229"/>
            <a:ext cx="8618220" cy="859790"/>
          </a:xfrm>
          <a:prstGeom prst="rect">
            <a:avLst/>
          </a:prstGeom>
          <a:solidFill>
            <a:srgbClr val="009DD9"/>
          </a:solidFill>
        </p:spPr>
        <p:txBody>
          <a:bodyPr wrap="square" lIns="0" tIns="146685" rIns="0" bIns="0" rtlCol="0" vert="horz">
            <a:spAutoFit/>
          </a:bodyPr>
          <a:lstStyle/>
          <a:p>
            <a:pPr marL="2648585" marR="643255" indent="-2001520">
              <a:lnSpc>
                <a:spcPts val="2210"/>
              </a:lnSpc>
              <a:spcBef>
                <a:spcPts val="1155"/>
              </a:spcBef>
            </a:pP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University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students </a:t>
            </a:r>
            <a:r>
              <a:rPr dirty="0" sz="2100" spc="-20">
                <a:solidFill>
                  <a:srgbClr val="FFFFFF"/>
                </a:solidFill>
                <a:latin typeface="Caladea"/>
                <a:cs typeface="Caladea"/>
              </a:rPr>
              <a:t>are </a:t>
            </a:r>
            <a:r>
              <a:rPr dirty="0" sz="2100" spc="-15">
                <a:solidFill>
                  <a:srgbClr val="FFFFFF"/>
                </a:solidFill>
                <a:latin typeface="Caladea"/>
                <a:cs typeface="Caladea"/>
              </a:rPr>
              <a:t>required to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analyze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their performance </a:t>
            </a:r>
            <a:r>
              <a:rPr dirty="0" sz="2100" spc="-15">
                <a:solidFill>
                  <a:srgbClr val="FFFFFF"/>
                </a:solidFill>
                <a:latin typeface="Caladea"/>
                <a:cs typeface="Caladea"/>
              </a:rPr>
              <a:t>to 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determine </a:t>
            </a:r>
            <a:r>
              <a:rPr dirty="0" sz="2100" spc="-5">
                <a:solidFill>
                  <a:srgbClr val="FFFFFF"/>
                </a:solidFill>
                <a:latin typeface="Caladea"/>
                <a:cs typeface="Caladea"/>
              </a:rPr>
              <a:t>their</a:t>
            </a:r>
            <a:r>
              <a:rPr dirty="0" sz="2100" spc="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aladea"/>
                <a:cs typeface="Caladea"/>
              </a:rPr>
              <a:t>weaknesses.</a:t>
            </a:r>
            <a:endParaRPr sz="21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adea"/>
                <a:cs typeface="Caladea"/>
              </a:rPr>
              <a:t>40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026664" y="1091183"/>
            <a:ext cx="7306309" cy="5344795"/>
            <a:chOff x="3026664" y="1091183"/>
            <a:chExt cx="7306309" cy="5344795"/>
          </a:xfrm>
        </p:grpSpPr>
        <p:sp>
          <p:nvSpPr>
            <p:cNvPr id="6" name="object 6"/>
            <p:cNvSpPr/>
            <p:nvPr/>
          </p:nvSpPr>
          <p:spPr>
            <a:xfrm>
              <a:off x="3026664" y="1184147"/>
              <a:ext cx="7304405" cy="5248910"/>
            </a:xfrm>
            <a:custGeom>
              <a:avLst/>
              <a:gdLst/>
              <a:ahLst/>
              <a:cxnLst/>
              <a:rect l="l" t="t" r="r" b="b"/>
              <a:pathLst>
                <a:path w="7304405" h="5248910">
                  <a:moveTo>
                    <a:pt x="0" y="5248656"/>
                  </a:moveTo>
                  <a:lnTo>
                    <a:pt x="7303896" y="5248656"/>
                  </a:lnTo>
                </a:path>
                <a:path w="7304405" h="5248910">
                  <a:moveTo>
                    <a:pt x="0" y="0"/>
                  </a:moveTo>
                  <a:lnTo>
                    <a:pt x="7303896" y="0"/>
                  </a:lnTo>
                </a:path>
              </a:pathLst>
            </a:custGeom>
            <a:ln w="6350">
              <a:solidFill>
                <a:srgbClr val="B0B6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32760" y="1091183"/>
              <a:ext cx="7297420" cy="5341620"/>
            </a:xfrm>
            <a:custGeom>
              <a:avLst/>
              <a:gdLst/>
              <a:ahLst/>
              <a:cxnLst/>
              <a:rect l="l" t="t" r="r" b="b"/>
              <a:pathLst>
                <a:path w="7297420" h="5341620">
                  <a:moveTo>
                    <a:pt x="0" y="0"/>
                  </a:moveTo>
                  <a:lnTo>
                    <a:pt x="0" y="5341277"/>
                  </a:lnTo>
                </a:path>
                <a:path w="7297420" h="5341620">
                  <a:moveTo>
                    <a:pt x="1228343" y="2010155"/>
                  </a:moveTo>
                  <a:lnTo>
                    <a:pt x="1228343" y="5341277"/>
                  </a:lnTo>
                </a:path>
                <a:path w="7297420" h="5341620">
                  <a:moveTo>
                    <a:pt x="1228343" y="0"/>
                  </a:moveTo>
                  <a:lnTo>
                    <a:pt x="1228343" y="1839467"/>
                  </a:lnTo>
                </a:path>
                <a:path w="7297420" h="5341620">
                  <a:moveTo>
                    <a:pt x="2453640" y="2010155"/>
                  </a:moveTo>
                  <a:lnTo>
                    <a:pt x="2453640" y="5341277"/>
                  </a:lnTo>
                </a:path>
                <a:path w="7297420" h="5341620">
                  <a:moveTo>
                    <a:pt x="2453640" y="0"/>
                  </a:moveTo>
                  <a:lnTo>
                    <a:pt x="2453640" y="1839467"/>
                  </a:lnTo>
                </a:path>
                <a:path w="7297420" h="5341620">
                  <a:moveTo>
                    <a:pt x="3678936" y="3293364"/>
                  </a:moveTo>
                  <a:lnTo>
                    <a:pt x="3678936" y="5341277"/>
                  </a:lnTo>
                </a:path>
                <a:path w="7297420" h="5341620">
                  <a:moveTo>
                    <a:pt x="3678936" y="0"/>
                  </a:moveTo>
                  <a:lnTo>
                    <a:pt x="3678936" y="3104388"/>
                  </a:lnTo>
                </a:path>
                <a:path w="7297420" h="5341620">
                  <a:moveTo>
                    <a:pt x="4907280" y="3293364"/>
                  </a:moveTo>
                  <a:lnTo>
                    <a:pt x="4907280" y="5341277"/>
                  </a:lnTo>
                </a:path>
                <a:path w="7297420" h="5341620">
                  <a:moveTo>
                    <a:pt x="4907280" y="0"/>
                  </a:moveTo>
                  <a:lnTo>
                    <a:pt x="4907280" y="3104388"/>
                  </a:lnTo>
                </a:path>
                <a:path w="7297420" h="5341620">
                  <a:moveTo>
                    <a:pt x="6132575" y="5105400"/>
                  </a:moveTo>
                  <a:lnTo>
                    <a:pt x="6132575" y="5341277"/>
                  </a:lnTo>
                </a:path>
                <a:path w="7297420" h="5341620">
                  <a:moveTo>
                    <a:pt x="6132575" y="0"/>
                  </a:moveTo>
                  <a:lnTo>
                    <a:pt x="6132575" y="4916424"/>
                  </a:lnTo>
                </a:path>
                <a:path w="7297420" h="5341620">
                  <a:moveTo>
                    <a:pt x="612648" y="1106424"/>
                  </a:moveTo>
                  <a:lnTo>
                    <a:pt x="612648" y="5341277"/>
                  </a:lnTo>
                </a:path>
                <a:path w="7297420" h="5341620">
                  <a:moveTo>
                    <a:pt x="612648" y="0"/>
                  </a:moveTo>
                  <a:lnTo>
                    <a:pt x="612648" y="925068"/>
                  </a:lnTo>
                </a:path>
                <a:path w="7297420" h="5341620">
                  <a:moveTo>
                    <a:pt x="1840991" y="2010155"/>
                  </a:moveTo>
                  <a:lnTo>
                    <a:pt x="1840991" y="5341277"/>
                  </a:lnTo>
                </a:path>
                <a:path w="7297420" h="5341620">
                  <a:moveTo>
                    <a:pt x="1840991" y="0"/>
                  </a:moveTo>
                  <a:lnTo>
                    <a:pt x="1840991" y="1839467"/>
                  </a:lnTo>
                </a:path>
                <a:path w="7297420" h="5341620">
                  <a:moveTo>
                    <a:pt x="3067812" y="2909316"/>
                  </a:moveTo>
                  <a:lnTo>
                    <a:pt x="3067812" y="5341277"/>
                  </a:lnTo>
                </a:path>
                <a:path w="7297420" h="5341620">
                  <a:moveTo>
                    <a:pt x="3067812" y="0"/>
                  </a:moveTo>
                  <a:lnTo>
                    <a:pt x="3067812" y="2720340"/>
                  </a:lnTo>
                </a:path>
                <a:path w="7297420" h="5341620">
                  <a:moveTo>
                    <a:pt x="4291584" y="3293364"/>
                  </a:moveTo>
                  <a:lnTo>
                    <a:pt x="4291584" y="5341277"/>
                  </a:lnTo>
                </a:path>
                <a:path w="7297420" h="5341620">
                  <a:moveTo>
                    <a:pt x="4291584" y="0"/>
                  </a:moveTo>
                  <a:lnTo>
                    <a:pt x="4291584" y="3104388"/>
                  </a:lnTo>
                </a:path>
                <a:path w="7297420" h="5341620">
                  <a:moveTo>
                    <a:pt x="5519928" y="4151376"/>
                  </a:moveTo>
                  <a:lnTo>
                    <a:pt x="5519928" y="5341277"/>
                  </a:lnTo>
                </a:path>
                <a:path w="7297420" h="5341620">
                  <a:moveTo>
                    <a:pt x="5519928" y="0"/>
                  </a:moveTo>
                  <a:lnTo>
                    <a:pt x="5519928" y="3966972"/>
                  </a:lnTo>
                </a:path>
                <a:path w="7297420" h="5341620">
                  <a:moveTo>
                    <a:pt x="6746748" y="0"/>
                  </a:moveTo>
                  <a:lnTo>
                    <a:pt x="6746748" y="5341277"/>
                  </a:lnTo>
                </a:path>
                <a:path w="7297420" h="5341620">
                  <a:moveTo>
                    <a:pt x="7296911" y="0"/>
                  </a:moveTo>
                  <a:lnTo>
                    <a:pt x="7296911" y="5341277"/>
                  </a:lnTo>
                </a:path>
              </a:pathLst>
            </a:custGeom>
            <a:ln w="6350">
              <a:solidFill>
                <a:srgbClr val="626D7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38856" y="1240535"/>
              <a:ext cx="216535" cy="166370"/>
            </a:xfrm>
            <a:custGeom>
              <a:avLst/>
              <a:gdLst/>
              <a:ahLst/>
              <a:cxnLst/>
              <a:rect l="l" t="t" r="r" b="b"/>
              <a:pathLst>
                <a:path w="216535" h="166369">
                  <a:moveTo>
                    <a:pt x="216407" y="0"/>
                  </a:moveTo>
                  <a:lnTo>
                    <a:pt x="0" y="0"/>
                  </a:lnTo>
                  <a:lnTo>
                    <a:pt x="0" y="166115"/>
                  </a:lnTo>
                  <a:lnTo>
                    <a:pt x="216407" y="166115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B5C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61360" y="1581911"/>
              <a:ext cx="119380" cy="165100"/>
            </a:xfrm>
            <a:custGeom>
              <a:avLst/>
              <a:gdLst/>
              <a:ahLst/>
              <a:cxnLst/>
              <a:rect l="l" t="t" r="r" b="b"/>
              <a:pathLst>
                <a:path w="119379" h="165100">
                  <a:moveTo>
                    <a:pt x="118872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118872" y="164591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FC9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69564" y="2016251"/>
              <a:ext cx="410209" cy="181610"/>
            </a:xfrm>
            <a:custGeom>
              <a:avLst/>
              <a:gdLst/>
              <a:ahLst/>
              <a:cxnLst/>
              <a:rect l="l" t="t" r="r" b="b"/>
              <a:pathLst>
                <a:path w="410210" h="181610">
                  <a:moveTo>
                    <a:pt x="409956" y="0"/>
                  </a:moveTo>
                  <a:lnTo>
                    <a:pt x="0" y="0"/>
                  </a:lnTo>
                  <a:lnTo>
                    <a:pt x="0" y="181355"/>
                  </a:lnTo>
                  <a:lnTo>
                    <a:pt x="409956" y="181355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F7B7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65804" y="2461259"/>
              <a:ext cx="271780" cy="180340"/>
            </a:xfrm>
            <a:custGeom>
              <a:avLst/>
              <a:gdLst/>
              <a:ahLst/>
              <a:cxnLst/>
              <a:rect l="l" t="t" r="r" b="b"/>
              <a:pathLst>
                <a:path w="271779" h="180339">
                  <a:moveTo>
                    <a:pt x="271272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271272" y="179832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25DE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41648" y="2930651"/>
              <a:ext cx="1564005" cy="170815"/>
            </a:xfrm>
            <a:custGeom>
              <a:avLst/>
              <a:gdLst/>
              <a:ahLst/>
              <a:cxnLst/>
              <a:rect l="l" t="t" r="r" b="b"/>
              <a:pathLst>
                <a:path w="1564004" h="170814">
                  <a:moveTo>
                    <a:pt x="1563624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1563624" y="170687"/>
                  </a:lnTo>
                  <a:lnTo>
                    <a:pt x="1563624" y="0"/>
                  </a:lnTo>
                  <a:close/>
                </a:path>
              </a:pathLst>
            </a:custGeom>
            <a:solidFill>
              <a:srgbClr val="2BCA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40324" y="3380232"/>
              <a:ext cx="160020" cy="170815"/>
            </a:xfrm>
            <a:custGeom>
              <a:avLst/>
              <a:gdLst/>
              <a:ahLst/>
              <a:cxnLst/>
              <a:rect l="l" t="t" r="r" b="b"/>
              <a:pathLst>
                <a:path w="160020" h="170814">
                  <a:moveTo>
                    <a:pt x="160020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160020" y="17068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45AA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00344" y="3811523"/>
              <a:ext cx="847725" cy="189230"/>
            </a:xfrm>
            <a:custGeom>
              <a:avLst/>
              <a:gdLst/>
              <a:ahLst/>
              <a:cxnLst/>
              <a:rect l="l" t="t" r="r" b="b"/>
              <a:pathLst>
                <a:path w="847725" h="189229">
                  <a:moveTo>
                    <a:pt x="847344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847344" y="188975"/>
                  </a:lnTo>
                  <a:lnTo>
                    <a:pt x="847344" y="0"/>
                  </a:lnTo>
                  <a:close/>
                </a:path>
              </a:pathLst>
            </a:custGeom>
            <a:solidFill>
              <a:srgbClr val="4A7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47688" y="4195572"/>
              <a:ext cx="1610995" cy="189230"/>
            </a:xfrm>
            <a:custGeom>
              <a:avLst/>
              <a:gdLst/>
              <a:ahLst/>
              <a:cxnLst/>
              <a:rect l="l" t="t" r="r" b="b"/>
              <a:pathLst>
                <a:path w="1610995" h="189229">
                  <a:moveTo>
                    <a:pt x="1610868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1610868" y="188975"/>
                  </a:lnTo>
                  <a:lnTo>
                    <a:pt x="1610868" y="0"/>
                  </a:lnTo>
                  <a:close/>
                </a:path>
              </a:pathLst>
            </a:custGeom>
            <a:solidFill>
              <a:srgbClr val="A45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258555" y="4619243"/>
              <a:ext cx="201295" cy="187960"/>
            </a:xfrm>
            <a:custGeom>
              <a:avLst/>
              <a:gdLst/>
              <a:ahLst/>
              <a:cxnLst/>
              <a:rect l="l" t="t" r="r" b="b"/>
              <a:pathLst>
                <a:path w="201295" h="187960">
                  <a:moveTo>
                    <a:pt x="201168" y="0"/>
                  </a:moveTo>
                  <a:lnTo>
                    <a:pt x="0" y="0"/>
                  </a:lnTo>
                  <a:lnTo>
                    <a:pt x="0" y="187451"/>
                  </a:lnTo>
                  <a:lnTo>
                    <a:pt x="201168" y="187451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E843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12935" y="6007607"/>
              <a:ext cx="394970" cy="189230"/>
            </a:xfrm>
            <a:custGeom>
              <a:avLst/>
              <a:gdLst/>
              <a:ahLst/>
              <a:cxnLst/>
              <a:rect l="l" t="t" r="r" b="b"/>
              <a:pathLst>
                <a:path w="394970" h="189229">
                  <a:moveTo>
                    <a:pt x="3947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394716" y="188975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52F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746235" y="5484875"/>
              <a:ext cx="266700" cy="186055"/>
            </a:xfrm>
            <a:custGeom>
              <a:avLst/>
              <a:gdLst/>
              <a:ahLst/>
              <a:cxnLst/>
              <a:rect l="l" t="t" r="r" b="b"/>
              <a:pathLst>
                <a:path w="266700" h="186054">
                  <a:moveTo>
                    <a:pt x="266700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266700" y="185928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ED5A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44484" y="5058155"/>
              <a:ext cx="302260" cy="184785"/>
            </a:xfrm>
            <a:custGeom>
              <a:avLst/>
              <a:gdLst/>
              <a:ahLst/>
              <a:cxnLst/>
              <a:rect l="l" t="t" r="r" b="b"/>
              <a:pathLst>
                <a:path w="302259" h="184785">
                  <a:moveTo>
                    <a:pt x="301751" y="0"/>
                  </a:moveTo>
                  <a:lnTo>
                    <a:pt x="0" y="0"/>
                  </a:lnTo>
                  <a:lnTo>
                    <a:pt x="0" y="184404"/>
                  </a:lnTo>
                  <a:lnTo>
                    <a:pt x="301751" y="184404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C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913126" y="838326"/>
            <a:ext cx="2406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626D71"/>
                </a:solidFill>
                <a:latin typeface="Carlito"/>
                <a:cs typeface="Carlito"/>
              </a:rPr>
              <a:t>JAN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29329" y="838326"/>
            <a:ext cx="2349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626D71"/>
                </a:solidFill>
                <a:latin typeface="Carlito"/>
                <a:cs typeface="Carlito"/>
              </a:rPr>
              <a:t>FEB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9084" y="838326"/>
            <a:ext cx="3035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MAR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6752" y="838326"/>
            <a:ext cx="20783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5790" algn="l"/>
                <a:tab pos="1242060" algn="l"/>
                <a:tab pos="1871345" algn="l"/>
              </a:tabLst>
            </a:pP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APR</a:t>
            </a: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	</a:t>
            </a: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MAY</a:t>
            </a: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	</a:t>
            </a:r>
            <a:r>
              <a:rPr dirty="0" sz="1100" spc="-5">
                <a:solidFill>
                  <a:srgbClr val="626D71"/>
                </a:solidFill>
                <a:latin typeface="Carlito"/>
                <a:cs typeface="Carlito"/>
              </a:rPr>
              <a:t>J</a:t>
            </a: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UN</a:t>
            </a: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	</a:t>
            </a:r>
            <a:r>
              <a:rPr dirty="0" sz="1100" spc="-5">
                <a:solidFill>
                  <a:srgbClr val="626D71"/>
                </a:solidFill>
                <a:latin typeface="Carlito"/>
                <a:cs typeface="Carlito"/>
              </a:rPr>
              <a:t>J</a:t>
            </a: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UL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5786" y="838326"/>
            <a:ext cx="2844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A</a:t>
            </a:r>
            <a:r>
              <a:rPr dirty="0" sz="1100" spc="-5">
                <a:solidFill>
                  <a:srgbClr val="626D71"/>
                </a:solidFill>
                <a:latin typeface="Carlito"/>
                <a:cs typeface="Carlito"/>
              </a:rPr>
              <a:t>U</a:t>
            </a: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G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26502" y="838326"/>
            <a:ext cx="2311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626D71"/>
                </a:solidFill>
                <a:latin typeface="Carlito"/>
                <a:cs typeface="Carlito"/>
              </a:rPr>
              <a:t>SEP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25688" y="838326"/>
            <a:ext cx="2616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626D71"/>
                </a:solidFill>
                <a:latin typeface="Carlito"/>
                <a:cs typeface="Carlito"/>
              </a:rPr>
              <a:t>OCT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25255" y="838326"/>
            <a:ext cx="2889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NOV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52761" y="838326"/>
            <a:ext cx="25590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626D71"/>
                </a:solidFill>
                <a:latin typeface="Carlito"/>
                <a:cs typeface="Carlito"/>
              </a:rPr>
              <a:t>D</a:t>
            </a:r>
            <a:r>
              <a:rPr dirty="0" sz="1100" spc="-5">
                <a:solidFill>
                  <a:srgbClr val="626D71"/>
                </a:solidFill>
                <a:latin typeface="Carlito"/>
                <a:cs typeface="Carlito"/>
              </a:rPr>
              <a:t>EC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4025" y="1147673"/>
            <a:ext cx="1285875" cy="513651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469900" indent="253365">
              <a:lnSpc>
                <a:spcPct val="100000"/>
              </a:lnSpc>
              <a:spcBef>
                <a:spcPts val="740"/>
              </a:spcBef>
            </a:pPr>
            <a:r>
              <a:rPr dirty="0" sz="1100" spc="-15" b="1">
                <a:solidFill>
                  <a:srgbClr val="FB5C64"/>
                </a:solidFill>
                <a:latin typeface="Arial"/>
                <a:cs typeface="Arial"/>
              </a:rPr>
              <a:t>Charter</a:t>
            </a:r>
            <a:endParaRPr sz="1100">
              <a:latin typeface="Arial"/>
              <a:cs typeface="Arial"/>
            </a:endParaRPr>
          </a:p>
          <a:p>
            <a:pPr marL="508000" marR="36830" indent="-38100">
              <a:lnSpc>
                <a:spcPct val="100000"/>
              </a:lnSpc>
              <a:spcBef>
                <a:spcPts val="645"/>
              </a:spcBef>
            </a:pPr>
            <a:r>
              <a:rPr dirty="0" sz="1100" spc="-30" b="1">
                <a:solidFill>
                  <a:srgbClr val="FC9544"/>
                </a:solidFill>
                <a:latin typeface="Arial"/>
                <a:cs typeface="Arial"/>
              </a:rPr>
              <a:t>Cover</a:t>
            </a:r>
            <a:r>
              <a:rPr dirty="0" sz="1100" spc="-75" b="1">
                <a:solidFill>
                  <a:srgbClr val="FC9544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FC9544"/>
                </a:solidFill>
                <a:latin typeface="Arial"/>
                <a:cs typeface="Arial"/>
              </a:rPr>
              <a:t>sheet  </a:t>
            </a:r>
            <a:r>
              <a:rPr dirty="0" sz="1100" spc="-140" b="1">
                <a:solidFill>
                  <a:srgbClr val="FC9544"/>
                </a:solidFill>
                <a:latin typeface="Arial"/>
                <a:cs typeface="Arial"/>
              </a:rPr>
              <a:t>s</a:t>
            </a:r>
            <a:r>
              <a:rPr dirty="0" sz="1100" spc="-5" b="1">
                <a:solidFill>
                  <a:srgbClr val="FC9544"/>
                </a:solidFill>
                <a:latin typeface="Arial"/>
                <a:cs typeface="Arial"/>
              </a:rPr>
              <a:t>u</a:t>
            </a:r>
            <a:r>
              <a:rPr dirty="0" sz="1100" spc="15" b="1">
                <a:solidFill>
                  <a:srgbClr val="FC9544"/>
                </a:solidFill>
                <a:latin typeface="Arial"/>
                <a:cs typeface="Arial"/>
              </a:rPr>
              <a:t>bm</a:t>
            </a:r>
            <a:r>
              <a:rPr dirty="0" sz="1100" spc="-45" b="1">
                <a:solidFill>
                  <a:srgbClr val="FC9544"/>
                </a:solidFill>
                <a:latin typeface="Arial"/>
                <a:cs typeface="Arial"/>
              </a:rPr>
              <a:t>i</a:t>
            </a:r>
            <a:r>
              <a:rPr dirty="0" sz="1100" spc="-90" b="1">
                <a:solidFill>
                  <a:srgbClr val="FC9544"/>
                </a:solidFill>
                <a:latin typeface="Arial"/>
                <a:cs typeface="Arial"/>
              </a:rPr>
              <a:t>s</a:t>
            </a:r>
            <a:r>
              <a:rPr dirty="0" sz="1100" spc="-140" b="1">
                <a:solidFill>
                  <a:srgbClr val="FC9544"/>
                </a:solidFill>
                <a:latin typeface="Arial"/>
                <a:cs typeface="Arial"/>
              </a:rPr>
              <a:t>s</a:t>
            </a:r>
            <a:r>
              <a:rPr dirty="0" sz="1100" b="1">
                <a:solidFill>
                  <a:srgbClr val="FC9544"/>
                </a:solidFill>
                <a:latin typeface="Arial"/>
                <a:cs typeface="Arial"/>
              </a:rPr>
              <a:t>io</a:t>
            </a:r>
            <a:r>
              <a:rPr dirty="0" sz="1100" spc="-5" b="1">
                <a:solidFill>
                  <a:srgbClr val="FC9544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algn="r" marL="424180" marR="16510" indent="-242570">
              <a:lnSpc>
                <a:spcPct val="100000"/>
              </a:lnSpc>
              <a:spcBef>
                <a:spcPts val="840"/>
              </a:spcBef>
            </a:pPr>
            <a:r>
              <a:rPr dirty="0" sz="1100" spc="-15" b="1">
                <a:solidFill>
                  <a:srgbClr val="F7B730"/>
                </a:solidFill>
                <a:latin typeface="Arial"/>
                <a:cs typeface="Arial"/>
              </a:rPr>
              <a:t>Project</a:t>
            </a:r>
            <a:r>
              <a:rPr dirty="0" sz="1100" spc="-85" b="1">
                <a:solidFill>
                  <a:srgbClr val="F7B730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F7B730"/>
                </a:solidFill>
                <a:latin typeface="Arial"/>
                <a:cs typeface="Arial"/>
              </a:rPr>
              <a:t>Proposal </a:t>
            </a:r>
            <a:r>
              <a:rPr dirty="0" sz="1100" spc="5" b="1">
                <a:solidFill>
                  <a:srgbClr val="F7B730"/>
                </a:solidFill>
                <a:latin typeface="Arial"/>
                <a:cs typeface="Arial"/>
              </a:rPr>
              <a:t> </a:t>
            </a:r>
            <a:r>
              <a:rPr dirty="0" sz="1100" spc="-55" b="1">
                <a:solidFill>
                  <a:srgbClr val="F7B730"/>
                </a:solidFill>
                <a:latin typeface="Arial"/>
                <a:cs typeface="Arial"/>
              </a:rPr>
              <a:t>P</a:t>
            </a:r>
            <a:r>
              <a:rPr dirty="0" sz="1100" spc="10" b="1">
                <a:solidFill>
                  <a:srgbClr val="F7B730"/>
                </a:solidFill>
                <a:latin typeface="Arial"/>
                <a:cs typeface="Arial"/>
              </a:rPr>
              <a:t>r</a:t>
            </a:r>
            <a:r>
              <a:rPr dirty="0" sz="1100" spc="-40" b="1">
                <a:solidFill>
                  <a:srgbClr val="F7B730"/>
                </a:solidFill>
                <a:latin typeface="Arial"/>
                <a:cs typeface="Arial"/>
              </a:rPr>
              <a:t>esen</a:t>
            </a:r>
            <a:r>
              <a:rPr dirty="0" sz="1100" spc="10" b="1">
                <a:solidFill>
                  <a:srgbClr val="F7B730"/>
                </a:solidFill>
                <a:latin typeface="Arial"/>
                <a:cs typeface="Arial"/>
              </a:rPr>
              <a:t>t</a:t>
            </a:r>
            <a:r>
              <a:rPr dirty="0" sz="1100" spc="30" b="1">
                <a:solidFill>
                  <a:srgbClr val="F7B730"/>
                </a:solidFill>
                <a:latin typeface="Arial"/>
                <a:cs typeface="Arial"/>
              </a:rPr>
              <a:t>a</a:t>
            </a:r>
            <a:r>
              <a:rPr dirty="0" sz="1100" spc="45" b="1">
                <a:solidFill>
                  <a:srgbClr val="F7B730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F7B730"/>
                </a:solidFill>
                <a:latin typeface="Arial"/>
                <a:cs typeface="Arial"/>
              </a:rPr>
              <a:t>io</a:t>
            </a:r>
            <a:r>
              <a:rPr dirty="0" sz="1100" spc="-5" b="1">
                <a:solidFill>
                  <a:srgbClr val="F7B730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algn="r" marR="16510">
              <a:lnSpc>
                <a:spcPct val="100000"/>
              </a:lnSpc>
              <a:spcBef>
                <a:spcPts val="860"/>
              </a:spcBef>
            </a:pPr>
            <a:r>
              <a:rPr dirty="0" sz="1100" spc="-15" b="1">
                <a:solidFill>
                  <a:srgbClr val="25DE81"/>
                </a:solidFill>
                <a:latin typeface="Arial"/>
                <a:cs typeface="Arial"/>
              </a:rPr>
              <a:t>Project</a:t>
            </a:r>
            <a:r>
              <a:rPr dirty="0" sz="1100" spc="-85" b="1">
                <a:solidFill>
                  <a:srgbClr val="25DE81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25DE81"/>
                </a:solidFill>
                <a:latin typeface="Arial"/>
                <a:cs typeface="Arial"/>
              </a:rPr>
              <a:t>Proposal</a:t>
            </a:r>
            <a:endParaRPr sz="1100">
              <a:latin typeface="Arial"/>
              <a:cs typeface="Arial"/>
            </a:endParaRPr>
          </a:p>
          <a:p>
            <a:pPr algn="r" marR="16510">
              <a:lnSpc>
                <a:spcPct val="100000"/>
              </a:lnSpc>
            </a:pPr>
            <a:r>
              <a:rPr dirty="0" sz="1100" spc="-15" b="1">
                <a:solidFill>
                  <a:srgbClr val="25DE81"/>
                </a:solidFill>
                <a:latin typeface="Arial"/>
                <a:cs typeface="Arial"/>
              </a:rPr>
              <a:t>Docume</a:t>
            </a:r>
            <a:r>
              <a:rPr dirty="0" sz="1100" spc="-10" b="1">
                <a:solidFill>
                  <a:srgbClr val="25DE81"/>
                </a:solidFill>
                <a:latin typeface="Arial"/>
                <a:cs typeface="Arial"/>
              </a:rPr>
              <a:t>n</a:t>
            </a:r>
            <a:r>
              <a:rPr dirty="0" sz="1100" spc="60" b="1">
                <a:solidFill>
                  <a:srgbClr val="25DE81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algn="r" marR="10160">
              <a:lnSpc>
                <a:spcPct val="100000"/>
              </a:lnSpc>
              <a:spcBef>
                <a:spcPts val="990"/>
              </a:spcBef>
            </a:pPr>
            <a:r>
              <a:rPr dirty="0" sz="1100" spc="15" b="1">
                <a:solidFill>
                  <a:srgbClr val="2BCAB9"/>
                </a:solidFill>
                <a:latin typeface="Arial"/>
                <a:cs typeface="Arial"/>
              </a:rPr>
              <a:t>I</a:t>
            </a:r>
            <a:r>
              <a:rPr dirty="0" sz="1100" spc="45" b="1">
                <a:solidFill>
                  <a:srgbClr val="2BCAB9"/>
                </a:solidFill>
                <a:latin typeface="Arial"/>
                <a:cs typeface="Arial"/>
              </a:rPr>
              <a:t>m</a:t>
            </a:r>
            <a:r>
              <a:rPr dirty="0" sz="1100" spc="-5" b="1">
                <a:solidFill>
                  <a:srgbClr val="2BCAB9"/>
                </a:solidFill>
                <a:latin typeface="Arial"/>
                <a:cs typeface="Arial"/>
              </a:rPr>
              <a:t>pleme</a:t>
            </a:r>
            <a:r>
              <a:rPr dirty="0" sz="1100" b="1">
                <a:solidFill>
                  <a:srgbClr val="2BCAB9"/>
                </a:solidFill>
                <a:latin typeface="Arial"/>
                <a:cs typeface="Arial"/>
              </a:rPr>
              <a:t>n</a:t>
            </a:r>
            <a:r>
              <a:rPr dirty="0" sz="1100" spc="10" b="1">
                <a:solidFill>
                  <a:srgbClr val="2BCAB9"/>
                </a:solidFill>
                <a:latin typeface="Arial"/>
                <a:cs typeface="Arial"/>
              </a:rPr>
              <a:t>t</a:t>
            </a:r>
            <a:r>
              <a:rPr dirty="0" sz="1100" spc="30" b="1">
                <a:solidFill>
                  <a:srgbClr val="2BCAB9"/>
                </a:solidFill>
                <a:latin typeface="Arial"/>
                <a:cs typeface="Arial"/>
              </a:rPr>
              <a:t>a</a:t>
            </a:r>
            <a:r>
              <a:rPr dirty="0" sz="1100" spc="10" b="1">
                <a:solidFill>
                  <a:srgbClr val="2BCAB9"/>
                </a:solidFill>
                <a:latin typeface="Arial"/>
                <a:cs typeface="Arial"/>
              </a:rPr>
              <a:t>tion</a:t>
            </a:r>
            <a:endParaRPr sz="1100">
              <a:latin typeface="Arial"/>
              <a:cs typeface="Arial"/>
            </a:endParaRPr>
          </a:p>
          <a:p>
            <a:pPr algn="r" marR="8890">
              <a:lnSpc>
                <a:spcPct val="100000"/>
              </a:lnSpc>
            </a:pPr>
            <a:r>
              <a:rPr dirty="0" sz="1100" spc="5" b="1">
                <a:solidFill>
                  <a:srgbClr val="2BCAB9"/>
                </a:solidFill>
                <a:latin typeface="Arial"/>
                <a:cs typeface="Arial"/>
              </a:rPr>
              <a:t>(50</a:t>
            </a:r>
            <a:r>
              <a:rPr dirty="0" sz="1100" spc="25" b="1">
                <a:solidFill>
                  <a:srgbClr val="2BCAB9"/>
                </a:solidFill>
                <a:latin typeface="Arial"/>
                <a:cs typeface="Arial"/>
              </a:rPr>
              <a:t>%</a:t>
            </a:r>
            <a:r>
              <a:rPr dirty="0" sz="1100" spc="40" b="1">
                <a:solidFill>
                  <a:srgbClr val="2BCAB9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algn="r" marL="14604" marR="5080" indent="687070">
              <a:lnSpc>
                <a:spcPct val="100000"/>
              </a:lnSpc>
              <a:spcBef>
                <a:spcPts val="935"/>
              </a:spcBef>
            </a:pPr>
            <a:r>
              <a:rPr dirty="0" sz="1100" spc="-55" b="1">
                <a:solidFill>
                  <a:srgbClr val="45AAF1"/>
                </a:solidFill>
                <a:latin typeface="Arial"/>
                <a:cs typeface="Arial"/>
              </a:rPr>
              <a:t>P</a:t>
            </a:r>
            <a:r>
              <a:rPr dirty="0" sz="1100" spc="10" b="1">
                <a:solidFill>
                  <a:srgbClr val="45AAF1"/>
                </a:solidFill>
                <a:latin typeface="Arial"/>
                <a:cs typeface="Arial"/>
              </a:rPr>
              <a:t>r</a:t>
            </a:r>
            <a:r>
              <a:rPr dirty="0" sz="1100" spc="-5" b="1">
                <a:solidFill>
                  <a:srgbClr val="45AAF1"/>
                </a:solidFill>
                <a:latin typeface="Arial"/>
                <a:cs typeface="Arial"/>
              </a:rPr>
              <a:t>ogr</a:t>
            </a:r>
            <a:r>
              <a:rPr dirty="0" sz="1100" b="1">
                <a:solidFill>
                  <a:srgbClr val="45AAF1"/>
                </a:solidFill>
                <a:latin typeface="Arial"/>
                <a:cs typeface="Arial"/>
              </a:rPr>
              <a:t>e</a:t>
            </a:r>
            <a:r>
              <a:rPr dirty="0" sz="1100" spc="-140" b="1">
                <a:solidFill>
                  <a:srgbClr val="45AAF1"/>
                </a:solidFill>
                <a:latin typeface="Arial"/>
                <a:cs typeface="Arial"/>
              </a:rPr>
              <a:t>s</a:t>
            </a:r>
            <a:r>
              <a:rPr dirty="0" sz="1100" spc="-85" b="1">
                <a:solidFill>
                  <a:srgbClr val="45AAF1"/>
                </a:solidFill>
                <a:latin typeface="Arial"/>
                <a:cs typeface="Arial"/>
              </a:rPr>
              <a:t>s  </a:t>
            </a:r>
            <a:r>
              <a:rPr dirty="0" sz="1100" spc="-10" b="1">
                <a:solidFill>
                  <a:srgbClr val="45AAF1"/>
                </a:solidFill>
                <a:latin typeface="Arial"/>
                <a:cs typeface="Arial"/>
              </a:rPr>
              <a:t>Presentation</a:t>
            </a:r>
            <a:r>
              <a:rPr dirty="0" sz="1100" spc="-110" b="1">
                <a:solidFill>
                  <a:srgbClr val="45AAF1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45AAF1"/>
                </a:solidFill>
                <a:latin typeface="Arial"/>
                <a:cs typeface="Arial"/>
              </a:rPr>
              <a:t>(50%)</a:t>
            </a:r>
            <a:endParaRPr sz="1100">
              <a:latin typeface="Arial"/>
              <a:cs typeface="Arial"/>
            </a:endParaRPr>
          </a:p>
          <a:p>
            <a:pPr algn="r" marL="509905" marR="16510" indent="-254635">
              <a:lnSpc>
                <a:spcPct val="100000"/>
              </a:lnSpc>
              <a:spcBef>
                <a:spcPts val="1180"/>
              </a:spcBef>
            </a:pPr>
            <a:r>
              <a:rPr dirty="0" sz="1100" spc="-45" b="1">
                <a:solidFill>
                  <a:srgbClr val="4A7AEB"/>
                </a:solidFill>
                <a:latin typeface="Arial"/>
                <a:cs typeface="Arial"/>
              </a:rPr>
              <a:t>Research</a:t>
            </a:r>
            <a:r>
              <a:rPr dirty="0" sz="1100" spc="-105" b="1">
                <a:solidFill>
                  <a:srgbClr val="4A7AEB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4A7AEB"/>
                </a:solidFill>
                <a:latin typeface="Arial"/>
                <a:cs typeface="Arial"/>
              </a:rPr>
              <a:t>Paper </a:t>
            </a:r>
            <a:r>
              <a:rPr dirty="0" sz="1100" spc="-5" b="1">
                <a:solidFill>
                  <a:srgbClr val="4A7AEB"/>
                </a:solidFill>
                <a:latin typeface="Arial"/>
                <a:cs typeface="Arial"/>
              </a:rPr>
              <a:t> </a:t>
            </a:r>
            <a:r>
              <a:rPr dirty="0" sz="1100" spc="-114" b="1">
                <a:solidFill>
                  <a:srgbClr val="4A7AEB"/>
                </a:solidFill>
                <a:latin typeface="Arial"/>
                <a:cs typeface="Arial"/>
              </a:rPr>
              <a:t>S</a:t>
            </a:r>
            <a:r>
              <a:rPr dirty="0" sz="1100" spc="-5" b="1">
                <a:solidFill>
                  <a:srgbClr val="4A7AEB"/>
                </a:solidFill>
                <a:latin typeface="Arial"/>
                <a:cs typeface="Arial"/>
              </a:rPr>
              <a:t>u</a:t>
            </a:r>
            <a:r>
              <a:rPr dirty="0" sz="1100" spc="15" b="1">
                <a:solidFill>
                  <a:srgbClr val="4A7AEB"/>
                </a:solidFill>
                <a:latin typeface="Arial"/>
                <a:cs typeface="Arial"/>
              </a:rPr>
              <a:t>bm</a:t>
            </a:r>
            <a:r>
              <a:rPr dirty="0" sz="1100" spc="-45" b="1">
                <a:solidFill>
                  <a:srgbClr val="4A7AEB"/>
                </a:solidFill>
                <a:latin typeface="Arial"/>
                <a:cs typeface="Arial"/>
              </a:rPr>
              <a:t>i</a:t>
            </a:r>
            <a:r>
              <a:rPr dirty="0" sz="1100" spc="-90" b="1">
                <a:solidFill>
                  <a:srgbClr val="4A7AEB"/>
                </a:solidFill>
                <a:latin typeface="Arial"/>
                <a:cs typeface="Arial"/>
              </a:rPr>
              <a:t>s</a:t>
            </a:r>
            <a:r>
              <a:rPr dirty="0" sz="1100" spc="-140" b="1">
                <a:solidFill>
                  <a:srgbClr val="4A7AEB"/>
                </a:solidFill>
                <a:latin typeface="Arial"/>
                <a:cs typeface="Arial"/>
              </a:rPr>
              <a:t>s</a:t>
            </a:r>
            <a:r>
              <a:rPr dirty="0" sz="1100" b="1">
                <a:solidFill>
                  <a:srgbClr val="4A7AEB"/>
                </a:solidFill>
                <a:latin typeface="Arial"/>
                <a:cs typeface="Arial"/>
              </a:rPr>
              <a:t>io</a:t>
            </a:r>
            <a:r>
              <a:rPr dirty="0" sz="1100" spc="-5" b="1">
                <a:solidFill>
                  <a:srgbClr val="4A7AEB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algn="r" marR="11430">
              <a:lnSpc>
                <a:spcPct val="100000"/>
              </a:lnSpc>
              <a:spcBef>
                <a:spcPts val="745"/>
              </a:spcBef>
            </a:pPr>
            <a:r>
              <a:rPr dirty="0" sz="1100" spc="15" b="1">
                <a:solidFill>
                  <a:srgbClr val="A45EEA"/>
                </a:solidFill>
                <a:latin typeface="Arial"/>
                <a:cs typeface="Arial"/>
              </a:rPr>
              <a:t>I</a:t>
            </a:r>
            <a:r>
              <a:rPr dirty="0" sz="1100" spc="45" b="1">
                <a:solidFill>
                  <a:srgbClr val="A45EEA"/>
                </a:solidFill>
                <a:latin typeface="Arial"/>
                <a:cs typeface="Arial"/>
              </a:rPr>
              <a:t>m</a:t>
            </a:r>
            <a:r>
              <a:rPr dirty="0" sz="1100" spc="-5" b="1">
                <a:solidFill>
                  <a:srgbClr val="A45EEA"/>
                </a:solidFill>
                <a:latin typeface="Arial"/>
                <a:cs typeface="Arial"/>
              </a:rPr>
              <a:t>pleme</a:t>
            </a:r>
            <a:r>
              <a:rPr dirty="0" sz="1100" b="1">
                <a:solidFill>
                  <a:srgbClr val="A45EEA"/>
                </a:solidFill>
                <a:latin typeface="Arial"/>
                <a:cs typeface="Arial"/>
              </a:rPr>
              <a:t>n</a:t>
            </a:r>
            <a:r>
              <a:rPr dirty="0" sz="1100" spc="10" b="1">
                <a:solidFill>
                  <a:srgbClr val="A45EEA"/>
                </a:solidFill>
                <a:latin typeface="Arial"/>
                <a:cs typeface="Arial"/>
              </a:rPr>
              <a:t>t</a:t>
            </a:r>
            <a:r>
              <a:rPr dirty="0" sz="1100" spc="30" b="1">
                <a:solidFill>
                  <a:srgbClr val="A45EEA"/>
                </a:solidFill>
                <a:latin typeface="Arial"/>
                <a:cs typeface="Arial"/>
              </a:rPr>
              <a:t>a</a:t>
            </a:r>
            <a:r>
              <a:rPr dirty="0" sz="1100" spc="10" b="1">
                <a:solidFill>
                  <a:srgbClr val="A45EEA"/>
                </a:solidFill>
                <a:latin typeface="Arial"/>
                <a:cs typeface="Arial"/>
              </a:rPr>
              <a:t>tion</a:t>
            </a:r>
            <a:endParaRPr sz="1100">
              <a:latin typeface="Arial"/>
              <a:cs typeface="Arial"/>
            </a:endParaRPr>
          </a:p>
          <a:p>
            <a:pPr algn="r" marR="10795">
              <a:lnSpc>
                <a:spcPct val="100000"/>
              </a:lnSpc>
            </a:pPr>
            <a:r>
              <a:rPr dirty="0" sz="1100" spc="5" b="1">
                <a:solidFill>
                  <a:srgbClr val="A45EEA"/>
                </a:solidFill>
                <a:latin typeface="Arial"/>
                <a:cs typeface="Arial"/>
              </a:rPr>
              <a:t>(90</a:t>
            </a:r>
            <a:r>
              <a:rPr dirty="0" sz="1100" spc="25" b="1">
                <a:solidFill>
                  <a:srgbClr val="A45EEA"/>
                </a:solidFill>
                <a:latin typeface="Arial"/>
                <a:cs typeface="Arial"/>
              </a:rPr>
              <a:t>%</a:t>
            </a:r>
            <a:r>
              <a:rPr dirty="0" sz="1100" spc="40" b="1">
                <a:solidFill>
                  <a:srgbClr val="A45EEA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algn="r" marL="12700" marR="6985" indent="687070">
              <a:lnSpc>
                <a:spcPct val="100000"/>
              </a:lnSpc>
              <a:spcBef>
                <a:spcPts val="720"/>
              </a:spcBef>
            </a:pPr>
            <a:r>
              <a:rPr dirty="0" sz="1100" spc="-55" b="1">
                <a:solidFill>
                  <a:srgbClr val="E84392"/>
                </a:solidFill>
                <a:latin typeface="Arial"/>
                <a:cs typeface="Arial"/>
              </a:rPr>
              <a:t>P</a:t>
            </a:r>
            <a:r>
              <a:rPr dirty="0" sz="1100" spc="10" b="1">
                <a:solidFill>
                  <a:srgbClr val="E84392"/>
                </a:solidFill>
                <a:latin typeface="Arial"/>
                <a:cs typeface="Arial"/>
              </a:rPr>
              <a:t>r</a:t>
            </a:r>
            <a:r>
              <a:rPr dirty="0" sz="1100" spc="-5" b="1">
                <a:solidFill>
                  <a:srgbClr val="E84392"/>
                </a:solidFill>
                <a:latin typeface="Arial"/>
                <a:cs typeface="Arial"/>
              </a:rPr>
              <a:t>ogr</a:t>
            </a:r>
            <a:r>
              <a:rPr dirty="0" sz="1100" b="1">
                <a:solidFill>
                  <a:srgbClr val="E84392"/>
                </a:solidFill>
                <a:latin typeface="Arial"/>
                <a:cs typeface="Arial"/>
              </a:rPr>
              <a:t>e</a:t>
            </a:r>
            <a:r>
              <a:rPr dirty="0" sz="1100" spc="-140" b="1">
                <a:solidFill>
                  <a:srgbClr val="E84392"/>
                </a:solidFill>
                <a:latin typeface="Arial"/>
                <a:cs typeface="Arial"/>
              </a:rPr>
              <a:t>s</a:t>
            </a:r>
            <a:r>
              <a:rPr dirty="0" sz="1100" spc="-85" b="1">
                <a:solidFill>
                  <a:srgbClr val="E84392"/>
                </a:solidFill>
                <a:latin typeface="Arial"/>
                <a:cs typeface="Arial"/>
              </a:rPr>
              <a:t>s  </a:t>
            </a:r>
            <a:r>
              <a:rPr dirty="0" sz="1100" spc="-10" b="1">
                <a:solidFill>
                  <a:srgbClr val="E84392"/>
                </a:solidFill>
                <a:latin typeface="Arial"/>
                <a:cs typeface="Arial"/>
              </a:rPr>
              <a:t>Presentation</a:t>
            </a:r>
            <a:r>
              <a:rPr dirty="0" sz="1100" spc="-110" b="1">
                <a:solidFill>
                  <a:srgbClr val="E84392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E84392"/>
                </a:solidFill>
                <a:latin typeface="Arial"/>
                <a:cs typeface="Arial"/>
              </a:rPr>
              <a:t>(90%)</a:t>
            </a:r>
            <a:endParaRPr sz="1100">
              <a:latin typeface="Arial"/>
              <a:cs typeface="Arial"/>
            </a:endParaRPr>
          </a:p>
          <a:p>
            <a:pPr algn="r" marL="500380" marR="25400" indent="-48895">
              <a:lnSpc>
                <a:spcPct val="100000"/>
              </a:lnSpc>
              <a:spcBef>
                <a:spcPts val="860"/>
              </a:spcBef>
            </a:pPr>
            <a:r>
              <a:rPr dirty="0" sz="1100" spc="-25" b="1">
                <a:solidFill>
                  <a:srgbClr val="FFC312"/>
                </a:solidFill>
                <a:latin typeface="Arial"/>
                <a:cs typeface="Arial"/>
              </a:rPr>
              <a:t>Final</a:t>
            </a:r>
            <a:r>
              <a:rPr dirty="0" sz="1100" spc="-114" b="1">
                <a:solidFill>
                  <a:srgbClr val="FFC312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FFC312"/>
                </a:solidFill>
                <a:latin typeface="Arial"/>
                <a:cs typeface="Arial"/>
              </a:rPr>
              <a:t>Report </a:t>
            </a:r>
            <a:r>
              <a:rPr dirty="0" sz="1100" spc="50" b="1">
                <a:solidFill>
                  <a:srgbClr val="FFC312"/>
                </a:solidFill>
                <a:latin typeface="Arial"/>
                <a:cs typeface="Arial"/>
              </a:rPr>
              <a:t> </a:t>
            </a:r>
            <a:r>
              <a:rPr dirty="0" sz="1100" spc="-114" b="1">
                <a:solidFill>
                  <a:srgbClr val="FFC312"/>
                </a:solidFill>
                <a:latin typeface="Arial"/>
                <a:cs typeface="Arial"/>
              </a:rPr>
              <a:t>S</a:t>
            </a:r>
            <a:r>
              <a:rPr dirty="0" sz="1100" spc="-5" b="1">
                <a:solidFill>
                  <a:srgbClr val="FFC312"/>
                </a:solidFill>
                <a:latin typeface="Arial"/>
                <a:cs typeface="Arial"/>
              </a:rPr>
              <a:t>u</a:t>
            </a:r>
            <a:r>
              <a:rPr dirty="0" sz="1100" spc="15" b="1">
                <a:solidFill>
                  <a:srgbClr val="FFC312"/>
                </a:solidFill>
                <a:latin typeface="Arial"/>
                <a:cs typeface="Arial"/>
              </a:rPr>
              <a:t>bm</a:t>
            </a:r>
            <a:r>
              <a:rPr dirty="0" sz="1100" spc="-45" b="1">
                <a:solidFill>
                  <a:srgbClr val="FFC312"/>
                </a:solidFill>
                <a:latin typeface="Arial"/>
                <a:cs typeface="Arial"/>
              </a:rPr>
              <a:t>i</a:t>
            </a:r>
            <a:r>
              <a:rPr dirty="0" sz="1100" spc="-90" b="1">
                <a:solidFill>
                  <a:srgbClr val="FFC312"/>
                </a:solidFill>
                <a:latin typeface="Arial"/>
                <a:cs typeface="Arial"/>
              </a:rPr>
              <a:t>s</a:t>
            </a:r>
            <a:r>
              <a:rPr dirty="0" sz="1100" spc="-140" b="1">
                <a:solidFill>
                  <a:srgbClr val="FFC312"/>
                </a:solidFill>
                <a:latin typeface="Arial"/>
                <a:cs typeface="Arial"/>
              </a:rPr>
              <a:t>s</a:t>
            </a:r>
            <a:r>
              <a:rPr dirty="0" sz="1100" b="1">
                <a:solidFill>
                  <a:srgbClr val="FFC312"/>
                </a:solidFill>
                <a:latin typeface="Arial"/>
                <a:cs typeface="Arial"/>
              </a:rPr>
              <a:t>io</a:t>
            </a:r>
            <a:r>
              <a:rPr dirty="0" sz="1100" spc="-5" b="1">
                <a:solidFill>
                  <a:srgbClr val="FFC312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algn="r" marR="13970">
              <a:lnSpc>
                <a:spcPct val="100000"/>
              </a:lnSpc>
              <a:spcBef>
                <a:spcPts val="675"/>
              </a:spcBef>
            </a:pPr>
            <a:r>
              <a:rPr dirty="0" sz="1100" spc="15" b="1">
                <a:solidFill>
                  <a:srgbClr val="ED5A23"/>
                </a:solidFill>
                <a:latin typeface="Arial"/>
                <a:cs typeface="Arial"/>
              </a:rPr>
              <a:t>I</a:t>
            </a:r>
            <a:r>
              <a:rPr dirty="0" sz="1100" spc="45" b="1">
                <a:solidFill>
                  <a:srgbClr val="ED5A23"/>
                </a:solidFill>
                <a:latin typeface="Arial"/>
                <a:cs typeface="Arial"/>
              </a:rPr>
              <a:t>m</a:t>
            </a:r>
            <a:r>
              <a:rPr dirty="0" sz="1100" spc="-5" b="1">
                <a:solidFill>
                  <a:srgbClr val="ED5A23"/>
                </a:solidFill>
                <a:latin typeface="Arial"/>
                <a:cs typeface="Arial"/>
              </a:rPr>
              <a:t>pleme</a:t>
            </a:r>
            <a:r>
              <a:rPr dirty="0" sz="1100" b="1">
                <a:solidFill>
                  <a:srgbClr val="ED5A23"/>
                </a:solidFill>
                <a:latin typeface="Arial"/>
                <a:cs typeface="Arial"/>
              </a:rPr>
              <a:t>n</a:t>
            </a:r>
            <a:r>
              <a:rPr dirty="0" sz="1100" spc="10" b="1">
                <a:solidFill>
                  <a:srgbClr val="ED5A23"/>
                </a:solidFill>
                <a:latin typeface="Arial"/>
                <a:cs typeface="Arial"/>
              </a:rPr>
              <a:t>t</a:t>
            </a:r>
            <a:r>
              <a:rPr dirty="0" sz="1100" spc="30" b="1">
                <a:solidFill>
                  <a:srgbClr val="ED5A23"/>
                </a:solidFill>
                <a:latin typeface="Arial"/>
                <a:cs typeface="Arial"/>
              </a:rPr>
              <a:t>a</a:t>
            </a:r>
            <a:r>
              <a:rPr dirty="0" sz="1100" spc="10" b="1">
                <a:solidFill>
                  <a:srgbClr val="ED5A23"/>
                </a:solidFill>
                <a:latin typeface="Arial"/>
                <a:cs typeface="Arial"/>
              </a:rPr>
              <a:t>tion</a:t>
            </a:r>
            <a:endParaRPr sz="1100">
              <a:latin typeface="Arial"/>
              <a:cs typeface="Arial"/>
            </a:endParaRPr>
          </a:p>
          <a:p>
            <a:pPr algn="r" marR="13970">
              <a:lnSpc>
                <a:spcPct val="100000"/>
              </a:lnSpc>
            </a:pPr>
            <a:r>
              <a:rPr dirty="0" sz="1100" spc="20" b="1">
                <a:solidFill>
                  <a:srgbClr val="ED5A23"/>
                </a:solidFill>
                <a:latin typeface="Arial"/>
                <a:cs typeface="Arial"/>
              </a:rPr>
              <a:t>(10</a:t>
            </a:r>
            <a:r>
              <a:rPr dirty="0" sz="1100" spc="30" b="1">
                <a:solidFill>
                  <a:srgbClr val="ED5A23"/>
                </a:solidFill>
                <a:latin typeface="Arial"/>
                <a:cs typeface="Arial"/>
              </a:rPr>
              <a:t>0</a:t>
            </a:r>
            <a:r>
              <a:rPr dirty="0" sz="1100" spc="5" b="1">
                <a:solidFill>
                  <a:srgbClr val="ED5A23"/>
                </a:solidFill>
                <a:latin typeface="Arial"/>
                <a:cs typeface="Arial"/>
              </a:rPr>
              <a:t>%)</a:t>
            </a:r>
            <a:endParaRPr sz="1100">
              <a:latin typeface="Arial"/>
              <a:cs typeface="Arial"/>
            </a:endParaRPr>
          </a:p>
          <a:p>
            <a:pPr algn="r" marL="412115" marR="29209" indent="-83820">
              <a:lnSpc>
                <a:spcPct val="100000"/>
              </a:lnSpc>
              <a:spcBef>
                <a:spcPts val="790"/>
              </a:spcBef>
            </a:pPr>
            <a:r>
              <a:rPr dirty="0" sz="1100" spc="-25" b="1">
                <a:solidFill>
                  <a:srgbClr val="D52F30"/>
                </a:solidFill>
                <a:latin typeface="Arial"/>
                <a:cs typeface="Arial"/>
              </a:rPr>
              <a:t>Final</a:t>
            </a:r>
            <a:r>
              <a:rPr dirty="0" sz="1100" spc="-70" b="1">
                <a:solidFill>
                  <a:srgbClr val="D52F30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D52F30"/>
                </a:solidFill>
                <a:latin typeface="Arial"/>
                <a:cs typeface="Arial"/>
              </a:rPr>
              <a:t>Viva</a:t>
            </a:r>
            <a:r>
              <a:rPr dirty="0" sz="1100" spc="-35" b="1">
                <a:solidFill>
                  <a:srgbClr val="D52F3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D52F30"/>
                </a:solidFill>
                <a:latin typeface="Arial"/>
                <a:cs typeface="Arial"/>
              </a:rPr>
              <a:t>and </a:t>
            </a:r>
            <a:r>
              <a:rPr dirty="0" sz="1100" spc="5" b="1">
                <a:solidFill>
                  <a:srgbClr val="D52F30"/>
                </a:solidFill>
                <a:latin typeface="Arial"/>
                <a:cs typeface="Arial"/>
              </a:rPr>
              <a:t> </a:t>
            </a:r>
            <a:r>
              <a:rPr dirty="0" sz="1100" spc="-55" b="1">
                <a:solidFill>
                  <a:srgbClr val="D52F30"/>
                </a:solidFill>
                <a:latin typeface="Arial"/>
                <a:cs typeface="Arial"/>
              </a:rPr>
              <a:t>P</a:t>
            </a:r>
            <a:r>
              <a:rPr dirty="0" sz="1100" spc="10" b="1">
                <a:solidFill>
                  <a:srgbClr val="D52F30"/>
                </a:solidFill>
                <a:latin typeface="Arial"/>
                <a:cs typeface="Arial"/>
              </a:rPr>
              <a:t>r</a:t>
            </a:r>
            <a:r>
              <a:rPr dirty="0" sz="1100" spc="-40" b="1">
                <a:solidFill>
                  <a:srgbClr val="D52F30"/>
                </a:solidFill>
                <a:latin typeface="Arial"/>
                <a:cs typeface="Arial"/>
              </a:rPr>
              <a:t>esen</a:t>
            </a:r>
            <a:r>
              <a:rPr dirty="0" sz="1100" spc="10" b="1">
                <a:solidFill>
                  <a:srgbClr val="D52F30"/>
                </a:solidFill>
                <a:latin typeface="Arial"/>
                <a:cs typeface="Arial"/>
              </a:rPr>
              <a:t>t</a:t>
            </a:r>
            <a:r>
              <a:rPr dirty="0" sz="1100" spc="30" b="1">
                <a:solidFill>
                  <a:srgbClr val="D52F30"/>
                </a:solidFill>
                <a:latin typeface="Arial"/>
                <a:cs typeface="Arial"/>
              </a:rPr>
              <a:t>a</a:t>
            </a:r>
            <a:r>
              <a:rPr dirty="0" sz="1100" spc="45" b="1">
                <a:solidFill>
                  <a:srgbClr val="D52F30"/>
                </a:solidFill>
                <a:latin typeface="Arial"/>
                <a:cs typeface="Arial"/>
              </a:rPr>
              <a:t>t</a:t>
            </a:r>
            <a:r>
              <a:rPr dirty="0" sz="1100" b="1">
                <a:solidFill>
                  <a:srgbClr val="D52F30"/>
                </a:solidFill>
                <a:latin typeface="Arial"/>
                <a:cs typeface="Arial"/>
              </a:rPr>
              <a:t>io</a:t>
            </a:r>
            <a:r>
              <a:rPr dirty="0" sz="1100" spc="-5" b="1">
                <a:solidFill>
                  <a:srgbClr val="D52F30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10576" y="123380"/>
            <a:ext cx="9580245" cy="534035"/>
            <a:chOff x="1310576" y="123380"/>
            <a:chExt cx="9580245" cy="534035"/>
          </a:xfrm>
        </p:grpSpPr>
        <p:sp>
          <p:nvSpPr>
            <p:cNvPr id="31" name="object 31"/>
            <p:cNvSpPr/>
            <p:nvPr/>
          </p:nvSpPr>
          <p:spPr>
            <a:xfrm>
              <a:off x="1312163" y="124968"/>
              <a:ext cx="9577070" cy="530860"/>
            </a:xfrm>
            <a:custGeom>
              <a:avLst/>
              <a:gdLst/>
              <a:ahLst/>
              <a:cxnLst/>
              <a:rect l="l" t="t" r="r" b="b"/>
              <a:pathLst>
                <a:path w="9577070" h="530860">
                  <a:moveTo>
                    <a:pt x="9488424" y="0"/>
                  </a:moveTo>
                  <a:lnTo>
                    <a:pt x="88392" y="0"/>
                  </a:lnTo>
                  <a:lnTo>
                    <a:pt x="54006" y="6953"/>
                  </a:lnTo>
                  <a:lnTo>
                    <a:pt x="25908" y="25907"/>
                  </a:lnTo>
                  <a:lnTo>
                    <a:pt x="6953" y="54006"/>
                  </a:lnTo>
                  <a:lnTo>
                    <a:pt x="0" y="88391"/>
                  </a:lnTo>
                  <a:lnTo>
                    <a:pt x="0" y="441959"/>
                  </a:lnTo>
                  <a:lnTo>
                    <a:pt x="6953" y="476345"/>
                  </a:lnTo>
                  <a:lnTo>
                    <a:pt x="25908" y="504443"/>
                  </a:lnTo>
                  <a:lnTo>
                    <a:pt x="54006" y="523398"/>
                  </a:lnTo>
                  <a:lnTo>
                    <a:pt x="88392" y="530351"/>
                  </a:lnTo>
                  <a:lnTo>
                    <a:pt x="9488424" y="530351"/>
                  </a:lnTo>
                  <a:lnTo>
                    <a:pt x="9522809" y="523398"/>
                  </a:lnTo>
                  <a:lnTo>
                    <a:pt x="9550908" y="504444"/>
                  </a:lnTo>
                  <a:lnTo>
                    <a:pt x="9569862" y="476345"/>
                  </a:lnTo>
                  <a:lnTo>
                    <a:pt x="9576816" y="441959"/>
                  </a:lnTo>
                  <a:lnTo>
                    <a:pt x="9576816" y="88391"/>
                  </a:lnTo>
                  <a:lnTo>
                    <a:pt x="9569862" y="54006"/>
                  </a:lnTo>
                  <a:lnTo>
                    <a:pt x="9550908" y="25907"/>
                  </a:lnTo>
                  <a:lnTo>
                    <a:pt x="9522809" y="6953"/>
                  </a:lnTo>
                  <a:lnTo>
                    <a:pt x="94884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312163" y="124968"/>
              <a:ext cx="9577070" cy="530860"/>
            </a:xfrm>
            <a:custGeom>
              <a:avLst/>
              <a:gdLst/>
              <a:ahLst/>
              <a:cxnLst/>
              <a:rect l="l" t="t" r="r" b="b"/>
              <a:pathLst>
                <a:path w="9577070" h="530860">
                  <a:moveTo>
                    <a:pt x="0" y="88391"/>
                  </a:moveTo>
                  <a:lnTo>
                    <a:pt x="6953" y="54006"/>
                  </a:lnTo>
                  <a:lnTo>
                    <a:pt x="25908" y="25907"/>
                  </a:lnTo>
                  <a:lnTo>
                    <a:pt x="54006" y="6953"/>
                  </a:lnTo>
                  <a:lnTo>
                    <a:pt x="88392" y="0"/>
                  </a:lnTo>
                  <a:lnTo>
                    <a:pt x="9488424" y="0"/>
                  </a:lnTo>
                  <a:lnTo>
                    <a:pt x="9522809" y="6953"/>
                  </a:lnTo>
                  <a:lnTo>
                    <a:pt x="9550908" y="25907"/>
                  </a:lnTo>
                  <a:lnTo>
                    <a:pt x="9569862" y="54006"/>
                  </a:lnTo>
                  <a:lnTo>
                    <a:pt x="9576816" y="88391"/>
                  </a:lnTo>
                  <a:lnTo>
                    <a:pt x="9576816" y="441959"/>
                  </a:lnTo>
                  <a:lnTo>
                    <a:pt x="9569862" y="476345"/>
                  </a:lnTo>
                  <a:lnTo>
                    <a:pt x="9550908" y="504444"/>
                  </a:lnTo>
                  <a:lnTo>
                    <a:pt x="9522809" y="523398"/>
                  </a:lnTo>
                  <a:lnTo>
                    <a:pt x="9488424" y="530351"/>
                  </a:lnTo>
                  <a:lnTo>
                    <a:pt x="88392" y="530351"/>
                  </a:lnTo>
                  <a:lnTo>
                    <a:pt x="54006" y="523398"/>
                  </a:lnTo>
                  <a:lnTo>
                    <a:pt x="25908" y="504443"/>
                  </a:lnTo>
                  <a:lnTo>
                    <a:pt x="6953" y="476345"/>
                  </a:lnTo>
                  <a:lnTo>
                    <a:pt x="0" y="441959"/>
                  </a:lnTo>
                  <a:lnTo>
                    <a:pt x="0" y="883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947030" y="111963"/>
            <a:ext cx="23082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Gantt</a:t>
            </a:r>
            <a:r>
              <a:rPr dirty="0" sz="3200" spc="-6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Chart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4505" y="1320038"/>
            <a:ext cx="2025014" cy="1650364"/>
            <a:chOff x="1254505" y="1320038"/>
            <a:chExt cx="2025014" cy="1650364"/>
          </a:xfrm>
        </p:grpSpPr>
        <p:sp>
          <p:nvSpPr>
            <p:cNvPr id="3" name="object 3"/>
            <p:cNvSpPr/>
            <p:nvPr/>
          </p:nvSpPr>
          <p:spPr>
            <a:xfrm>
              <a:off x="1267205" y="1332738"/>
              <a:ext cx="1999614" cy="1624965"/>
            </a:xfrm>
            <a:custGeom>
              <a:avLst/>
              <a:gdLst/>
              <a:ahLst/>
              <a:cxnLst/>
              <a:rect l="l" t="t" r="r" b="b"/>
              <a:pathLst>
                <a:path w="1999614" h="1624964">
                  <a:moveTo>
                    <a:pt x="0" y="270763"/>
                  </a:moveTo>
                  <a:lnTo>
                    <a:pt x="4364" y="222109"/>
                  </a:lnTo>
                  <a:lnTo>
                    <a:pt x="16946" y="176309"/>
                  </a:lnTo>
                  <a:lnTo>
                    <a:pt x="36980" y="134130"/>
                  </a:lnTo>
                  <a:lnTo>
                    <a:pt x="63699" y="96338"/>
                  </a:lnTo>
                  <a:lnTo>
                    <a:pt x="96338" y="63699"/>
                  </a:lnTo>
                  <a:lnTo>
                    <a:pt x="134130" y="36980"/>
                  </a:lnTo>
                  <a:lnTo>
                    <a:pt x="176309" y="16946"/>
                  </a:lnTo>
                  <a:lnTo>
                    <a:pt x="222109" y="4364"/>
                  </a:lnTo>
                  <a:lnTo>
                    <a:pt x="270763" y="0"/>
                  </a:lnTo>
                  <a:lnTo>
                    <a:pt x="1728724" y="0"/>
                  </a:lnTo>
                  <a:lnTo>
                    <a:pt x="1777378" y="4364"/>
                  </a:lnTo>
                  <a:lnTo>
                    <a:pt x="1823178" y="16946"/>
                  </a:lnTo>
                  <a:lnTo>
                    <a:pt x="1865357" y="36980"/>
                  </a:lnTo>
                  <a:lnTo>
                    <a:pt x="1903149" y="63699"/>
                  </a:lnTo>
                  <a:lnTo>
                    <a:pt x="1935788" y="96338"/>
                  </a:lnTo>
                  <a:lnTo>
                    <a:pt x="1962507" y="134130"/>
                  </a:lnTo>
                  <a:lnTo>
                    <a:pt x="1982541" y="176309"/>
                  </a:lnTo>
                  <a:lnTo>
                    <a:pt x="1995123" y="222109"/>
                  </a:lnTo>
                  <a:lnTo>
                    <a:pt x="1999488" y="270763"/>
                  </a:lnTo>
                  <a:lnTo>
                    <a:pt x="1999488" y="1353820"/>
                  </a:lnTo>
                  <a:lnTo>
                    <a:pt x="1995123" y="1402474"/>
                  </a:lnTo>
                  <a:lnTo>
                    <a:pt x="1982541" y="1448274"/>
                  </a:lnTo>
                  <a:lnTo>
                    <a:pt x="1962507" y="1490453"/>
                  </a:lnTo>
                  <a:lnTo>
                    <a:pt x="1935788" y="1528245"/>
                  </a:lnTo>
                  <a:lnTo>
                    <a:pt x="1903149" y="1560884"/>
                  </a:lnTo>
                  <a:lnTo>
                    <a:pt x="1865357" y="1587603"/>
                  </a:lnTo>
                  <a:lnTo>
                    <a:pt x="1823178" y="1607637"/>
                  </a:lnTo>
                  <a:lnTo>
                    <a:pt x="1777378" y="1620219"/>
                  </a:lnTo>
                  <a:lnTo>
                    <a:pt x="1728724" y="1624584"/>
                  </a:lnTo>
                  <a:lnTo>
                    <a:pt x="270763" y="1624584"/>
                  </a:lnTo>
                  <a:lnTo>
                    <a:pt x="222109" y="1620219"/>
                  </a:lnTo>
                  <a:lnTo>
                    <a:pt x="176309" y="1607637"/>
                  </a:lnTo>
                  <a:lnTo>
                    <a:pt x="134130" y="1587603"/>
                  </a:lnTo>
                  <a:lnTo>
                    <a:pt x="96338" y="1560884"/>
                  </a:lnTo>
                  <a:lnTo>
                    <a:pt x="63699" y="1528245"/>
                  </a:lnTo>
                  <a:lnTo>
                    <a:pt x="36980" y="1490453"/>
                  </a:lnTo>
                  <a:lnTo>
                    <a:pt x="16946" y="1448274"/>
                  </a:lnTo>
                  <a:lnTo>
                    <a:pt x="4364" y="1402474"/>
                  </a:lnTo>
                  <a:lnTo>
                    <a:pt x="0" y="1353820"/>
                  </a:lnTo>
                  <a:lnTo>
                    <a:pt x="0" y="270763"/>
                  </a:lnTo>
                  <a:close/>
                </a:path>
              </a:pathLst>
            </a:custGeom>
            <a:ln w="25400">
              <a:solidFill>
                <a:srgbClr val="07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63979" y="1391412"/>
              <a:ext cx="1794002" cy="1459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339084" y="1358138"/>
            <a:ext cx="7459980" cy="4734560"/>
            <a:chOff x="3339084" y="1358138"/>
            <a:chExt cx="7459980" cy="4734560"/>
          </a:xfrm>
        </p:grpSpPr>
        <p:sp>
          <p:nvSpPr>
            <p:cNvPr id="6" name="object 6"/>
            <p:cNvSpPr/>
            <p:nvPr/>
          </p:nvSpPr>
          <p:spPr>
            <a:xfrm>
              <a:off x="8788146" y="1370838"/>
              <a:ext cx="1998345" cy="1623060"/>
            </a:xfrm>
            <a:custGeom>
              <a:avLst/>
              <a:gdLst/>
              <a:ahLst/>
              <a:cxnLst/>
              <a:rect l="l" t="t" r="r" b="b"/>
              <a:pathLst>
                <a:path w="1998345" h="1623060">
                  <a:moveTo>
                    <a:pt x="0" y="270510"/>
                  </a:moveTo>
                  <a:lnTo>
                    <a:pt x="4359" y="221897"/>
                  </a:lnTo>
                  <a:lnTo>
                    <a:pt x="16929" y="176139"/>
                  </a:lnTo>
                  <a:lnTo>
                    <a:pt x="36942" y="133999"/>
                  </a:lnTo>
                  <a:lnTo>
                    <a:pt x="63635" y="96243"/>
                  </a:lnTo>
                  <a:lnTo>
                    <a:pt x="96243" y="63635"/>
                  </a:lnTo>
                  <a:lnTo>
                    <a:pt x="133999" y="36942"/>
                  </a:lnTo>
                  <a:lnTo>
                    <a:pt x="176139" y="16929"/>
                  </a:lnTo>
                  <a:lnTo>
                    <a:pt x="221897" y="4359"/>
                  </a:lnTo>
                  <a:lnTo>
                    <a:pt x="270509" y="0"/>
                  </a:lnTo>
                  <a:lnTo>
                    <a:pt x="1727453" y="0"/>
                  </a:lnTo>
                  <a:lnTo>
                    <a:pt x="1776066" y="4359"/>
                  </a:lnTo>
                  <a:lnTo>
                    <a:pt x="1821824" y="16929"/>
                  </a:lnTo>
                  <a:lnTo>
                    <a:pt x="1863964" y="36942"/>
                  </a:lnTo>
                  <a:lnTo>
                    <a:pt x="1901720" y="63635"/>
                  </a:lnTo>
                  <a:lnTo>
                    <a:pt x="1934328" y="96243"/>
                  </a:lnTo>
                  <a:lnTo>
                    <a:pt x="1961021" y="133999"/>
                  </a:lnTo>
                  <a:lnTo>
                    <a:pt x="1981034" y="176139"/>
                  </a:lnTo>
                  <a:lnTo>
                    <a:pt x="1993604" y="221897"/>
                  </a:lnTo>
                  <a:lnTo>
                    <a:pt x="1997963" y="270510"/>
                  </a:lnTo>
                  <a:lnTo>
                    <a:pt x="1997963" y="1352550"/>
                  </a:lnTo>
                  <a:lnTo>
                    <a:pt x="1993604" y="1401162"/>
                  </a:lnTo>
                  <a:lnTo>
                    <a:pt x="1981034" y="1446920"/>
                  </a:lnTo>
                  <a:lnTo>
                    <a:pt x="1961021" y="1489060"/>
                  </a:lnTo>
                  <a:lnTo>
                    <a:pt x="1934328" y="1526816"/>
                  </a:lnTo>
                  <a:lnTo>
                    <a:pt x="1901720" y="1559424"/>
                  </a:lnTo>
                  <a:lnTo>
                    <a:pt x="1863964" y="1586117"/>
                  </a:lnTo>
                  <a:lnTo>
                    <a:pt x="1821824" y="1606130"/>
                  </a:lnTo>
                  <a:lnTo>
                    <a:pt x="1776066" y="1618700"/>
                  </a:lnTo>
                  <a:lnTo>
                    <a:pt x="1727453" y="1623060"/>
                  </a:lnTo>
                  <a:lnTo>
                    <a:pt x="270509" y="1623060"/>
                  </a:lnTo>
                  <a:lnTo>
                    <a:pt x="221897" y="1618700"/>
                  </a:lnTo>
                  <a:lnTo>
                    <a:pt x="176139" y="1606130"/>
                  </a:lnTo>
                  <a:lnTo>
                    <a:pt x="133999" y="1586117"/>
                  </a:lnTo>
                  <a:lnTo>
                    <a:pt x="96243" y="1559424"/>
                  </a:lnTo>
                  <a:lnTo>
                    <a:pt x="63635" y="1526816"/>
                  </a:lnTo>
                  <a:lnTo>
                    <a:pt x="36942" y="1489060"/>
                  </a:lnTo>
                  <a:lnTo>
                    <a:pt x="16929" y="1446920"/>
                  </a:lnTo>
                  <a:lnTo>
                    <a:pt x="4359" y="1401162"/>
                  </a:lnTo>
                  <a:lnTo>
                    <a:pt x="0" y="1352550"/>
                  </a:lnTo>
                  <a:lnTo>
                    <a:pt x="0" y="270510"/>
                  </a:lnTo>
                  <a:close/>
                </a:path>
              </a:pathLst>
            </a:custGeom>
            <a:ln w="25400">
              <a:solidFill>
                <a:srgbClr val="07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06255" y="2901696"/>
              <a:ext cx="1764029" cy="15003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21496" y="1440180"/>
              <a:ext cx="1735835" cy="14721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65854" y="3193542"/>
              <a:ext cx="3822700" cy="2886710"/>
            </a:xfrm>
            <a:custGeom>
              <a:avLst/>
              <a:gdLst/>
              <a:ahLst/>
              <a:cxnLst/>
              <a:rect l="l" t="t" r="r" b="b"/>
              <a:pathLst>
                <a:path w="3822700" h="2886710">
                  <a:moveTo>
                    <a:pt x="0" y="481076"/>
                  </a:moveTo>
                  <a:lnTo>
                    <a:pt x="2483" y="431889"/>
                  </a:lnTo>
                  <a:lnTo>
                    <a:pt x="9774" y="384124"/>
                  </a:lnTo>
                  <a:lnTo>
                    <a:pt x="21628" y="338021"/>
                  </a:lnTo>
                  <a:lnTo>
                    <a:pt x="37806" y="293822"/>
                  </a:lnTo>
                  <a:lnTo>
                    <a:pt x="58064" y="251769"/>
                  </a:lnTo>
                  <a:lnTo>
                    <a:pt x="82162" y="212104"/>
                  </a:lnTo>
                  <a:lnTo>
                    <a:pt x="109856" y="175069"/>
                  </a:lnTo>
                  <a:lnTo>
                    <a:pt x="140906" y="140906"/>
                  </a:lnTo>
                  <a:lnTo>
                    <a:pt x="175069" y="109856"/>
                  </a:lnTo>
                  <a:lnTo>
                    <a:pt x="212104" y="82162"/>
                  </a:lnTo>
                  <a:lnTo>
                    <a:pt x="251769" y="58064"/>
                  </a:lnTo>
                  <a:lnTo>
                    <a:pt x="293822" y="37806"/>
                  </a:lnTo>
                  <a:lnTo>
                    <a:pt x="338021" y="21628"/>
                  </a:lnTo>
                  <a:lnTo>
                    <a:pt x="384124" y="9774"/>
                  </a:lnTo>
                  <a:lnTo>
                    <a:pt x="431889" y="2483"/>
                  </a:lnTo>
                  <a:lnTo>
                    <a:pt x="481075" y="0"/>
                  </a:lnTo>
                  <a:lnTo>
                    <a:pt x="3341116" y="0"/>
                  </a:lnTo>
                  <a:lnTo>
                    <a:pt x="3390302" y="2483"/>
                  </a:lnTo>
                  <a:lnTo>
                    <a:pt x="3438067" y="9774"/>
                  </a:lnTo>
                  <a:lnTo>
                    <a:pt x="3484170" y="21628"/>
                  </a:lnTo>
                  <a:lnTo>
                    <a:pt x="3528369" y="37806"/>
                  </a:lnTo>
                  <a:lnTo>
                    <a:pt x="3570422" y="58064"/>
                  </a:lnTo>
                  <a:lnTo>
                    <a:pt x="3610087" y="82162"/>
                  </a:lnTo>
                  <a:lnTo>
                    <a:pt x="3647122" y="109856"/>
                  </a:lnTo>
                  <a:lnTo>
                    <a:pt x="3681285" y="140906"/>
                  </a:lnTo>
                  <a:lnTo>
                    <a:pt x="3712335" y="175069"/>
                  </a:lnTo>
                  <a:lnTo>
                    <a:pt x="3740029" y="212104"/>
                  </a:lnTo>
                  <a:lnTo>
                    <a:pt x="3764127" y="251769"/>
                  </a:lnTo>
                  <a:lnTo>
                    <a:pt x="3784385" y="293822"/>
                  </a:lnTo>
                  <a:lnTo>
                    <a:pt x="3800563" y="338021"/>
                  </a:lnTo>
                  <a:lnTo>
                    <a:pt x="3812417" y="384124"/>
                  </a:lnTo>
                  <a:lnTo>
                    <a:pt x="3819708" y="431889"/>
                  </a:lnTo>
                  <a:lnTo>
                    <a:pt x="3822192" y="481076"/>
                  </a:lnTo>
                  <a:lnTo>
                    <a:pt x="3822192" y="2405367"/>
                  </a:lnTo>
                  <a:lnTo>
                    <a:pt x="3819708" y="2454555"/>
                  </a:lnTo>
                  <a:lnTo>
                    <a:pt x="3812417" y="2502323"/>
                  </a:lnTo>
                  <a:lnTo>
                    <a:pt x="3800563" y="2548427"/>
                  </a:lnTo>
                  <a:lnTo>
                    <a:pt x="3784385" y="2592628"/>
                  </a:lnTo>
                  <a:lnTo>
                    <a:pt x="3764127" y="2634682"/>
                  </a:lnTo>
                  <a:lnTo>
                    <a:pt x="3740029" y="2674348"/>
                  </a:lnTo>
                  <a:lnTo>
                    <a:pt x="3712335" y="2711383"/>
                  </a:lnTo>
                  <a:lnTo>
                    <a:pt x="3681285" y="2745547"/>
                  </a:lnTo>
                  <a:lnTo>
                    <a:pt x="3647122" y="2776598"/>
                  </a:lnTo>
                  <a:lnTo>
                    <a:pt x="3610087" y="2804293"/>
                  </a:lnTo>
                  <a:lnTo>
                    <a:pt x="3570422" y="2828390"/>
                  </a:lnTo>
                  <a:lnTo>
                    <a:pt x="3528369" y="2848649"/>
                  </a:lnTo>
                  <a:lnTo>
                    <a:pt x="3484170" y="2864827"/>
                  </a:lnTo>
                  <a:lnTo>
                    <a:pt x="3438067" y="2876681"/>
                  </a:lnTo>
                  <a:lnTo>
                    <a:pt x="3390302" y="2883972"/>
                  </a:lnTo>
                  <a:lnTo>
                    <a:pt x="3341116" y="2886456"/>
                  </a:lnTo>
                  <a:lnTo>
                    <a:pt x="481075" y="2886456"/>
                  </a:lnTo>
                  <a:lnTo>
                    <a:pt x="431889" y="2883972"/>
                  </a:lnTo>
                  <a:lnTo>
                    <a:pt x="384124" y="2876681"/>
                  </a:lnTo>
                  <a:lnTo>
                    <a:pt x="338021" y="2864827"/>
                  </a:lnTo>
                  <a:lnTo>
                    <a:pt x="293822" y="2848649"/>
                  </a:lnTo>
                  <a:lnTo>
                    <a:pt x="251769" y="2828390"/>
                  </a:lnTo>
                  <a:lnTo>
                    <a:pt x="212104" y="2804293"/>
                  </a:lnTo>
                  <a:lnTo>
                    <a:pt x="175069" y="2776598"/>
                  </a:lnTo>
                  <a:lnTo>
                    <a:pt x="140906" y="2745547"/>
                  </a:lnTo>
                  <a:lnTo>
                    <a:pt x="109856" y="2711383"/>
                  </a:lnTo>
                  <a:lnTo>
                    <a:pt x="82162" y="2674348"/>
                  </a:lnTo>
                  <a:lnTo>
                    <a:pt x="58064" y="2634682"/>
                  </a:lnTo>
                  <a:lnTo>
                    <a:pt x="37806" y="2592628"/>
                  </a:lnTo>
                  <a:lnTo>
                    <a:pt x="21628" y="2548427"/>
                  </a:lnTo>
                  <a:lnTo>
                    <a:pt x="9774" y="2502323"/>
                  </a:lnTo>
                  <a:lnTo>
                    <a:pt x="2483" y="2454555"/>
                  </a:lnTo>
                  <a:lnTo>
                    <a:pt x="0" y="2405367"/>
                  </a:lnTo>
                  <a:lnTo>
                    <a:pt x="0" y="481076"/>
                  </a:lnTo>
                  <a:close/>
                </a:path>
              </a:pathLst>
            </a:custGeom>
            <a:ln w="25400">
              <a:solidFill>
                <a:srgbClr val="0750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39084" y="2814827"/>
              <a:ext cx="5396865" cy="475615"/>
            </a:xfrm>
            <a:custGeom>
              <a:avLst/>
              <a:gdLst/>
              <a:ahLst/>
              <a:cxnLst/>
              <a:rect l="l" t="t" r="r" b="b"/>
              <a:pathLst>
                <a:path w="5396865" h="475614">
                  <a:moveTo>
                    <a:pt x="899160" y="372237"/>
                  </a:moveTo>
                  <a:lnTo>
                    <a:pt x="847471" y="372237"/>
                  </a:lnTo>
                  <a:lnTo>
                    <a:pt x="847598" y="243205"/>
                  </a:lnTo>
                  <a:lnTo>
                    <a:pt x="841133" y="195160"/>
                  </a:lnTo>
                  <a:lnTo>
                    <a:pt x="822921" y="151993"/>
                  </a:lnTo>
                  <a:lnTo>
                    <a:pt x="794664" y="115417"/>
                  </a:lnTo>
                  <a:lnTo>
                    <a:pt x="758088" y="87160"/>
                  </a:lnTo>
                  <a:lnTo>
                    <a:pt x="714921" y="68948"/>
                  </a:lnTo>
                  <a:lnTo>
                    <a:pt x="666877" y="62484"/>
                  </a:lnTo>
                  <a:lnTo>
                    <a:pt x="0" y="62484"/>
                  </a:lnTo>
                  <a:lnTo>
                    <a:pt x="0" y="165735"/>
                  </a:lnTo>
                  <a:lnTo>
                    <a:pt x="666877" y="165735"/>
                  </a:lnTo>
                  <a:lnTo>
                    <a:pt x="696963" y="171831"/>
                  </a:lnTo>
                  <a:lnTo>
                    <a:pt x="721550" y="188429"/>
                  </a:lnTo>
                  <a:lnTo>
                    <a:pt x="738124" y="213055"/>
                  </a:lnTo>
                  <a:lnTo>
                    <a:pt x="744220" y="243205"/>
                  </a:lnTo>
                  <a:lnTo>
                    <a:pt x="744220" y="372237"/>
                  </a:lnTo>
                  <a:lnTo>
                    <a:pt x="692658" y="372237"/>
                  </a:lnTo>
                  <a:lnTo>
                    <a:pt x="795909" y="475488"/>
                  </a:lnTo>
                  <a:lnTo>
                    <a:pt x="899160" y="372237"/>
                  </a:lnTo>
                  <a:close/>
                </a:path>
                <a:path w="5396865" h="475614">
                  <a:moveTo>
                    <a:pt x="5396484" y="109347"/>
                  </a:moveTo>
                  <a:lnTo>
                    <a:pt x="5287137" y="0"/>
                  </a:lnTo>
                  <a:lnTo>
                    <a:pt x="5287137" y="54610"/>
                  </a:lnTo>
                  <a:lnTo>
                    <a:pt x="4739005" y="54610"/>
                  </a:lnTo>
                  <a:lnTo>
                    <a:pt x="4695126" y="59677"/>
                  </a:lnTo>
                  <a:lnTo>
                    <a:pt x="4654842" y="74079"/>
                  </a:lnTo>
                  <a:lnTo>
                    <a:pt x="4619307" y="96672"/>
                  </a:lnTo>
                  <a:lnTo>
                    <a:pt x="4589665" y="126314"/>
                  </a:lnTo>
                  <a:lnTo>
                    <a:pt x="4567072" y="161848"/>
                  </a:lnTo>
                  <a:lnTo>
                    <a:pt x="4552670" y="202133"/>
                  </a:lnTo>
                  <a:lnTo>
                    <a:pt x="4547616" y="245999"/>
                  </a:lnTo>
                  <a:lnTo>
                    <a:pt x="4547616" y="437388"/>
                  </a:lnTo>
                  <a:lnTo>
                    <a:pt x="4656963" y="437388"/>
                  </a:lnTo>
                  <a:lnTo>
                    <a:pt x="4656963" y="245999"/>
                  </a:lnTo>
                  <a:lnTo>
                    <a:pt x="4663402" y="214109"/>
                  </a:lnTo>
                  <a:lnTo>
                    <a:pt x="4680978" y="188036"/>
                  </a:lnTo>
                  <a:lnTo>
                    <a:pt x="4707052" y="170421"/>
                  </a:lnTo>
                  <a:lnTo>
                    <a:pt x="4739005" y="163957"/>
                  </a:lnTo>
                  <a:lnTo>
                    <a:pt x="5287137" y="163957"/>
                  </a:lnTo>
                  <a:lnTo>
                    <a:pt x="5287137" y="218694"/>
                  </a:lnTo>
                  <a:lnTo>
                    <a:pt x="5396484" y="10934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47038" y="3001137"/>
            <a:ext cx="213550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Input: </a:t>
            </a:r>
            <a:r>
              <a:rPr dirty="0" sz="2000" spc="-15">
                <a:latin typeface="Times New Roman"/>
                <a:cs typeface="Times New Roman"/>
              </a:rPr>
              <a:t>Description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  </a:t>
            </a:r>
            <a:r>
              <a:rPr dirty="0" sz="2000" spc="-60">
                <a:latin typeface="Times New Roman"/>
                <a:cs typeface="Times New Roman"/>
              </a:rPr>
              <a:t>psychological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05468" y="3026156"/>
            <a:ext cx="24942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Output: </a:t>
            </a:r>
            <a:r>
              <a:rPr dirty="0" sz="2000" spc="-65">
                <a:latin typeface="Times New Roman"/>
                <a:cs typeface="Times New Roman"/>
              </a:rPr>
              <a:t>Simple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0867" y="2534793"/>
            <a:ext cx="378460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8685" marR="5080" indent="-896619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latin typeface="Times New Roman"/>
                <a:cs typeface="Times New Roman"/>
              </a:rPr>
              <a:t>Solution </a:t>
            </a:r>
            <a:r>
              <a:rPr dirty="0" sz="2000" spc="-30">
                <a:latin typeface="Times New Roman"/>
                <a:cs typeface="Times New Roman"/>
              </a:rPr>
              <a:t>Recommendation </a:t>
            </a:r>
            <a:r>
              <a:rPr dirty="0" sz="2000" spc="-70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for  </a:t>
            </a:r>
            <a:r>
              <a:rPr dirty="0" sz="2000" spc="-60">
                <a:latin typeface="Times New Roman"/>
                <a:cs typeface="Times New Roman"/>
              </a:rPr>
              <a:t>Psychological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9996" y="3543300"/>
            <a:ext cx="1173480" cy="536575"/>
          </a:xfrm>
          <a:prstGeom prst="rect">
            <a:avLst/>
          </a:prstGeom>
          <a:solidFill>
            <a:srgbClr val="115863"/>
          </a:solidFill>
        </p:spPr>
        <p:txBody>
          <a:bodyPr wrap="square" lIns="0" tIns="15684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235"/>
              </a:spcBef>
            </a:pPr>
            <a:r>
              <a:rPr dirty="0" sz="1400" spc="-5">
                <a:solidFill>
                  <a:srgbClr val="FFFFFF"/>
                </a:solidFill>
                <a:latin typeface="Caladea"/>
                <a:cs typeface="Caladea"/>
              </a:rPr>
              <a:t>Split</a:t>
            </a:r>
            <a:r>
              <a:rPr dirty="0" sz="1400" spc="-3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data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9996" y="4367784"/>
            <a:ext cx="1199515" cy="536575"/>
          </a:xfrm>
          <a:prstGeom prst="rect">
            <a:avLst/>
          </a:prstGeom>
          <a:solidFill>
            <a:srgbClr val="079CA2"/>
          </a:solidFill>
        </p:spPr>
        <p:txBody>
          <a:bodyPr wrap="square" lIns="0" tIns="156845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235"/>
              </a:spcBef>
            </a:pPr>
            <a:r>
              <a:rPr dirty="0" sz="1400" spc="-15">
                <a:solidFill>
                  <a:srgbClr val="FFFFFF"/>
                </a:solidFill>
                <a:latin typeface="Caladea"/>
                <a:cs typeface="Caladea"/>
              </a:rPr>
              <a:t>Tokenization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9996" y="5192267"/>
            <a:ext cx="1199515" cy="536575"/>
          </a:xfrm>
          <a:prstGeom prst="rect">
            <a:avLst/>
          </a:prstGeom>
          <a:solidFill>
            <a:srgbClr val="585858"/>
          </a:solidFill>
        </p:spPr>
        <p:txBody>
          <a:bodyPr wrap="square" lIns="0" tIns="50165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395"/>
              </a:spcBef>
            </a:pPr>
            <a:r>
              <a:rPr dirty="0" sz="1400" spc="-15">
                <a:solidFill>
                  <a:srgbClr val="FFFFFF"/>
                </a:solidFill>
                <a:latin typeface="Caladea"/>
                <a:cs typeface="Caladea"/>
              </a:rPr>
              <a:t>Keyword</a:t>
            </a:r>
            <a:endParaRPr sz="1400">
              <a:latin typeface="Caladea"/>
              <a:cs typeface="Caladea"/>
            </a:endParaRPr>
          </a:p>
          <a:p>
            <a:pPr marL="21336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Caladea"/>
                <a:cs typeface="Caladea"/>
              </a:rPr>
              <a:t>extraction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0800" y="5192267"/>
            <a:ext cx="1199515" cy="536575"/>
          </a:xfrm>
          <a:prstGeom prst="rect">
            <a:avLst/>
          </a:prstGeom>
          <a:solidFill>
            <a:srgbClr val="009DD9"/>
          </a:solidFill>
        </p:spPr>
        <p:txBody>
          <a:bodyPr wrap="square" lIns="0" tIns="501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1400" spc="-25">
                <a:solidFill>
                  <a:srgbClr val="FFFFFF"/>
                </a:solidFill>
                <a:latin typeface="Caladea"/>
                <a:cs typeface="Caladea"/>
              </a:rPr>
              <a:t>Topic</a:t>
            </a:r>
            <a:endParaRPr sz="1400">
              <a:latin typeface="Caladea"/>
              <a:cs typeface="Caladea"/>
            </a:endParaRPr>
          </a:p>
          <a:p>
            <a:pPr algn="ctr" marL="1270">
              <a:lnSpc>
                <a:spcPct val="100000"/>
              </a:lnSpc>
            </a:pPr>
            <a:r>
              <a:rPr dirty="0" sz="1400" spc="-5">
                <a:solidFill>
                  <a:srgbClr val="FFFFFF"/>
                </a:solidFill>
                <a:latin typeface="Caladea"/>
                <a:cs typeface="Caladea"/>
              </a:rPr>
              <a:t>modelling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0800" y="4367784"/>
            <a:ext cx="1199515" cy="536575"/>
          </a:xfrm>
          <a:prstGeom prst="rect">
            <a:avLst/>
          </a:prstGeom>
          <a:solidFill>
            <a:srgbClr val="0A5294"/>
          </a:solidFill>
        </p:spPr>
        <p:txBody>
          <a:bodyPr wrap="square" lIns="0" tIns="50165" rIns="0" bIns="0" rtlCol="0" vert="horz">
            <a:spAutoFit/>
          </a:bodyPr>
          <a:lstStyle/>
          <a:p>
            <a:pPr marL="184785" marR="174625" indent="42545">
              <a:lnSpc>
                <a:spcPct val="100000"/>
              </a:lnSpc>
              <a:spcBef>
                <a:spcPts val="395"/>
              </a:spcBef>
            </a:pP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Similarity  </a:t>
            </a:r>
            <a:r>
              <a:rPr dirty="0" sz="1400" spc="5">
                <a:solidFill>
                  <a:srgbClr val="FFFFFF"/>
                </a:solidFill>
                <a:latin typeface="Caladea"/>
                <a:cs typeface="Caladea"/>
              </a:rPr>
              <a:t>c</a:t>
            </a:r>
            <a:r>
              <a:rPr dirty="0" sz="1400" spc="-5">
                <a:solidFill>
                  <a:srgbClr val="FFFFFF"/>
                </a:solidFill>
                <a:latin typeface="Caladea"/>
                <a:cs typeface="Caladea"/>
              </a:rPr>
              <a:t>a</a:t>
            </a: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l</a:t>
            </a:r>
            <a:r>
              <a:rPr dirty="0" sz="1400" spc="5">
                <a:solidFill>
                  <a:srgbClr val="FFFFFF"/>
                </a:solidFill>
                <a:latin typeface="Caladea"/>
                <a:cs typeface="Caladea"/>
              </a:rPr>
              <a:t>c</a:t>
            </a:r>
            <a:r>
              <a:rPr dirty="0" sz="1400" spc="5">
                <a:solidFill>
                  <a:srgbClr val="FFFFFF"/>
                </a:solidFill>
                <a:latin typeface="Caladea"/>
                <a:cs typeface="Caladea"/>
              </a:rPr>
              <a:t>u</a:t>
            </a:r>
            <a:r>
              <a:rPr dirty="0" sz="1400" spc="-10">
                <a:solidFill>
                  <a:srgbClr val="FFFFFF"/>
                </a:solidFill>
                <a:latin typeface="Caladea"/>
                <a:cs typeface="Caladea"/>
              </a:rPr>
              <a:t>l</a:t>
            </a:r>
            <a:r>
              <a:rPr dirty="0" sz="1400" spc="-5">
                <a:solidFill>
                  <a:srgbClr val="FFFFFF"/>
                </a:solidFill>
                <a:latin typeface="Caladea"/>
                <a:cs typeface="Caladea"/>
              </a:rPr>
              <a:t>a</a:t>
            </a:r>
            <a:r>
              <a:rPr dirty="0" sz="1400" spc="5">
                <a:solidFill>
                  <a:srgbClr val="FFFFFF"/>
                </a:solidFill>
                <a:latin typeface="Caladea"/>
                <a:cs typeface="Caladea"/>
              </a:rPr>
              <a:t>t</a:t>
            </a: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i</a:t>
            </a:r>
            <a:r>
              <a:rPr dirty="0" sz="1400" spc="-15">
                <a:solidFill>
                  <a:srgbClr val="FFFFFF"/>
                </a:solidFill>
                <a:latin typeface="Caladea"/>
                <a:cs typeface="Caladea"/>
              </a:rPr>
              <a:t>o</a:t>
            </a: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n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0800" y="3543300"/>
            <a:ext cx="1199515" cy="536575"/>
          </a:xfrm>
          <a:prstGeom prst="rect">
            <a:avLst/>
          </a:prstGeom>
          <a:solidFill>
            <a:srgbClr val="0076A2"/>
          </a:solidFill>
        </p:spPr>
        <p:txBody>
          <a:bodyPr wrap="square" lIns="0" tIns="50165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395"/>
              </a:spcBef>
            </a:pPr>
            <a:r>
              <a:rPr dirty="0" sz="1400" spc="-5">
                <a:solidFill>
                  <a:srgbClr val="FFFFFF"/>
                </a:solidFill>
                <a:latin typeface="Caladea"/>
                <a:cs typeface="Caladea"/>
              </a:rPr>
              <a:t>Accuracy</a:t>
            </a:r>
            <a:endParaRPr sz="1400">
              <a:latin typeface="Caladea"/>
              <a:cs typeface="Caladea"/>
            </a:endParaRPr>
          </a:p>
          <a:p>
            <a:pPr marL="26289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Caladea"/>
                <a:cs typeface="Caladea"/>
              </a:rPr>
              <a:t>checking</a:t>
            </a:r>
            <a:endParaRPr sz="1400">
              <a:latin typeface="Caladea"/>
              <a:cs typeface="Calade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10576" y="289496"/>
            <a:ext cx="9580245" cy="534035"/>
            <a:chOff x="1310576" y="289496"/>
            <a:chExt cx="9580245" cy="534035"/>
          </a:xfrm>
        </p:grpSpPr>
        <p:sp>
          <p:nvSpPr>
            <p:cNvPr id="21" name="object 21"/>
            <p:cNvSpPr/>
            <p:nvPr/>
          </p:nvSpPr>
          <p:spPr>
            <a:xfrm>
              <a:off x="1312163" y="291084"/>
              <a:ext cx="9577070" cy="530860"/>
            </a:xfrm>
            <a:custGeom>
              <a:avLst/>
              <a:gdLst/>
              <a:ahLst/>
              <a:cxnLst/>
              <a:rect l="l" t="t" r="r" b="b"/>
              <a:pathLst>
                <a:path w="9577070" h="530860">
                  <a:moveTo>
                    <a:pt x="9488424" y="0"/>
                  </a:moveTo>
                  <a:lnTo>
                    <a:pt x="88392" y="0"/>
                  </a:lnTo>
                  <a:lnTo>
                    <a:pt x="54006" y="6953"/>
                  </a:lnTo>
                  <a:lnTo>
                    <a:pt x="25908" y="25908"/>
                  </a:lnTo>
                  <a:lnTo>
                    <a:pt x="6953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53" y="476345"/>
                  </a:lnTo>
                  <a:lnTo>
                    <a:pt x="25908" y="504444"/>
                  </a:lnTo>
                  <a:lnTo>
                    <a:pt x="54006" y="523398"/>
                  </a:lnTo>
                  <a:lnTo>
                    <a:pt x="88392" y="530352"/>
                  </a:lnTo>
                  <a:lnTo>
                    <a:pt x="9488424" y="530352"/>
                  </a:lnTo>
                  <a:lnTo>
                    <a:pt x="9522809" y="523398"/>
                  </a:lnTo>
                  <a:lnTo>
                    <a:pt x="9550908" y="504444"/>
                  </a:lnTo>
                  <a:lnTo>
                    <a:pt x="9569862" y="476345"/>
                  </a:lnTo>
                  <a:lnTo>
                    <a:pt x="9576816" y="441960"/>
                  </a:lnTo>
                  <a:lnTo>
                    <a:pt x="9576816" y="88392"/>
                  </a:lnTo>
                  <a:lnTo>
                    <a:pt x="9569862" y="54006"/>
                  </a:lnTo>
                  <a:lnTo>
                    <a:pt x="9550908" y="25907"/>
                  </a:lnTo>
                  <a:lnTo>
                    <a:pt x="9522809" y="6953"/>
                  </a:lnTo>
                  <a:lnTo>
                    <a:pt x="94884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12163" y="291084"/>
              <a:ext cx="9577070" cy="530860"/>
            </a:xfrm>
            <a:custGeom>
              <a:avLst/>
              <a:gdLst/>
              <a:ahLst/>
              <a:cxnLst/>
              <a:rect l="l" t="t" r="r" b="b"/>
              <a:pathLst>
                <a:path w="9577070" h="530860">
                  <a:moveTo>
                    <a:pt x="0" y="88392"/>
                  </a:moveTo>
                  <a:lnTo>
                    <a:pt x="6953" y="54006"/>
                  </a:lnTo>
                  <a:lnTo>
                    <a:pt x="25908" y="25908"/>
                  </a:lnTo>
                  <a:lnTo>
                    <a:pt x="54006" y="6953"/>
                  </a:lnTo>
                  <a:lnTo>
                    <a:pt x="88392" y="0"/>
                  </a:lnTo>
                  <a:lnTo>
                    <a:pt x="9488424" y="0"/>
                  </a:lnTo>
                  <a:lnTo>
                    <a:pt x="9522809" y="6953"/>
                  </a:lnTo>
                  <a:lnTo>
                    <a:pt x="9550908" y="25907"/>
                  </a:lnTo>
                  <a:lnTo>
                    <a:pt x="9569862" y="54006"/>
                  </a:lnTo>
                  <a:lnTo>
                    <a:pt x="9576816" y="88392"/>
                  </a:lnTo>
                  <a:lnTo>
                    <a:pt x="9576816" y="441960"/>
                  </a:lnTo>
                  <a:lnTo>
                    <a:pt x="9569862" y="476345"/>
                  </a:lnTo>
                  <a:lnTo>
                    <a:pt x="9550908" y="504444"/>
                  </a:lnTo>
                  <a:lnTo>
                    <a:pt x="9522809" y="523398"/>
                  </a:lnTo>
                  <a:lnTo>
                    <a:pt x="9488424" y="530352"/>
                  </a:lnTo>
                  <a:lnTo>
                    <a:pt x="88392" y="530352"/>
                  </a:lnTo>
                  <a:lnTo>
                    <a:pt x="54006" y="523398"/>
                  </a:lnTo>
                  <a:lnTo>
                    <a:pt x="25908" y="504444"/>
                  </a:lnTo>
                  <a:lnTo>
                    <a:pt x="6953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94659" y="278638"/>
            <a:ext cx="52095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Summary </a:t>
            </a:r>
            <a:r>
              <a:rPr dirty="0" sz="3200" spc="-10" b="0">
                <a:solidFill>
                  <a:srgbClr val="000000"/>
                </a:solidFill>
                <a:latin typeface="Comic Sans MS"/>
                <a:cs typeface="Comic Sans MS"/>
              </a:rPr>
              <a:t>of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the</a:t>
            </a:r>
            <a:r>
              <a:rPr dirty="0" sz="3200" spc="-4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component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6783" y="301497"/>
            <a:ext cx="31705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0">
                <a:solidFill>
                  <a:srgbClr val="0A5294"/>
                </a:solidFill>
              </a:rPr>
              <a:t>REFERENCES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7065"/>
            <a:ext cx="1092136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844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302260" algn="l"/>
              </a:tabLst>
            </a:pPr>
            <a:r>
              <a:rPr dirty="0" sz="1800" spc="-75">
                <a:latin typeface="Times New Roman"/>
                <a:cs typeface="Times New Roman"/>
              </a:rPr>
              <a:t>Aziliz </a:t>
            </a:r>
            <a:r>
              <a:rPr dirty="0" sz="1800" spc="-60">
                <a:latin typeface="Times New Roman"/>
                <a:cs typeface="Times New Roman"/>
              </a:rPr>
              <a:t>Le </a:t>
            </a:r>
            <a:r>
              <a:rPr dirty="0" sz="1800" spc="-35">
                <a:latin typeface="Times New Roman"/>
                <a:cs typeface="Times New Roman"/>
              </a:rPr>
              <a:t>Glaz1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45">
                <a:latin typeface="Times New Roman"/>
                <a:cs typeface="Times New Roman"/>
              </a:rPr>
              <a:t>MD; </a:t>
            </a:r>
            <a:r>
              <a:rPr dirty="0" sz="1800" spc="-70">
                <a:latin typeface="Times New Roman"/>
                <a:cs typeface="Times New Roman"/>
              </a:rPr>
              <a:t>Yannis </a:t>
            </a:r>
            <a:r>
              <a:rPr dirty="0" sz="1800" spc="-30">
                <a:latin typeface="Times New Roman"/>
                <a:cs typeface="Times New Roman"/>
              </a:rPr>
              <a:t>Haralambous2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10">
                <a:latin typeface="Times New Roman"/>
                <a:cs typeface="Times New Roman"/>
              </a:rPr>
              <a:t>Deok-Hee </a:t>
            </a:r>
            <a:r>
              <a:rPr dirty="0" sz="1800" spc="-15">
                <a:latin typeface="Times New Roman"/>
                <a:cs typeface="Times New Roman"/>
              </a:rPr>
              <a:t>Kim-Dufor1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35">
                <a:latin typeface="Times New Roman"/>
                <a:cs typeface="Times New Roman"/>
              </a:rPr>
              <a:t>Philippe </a:t>
            </a:r>
            <a:r>
              <a:rPr dirty="0" sz="1800" spc="-50">
                <a:latin typeface="Times New Roman"/>
                <a:cs typeface="Times New Roman"/>
              </a:rPr>
              <a:t>Lenca2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45">
                <a:latin typeface="Times New Roman"/>
                <a:cs typeface="Times New Roman"/>
              </a:rPr>
              <a:t>Romain  </a:t>
            </a:r>
            <a:r>
              <a:rPr dirty="0" sz="1800" spc="-60">
                <a:latin typeface="Times New Roman"/>
                <a:cs typeface="Times New Roman"/>
              </a:rPr>
              <a:t>Billot2 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70">
                <a:latin typeface="Times New Roman"/>
                <a:cs typeface="Times New Roman"/>
              </a:rPr>
              <a:t>Taylor </a:t>
            </a:r>
            <a:r>
              <a:rPr dirty="0" sz="1800" spc="-60">
                <a:latin typeface="Times New Roman"/>
                <a:cs typeface="Times New Roman"/>
              </a:rPr>
              <a:t>C </a:t>
            </a:r>
            <a:r>
              <a:rPr dirty="0" sz="1800" spc="-80">
                <a:latin typeface="Times New Roman"/>
                <a:cs typeface="Times New Roman"/>
              </a:rPr>
              <a:t>Ryan3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120">
                <a:latin typeface="Times New Roman"/>
                <a:cs typeface="Times New Roman"/>
              </a:rPr>
              <a:t>MS; </a:t>
            </a:r>
            <a:r>
              <a:rPr dirty="0" sz="1800" spc="-30">
                <a:latin typeface="Times New Roman"/>
                <a:cs typeface="Times New Roman"/>
              </a:rPr>
              <a:t>Jonathan </a:t>
            </a:r>
            <a:r>
              <a:rPr dirty="0" sz="1800" spc="-45">
                <a:latin typeface="Times New Roman"/>
                <a:cs typeface="Times New Roman"/>
              </a:rPr>
              <a:t>Marsh4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100">
                <a:latin typeface="Times New Roman"/>
                <a:cs typeface="Times New Roman"/>
              </a:rPr>
              <a:t>MA; </a:t>
            </a:r>
            <a:r>
              <a:rPr dirty="0" sz="1800" spc="-35">
                <a:latin typeface="Times New Roman"/>
                <a:cs typeface="Times New Roman"/>
              </a:rPr>
              <a:t>Jordan </a:t>
            </a:r>
            <a:r>
              <a:rPr dirty="0" sz="1800" spc="-55">
                <a:latin typeface="Times New Roman"/>
                <a:cs typeface="Times New Roman"/>
              </a:rPr>
              <a:t>DeVylder4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80">
                <a:latin typeface="Times New Roman"/>
                <a:cs typeface="Times New Roman"/>
              </a:rPr>
              <a:t>MD, </a:t>
            </a:r>
            <a:r>
              <a:rPr dirty="0" sz="1800">
                <a:latin typeface="Times New Roman"/>
                <a:cs typeface="Times New Roman"/>
              </a:rPr>
              <a:t>PhD; </a:t>
            </a:r>
            <a:r>
              <a:rPr dirty="0" sz="1800" spc="-70">
                <a:latin typeface="Times New Roman"/>
                <a:cs typeface="Times New Roman"/>
              </a:rPr>
              <a:t>Michel Walter1,5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80">
                <a:latin typeface="Times New Roman"/>
                <a:cs typeface="Times New Roman"/>
              </a:rPr>
              <a:t>MD, </a:t>
            </a:r>
            <a:r>
              <a:rPr dirty="0" sz="1800">
                <a:latin typeface="Times New Roman"/>
                <a:cs typeface="Times New Roman"/>
              </a:rPr>
              <a:t>PhD;  </a:t>
            </a:r>
            <a:r>
              <a:rPr dirty="0" sz="1800" spc="-50">
                <a:latin typeface="Times New Roman"/>
                <a:cs typeface="Times New Roman"/>
              </a:rPr>
              <a:t>Sofian </a:t>
            </a:r>
            <a:r>
              <a:rPr dirty="0" sz="1800" spc="-45">
                <a:latin typeface="Times New Roman"/>
                <a:cs typeface="Times New Roman"/>
              </a:rPr>
              <a:t>Berrouiguet1,2,5,6 </a:t>
            </a:r>
            <a:r>
              <a:rPr dirty="0" sz="1800" spc="-60">
                <a:latin typeface="Times New Roman"/>
                <a:cs typeface="Times New Roman"/>
              </a:rPr>
              <a:t>, </a:t>
            </a:r>
            <a:r>
              <a:rPr dirty="0" sz="1800" spc="-45">
                <a:latin typeface="Times New Roman"/>
                <a:cs typeface="Times New Roman"/>
              </a:rPr>
              <a:t>MD; </a:t>
            </a:r>
            <a:r>
              <a:rPr dirty="0" sz="1800" spc="-20">
                <a:latin typeface="Times New Roman"/>
                <a:cs typeface="Times New Roman"/>
              </a:rPr>
              <a:t>Christophe </a:t>
            </a:r>
            <a:r>
              <a:rPr dirty="0" sz="1800" spc="-70">
                <a:latin typeface="Times New Roman"/>
                <a:cs typeface="Times New Roman"/>
              </a:rPr>
              <a:t>Lemey </a:t>
            </a:r>
            <a:r>
              <a:rPr dirty="0" sz="1800" spc="-60">
                <a:latin typeface="Times New Roman"/>
                <a:cs typeface="Times New Roman"/>
              </a:rPr>
              <a:t>1,2,5 , </a:t>
            </a:r>
            <a:r>
              <a:rPr dirty="0" sz="1800" spc="-80">
                <a:latin typeface="Times New Roman"/>
                <a:cs typeface="Times New Roman"/>
              </a:rPr>
              <a:t>MD, </a:t>
            </a:r>
            <a:r>
              <a:rPr dirty="0" sz="1800" spc="-55">
                <a:latin typeface="Times New Roman"/>
                <a:cs typeface="Times New Roman"/>
              </a:rPr>
              <a:t>Machine </a:t>
            </a:r>
            <a:r>
              <a:rPr dirty="0" sz="1800" spc="-45">
                <a:latin typeface="Times New Roman"/>
                <a:cs typeface="Times New Roman"/>
              </a:rPr>
              <a:t>Learning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25">
                <a:latin typeface="Times New Roman"/>
                <a:cs typeface="Times New Roman"/>
              </a:rPr>
              <a:t>Natural </a:t>
            </a:r>
            <a:r>
              <a:rPr dirty="0" sz="1800" spc="-55">
                <a:latin typeface="Times New Roman"/>
                <a:cs typeface="Times New Roman"/>
              </a:rPr>
              <a:t>Language </a:t>
            </a:r>
            <a:r>
              <a:rPr dirty="0" sz="1800" spc="-35">
                <a:latin typeface="Times New Roman"/>
                <a:cs typeface="Times New Roman"/>
              </a:rPr>
              <a:t>Processing in  </a:t>
            </a:r>
            <a:r>
              <a:rPr dirty="0" sz="1800" spc="-50">
                <a:latin typeface="Times New Roman"/>
                <a:cs typeface="Times New Roman"/>
              </a:rPr>
              <a:t>Mental </a:t>
            </a:r>
            <a:r>
              <a:rPr dirty="0" sz="1800" spc="-35">
                <a:latin typeface="Times New Roman"/>
                <a:cs typeface="Times New Roman"/>
              </a:rPr>
              <a:t>Health: </a:t>
            </a:r>
            <a:r>
              <a:rPr dirty="0" sz="1800" spc="-60">
                <a:latin typeface="Times New Roman"/>
                <a:cs typeface="Times New Roman"/>
              </a:rPr>
              <a:t>Systematic </a:t>
            </a:r>
            <a:r>
              <a:rPr dirty="0" sz="1800" spc="-110">
                <a:latin typeface="Times New Roman"/>
                <a:cs typeface="Times New Roman"/>
              </a:rPr>
              <a:t>Review,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2021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lain"/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lain"/>
              <a:tabLst>
                <a:tab pos="302260" algn="l"/>
              </a:tabLst>
            </a:pPr>
            <a:r>
              <a:rPr dirty="0" sz="1800" spc="-75">
                <a:latin typeface="Times New Roman"/>
                <a:cs typeface="Times New Roman"/>
              </a:rPr>
              <a:t>Tanya </a:t>
            </a:r>
            <a:r>
              <a:rPr dirty="0" sz="1800" spc="-45">
                <a:latin typeface="Times New Roman"/>
                <a:cs typeface="Times New Roman"/>
              </a:rPr>
              <a:t>Nijhawan1 Girija </a:t>
            </a:r>
            <a:r>
              <a:rPr dirty="0" sz="1800" spc="-55">
                <a:latin typeface="Times New Roman"/>
                <a:cs typeface="Times New Roman"/>
              </a:rPr>
              <a:t>Attigeri2* </a:t>
            </a:r>
            <a:r>
              <a:rPr dirty="0" sz="1800" spc="-30">
                <a:latin typeface="Times New Roman"/>
                <a:cs typeface="Times New Roman"/>
              </a:rPr>
              <a:t>Ananthakrishna </a:t>
            </a:r>
            <a:r>
              <a:rPr dirty="0" sz="1800" spc="-25">
                <a:latin typeface="Times New Roman"/>
                <a:cs typeface="Times New Roman"/>
              </a:rPr>
              <a:t>T1 </a:t>
            </a:r>
            <a:r>
              <a:rPr dirty="0" sz="1800" spc="-55">
                <a:latin typeface="Times New Roman"/>
                <a:cs typeface="Times New Roman"/>
                <a:hlinkClick r:id="rId2"/>
              </a:rPr>
              <a:t>tanyanijhawan74@gmail.com, </a:t>
            </a:r>
            <a:r>
              <a:rPr dirty="0" sz="1800" spc="-50">
                <a:latin typeface="Times New Roman"/>
                <a:cs typeface="Times New Roman"/>
                <a:hlinkClick r:id="rId3"/>
              </a:rPr>
              <a:t>girija.attigeri@manipal.edu, </a:t>
            </a:r>
            <a:r>
              <a:rPr dirty="0" sz="1800" spc="-50">
                <a:latin typeface="Times New Roman"/>
                <a:cs typeface="Times New Roman"/>
                <a:hlinkClick r:id="rId4"/>
              </a:rPr>
              <a:t> </a:t>
            </a:r>
            <a:r>
              <a:rPr dirty="0" sz="1800" spc="-35">
                <a:latin typeface="Times New Roman"/>
                <a:cs typeface="Times New Roman"/>
                <a:hlinkClick r:id="rId4"/>
              </a:rPr>
              <a:t>anantha.kt@manipal.edu </a:t>
            </a:r>
            <a:r>
              <a:rPr dirty="0" sz="1800" spc="-5">
                <a:latin typeface="Times New Roman"/>
                <a:cs typeface="Times New Roman"/>
              </a:rPr>
              <a:t>1Depertment of </a:t>
            </a:r>
            <a:r>
              <a:rPr dirty="0" sz="1800" spc="-25">
                <a:latin typeface="Times New Roman"/>
                <a:cs typeface="Times New Roman"/>
              </a:rPr>
              <a:t>Electronics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30">
                <a:latin typeface="Times New Roman"/>
                <a:cs typeface="Times New Roman"/>
              </a:rPr>
              <a:t>Communication </a:t>
            </a:r>
            <a:r>
              <a:rPr dirty="0" sz="1800" spc="-40">
                <a:latin typeface="Times New Roman"/>
                <a:cs typeface="Times New Roman"/>
              </a:rPr>
              <a:t>Engineering, </a:t>
            </a:r>
            <a:r>
              <a:rPr dirty="0" sz="1800" spc="-60">
                <a:latin typeface="Times New Roman"/>
                <a:cs typeface="Times New Roman"/>
              </a:rPr>
              <a:t>Manipal </a:t>
            </a:r>
            <a:r>
              <a:rPr dirty="0" sz="1800" spc="-10">
                <a:latin typeface="Times New Roman"/>
                <a:cs typeface="Times New Roman"/>
              </a:rPr>
              <a:t>Institute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60">
                <a:latin typeface="Times New Roman"/>
                <a:cs typeface="Times New Roman"/>
              </a:rPr>
              <a:t>Technology,  </a:t>
            </a:r>
            <a:r>
              <a:rPr dirty="0" sz="1800" spc="-55">
                <a:latin typeface="Times New Roman"/>
                <a:cs typeface="Times New Roman"/>
              </a:rPr>
              <a:t>Manipal </a:t>
            </a:r>
            <a:r>
              <a:rPr dirty="0" sz="1800" spc="-70">
                <a:latin typeface="Times New Roman"/>
                <a:cs typeface="Times New Roman"/>
              </a:rPr>
              <a:t>Academy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30">
                <a:latin typeface="Times New Roman"/>
                <a:cs typeface="Times New Roman"/>
              </a:rPr>
              <a:t>Higher </a:t>
            </a:r>
            <a:r>
              <a:rPr dirty="0" sz="1800" spc="-20">
                <a:latin typeface="Times New Roman"/>
                <a:cs typeface="Times New Roman"/>
              </a:rPr>
              <a:t>Education, </a:t>
            </a:r>
            <a:r>
              <a:rPr dirty="0" sz="1800" spc="-30">
                <a:latin typeface="Times New Roman"/>
                <a:cs typeface="Times New Roman"/>
              </a:rPr>
              <a:t>Karnataka, </a:t>
            </a:r>
            <a:r>
              <a:rPr dirty="0" sz="1800" spc="-20">
                <a:latin typeface="Times New Roman"/>
                <a:cs typeface="Times New Roman"/>
              </a:rPr>
              <a:t>India </a:t>
            </a:r>
            <a:r>
              <a:rPr dirty="0" sz="1800" spc="-5">
                <a:latin typeface="Times New Roman"/>
                <a:cs typeface="Times New Roman"/>
              </a:rPr>
              <a:t>2Depertment of </a:t>
            </a:r>
            <a:r>
              <a:rPr dirty="0" sz="1800">
                <a:latin typeface="Times New Roman"/>
                <a:cs typeface="Times New Roman"/>
              </a:rPr>
              <a:t>Information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30">
                <a:latin typeface="Times New Roman"/>
                <a:cs typeface="Times New Roman"/>
              </a:rPr>
              <a:t>Communication </a:t>
            </a:r>
            <a:r>
              <a:rPr dirty="0" sz="1800" spc="-60">
                <a:latin typeface="Times New Roman"/>
                <a:cs typeface="Times New Roman"/>
              </a:rPr>
              <a:t>Technology,  </a:t>
            </a:r>
            <a:r>
              <a:rPr dirty="0" sz="1800" spc="-55">
                <a:latin typeface="Times New Roman"/>
                <a:cs typeface="Times New Roman"/>
              </a:rPr>
              <a:t>Manipal </a:t>
            </a:r>
            <a:r>
              <a:rPr dirty="0" sz="1800" spc="-10">
                <a:latin typeface="Times New Roman"/>
                <a:cs typeface="Times New Roman"/>
              </a:rPr>
              <a:t>Institute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60">
                <a:latin typeface="Times New Roman"/>
                <a:cs typeface="Times New Roman"/>
              </a:rPr>
              <a:t>Technology, </a:t>
            </a:r>
            <a:r>
              <a:rPr dirty="0" sz="1800" spc="-55">
                <a:latin typeface="Times New Roman"/>
                <a:cs typeface="Times New Roman"/>
              </a:rPr>
              <a:t>Manipal </a:t>
            </a:r>
            <a:r>
              <a:rPr dirty="0" sz="1800" spc="-65">
                <a:latin typeface="Times New Roman"/>
                <a:cs typeface="Times New Roman"/>
              </a:rPr>
              <a:t>Academy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30">
                <a:latin typeface="Times New Roman"/>
                <a:cs typeface="Times New Roman"/>
              </a:rPr>
              <a:t>Higher </a:t>
            </a:r>
            <a:r>
              <a:rPr dirty="0" sz="1800" spc="-20">
                <a:latin typeface="Times New Roman"/>
                <a:cs typeface="Times New Roman"/>
              </a:rPr>
              <a:t>Education, </a:t>
            </a:r>
            <a:r>
              <a:rPr dirty="0" sz="1800" spc="-30">
                <a:latin typeface="Times New Roman"/>
                <a:cs typeface="Times New Roman"/>
              </a:rPr>
              <a:t>Karnataka, India, </a:t>
            </a:r>
            <a:r>
              <a:rPr dirty="0" sz="1800" spc="-45">
                <a:latin typeface="Times New Roman"/>
                <a:cs typeface="Times New Roman"/>
              </a:rPr>
              <a:t>Stress </a:t>
            </a:r>
            <a:r>
              <a:rPr dirty="0" sz="1800" spc="-10">
                <a:latin typeface="Times New Roman"/>
                <a:cs typeface="Times New Roman"/>
              </a:rPr>
              <a:t>Detection </a:t>
            </a:r>
            <a:r>
              <a:rPr dirty="0" sz="1800" spc="-50">
                <a:latin typeface="Times New Roman"/>
                <a:cs typeface="Times New Roman"/>
              </a:rPr>
              <a:t>using </a:t>
            </a:r>
            <a:r>
              <a:rPr dirty="0" sz="1800" spc="-20">
                <a:latin typeface="Times New Roman"/>
                <a:cs typeface="Times New Roman"/>
              </a:rPr>
              <a:t>Natural  </a:t>
            </a:r>
            <a:r>
              <a:rPr dirty="0" sz="1800" spc="-55">
                <a:latin typeface="Times New Roman"/>
                <a:cs typeface="Times New Roman"/>
              </a:rPr>
              <a:t>Language </a:t>
            </a:r>
            <a:r>
              <a:rPr dirty="0" sz="1800" spc="-35">
                <a:latin typeface="Times New Roman"/>
                <a:cs typeface="Times New Roman"/>
              </a:rPr>
              <a:t>Processing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55">
                <a:latin typeface="Times New Roman"/>
                <a:cs typeface="Times New Roman"/>
              </a:rPr>
              <a:t>Machine </a:t>
            </a:r>
            <a:r>
              <a:rPr dirty="0" sz="1800" spc="-40">
                <a:latin typeface="Times New Roman"/>
                <a:cs typeface="Times New Roman"/>
              </a:rPr>
              <a:t>Learning over </a:t>
            </a:r>
            <a:r>
              <a:rPr dirty="0" sz="1800" spc="-55">
                <a:latin typeface="Times New Roman"/>
                <a:cs typeface="Times New Roman"/>
              </a:rPr>
              <a:t>social </a:t>
            </a:r>
            <a:r>
              <a:rPr dirty="0" sz="1800" spc="-25">
                <a:latin typeface="Times New Roman"/>
                <a:cs typeface="Times New Roman"/>
              </a:rPr>
              <a:t>Interactions,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2021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lain"/>
            </a:pPr>
            <a:endParaRPr sz="1750">
              <a:latin typeface="Times New Roman"/>
              <a:cs typeface="Times New Roman"/>
            </a:endParaRPr>
          </a:p>
          <a:p>
            <a:pPr marL="301625" indent="-289560">
              <a:lnSpc>
                <a:spcPct val="100000"/>
              </a:lnSpc>
              <a:buAutoNum type="arabicPlain"/>
              <a:tabLst>
                <a:tab pos="302260" algn="l"/>
              </a:tabLst>
            </a:pPr>
            <a:r>
              <a:rPr dirty="0" sz="1800" spc="-75">
                <a:latin typeface="Times New Roman"/>
                <a:cs typeface="Times New Roman"/>
              </a:rPr>
              <a:t>Jessica </a:t>
            </a:r>
            <a:r>
              <a:rPr dirty="0" sz="1800" spc="-50">
                <a:latin typeface="Times New Roman"/>
                <a:cs typeface="Times New Roman"/>
              </a:rPr>
              <a:t>Sharp, </a:t>
            </a:r>
            <a:r>
              <a:rPr dirty="0" sz="1800" spc="-25">
                <a:latin typeface="Times New Roman"/>
                <a:cs typeface="Times New Roman"/>
              </a:rPr>
              <a:t>Stephen </a:t>
            </a:r>
            <a:r>
              <a:rPr dirty="0" sz="1800" spc="-50">
                <a:latin typeface="Times New Roman"/>
                <a:cs typeface="Times New Roman"/>
              </a:rPr>
              <a:t>Theiler, </a:t>
            </a:r>
            <a:r>
              <a:rPr dirty="0" sz="1800" spc="-80">
                <a:latin typeface="Times New Roman"/>
                <a:cs typeface="Times New Roman"/>
              </a:rPr>
              <a:t>A </a:t>
            </a:r>
            <a:r>
              <a:rPr dirty="0" sz="1800" spc="-85">
                <a:latin typeface="Times New Roman"/>
                <a:cs typeface="Times New Roman"/>
              </a:rPr>
              <a:t>Review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55">
                <a:latin typeface="Times New Roman"/>
                <a:cs typeface="Times New Roman"/>
              </a:rPr>
              <a:t>Psychological </a:t>
            </a:r>
            <a:r>
              <a:rPr dirty="0" sz="1800" spc="-20">
                <a:latin typeface="Times New Roman"/>
                <a:cs typeface="Times New Roman"/>
              </a:rPr>
              <a:t>Distress </a:t>
            </a:r>
            <a:r>
              <a:rPr dirty="0" sz="1800" spc="-30">
                <a:latin typeface="Times New Roman"/>
                <a:cs typeface="Times New Roman"/>
              </a:rPr>
              <a:t>Among </a:t>
            </a:r>
            <a:r>
              <a:rPr dirty="0" sz="1800" spc="-60">
                <a:latin typeface="Times New Roman"/>
                <a:cs typeface="Times New Roman"/>
              </a:rPr>
              <a:t>University </a:t>
            </a:r>
            <a:r>
              <a:rPr dirty="0" sz="1800" spc="-35">
                <a:latin typeface="Times New Roman"/>
                <a:cs typeface="Times New Roman"/>
              </a:rPr>
              <a:t>Students: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Pervasiveness,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latin typeface="Times New Roman"/>
                <a:cs typeface="Times New Roman"/>
              </a:rPr>
              <a:t>Implications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35">
                <a:latin typeface="Times New Roman"/>
                <a:cs typeface="Times New Roman"/>
              </a:rPr>
              <a:t>Potential </a:t>
            </a:r>
            <a:r>
              <a:rPr dirty="0" sz="1800" spc="-25">
                <a:latin typeface="Times New Roman"/>
                <a:cs typeface="Times New Roman"/>
              </a:rPr>
              <a:t>Points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Intervention,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2018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20300" y="135636"/>
            <a:ext cx="2108961" cy="231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7111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IT19125176 | </a:t>
            </a:r>
            <a:r>
              <a:rPr dirty="0" sz="4000" spc="-80" b="1">
                <a:latin typeface="Carlito"/>
                <a:cs typeface="Carlito"/>
              </a:rPr>
              <a:t>PARATHAN</a:t>
            </a:r>
            <a:r>
              <a:rPr dirty="0" sz="4000" spc="-75" b="1">
                <a:latin typeface="Carlito"/>
                <a:cs typeface="Carlito"/>
              </a:rPr>
              <a:t> </a:t>
            </a:r>
            <a:r>
              <a:rPr dirty="0" sz="4000" spc="-165" b="1">
                <a:latin typeface="Carlito"/>
                <a:cs typeface="Carlito"/>
              </a:rPr>
              <a:t>T.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81572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792217" y="446277"/>
            <a:ext cx="245300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omic Sans MS"/>
                <a:cs typeface="Comic Sans MS"/>
              </a:rPr>
              <a:t>Introduction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094" y="1413128"/>
            <a:ext cx="654113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adea"/>
                <a:cs typeface="Caladea"/>
              </a:rPr>
              <a:t>Career </a:t>
            </a:r>
            <a:r>
              <a:rPr dirty="0" sz="2000">
                <a:latin typeface="Caladea"/>
                <a:cs typeface="Caladea"/>
              </a:rPr>
              <a:t>Guidance Question </a:t>
            </a:r>
            <a:r>
              <a:rPr dirty="0" sz="2000" spc="-10">
                <a:latin typeface="Caladea"/>
                <a:cs typeface="Caladea"/>
              </a:rPr>
              <a:t>Answering </a:t>
            </a:r>
            <a:r>
              <a:rPr dirty="0" sz="2000" spc="-15">
                <a:latin typeface="Caladea"/>
                <a:cs typeface="Caladea"/>
              </a:rPr>
              <a:t>System </a:t>
            </a:r>
            <a:r>
              <a:rPr dirty="0" sz="2000" spc="-10">
                <a:latin typeface="Caladea"/>
                <a:cs typeface="Caladea"/>
              </a:rPr>
              <a:t>for </a:t>
            </a:r>
            <a:r>
              <a:rPr dirty="0" sz="2000" spc="-5">
                <a:latin typeface="Caladea"/>
                <a:cs typeface="Caladea"/>
              </a:rPr>
              <a:t>IT</a:t>
            </a:r>
            <a:r>
              <a:rPr dirty="0" sz="2000" spc="-8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students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46235" y="2211849"/>
            <a:ext cx="2743200" cy="2140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12364" y="3429000"/>
            <a:ext cx="3544824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456" y="313689"/>
            <a:ext cx="8574405" cy="273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latin typeface="Caladea"/>
                <a:cs typeface="Caladea"/>
              </a:rPr>
              <a:t>BACKGROUND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ladea"/>
                <a:cs typeface="Caladea"/>
              </a:rPr>
              <a:t>Students </a:t>
            </a:r>
            <a:r>
              <a:rPr dirty="0" sz="2000" spc="-10">
                <a:latin typeface="Caladea"/>
                <a:cs typeface="Caladea"/>
              </a:rPr>
              <a:t>who </a:t>
            </a:r>
            <a:r>
              <a:rPr dirty="0" sz="2000">
                <a:latin typeface="Caladea"/>
                <a:cs typeface="Caladea"/>
              </a:rPr>
              <a:t>gets </a:t>
            </a:r>
            <a:r>
              <a:rPr dirty="0" sz="2000" spc="-5">
                <a:latin typeface="Caladea"/>
                <a:cs typeface="Caladea"/>
              </a:rPr>
              <a:t>into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IT </a:t>
            </a:r>
            <a:r>
              <a:rPr dirty="0" sz="2000">
                <a:latin typeface="Caladea"/>
                <a:cs typeface="Caladea"/>
              </a:rPr>
              <a:t>industry </a:t>
            </a:r>
            <a:r>
              <a:rPr dirty="0" sz="2000" spc="-5">
                <a:latin typeface="Caladea"/>
                <a:cs typeface="Caladea"/>
              </a:rPr>
              <a:t>needs guidance to </a:t>
            </a:r>
            <a:r>
              <a:rPr dirty="0" sz="2000">
                <a:latin typeface="Caladea"/>
                <a:cs typeface="Caladea"/>
              </a:rPr>
              <a:t>shape up </a:t>
            </a:r>
            <a:r>
              <a:rPr dirty="0" sz="2000" spc="-5">
                <a:latin typeface="Caladea"/>
                <a:cs typeface="Caladea"/>
              </a:rPr>
              <a:t>their</a:t>
            </a:r>
            <a:r>
              <a:rPr dirty="0" sz="2000" spc="-175">
                <a:latin typeface="Caladea"/>
                <a:cs typeface="Caladea"/>
              </a:rPr>
              <a:t> </a:t>
            </a:r>
            <a:r>
              <a:rPr dirty="0" sz="2000">
                <a:latin typeface="Caladea"/>
                <a:cs typeface="Caladea"/>
              </a:rPr>
              <a:t>soft</a:t>
            </a:r>
            <a:endParaRPr sz="2000">
              <a:latin typeface="Caladea"/>
              <a:cs typeface="Caladea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ladea"/>
                <a:cs typeface="Caladea"/>
              </a:rPr>
              <a:t>skills as </a:t>
            </a:r>
            <a:r>
              <a:rPr dirty="0" sz="2000" spc="-10">
                <a:latin typeface="Caladea"/>
                <a:cs typeface="Caladea"/>
              </a:rPr>
              <a:t>well </a:t>
            </a:r>
            <a:r>
              <a:rPr dirty="0" sz="2000">
                <a:latin typeface="Caladea"/>
                <a:cs typeface="Caladea"/>
              </a:rPr>
              <a:t>as </a:t>
            </a:r>
            <a:r>
              <a:rPr dirty="0" sz="2000" spc="-5">
                <a:latin typeface="Caladea"/>
                <a:cs typeface="Caladea"/>
              </a:rPr>
              <a:t>their knowledge </a:t>
            </a:r>
            <a:r>
              <a:rPr dirty="0" sz="2000">
                <a:latin typeface="Caladea"/>
                <a:cs typeface="Caladea"/>
              </a:rPr>
              <a:t>in </a:t>
            </a:r>
            <a:r>
              <a:rPr dirty="0" sz="2000" spc="-5">
                <a:latin typeface="Caladea"/>
                <a:cs typeface="Caladea"/>
              </a:rPr>
              <a:t>the field </a:t>
            </a:r>
            <a:r>
              <a:rPr dirty="0" sz="2000" spc="-10">
                <a:latin typeface="Caladea"/>
                <a:cs typeface="Caladea"/>
              </a:rPr>
              <a:t>they are </a:t>
            </a:r>
            <a:r>
              <a:rPr dirty="0" sz="2000" spc="-5">
                <a:latin typeface="Caladea"/>
                <a:cs typeface="Caladea"/>
              </a:rPr>
              <a:t>most</a:t>
            </a:r>
            <a:r>
              <a:rPr dirty="0" sz="2000" spc="-165">
                <a:latin typeface="Caladea"/>
                <a:cs typeface="Caladea"/>
              </a:rPr>
              <a:t> </a:t>
            </a:r>
            <a:r>
              <a:rPr dirty="0" sz="2000" spc="-10">
                <a:latin typeface="Caladea"/>
                <a:cs typeface="Caladea"/>
              </a:rPr>
              <a:t>interested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10">
                <a:latin typeface="Caladea"/>
                <a:cs typeface="Caladea"/>
              </a:rPr>
              <a:t>University </a:t>
            </a:r>
            <a:r>
              <a:rPr dirty="0" sz="2000" spc="-5">
                <a:latin typeface="Caladea"/>
                <a:cs typeface="Caladea"/>
              </a:rPr>
              <a:t>studies alone will not help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5">
                <a:latin typeface="Caladea"/>
                <a:cs typeface="Caladea"/>
              </a:rPr>
              <a:t>students to pursue </a:t>
            </a:r>
            <a:r>
              <a:rPr dirty="0" sz="2000">
                <a:latin typeface="Caladea"/>
                <a:cs typeface="Caladea"/>
              </a:rPr>
              <a:t>that</a:t>
            </a:r>
            <a:r>
              <a:rPr dirty="0" sz="2000" spc="-160">
                <a:latin typeface="Caladea"/>
                <a:cs typeface="Caladea"/>
              </a:rPr>
              <a:t> </a:t>
            </a:r>
            <a:r>
              <a:rPr dirty="0" sz="2000" spc="-15">
                <a:latin typeface="Caladea"/>
                <a:cs typeface="Caladea"/>
              </a:rPr>
              <a:t>level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ladea"/>
                <a:cs typeface="Caladea"/>
              </a:rPr>
              <a:t>Students able to </a:t>
            </a:r>
            <a:r>
              <a:rPr dirty="0" sz="2000">
                <a:latin typeface="Caladea"/>
                <a:cs typeface="Caladea"/>
              </a:rPr>
              <a:t>get clear </a:t>
            </a:r>
            <a:r>
              <a:rPr dirty="0" sz="2000" spc="-5">
                <a:latin typeface="Caladea"/>
                <a:cs typeface="Caladea"/>
              </a:rPr>
              <a:t>their </a:t>
            </a:r>
            <a:r>
              <a:rPr dirty="0" sz="2000">
                <a:latin typeface="Caladea"/>
                <a:cs typeface="Caladea"/>
              </a:rPr>
              <a:t>doubts </a:t>
            </a:r>
            <a:r>
              <a:rPr dirty="0" sz="2000" spc="-10">
                <a:latin typeface="Caladea"/>
                <a:cs typeface="Caladea"/>
              </a:rPr>
              <a:t>regarding </a:t>
            </a:r>
            <a:r>
              <a:rPr dirty="0" sz="2000" spc="-5">
                <a:latin typeface="Caladea"/>
                <a:cs typeface="Caladea"/>
              </a:rPr>
              <a:t>career-guidance</a:t>
            </a:r>
            <a:r>
              <a:rPr dirty="0" sz="2000" spc="-125">
                <a:latin typeface="Caladea"/>
                <a:cs typeface="Caladea"/>
              </a:rPr>
              <a:t> </a:t>
            </a:r>
            <a:r>
              <a:rPr dirty="0" sz="2000" spc="-15">
                <a:latin typeface="Caladea"/>
                <a:cs typeface="Caladea"/>
              </a:rPr>
              <a:t>anywhere</a:t>
            </a:r>
            <a:endParaRPr sz="2000">
              <a:latin typeface="Caladea"/>
              <a:cs typeface="Caladea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ladea"/>
                <a:cs typeface="Caladea"/>
              </a:rPr>
              <a:t>at </a:t>
            </a:r>
            <a:r>
              <a:rPr dirty="0" sz="2000" spc="-10">
                <a:latin typeface="Caladea"/>
                <a:cs typeface="Caladea"/>
              </a:rPr>
              <a:t>any</a:t>
            </a:r>
            <a:r>
              <a:rPr dirty="0" sz="2000" spc="-4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time.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456" y="3941445"/>
            <a:ext cx="755523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latin typeface="Caladea"/>
                <a:cs typeface="Caladea"/>
              </a:rPr>
              <a:t>RESEARCH</a:t>
            </a:r>
            <a:r>
              <a:rPr dirty="0" sz="2000" spc="-35" b="1">
                <a:latin typeface="Caladea"/>
                <a:cs typeface="Caladea"/>
              </a:rPr>
              <a:t> </a:t>
            </a:r>
            <a:r>
              <a:rPr dirty="0" sz="2000" spc="-10" b="1">
                <a:latin typeface="Caladea"/>
                <a:cs typeface="Caladea"/>
              </a:rPr>
              <a:t>GAP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05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adea"/>
                <a:cs typeface="Caladea"/>
              </a:rPr>
              <a:t>No </a:t>
            </a:r>
            <a:r>
              <a:rPr dirty="0" sz="2000" spc="-10">
                <a:latin typeface="Caladea"/>
                <a:cs typeface="Caladea"/>
              </a:rPr>
              <a:t>research </a:t>
            </a:r>
            <a:r>
              <a:rPr dirty="0" sz="2000" spc="-5">
                <a:latin typeface="Caladea"/>
                <a:cs typeface="Caladea"/>
              </a:rPr>
              <a:t>application </a:t>
            </a:r>
            <a:r>
              <a:rPr dirty="0" sz="2000">
                <a:latin typeface="Caladea"/>
                <a:cs typeface="Caladea"/>
              </a:rPr>
              <a:t>on </a:t>
            </a:r>
            <a:r>
              <a:rPr dirty="0" sz="2000" spc="-5">
                <a:latin typeface="Caladea"/>
                <a:cs typeface="Caladea"/>
              </a:rPr>
              <a:t>Sri </a:t>
            </a:r>
            <a:r>
              <a:rPr dirty="0" sz="2000">
                <a:latin typeface="Caladea"/>
                <a:cs typeface="Caladea"/>
              </a:rPr>
              <a:t>Lankan domain </a:t>
            </a:r>
            <a:r>
              <a:rPr dirty="0" sz="2000" spc="-5">
                <a:latin typeface="Caladea"/>
                <a:cs typeface="Caladea"/>
              </a:rPr>
              <a:t>to help </a:t>
            </a:r>
            <a:r>
              <a:rPr dirty="0" sz="2000">
                <a:latin typeface="Caladea"/>
                <a:cs typeface="Caladea"/>
              </a:rPr>
              <a:t>the</a:t>
            </a:r>
            <a:r>
              <a:rPr dirty="0" sz="2000" spc="-19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students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ladea"/>
                <a:cs typeface="Caladea"/>
              </a:rPr>
              <a:t>Career </a:t>
            </a:r>
            <a:r>
              <a:rPr dirty="0" sz="2000">
                <a:latin typeface="Caladea"/>
                <a:cs typeface="Caladea"/>
              </a:rPr>
              <a:t>specific and </a:t>
            </a:r>
            <a:r>
              <a:rPr dirty="0" sz="2000" spc="-5">
                <a:latin typeface="Caladea"/>
                <a:cs typeface="Caladea"/>
              </a:rPr>
              <a:t>IT </a:t>
            </a:r>
            <a:r>
              <a:rPr dirty="0" sz="2000">
                <a:latin typeface="Caladea"/>
                <a:cs typeface="Caladea"/>
              </a:rPr>
              <a:t>specific </a:t>
            </a:r>
            <a:r>
              <a:rPr dirty="0" sz="2000" spc="-10">
                <a:latin typeface="Caladea"/>
                <a:cs typeface="Caladea"/>
              </a:rPr>
              <a:t>systems are </a:t>
            </a:r>
            <a:r>
              <a:rPr dirty="0" sz="2000" spc="-5">
                <a:latin typeface="Caladea"/>
                <a:cs typeface="Caladea"/>
              </a:rPr>
              <a:t>not</a:t>
            </a:r>
            <a:r>
              <a:rPr dirty="0" sz="2000" spc="-100">
                <a:latin typeface="Caladea"/>
                <a:cs typeface="Caladea"/>
              </a:rPr>
              <a:t> </a:t>
            </a:r>
            <a:r>
              <a:rPr dirty="0" sz="2000" spc="-10">
                <a:latin typeface="Caladea"/>
                <a:cs typeface="Caladea"/>
              </a:rPr>
              <a:t>exists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4841" y="1659542"/>
            <a:ext cx="2042714" cy="3302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2171"/>
            <a:ext cx="3556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solidFill>
                  <a:srgbClr val="000000"/>
                </a:solidFill>
                <a:latin typeface="Caladea"/>
                <a:cs typeface="Caladea"/>
              </a:rPr>
              <a:t>RESEARCH</a:t>
            </a:r>
            <a:r>
              <a:rPr dirty="0" spc="-8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5568898" y="2260092"/>
            <a:ext cx="1580739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27558" y="993636"/>
            <a:ext cx="4763770" cy="1888489"/>
            <a:chOff x="527558" y="993636"/>
            <a:chExt cx="4763770" cy="1888489"/>
          </a:xfrm>
        </p:grpSpPr>
        <p:sp>
          <p:nvSpPr>
            <p:cNvPr id="5" name="object 5"/>
            <p:cNvSpPr/>
            <p:nvPr/>
          </p:nvSpPr>
          <p:spPr>
            <a:xfrm>
              <a:off x="540258" y="1006336"/>
              <a:ext cx="4738370" cy="1863089"/>
            </a:xfrm>
            <a:custGeom>
              <a:avLst/>
              <a:gdLst/>
              <a:ahLst/>
              <a:cxnLst/>
              <a:rect l="l" t="t" r="r" b="b"/>
              <a:pathLst>
                <a:path w="4738370" h="1863089">
                  <a:moveTo>
                    <a:pt x="1006325" y="0"/>
                  </a:moveTo>
                  <a:lnTo>
                    <a:pt x="964395" y="244"/>
                  </a:lnTo>
                  <a:lnTo>
                    <a:pt x="922465" y="1143"/>
                  </a:lnTo>
                  <a:lnTo>
                    <a:pt x="880534" y="2717"/>
                  </a:lnTo>
                  <a:lnTo>
                    <a:pt x="838604" y="4985"/>
                  </a:lnTo>
                  <a:lnTo>
                    <a:pt x="796674" y="7966"/>
                  </a:lnTo>
                  <a:lnTo>
                    <a:pt x="754744" y="11681"/>
                  </a:lnTo>
                  <a:lnTo>
                    <a:pt x="712813" y="16148"/>
                  </a:lnTo>
                  <a:lnTo>
                    <a:pt x="670883" y="21388"/>
                  </a:lnTo>
                  <a:lnTo>
                    <a:pt x="628953" y="27419"/>
                  </a:lnTo>
                  <a:lnTo>
                    <a:pt x="587023" y="34262"/>
                  </a:lnTo>
                  <a:lnTo>
                    <a:pt x="545092" y="41935"/>
                  </a:lnTo>
                  <a:lnTo>
                    <a:pt x="503162" y="50459"/>
                  </a:lnTo>
                  <a:lnTo>
                    <a:pt x="461232" y="59853"/>
                  </a:lnTo>
                  <a:lnTo>
                    <a:pt x="419302" y="70137"/>
                  </a:lnTo>
                  <a:lnTo>
                    <a:pt x="377372" y="81329"/>
                  </a:lnTo>
                  <a:lnTo>
                    <a:pt x="335441" y="93450"/>
                  </a:lnTo>
                  <a:lnTo>
                    <a:pt x="293511" y="106520"/>
                  </a:lnTo>
                  <a:lnTo>
                    <a:pt x="251581" y="120557"/>
                  </a:lnTo>
                  <a:lnTo>
                    <a:pt x="209651" y="135582"/>
                  </a:lnTo>
                  <a:lnTo>
                    <a:pt x="167720" y="151613"/>
                  </a:lnTo>
                  <a:lnTo>
                    <a:pt x="125790" y="168671"/>
                  </a:lnTo>
                  <a:lnTo>
                    <a:pt x="83860" y="186774"/>
                  </a:lnTo>
                  <a:lnTo>
                    <a:pt x="41930" y="205944"/>
                  </a:lnTo>
                  <a:lnTo>
                    <a:pt x="0" y="226198"/>
                  </a:lnTo>
                  <a:lnTo>
                    <a:pt x="0" y="1636660"/>
                  </a:lnTo>
                  <a:lnTo>
                    <a:pt x="41930" y="1616406"/>
                  </a:lnTo>
                  <a:lnTo>
                    <a:pt x="83860" y="1597236"/>
                  </a:lnTo>
                  <a:lnTo>
                    <a:pt x="125790" y="1579133"/>
                  </a:lnTo>
                  <a:lnTo>
                    <a:pt x="167720" y="1562075"/>
                  </a:lnTo>
                  <a:lnTo>
                    <a:pt x="209651" y="1546044"/>
                  </a:lnTo>
                  <a:lnTo>
                    <a:pt x="251581" y="1531019"/>
                  </a:lnTo>
                  <a:lnTo>
                    <a:pt x="293511" y="1516982"/>
                  </a:lnTo>
                  <a:lnTo>
                    <a:pt x="335441" y="1503912"/>
                  </a:lnTo>
                  <a:lnTo>
                    <a:pt x="377372" y="1491791"/>
                  </a:lnTo>
                  <a:lnTo>
                    <a:pt x="419302" y="1480599"/>
                  </a:lnTo>
                  <a:lnTo>
                    <a:pt x="461232" y="1470315"/>
                  </a:lnTo>
                  <a:lnTo>
                    <a:pt x="503162" y="1460921"/>
                  </a:lnTo>
                  <a:lnTo>
                    <a:pt x="545092" y="1452397"/>
                  </a:lnTo>
                  <a:lnTo>
                    <a:pt x="587023" y="1444724"/>
                  </a:lnTo>
                  <a:lnTo>
                    <a:pt x="628953" y="1437881"/>
                  </a:lnTo>
                  <a:lnTo>
                    <a:pt x="670883" y="1431850"/>
                  </a:lnTo>
                  <a:lnTo>
                    <a:pt x="712813" y="1426610"/>
                  </a:lnTo>
                  <a:lnTo>
                    <a:pt x="754744" y="1422143"/>
                  </a:lnTo>
                  <a:lnTo>
                    <a:pt x="796674" y="1418428"/>
                  </a:lnTo>
                  <a:lnTo>
                    <a:pt x="838604" y="1415447"/>
                  </a:lnTo>
                  <a:lnTo>
                    <a:pt x="880534" y="1413179"/>
                  </a:lnTo>
                  <a:lnTo>
                    <a:pt x="922465" y="1411605"/>
                  </a:lnTo>
                  <a:lnTo>
                    <a:pt x="964395" y="1410706"/>
                  </a:lnTo>
                  <a:lnTo>
                    <a:pt x="1006325" y="1410462"/>
                  </a:lnTo>
                  <a:lnTo>
                    <a:pt x="1048255" y="1410853"/>
                  </a:lnTo>
                  <a:lnTo>
                    <a:pt x="1090185" y="1411859"/>
                  </a:lnTo>
                  <a:lnTo>
                    <a:pt x="1132116" y="1413462"/>
                  </a:lnTo>
                  <a:lnTo>
                    <a:pt x="1174046" y="1415642"/>
                  </a:lnTo>
                  <a:lnTo>
                    <a:pt x="1215976" y="1418379"/>
                  </a:lnTo>
                  <a:lnTo>
                    <a:pt x="1257906" y="1421654"/>
                  </a:lnTo>
                  <a:lnTo>
                    <a:pt x="1299837" y="1425447"/>
                  </a:lnTo>
                  <a:lnTo>
                    <a:pt x="1341767" y="1429738"/>
                  </a:lnTo>
                  <a:lnTo>
                    <a:pt x="1383697" y="1434509"/>
                  </a:lnTo>
                  <a:lnTo>
                    <a:pt x="1425627" y="1439738"/>
                  </a:lnTo>
                  <a:lnTo>
                    <a:pt x="1467558" y="1445408"/>
                  </a:lnTo>
                  <a:lnTo>
                    <a:pt x="1509488" y="1451498"/>
                  </a:lnTo>
                  <a:lnTo>
                    <a:pt x="1551418" y="1457989"/>
                  </a:lnTo>
                  <a:lnTo>
                    <a:pt x="1593348" y="1464861"/>
                  </a:lnTo>
                  <a:lnTo>
                    <a:pt x="1635278" y="1472094"/>
                  </a:lnTo>
                  <a:lnTo>
                    <a:pt x="1677209" y="1479670"/>
                  </a:lnTo>
                  <a:lnTo>
                    <a:pt x="1719139" y="1487568"/>
                  </a:lnTo>
                  <a:lnTo>
                    <a:pt x="1761069" y="1495770"/>
                  </a:lnTo>
                  <a:lnTo>
                    <a:pt x="1802999" y="1504255"/>
                  </a:lnTo>
                  <a:lnTo>
                    <a:pt x="1886860" y="1521997"/>
                  </a:lnTo>
                  <a:lnTo>
                    <a:pt x="1970720" y="1540638"/>
                  </a:lnTo>
                  <a:lnTo>
                    <a:pt x="2054581" y="1560022"/>
                  </a:lnTo>
                  <a:lnTo>
                    <a:pt x="2180371" y="1590149"/>
                  </a:lnTo>
                  <a:lnTo>
                    <a:pt x="2557744" y="1683170"/>
                  </a:lnTo>
                  <a:lnTo>
                    <a:pt x="2683534" y="1713297"/>
                  </a:lnTo>
                  <a:lnTo>
                    <a:pt x="2767395" y="1732682"/>
                  </a:lnTo>
                  <a:lnTo>
                    <a:pt x="2851255" y="1751323"/>
                  </a:lnTo>
                  <a:lnTo>
                    <a:pt x="2935116" y="1769065"/>
                  </a:lnTo>
                  <a:lnTo>
                    <a:pt x="2977046" y="1777550"/>
                  </a:lnTo>
                  <a:lnTo>
                    <a:pt x="3018976" y="1785751"/>
                  </a:lnTo>
                  <a:lnTo>
                    <a:pt x="3060906" y="1793650"/>
                  </a:lnTo>
                  <a:lnTo>
                    <a:pt x="3102837" y="1801225"/>
                  </a:lnTo>
                  <a:lnTo>
                    <a:pt x="3144767" y="1808459"/>
                  </a:lnTo>
                  <a:lnTo>
                    <a:pt x="3186697" y="1815331"/>
                  </a:lnTo>
                  <a:lnTo>
                    <a:pt x="3228627" y="1821822"/>
                  </a:lnTo>
                  <a:lnTo>
                    <a:pt x="3270557" y="1827912"/>
                  </a:lnTo>
                  <a:lnTo>
                    <a:pt x="3312488" y="1833581"/>
                  </a:lnTo>
                  <a:lnTo>
                    <a:pt x="3354418" y="1838811"/>
                  </a:lnTo>
                  <a:lnTo>
                    <a:pt x="3396348" y="1843581"/>
                  </a:lnTo>
                  <a:lnTo>
                    <a:pt x="3438278" y="1847873"/>
                  </a:lnTo>
                  <a:lnTo>
                    <a:pt x="3480209" y="1851666"/>
                  </a:lnTo>
                  <a:lnTo>
                    <a:pt x="3522139" y="1854940"/>
                  </a:lnTo>
                  <a:lnTo>
                    <a:pt x="3564069" y="1857677"/>
                  </a:lnTo>
                  <a:lnTo>
                    <a:pt x="3605999" y="1859857"/>
                  </a:lnTo>
                  <a:lnTo>
                    <a:pt x="3647930" y="1861460"/>
                  </a:lnTo>
                  <a:lnTo>
                    <a:pt x="3689860" y="1862467"/>
                  </a:lnTo>
                  <a:lnTo>
                    <a:pt x="3731790" y="1862858"/>
                  </a:lnTo>
                  <a:lnTo>
                    <a:pt x="3773720" y="1862614"/>
                  </a:lnTo>
                  <a:lnTo>
                    <a:pt x="3815650" y="1861714"/>
                  </a:lnTo>
                  <a:lnTo>
                    <a:pt x="3857581" y="1860141"/>
                  </a:lnTo>
                  <a:lnTo>
                    <a:pt x="3899511" y="1857873"/>
                  </a:lnTo>
                  <a:lnTo>
                    <a:pt x="3941441" y="1854891"/>
                  </a:lnTo>
                  <a:lnTo>
                    <a:pt x="3983371" y="1851177"/>
                  </a:lnTo>
                  <a:lnTo>
                    <a:pt x="4025302" y="1846710"/>
                  </a:lnTo>
                  <a:lnTo>
                    <a:pt x="4067232" y="1841470"/>
                  </a:lnTo>
                  <a:lnTo>
                    <a:pt x="4109162" y="1835439"/>
                  </a:lnTo>
                  <a:lnTo>
                    <a:pt x="4151092" y="1828596"/>
                  </a:lnTo>
                  <a:lnTo>
                    <a:pt x="4193023" y="1820923"/>
                  </a:lnTo>
                  <a:lnTo>
                    <a:pt x="4234953" y="1812399"/>
                  </a:lnTo>
                  <a:lnTo>
                    <a:pt x="4276883" y="1803005"/>
                  </a:lnTo>
                  <a:lnTo>
                    <a:pt x="4318813" y="1792721"/>
                  </a:lnTo>
                  <a:lnTo>
                    <a:pt x="4360743" y="1781528"/>
                  </a:lnTo>
                  <a:lnTo>
                    <a:pt x="4402674" y="1769407"/>
                  </a:lnTo>
                  <a:lnTo>
                    <a:pt x="4444604" y="1756338"/>
                  </a:lnTo>
                  <a:lnTo>
                    <a:pt x="4486534" y="1742301"/>
                  </a:lnTo>
                  <a:lnTo>
                    <a:pt x="4528464" y="1727276"/>
                  </a:lnTo>
                  <a:lnTo>
                    <a:pt x="4570395" y="1711245"/>
                  </a:lnTo>
                  <a:lnTo>
                    <a:pt x="4612325" y="1694187"/>
                  </a:lnTo>
                  <a:lnTo>
                    <a:pt x="4654255" y="1676083"/>
                  </a:lnTo>
                  <a:lnTo>
                    <a:pt x="4696185" y="1656914"/>
                  </a:lnTo>
                  <a:lnTo>
                    <a:pt x="4738116" y="1636660"/>
                  </a:lnTo>
                  <a:lnTo>
                    <a:pt x="4738116" y="226198"/>
                  </a:lnTo>
                  <a:lnTo>
                    <a:pt x="4696185" y="246452"/>
                  </a:lnTo>
                  <a:lnTo>
                    <a:pt x="4654255" y="265621"/>
                  </a:lnTo>
                  <a:lnTo>
                    <a:pt x="4612325" y="283725"/>
                  </a:lnTo>
                  <a:lnTo>
                    <a:pt x="4570395" y="300783"/>
                  </a:lnTo>
                  <a:lnTo>
                    <a:pt x="4528464" y="316814"/>
                  </a:lnTo>
                  <a:lnTo>
                    <a:pt x="4486534" y="331839"/>
                  </a:lnTo>
                  <a:lnTo>
                    <a:pt x="4444604" y="345876"/>
                  </a:lnTo>
                  <a:lnTo>
                    <a:pt x="4402674" y="358945"/>
                  </a:lnTo>
                  <a:lnTo>
                    <a:pt x="4360743" y="371066"/>
                  </a:lnTo>
                  <a:lnTo>
                    <a:pt x="4318813" y="382259"/>
                  </a:lnTo>
                  <a:lnTo>
                    <a:pt x="4276883" y="392543"/>
                  </a:lnTo>
                  <a:lnTo>
                    <a:pt x="4234953" y="401937"/>
                  </a:lnTo>
                  <a:lnTo>
                    <a:pt x="4193023" y="410461"/>
                  </a:lnTo>
                  <a:lnTo>
                    <a:pt x="4151092" y="418134"/>
                  </a:lnTo>
                  <a:lnTo>
                    <a:pt x="4109162" y="424977"/>
                  </a:lnTo>
                  <a:lnTo>
                    <a:pt x="4067232" y="431008"/>
                  </a:lnTo>
                  <a:lnTo>
                    <a:pt x="4025302" y="436248"/>
                  </a:lnTo>
                  <a:lnTo>
                    <a:pt x="3983371" y="440715"/>
                  </a:lnTo>
                  <a:lnTo>
                    <a:pt x="3941441" y="444429"/>
                  </a:lnTo>
                  <a:lnTo>
                    <a:pt x="3899511" y="447411"/>
                  </a:lnTo>
                  <a:lnTo>
                    <a:pt x="3857581" y="449679"/>
                  </a:lnTo>
                  <a:lnTo>
                    <a:pt x="3815650" y="451252"/>
                  </a:lnTo>
                  <a:lnTo>
                    <a:pt x="3773720" y="452152"/>
                  </a:lnTo>
                  <a:lnTo>
                    <a:pt x="3731790" y="452396"/>
                  </a:lnTo>
                  <a:lnTo>
                    <a:pt x="3689860" y="452005"/>
                  </a:lnTo>
                  <a:lnTo>
                    <a:pt x="3647930" y="450998"/>
                  </a:lnTo>
                  <a:lnTo>
                    <a:pt x="3605999" y="449395"/>
                  </a:lnTo>
                  <a:lnTo>
                    <a:pt x="3564069" y="447215"/>
                  </a:lnTo>
                  <a:lnTo>
                    <a:pt x="3522139" y="444478"/>
                  </a:lnTo>
                  <a:lnTo>
                    <a:pt x="3480209" y="441204"/>
                  </a:lnTo>
                  <a:lnTo>
                    <a:pt x="3438278" y="437411"/>
                  </a:lnTo>
                  <a:lnTo>
                    <a:pt x="3396348" y="433119"/>
                  </a:lnTo>
                  <a:lnTo>
                    <a:pt x="3354418" y="428349"/>
                  </a:lnTo>
                  <a:lnTo>
                    <a:pt x="3312488" y="423119"/>
                  </a:lnTo>
                  <a:lnTo>
                    <a:pt x="3270557" y="417450"/>
                  </a:lnTo>
                  <a:lnTo>
                    <a:pt x="3228627" y="411360"/>
                  </a:lnTo>
                  <a:lnTo>
                    <a:pt x="3186697" y="404869"/>
                  </a:lnTo>
                  <a:lnTo>
                    <a:pt x="3144767" y="397997"/>
                  </a:lnTo>
                  <a:lnTo>
                    <a:pt x="3102837" y="390763"/>
                  </a:lnTo>
                  <a:lnTo>
                    <a:pt x="3060906" y="383188"/>
                  </a:lnTo>
                  <a:lnTo>
                    <a:pt x="3018976" y="375289"/>
                  </a:lnTo>
                  <a:lnTo>
                    <a:pt x="2977046" y="367088"/>
                  </a:lnTo>
                  <a:lnTo>
                    <a:pt x="2935116" y="358603"/>
                  </a:lnTo>
                  <a:lnTo>
                    <a:pt x="2851255" y="340861"/>
                  </a:lnTo>
                  <a:lnTo>
                    <a:pt x="2767395" y="322220"/>
                  </a:lnTo>
                  <a:lnTo>
                    <a:pt x="2683534" y="302835"/>
                  </a:lnTo>
                  <a:lnTo>
                    <a:pt x="2557744" y="272708"/>
                  </a:lnTo>
                  <a:lnTo>
                    <a:pt x="2180371" y="179687"/>
                  </a:lnTo>
                  <a:lnTo>
                    <a:pt x="2054581" y="149560"/>
                  </a:lnTo>
                  <a:lnTo>
                    <a:pt x="1970720" y="130176"/>
                  </a:lnTo>
                  <a:lnTo>
                    <a:pt x="1886860" y="111535"/>
                  </a:lnTo>
                  <a:lnTo>
                    <a:pt x="1802999" y="93793"/>
                  </a:lnTo>
                  <a:lnTo>
                    <a:pt x="1761069" y="85308"/>
                  </a:lnTo>
                  <a:lnTo>
                    <a:pt x="1719139" y="77106"/>
                  </a:lnTo>
                  <a:lnTo>
                    <a:pt x="1677209" y="69208"/>
                  </a:lnTo>
                  <a:lnTo>
                    <a:pt x="1635278" y="61632"/>
                  </a:lnTo>
                  <a:lnTo>
                    <a:pt x="1593348" y="54399"/>
                  </a:lnTo>
                  <a:lnTo>
                    <a:pt x="1551418" y="47527"/>
                  </a:lnTo>
                  <a:lnTo>
                    <a:pt x="1509488" y="41036"/>
                  </a:lnTo>
                  <a:lnTo>
                    <a:pt x="1467558" y="34946"/>
                  </a:lnTo>
                  <a:lnTo>
                    <a:pt x="1425627" y="29276"/>
                  </a:lnTo>
                  <a:lnTo>
                    <a:pt x="1383697" y="24047"/>
                  </a:lnTo>
                  <a:lnTo>
                    <a:pt x="1341767" y="19276"/>
                  </a:lnTo>
                  <a:lnTo>
                    <a:pt x="1299837" y="14985"/>
                  </a:lnTo>
                  <a:lnTo>
                    <a:pt x="1257906" y="11192"/>
                  </a:lnTo>
                  <a:lnTo>
                    <a:pt x="1215976" y="7917"/>
                  </a:lnTo>
                  <a:lnTo>
                    <a:pt x="1174046" y="5180"/>
                  </a:lnTo>
                  <a:lnTo>
                    <a:pt x="1132116" y="3000"/>
                  </a:lnTo>
                  <a:lnTo>
                    <a:pt x="1090185" y="1397"/>
                  </a:lnTo>
                  <a:lnTo>
                    <a:pt x="1048255" y="391"/>
                  </a:lnTo>
                  <a:lnTo>
                    <a:pt x="100632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0258" y="1006336"/>
              <a:ext cx="4738370" cy="1863089"/>
            </a:xfrm>
            <a:custGeom>
              <a:avLst/>
              <a:gdLst/>
              <a:ahLst/>
              <a:cxnLst/>
              <a:rect l="l" t="t" r="r" b="b"/>
              <a:pathLst>
                <a:path w="4738370" h="1863089">
                  <a:moveTo>
                    <a:pt x="0" y="226198"/>
                  </a:moveTo>
                  <a:lnTo>
                    <a:pt x="41930" y="205944"/>
                  </a:lnTo>
                  <a:lnTo>
                    <a:pt x="83860" y="186774"/>
                  </a:lnTo>
                  <a:lnTo>
                    <a:pt x="125790" y="168671"/>
                  </a:lnTo>
                  <a:lnTo>
                    <a:pt x="167720" y="151613"/>
                  </a:lnTo>
                  <a:lnTo>
                    <a:pt x="209651" y="135582"/>
                  </a:lnTo>
                  <a:lnTo>
                    <a:pt x="251581" y="120557"/>
                  </a:lnTo>
                  <a:lnTo>
                    <a:pt x="293511" y="106520"/>
                  </a:lnTo>
                  <a:lnTo>
                    <a:pt x="335441" y="93450"/>
                  </a:lnTo>
                  <a:lnTo>
                    <a:pt x="377372" y="81329"/>
                  </a:lnTo>
                  <a:lnTo>
                    <a:pt x="419302" y="70137"/>
                  </a:lnTo>
                  <a:lnTo>
                    <a:pt x="461232" y="59853"/>
                  </a:lnTo>
                  <a:lnTo>
                    <a:pt x="503162" y="50459"/>
                  </a:lnTo>
                  <a:lnTo>
                    <a:pt x="545092" y="41935"/>
                  </a:lnTo>
                  <a:lnTo>
                    <a:pt x="587023" y="34262"/>
                  </a:lnTo>
                  <a:lnTo>
                    <a:pt x="628953" y="27419"/>
                  </a:lnTo>
                  <a:lnTo>
                    <a:pt x="670883" y="21388"/>
                  </a:lnTo>
                  <a:lnTo>
                    <a:pt x="712813" y="16148"/>
                  </a:lnTo>
                  <a:lnTo>
                    <a:pt x="754744" y="11681"/>
                  </a:lnTo>
                  <a:lnTo>
                    <a:pt x="796674" y="7966"/>
                  </a:lnTo>
                  <a:lnTo>
                    <a:pt x="838604" y="4985"/>
                  </a:lnTo>
                  <a:lnTo>
                    <a:pt x="880534" y="2717"/>
                  </a:lnTo>
                  <a:lnTo>
                    <a:pt x="922465" y="1143"/>
                  </a:lnTo>
                  <a:lnTo>
                    <a:pt x="964395" y="244"/>
                  </a:lnTo>
                  <a:lnTo>
                    <a:pt x="1006325" y="0"/>
                  </a:lnTo>
                  <a:lnTo>
                    <a:pt x="1048255" y="391"/>
                  </a:lnTo>
                  <a:lnTo>
                    <a:pt x="1090185" y="1397"/>
                  </a:lnTo>
                  <a:lnTo>
                    <a:pt x="1132116" y="3000"/>
                  </a:lnTo>
                  <a:lnTo>
                    <a:pt x="1174046" y="5180"/>
                  </a:lnTo>
                  <a:lnTo>
                    <a:pt x="1215976" y="7917"/>
                  </a:lnTo>
                  <a:lnTo>
                    <a:pt x="1257906" y="11192"/>
                  </a:lnTo>
                  <a:lnTo>
                    <a:pt x="1299837" y="14985"/>
                  </a:lnTo>
                  <a:lnTo>
                    <a:pt x="1341767" y="19276"/>
                  </a:lnTo>
                  <a:lnTo>
                    <a:pt x="1383697" y="24047"/>
                  </a:lnTo>
                  <a:lnTo>
                    <a:pt x="1425627" y="29276"/>
                  </a:lnTo>
                  <a:lnTo>
                    <a:pt x="1467558" y="34946"/>
                  </a:lnTo>
                  <a:lnTo>
                    <a:pt x="1509488" y="41036"/>
                  </a:lnTo>
                  <a:lnTo>
                    <a:pt x="1551418" y="47527"/>
                  </a:lnTo>
                  <a:lnTo>
                    <a:pt x="1593348" y="54399"/>
                  </a:lnTo>
                  <a:lnTo>
                    <a:pt x="1635278" y="61632"/>
                  </a:lnTo>
                  <a:lnTo>
                    <a:pt x="1677209" y="69208"/>
                  </a:lnTo>
                  <a:lnTo>
                    <a:pt x="1719139" y="77106"/>
                  </a:lnTo>
                  <a:lnTo>
                    <a:pt x="1761069" y="85308"/>
                  </a:lnTo>
                  <a:lnTo>
                    <a:pt x="1802999" y="93793"/>
                  </a:lnTo>
                  <a:lnTo>
                    <a:pt x="1844930" y="102541"/>
                  </a:lnTo>
                  <a:lnTo>
                    <a:pt x="1886860" y="111535"/>
                  </a:lnTo>
                  <a:lnTo>
                    <a:pt x="1928790" y="120753"/>
                  </a:lnTo>
                  <a:lnTo>
                    <a:pt x="1970720" y="130176"/>
                  </a:lnTo>
                  <a:lnTo>
                    <a:pt x="2012651" y="139785"/>
                  </a:lnTo>
                  <a:lnTo>
                    <a:pt x="2054581" y="149560"/>
                  </a:lnTo>
                  <a:lnTo>
                    <a:pt x="2096511" y="159482"/>
                  </a:lnTo>
                  <a:lnTo>
                    <a:pt x="2138441" y="169531"/>
                  </a:lnTo>
                  <a:lnTo>
                    <a:pt x="2180371" y="179687"/>
                  </a:lnTo>
                  <a:lnTo>
                    <a:pt x="2222302" y="189932"/>
                  </a:lnTo>
                  <a:lnTo>
                    <a:pt x="2264232" y="200245"/>
                  </a:lnTo>
                  <a:lnTo>
                    <a:pt x="2306162" y="210606"/>
                  </a:lnTo>
                  <a:lnTo>
                    <a:pt x="2348092" y="220997"/>
                  </a:lnTo>
                  <a:lnTo>
                    <a:pt x="2390023" y="231398"/>
                  </a:lnTo>
                  <a:lnTo>
                    <a:pt x="2431953" y="241789"/>
                  </a:lnTo>
                  <a:lnTo>
                    <a:pt x="2473883" y="252151"/>
                  </a:lnTo>
                  <a:lnTo>
                    <a:pt x="2515813" y="262464"/>
                  </a:lnTo>
                  <a:lnTo>
                    <a:pt x="2557744" y="272708"/>
                  </a:lnTo>
                  <a:lnTo>
                    <a:pt x="2599674" y="282865"/>
                  </a:lnTo>
                  <a:lnTo>
                    <a:pt x="2641604" y="292914"/>
                  </a:lnTo>
                  <a:lnTo>
                    <a:pt x="2683534" y="302835"/>
                  </a:lnTo>
                  <a:lnTo>
                    <a:pt x="2725464" y="312611"/>
                  </a:lnTo>
                  <a:lnTo>
                    <a:pt x="2767395" y="322220"/>
                  </a:lnTo>
                  <a:lnTo>
                    <a:pt x="2809325" y="331643"/>
                  </a:lnTo>
                  <a:lnTo>
                    <a:pt x="2851255" y="340861"/>
                  </a:lnTo>
                  <a:lnTo>
                    <a:pt x="2893185" y="349854"/>
                  </a:lnTo>
                  <a:lnTo>
                    <a:pt x="2935116" y="358603"/>
                  </a:lnTo>
                  <a:lnTo>
                    <a:pt x="2977046" y="367088"/>
                  </a:lnTo>
                  <a:lnTo>
                    <a:pt x="3018976" y="375289"/>
                  </a:lnTo>
                  <a:lnTo>
                    <a:pt x="3060906" y="383188"/>
                  </a:lnTo>
                  <a:lnTo>
                    <a:pt x="3102837" y="390763"/>
                  </a:lnTo>
                  <a:lnTo>
                    <a:pt x="3144767" y="397997"/>
                  </a:lnTo>
                  <a:lnTo>
                    <a:pt x="3186697" y="404869"/>
                  </a:lnTo>
                  <a:lnTo>
                    <a:pt x="3228627" y="411360"/>
                  </a:lnTo>
                  <a:lnTo>
                    <a:pt x="3270557" y="417450"/>
                  </a:lnTo>
                  <a:lnTo>
                    <a:pt x="3312488" y="423119"/>
                  </a:lnTo>
                  <a:lnTo>
                    <a:pt x="3354418" y="428349"/>
                  </a:lnTo>
                  <a:lnTo>
                    <a:pt x="3396348" y="433119"/>
                  </a:lnTo>
                  <a:lnTo>
                    <a:pt x="3438278" y="437411"/>
                  </a:lnTo>
                  <a:lnTo>
                    <a:pt x="3480209" y="441204"/>
                  </a:lnTo>
                  <a:lnTo>
                    <a:pt x="3522139" y="444478"/>
                  </a:lnTo>
                  <a:lnTo>
                    <a:pt x="3564069" y="447215"/>
                  </a:lnTo>
                  <a:lnTo>
                    <a:pt x="3605999" y="449395"/>
                  </a:lnTo>
                  <a:lnTo>
                    <a:pt x="3647930" y="450998"/>
                  </a:lnTo>
                  <a:lnTo>
                    <a:pt x="3689860" y="452005"/>
                  </a:lnTo>
                  <a:lnTo>
                    <a:pt x="3731790" y="452396"/>
                  </a:lnTo>
                  <a:lnTo>
                    <a:pt x="3773720" y="452152"/>
                  </a:lnTo>
                  <a:lnTo>
                    <a:pt x="3815650" y="451252"/>
                  </a:lnTo>
                  <a:lnTo>
                    <a:pt x="3857581" y="449679"/>
                  </a:lnTo>
                  <a:lnTo>
                    <a:pt x="3899511" y="447411"/>
                  </a:lnTo>
                  <a:lnTo>
                    <a:pt x="3941441" y="444429"/>
                  </a:lnTo>
                  <a:lnTo>
                    <a:pt x="3983371" y="440715"/>
                  </a:lnTo>
                  <a:lnTo>
                    <a:pt x="4025302" y="436248"/>
                  </a:lnTo>
                  <a:lnTo>
                    <a:pt x="4067232" y="431008"/>
                  </a:lnTo>
                  <a:lnTo>
                    <a:pt x="4109162" y="424977"/>
                  </a:lnTo>
                  <a:lnTo>
                    <a:pt x="4151092" y="418134"/>
                  </a:lnTo>
                  <a:lnTo>
                    <a:pt x="4193023" y="410461"/>
                  </a:lnTo>
                  <a:lnTo>
                    <a:pt x="4234953" y="401937"/>
                  </a:lnTo>
                  <a:lnTo>
                    <a:pt x="4276883" y="392543"/>
                  </a:lnTo>
                  <a:lnTo>
                    <a:pt x="4318813" y="382259"/>
                  </a:lnTo>
                  <a:lnTo>
                    <a:pt x="4360743" y="371066"/>
                  </a:lnTo>
                  <a:lnTo>
                    <a:pt x="4402674" y="358945"/>
                  </a:lnTo>
                  <a:lnTo>
                    <a:pt x="4444604" y="345876"/>
                  </a:lnTo>
                  <a:lnTo>
                    <a:pt x="4486534" y="331839"/>
                  </a:lnTo>
                  <a:lnTo>
                    <a:pt x="4528464" y="316814"/>
                  </a:lnTo>
                  <a:lnTo>
                    <a:pt x="4570395" y="300783"/>
                  </a:lnTo>
                  <a:lnTo>
                    <a:pt x="4612325" y="283725"/>
                  </a:lnTo>
                  <a:lnTo>
                    <a:pt x="4654255" y="265621"/>
                  </a:lnTo>
                  <a:lnTo>
                    <a:pt x="4696185" y="246452"/>
                  </a:lnTo>
                  <a:lnTo>
                    <a:pt x="4738116" y="226198"/>
                  </a:lnTo>
                  <a:lnTo>
                    <a:pt x="4738116" y="1636660"/>
                  </a:lnTo>
                  <a:lnTo>
                    <a:pt x="4696185" y="1656914"/>
                  </a:lnTo>
                  <a:lnTo>
                    <a:pt x="4654255" y="1676083"/>
                  </a:lnTo>
                  <a:lnTo>
                    <a:pt x="4612325" y="1694187"/>
                  </a:lnTo>
                  <a:lnTo>
                    <a:pt x="4570395" y="1711245"/>
                  </a:lnTo>
                  <a:lnTo>
                    <a:pt x="4528464" y="1727276"/>
                  </a:lnTo>
                  <a:lnTo>
                    <a:pt x="4486534" y="1742301"/>
                  </a:lnTo>
                  <a:lnTo>
                    <a:pt x="4444604" y="1756338"/>
                  </a:lnTo>
                  <a:lnTo>
                    <a:pt x="4402674" y="1769407"/>
                  </a:lnTo>
                  <a:lnTo>
                    <a:pt x="4360743" y="1781528"/>
                  </a:lnTo>
                  <a:lnTo>
                    <a:pt x="4318813" y="1792721"/>
                  </a:lnTo>
                  <a:lnTo>
                    <a:pt x="4276883" y="1803005"/>
                  </a:lnTo>
                  <a:lnTo>
                    <a:pt x="4234953" y="1812399"/>
                  </a:lnTo>
                  <a:lnTo>
                    <a:pt x="4193023" y="1820923"/>
                  </a:lnTo>
                  <a:lnTo>
                    <a:pt x="4151092" y="1828596"/>
                  </a:lnTo>
                  <a:lnTo>
                    <a:pt x="4109162" y="1835439"/>
                  </a:lnTo>
                  <a:lnTo>
                    <a:pt x="4067232" y="1841470"/>
                  </a:lnTo>
                  <a:lnTo>
                    <a:pt x="4025302" y="1846710"/>
                  </a:lnTo>
                  <a:lnTo>
                    <a:pt x="3983371" y="1851177"/>
                  </a:lnTo>
                  <a:lnTo>
                    <a:pt x="3941441" y="1854891"/>
                  </a:lnTo>
                  <a:lnTo>
                    <a:pt x="3899511" y="1857873"/>
                  </a:lnTo>
                  <a:lnTo>
                    <a:pt x="3857581" y="1860141"/>
                  </a:lnTo>
                  <a:lnTo>
                    <a:pt x="3815650" y="1861714"/>
                  </a:lnTo>
                  <a:lnTo>
                    <a:pt x="3773720" y="1862614"/>
                  </a:lnTo>
                  <a:lnTo>
                    <a:pt x="3731790" y="1862858"/>
                  </a:lnTo>
                  <a:lnTo>
                    <a:pt x="3689860" y="1862467"/>
                  </a:lnTo>
                  <a:lnTo>
                    <a:pt x="3647930" y="1861460"/>
                  </a:lnTo>
                  <a:lnTo>
                    <a:pt x="3605999" y="1859857"/>
                  </a:lnTo>
                  <a:lnTo>
                    <a:pt x="3564069" y="1857677"/>
                  </a:lnTo>
                  <a:lnTo>
                    <a:pt x="3522139" y="1854940"/>
                  </a:lnTo>
                  <a:lnTo>
                    <a:pt x="3480209" y="1851666"/>
                  </a:lnTo>
                  <a:lnTo>
                    <a:pt x="3438278" y="1847873"/>
                  </a:lnTo>
                  <a:lnTo>
                    <a:pt x="3396348" y="1843581"/>
                  </a:lnTo>
                  <a:lnTo>
                    <a:pt x="3354418" y="1838811"/>
                  </a:lnTo>
                  <a:lnTo>
                    <a:pt x="3312488" y="1833581"/>
                  </a:lnTo>
                  <a:lnTo>
                    <a:pt x="3270557" y="1827912"/>
                  </a:lnTo>
                  <a:lnTo>
                    <a:pt x="3228627" y="1821822"/>
                  </a:lnTo>
                  <a:lnTo>
                    <a:pt x="3186697" y="1815331"/>
                  </a:lnTo>
                  <a:lnTo>
                    <a:pt x="3144767" y="1808459"/>
                  </a:lnTo>
                  <a:lnTo>
                    <a:pt x="3102837" y="1801225"/>
                  </a:lnTo>
                  <a:lnTo>
                    <a:pt x="3060906" y="1793650"/>
                  </a:lnTo>
                  <a:lnTo>
                    <a:pt x="3018976" y="1785751"/>
                  </a:lnTo>
                  <a:lnTo>
                    <a:pt x="2977046" y="1777550"/>
                  </a:lnTo>
                  <a:lnTo>
                    <a:pt x="2935116" y="1769065"/>
                  </a:lnTo>
                  <a:lnTo>
                    <a:pt x="2893185" y="1760316"/>
                  </a:lnTo>
                  <a:lnTo>
                    <a:pt x="2851255" y="1751323"/>
                  </a:lnTo>
                  <a:lnTo>
                    <a:pt x="2809325" y="1742105"/>
                  </a:lnTo>
                  <a:lnTo>
                    <a:pt x="2767395" y="1732682"/>
                  </a:lnTo>
                  <a:lnTo>
                    <a:pt x="2725464" y="1723073"/>
                  </a:lnTo>
                  <a:lnTo>
                    <a:pt x="2683534" y="1713297"/>
                  </a:lnTo>
                  <a:lnTo>
                    <a:pt x="2641604" y="1703376"/>
                  </a:lnTo>
                  <a:lnTo>
                    <a:pt x="2599674" y="1693327"/>
                  </a:lnTo>
                  <a:lnTo>
                    <a:pt x="2557744" y="1683170"/>
                  </a:lnTo>
                  <a:lnTo>
                    <a:pt x="2515813" y="1672926"/>
                  </a:lnTo>
                  <a:lnTo>
                    <a:pt x="2473883" y="1662613"/>
                  </a:lnTo>
                  <a:lnTo>
                    <a:pt x="2431953" y="1652251"/>
                  </a:lnTo>
                  <a:lnTo>
                    <a:pt x="2390023" y="1641860"/>
                  </a:lnTo>
                  <a:lnTo>
                    <a:pt x="2348092" y="1631459"/>
                  </a:lnTo>
                  <a:lnTo>
                    <a:pt x="2306162" y="1621068"/>
                  </a:lnTo>
                  <a:lnTo>
                    <a:pt x="2264232" y="1610707"/>
                  </a:lnTo>
                  <a:lnTo>
                    <a:pt x="2222302" y="1600394"/>
                  </a:lnTo>
                  <a:lnTo>
                    <a:pt x="2180371" y="1590149"/>
                  </a:lnTo>
                  <a:lnTo>
                    <a:pt x="2138441" y="1579993"/>
                  </a:lnTo>
                  <a:lnTo>
                    <a:pt x="2096511" y="1569944"/>
                  </a:lnTo>
                  <a:lnTo>
                    <a:pt x="2054581" y="1560022"/>
                  </a:lnTo>
                  <a:lnTo>
                    <a:pt x="2012651" y="1550247"/>
                  </a:lnTo>
                  <a:lnTo>
                    <a:pt x="1970720" y="1540638"/>
                  </a:lnTo>
                  <a:lnTo>
                    <a:pt x="1928790" y="1531215"/>
                  </a:lnTo>
                  <a:lnTo>
                    <a:pt x="1886860" y="1521997"/>
                  </a:lnTo>
                  <a:lnTo>
                    <a:pt x="1844930" y="1513003"/>
                  </a:lnTo>
                  <a:lnTo>
                    <a:pt x="1802999" y="1504255"/>
                  </a:lnTo>
                  <a:lnTo>
                    <a:pt x="1761069" y="1495770"/>
                  </a:lnTo>
                  <a:lnTo>
                    <a:pt x="1719139" y="1487568"/>
                  </a:lnTo>
                  <a:lnTo>
                    <a:pt x="1677209" y="1479670"/>
                  </a:lnTo>
                  <a:lnTo>
                    <a:pt x="1635278" y="1472094"/>
                  </a:lnTo>
                  <a:lnTo>
                    <a:pt x="1593348" y="1464861"/>
                  </a:lnTo>
                  <a:lnTo>
                    <a:pt x="1551418" y="1457989"/>
                  </a:lnTo>
                  <a:lnTo>
                    <a:pt x="1509488" y="1451498"/>
                  </a:lnTo>
                  <a:lnTo>
                    <a:pt x="1467558" y="1445408"/>
                  </a:lnTo>
                  <a:lnTo>
                    <a:pt x="1425627" y="1439738"/>
                  </a:lnTo>
                  <a:lnTo>
                    <a:pt x="1383697" y="1434509"/>
                  </a:lnTo>
                  <a:lnTo>
                    <a:pt x="1341767" y="1429738"/>
                  </a:lnTo>
                  <a:lnTo>
                    <a:pt x="1299837" y="1425447"/>
                  </a:lnTo>
                  <a:lnTo>
                    <a:pt x="1257906" y="1421654"/>
                  </a:lnTo>
                  <a:lnTo>
                    <a:pt x="1215976" y="1418379"/>
                  </a:lnTo>
                  <a:lnTo>
                    <a:pt x="1174046" y="1415642"/>
                  </a:lnTo>
                  <a:lnTo>
                    <a:pt x="1132116" y="1413462"/>
                  </a:lnTo>
                  <a:lnTo>
                    <a:pt x="1090185" y="1411859"/>
                  </a:lnTo>
                  <a:lnTo>
                    <a:pt x="1048255" y="1410853"/>
                  </a:lnTo>
                  <a:lnTo>
                    <a:pt x="1006325" y="1410462"/>
                  </a:lnTo>
                  <a:lnTo>
                    <a:pt x="964395" y="1410706"/>
                  </a:lnTo>
                  <a:lnTo>
                    <a:pt x="922465" y="1411605"/>
                  </a:lnTo>
                  <a:lnTo>
                    <a:pt x="880534" y="1413179"/>
                  </a:lnTo>
                  <a:lnTo>
                    <a:pt x="838604" y="1415447"/>
                  </a:lnTo>
                  <a:lnTo>
                    <a:pt x="796674" y="1418428"/>
                  </a:lnTo>
                  <a:lnTo>
                    <a:pt x="754744" y="1422143"/>
                  </a:lnTo>
                  <a:lnTo>
                    <a:pt x="712813" y="1426610"/>
                  </a:lnTo>
                  <a:lnTo>
                    <a:pt x="670883" y="1431850"/>
                  </a:lnTo>
                  <a:lnTo>
                    <a:pt x="628953" y="1437881"/>
                  </a:lnTo>
                  <a:lnTo>
                    <a:pt x="587023" y="1444724"/>
                  </a:lnTo>
                  <a:lnTo>
                    <a:pt x="545092" y="1452397"/>
                  </a:lnTo>
                  <a:lnTo>
                    <a:pt x="503162" y="1460921"/>
                  </a:lnTo>
                  <a:lnTo>
                    <a:pt x="461232" y="1470315"/>
                  </a:lnTo>
                  <a:lnTo>
                    <a:pt x="419302" y="1480599"/>
                  </a:lnTo>
                  <a:lnTo>
                    <a:pt x="377372" y="1491791"/>
                  </a:lnTo>
                  <a:lnTo>
                    <a:pt x="335441" y="1503912"/>
                  </a:lnTo>
                  <a:lnTo>
                    <a:pt x="293511" y="1516982"/>
                  </a:lnTo>
                  <a:lnTo>
                    <a:pt x="251581" y="1531019"/>
                  </a:lnTo>
                  <a:lnTo>
                    <a:pt x="209651" y="1546044"/>
                  </a:lnTo>
                  <a:lnTo>
                    <a:pt x="167720" y="1562075"/>
                  </a:lnTo>
                  <a:lnTo>
                    <a:pt x="125790" y="1579133"/>
                  </a:lnTo>
                  <a:lnTo>
                    <a:pt x="83860" y="1597236"/>
                  </a:lnTo>
                  <a:lnTo>
                    <a:pt x="41930" y="1616406"/>
                  </a:lnTo>
                  <a:lnTo>
                    <a:pt x="0" y="1636660"/>
                  </a:lnTo>
                  <a:lnTo>
                    <a:pt x="0" y="226198"/>
                  </a:lnTo>
                  <a:close/>
                </a:path>
              </a:pathLst>
            </a:custGeom>
            <a:ln w="25400">
              <a:solidFill>
                <a:srgbClr val="EFD6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18540" y="1780743"/>
            <a:ext cx="3581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Do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students need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career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guidance?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99273" y="2888112"/>
            <a:ext cx="4368800" cy="2252345"/>
            <a:chOff x="7399273" y="2888112"/>
            <a:chExt cx="4368800" cy="2252345"/>
          </a:xfrm>
        </p:grpSpPr>
        <p:sp>
          <p:nvSpPr>
            <p:cNvPr id="9" name="object 9"/>
            <p:cNvSpPr/>
            <p:nvPr/>
          </p:nvSpPr>
          <p:spPr>
            <a:xfrm>
              <a:off x="7411973" y="2900812"/>
              <a:ext cx="4343400" cy="2226945"/>
            </a:xfrm>
            <a:custGeom>
              <a:avLst/>
              <a:gdLst/>
              <a:ahLst/>
              <a:cxnLst/>
              <a:rect l="l" t="t" r="r" b="b"/>
              <a:pathLst>
                <a:path w="4343400" h="2226945">
                  <a:moveTo>
                    <a:pt x="914400" y="0"/>
                  </a:moveTo>
                  <a:lnTo>
                    <a:pt x="876300" y="447"/>
                  </a:lnTo>
                  <a:lnTo>
                    <a:pt x="838200" y="1668"/>
                  </a:lnTo>
                  <a:lnTo>
                    <a:pt x="800100" y="3686"/>
                  </a:lnTo>
                  <a:lnTo>
                    <a:pt x="762000" y="6524"/>
                  </a:lnTo>
                  <a:lnTo>
                    <a:pt x="723900" y="10203"/>
                  </a:lnTo>
                  <a:lnTo>
                    <a:pt x="685800" y="14747"/>
                  </a:lnTo>
                  <a:lnTo>
                    <a:pt x="647700" y="20179"/>
                  </a:lnTo>
                  <a:lnTo>
                    <a:pt x="609600" y="26521"/>
                  </a:lnTo>
                  <a:lnTo>
                    <a:pt x="571500" y="33797"/>
                  </a:lnTo>
                  <a:lnTo>
                    <a:pt x="533400" y="42028"/>
                  </a:lnTo>
                  <a:lnTo>
                    <a:pt x="495300" y="51238"/>
                  </a:lnTo>
                  <a:lnTo>
                    <a:pt x="457200" y="61449"/>
                  </a:lnTo>
                  <a:lnTo>
                    <a:pt x="419100" y="72684"/>
                  </a:lnTo>
                  <a:lnTo>
                    <a:pt x="381000" y="84967"/>
                  </a:lnTo>
                  <a:lnTo>
                    <a:pt x="342900" y="98318"/>
                  </a:lnTo>
                  <a:lnTo>
                    <a:pt x="304800" y="112763"/>
                  </a:lnTo>
                  <a:lnTo>
                    <a:pt x="266700" y="128322"/>
                  </a:lnTo>
                  <a:lnTo>
                    <a:pt x="228600" y="145020"/>
                  </a:lnTo>
                  <a:lnTo>
                    <a:pt x="190500" y="162878"/>
                  </a:lnTo>
                  <a:lnTo>
                    <a:pt x="152400" y="181920"/>
                  </a:lnTo>
                  <a:lnTo>
                    <a:pt x="114300" y="202168"/>
                  </a:lnTo>
                  <a:lnTo>
                    <a:pt x="76200" y="223645"/>
                  </a:lnTo>
                  <a:lnTo>
                    <a:pt x="38100" y="246374"/>
                  </a:lnTo>
                  <a:lnTo>
                    <a:pt x="0" y="270377"/>
                  </a:lnTo>
                  <a:lnTo>
                    <a:pt x="0" y="1956302"/>
                  </a:lnTo>
                  <a:lnTo>
                    <a:pt x="38100" y="1932299"/>
                  </a:lnTo>
                  <a:lnTo>
                    <a:pt x="76200" y="1909570"/>
                  </a:lnTo>
                  <a:lnTo>
                    <a:pt x="114300" y="1888093"/>
                  </a:lnTo>
                  <a:lnTo>
                    <a:pt x="152400" y="1867845"/>
                  </a:lnTo>
                  <a:lnTo>
                    <a:pt x="190500" y="1848804"/>
                  </a:lnTo>
                  <a:lnTo>
                    <a:pt x="228600" y="1830946"/>
                  </a:lnTo>
                  <a:lnTo>
                    <a:pt x="266700" y="1814248"/>
                  </a:lnTo>
                  <a:lnTo>
                    <a:pt x="304800" y="1798689"/>
                  </a:lnTo>
                  <a:lnTo>
                    <a:pt x="342900" y="1784245"/>
                  </a:lnTo>
                  <a:lnTo>
                    <a:pt x="381000" y="1770893"/>
                  </a:lnTo>
                  <a:lnTo>
                    <a:pt x="419100" y="1758611"/>
                  </a:lnTo>
                  <a:lnTo>
                    <a:pt x="457200" y="1747376"/>
                  </a:lnTo>
                  <a:lnTo>
                    <a:pt x="495300" y="1737165"/>
                  </a:lnTo>
                  <a:lnTo>
                    <a:pt x="533400" y="1727955"/>
                  </a:lnTo>
                  <a:lnTo>
                    <a:pt x="571500" y="1719725"/>
                  </a:lnTo>
                  <a:lnTo>
                    <a:pt x="609600" y="1712450"/>
                  </a:lnTo>
                  <a:lnTo>
                    <a:pt x="647700" y="1706108"/>
                  </a:lnTo>
                  <a:lnTo>
                    <a:pt x="685800" y="1700676"/>
                  </a:lnTo>
                  <a:lnTo>
                    <a:pt x="723900" y="1696133"/>
                  </a:lnTo>
                  <a:lnTo>
                    <a:pt x="762000" y="1692454"/>
                  </a:lnTo>
                  <a:lnTo>
                    <a:pt x="800100" y="1689617"/>
                  </a:lnTo>
                  <a:lnTo>
                    <a:pt x="838200" y="1687599"/>
                  </a:lnTo>
                  <a:lnTo>
                    <a:pt x="876300" y="1686378"/>
                  </a:lnTo>
                  <a:lnTo>
                    <a:pt x="914400" y="1685931"/>
                  </a:lnTo>
                  <a:lnTo>
                    <a:pt x="952500" y="1686235"/>
                  </a:lnTo>
                  <a:lnTo>
                    <a:pt x="990600" y="1687267"/>
                  </a:lnTo>
                  <a:lnTo>
                    <a:pt x="1028700" y="1689005"/>
                  </a:lnTo>
                  <a:lnTo>
                    <a:pt x="1066800" y="1691426"/>
                  </a:lnTo>
                  <a:lnTo>
                    <a:pt x="1104900" y="1694506"/>
                  </a:lnTo>
                  <a:lnTo>
                    <a:pt x="1143000" y="1698224"/>
                  </a:lnTo>
                  <a:lnTo>
                    <a:pt x="1181100" y="1702556"/>
                  </a:lnTo>
                  <a:lnTo>
                    <a:pt x="1219200" y="1707481"/>
                  </a:lnTo>
                  <a:lnTo>
                    <a:pt x="1257300" y="1712974"/>
                  </a:lnTo>
                  <a:lnTo>
                    <a:pt x="1295400" y="1719013"/>
                  </a:lnTo>
                  <a:lnTo>
                    <a:pt x="1333500" y="1725576"/>
                  </a:lnTo>
                  <a:lnTo>
                    <a:pt x="1371600" y="1732639"/>
                  </a:lnTo>
                  <a:lnTo>
                    <a:pt x="1409700" y="1740180"/>
                  </a:lnTo>
                  <a:lnTo>
                    <a:pt x="1447800" y="1748177"/>
                  </a:lnTo>
                  <a:lnTo>
                    <a:pt x="1485900" y="1756606"/>
                  </a:lnTo>
                  <a:lnTo>
                    <a:pt x="1524000" y="1765445"/>
                  </a:lnTo>
                  <a:lnTo>
                    <a:pt x="1562100" y="1774670"/>
                  </a:lnTo>
                  <a:lnTo>
                    <a:pt x="1600200" y="1784260"/>
                  </a:lnTo>
                  <a:lnTo>
                    <a:pt x="1638300" y="1794191"/>
                  </a:lnTo>
                  <a:lnTo>
                    <a:pt x="1676400" y="1804441"/>
                  </a:lnTo>
                  <a:lnTo>
                    <a:pt x="1714500" y="1814986"/>
                  </a:lnTo>
                  <a:lnTo>
                    <a:pt x="1752600" y="1825805"/>
                  </a:lnTo>
                  <a:lnTo>
                    <a:pt x="1828800" y="1848170"/>
                  </a:lnTo>
                  <a:lnTo>
                    <a:pt x="1905000" y="1871355"/>
                  </a:lnTo>
                  <a:lnTo>
                    <a:pt x="2019300" y="1907270"/>
                  </a:lnTo>
                  <a:lnTo>
                    <a:pt x="2247900" y="1980944"/>
                  </a:lnTo>
                  <a:lnTo>
                    <a:pt x="2400300" y="2029453"/>
                  </a:lnTo>
                  <a:lnTo>
                    <a:pt x="2476500" y="2052978"/>
                  </a:lnTo>
                  <a:lnTo>
                    <a:pt x="2552700" y="2075776"/>
                  </a:lnTo>
                  <a:lnTo>
                    <a:pt x="2628900" y="2097663"/>
                  </a:lnTo>
                  <a:lnTo>
                    <a:pt x="2667000" y="2108208"/>
                  </a:lnTo>
                  <a:lnTo>
                    <a:pt x="2705100" y="2118457"/>
                  </a:lnTo>
                  <a:lnTo>
                    <a:pt x="2743200" y="2128388"/>
                  </a:lnTo>
                  <a:lnTo>
                    <a:pt x="2781300" y="2137977"/>
                  </a:lnTo>
                  <a:lnTo>
                    <a:pt x="2819400" y="2147202"/>
                  </a:lnTo>
                  <a:lnTo>
                    <a:pt x="2857500" y="2156040"/>
                  </a:lnTo>
                  <a:lnTo>
                    <a:pt x="2895600" y="2164469"/>
                  </a:lnTo>
                  <a:lnTo>
                    <a:pt x="2933700" y="2172465"/>
                  </a:lnTo>
                  <a:lnTo>
                    <a:pt x="2971800" y="2180006"/>
                  </a:lnTo>
                  <a:lnTo>
                    <a:pt x="3009900" y="2187068"/>
                  </a:lnTo>
                  <a:lnTo>
                    <a:pt x="3048000" y="2193631"/>
                  </a:lnTo>
                  <a:lnTo>
                    <a:pt x="3086100" y="2199669"/>
                  </a:lnTo>
                  <a:lnTo>
                    <a:pt x="3124200" y="2205161"/>
                  </a:lnTo>
                  <a:lnTo>
                    <a:pt x="3162300" y="2210085"/>
                  </a:lnTo>
                  <a:lnTo>
                    <a:pt x="3200400" y="2214416"/>
                  </a:lnTo>
                  <a:lnTo>
                    <a:pt x="3238500" y="2218133"/>
                  </a:lnTo>
                  <a:lnTo>
                    <a:pt x="3276600" y="2221213"/>
                  </a:lnTo>
                  <a:lnTo>
                    <a:pt x="3314700" y="2223633"/>
                  </a:lnTo>
                  <a:lnTo>
                    <a:pt x="3352800" y="2225370"/>
                  </a:lnTo>
                  <a:lnTo>
                    <a:pt x="3390900" y="2226401"/>
                  </a:lnTo>
                  <a:lnTo>
                    <a:pt x="3429000" y="2226704"/>
                  </a:lnTo>
                  <a:lnTo>
                    <a:pt x="3467100" y="2226256"/>
                  </a:lnTo>
                  <a:lnTo>
                    <a:pt x="3505200" y="2225034"/>
                  </a:lnTo>
                  <a:lnTo>
                    <a:pt x="3543300" y="2223015"/>
                  </a:lnTo>
                  <a:lnTo>
                    <a:pt x="3581400" y="2220177"/>
                  </a:lnTo>
                  <a:lnTo>
                    <a:pt x="3619500" y="2216497"/>
                  </a:lnTo>
                  <a:lnTo>
                    <a:pt x="3657600" y="2211952"/>
                  </a:lnTo>
                  <a:lnTo>
                    <a:pt x="3695700" y="2206520"/>
                  </a:lnTo>
                  <a:lnTo>
                    <a:pt x="3733800" y="2200177"/>
                  </a:lnTo>
                  <a:lnTo>
                    <a:pt x="3771900" y="2192901"/>
                  </a:lnTo>
                  <a:lnTo>
                    <a:pt x="3810000" y="2184669"/>
                  </a:lnTo>
                  <a:lnTo>
                    <a:pt x="3848100" y="2175458"/>
                  </a:lnTo>
                  <a:lnTo>
                    <a:pt x="3886200" y="2165246"/>
                  </a:lnTo>
                  <a:lnTo>
                    <a:pt x="3924300" y="2154009"/>
                  </a:lnTo>
                  <a:lnTo>
                    <a:pt x="3962400" y="2141726"/>
                  </a:lnTo>
                  <a:lnTo>
                    <a:pt x="4000500" y="2128373"/>
                  </a:lnTo>
                  <a:lnTo>
                    <a:pt x="4038600" y="2113927"/>
                  </a:lnTo>
                  <a:lnTo>
                    <a:pt x="4076700" y="2098366"/>
                  </a:lnTo>
                  <a:lnTo>
                    <a:pt x="4114800" y="2081667"/>
                  </a:lnTo>
                  <a:lnTo>
                    <a:pt x="4152900" y="2063808"/>
                  </a:lnTo>
                  <a:lnTo>
                    <a:pt x="4191000" y="2044765"/>
                  </a:lnTo>
                  <a:lnTo>
                    <a:pt x="4229100" y="2024515"/>
                  </a:lnTo>
                  <a:lnTo>
                    <a:pt x="4267200" y="2003037"/>
                  </a:lnTo>
                  <a:lnTo>
                    <a:pt x="4305300" y="1980307"/>
                  </a:lnTo>
                  <a:lnTo>
                    <a:pt x="4343400" y="1956302"/>
                  </a:lnTo>
                  <a:lnTo>
                    <a:pt x="4343400" y="270377"/>
                  </a:lnTo>
                  <a:lnTo>
                    <a:pt x="4305300" y="294380"/>
                  </a:lnTo>
                  <a:lnTo>
                    <a:pt x="4267200" y="317109"/>
                  </a:lnTo>
                  <a:lnTo>
                    <a:pt x="4229100" y="338586"/>
                  </a:lnTo>
                  <a:lnTo>
                    <a:pt x="4191000" y="358833"/>
                  </a:lnTo>
                  <a:lnTo>
                    <a:pt x="4152900" y="377875"/>
                  </a:lnTo>
                  <a:lnTo>
                    <a:pt x="4114800" y="395733"/>
                  </a:lnTo>
                  <a:lnTo>
                    <a:pt x="4076700" y="412431"/>
                  </a:lnTo>
                  <a:lnTo>
                    <a:pt x="4038600" y="427991"/>
                  </a:lnTo>
                  <a:lnTo>
                    <a:pt x="4000500" y="442435"/>
                  </a:lnTo>
                  <a:lnTo>
                    <a:pt x="3962400" y="455787"/>
                  </a:lnTo>
                  <a:lnTo>
                    <a:pt x="3924300" y="468069"/>
                  </a:lnTo>
                  <a:lnTo>
                    <a:pt x="3886200" y="479305"/>
                  </a:lnTo>
                  <a:lnTo>
                    <a:pt x="3848100" y="489516"/>
                  </a:lnTo>
                  <a:lnTo>
                    <a:pt x="3810000" y="498726"/>
                  </a:lnTo>
                  <a:lnTo>
                    <a:pt x="3771900" y="506957"/>
                  </a:lnTo>
                  <a:lnTo>
                    <a:pt x="3733800" y="514232"/>
                  </a:lnTo>
                  <a:lnTo>
                    <a:pt x="3695700" y="520574"/>
                  </a:lnTo>
                  <a:lnTo>
                    <a:pt x="3657600" y="526006"/>
                  </a:lnTo>
                  <a:lnTo>
                    <a:pt x="3619500" y="530550"/>
                  </a:lnTo>
                  <a:lnTo>
                    <a:pt x="3581400" y="534230"/>
                  </a:lnTo>
                  <a:lnTo>
                    <a:pt x="3543300" y="537067"/>
                  </a:lnTo>
                  <a:lnTo>
                    <a:pt x="3505200" y="539085"/>
                  </a:lnTo>
                  <a:lnTo>
                    <a:pt x="3467100" y="540306"/>
                  </a:lnTo>
                  <a:lnTo>
                    <a:pt x="3429000" y="540754"/>
                  </a:lnTo>
                  <a:lnTo>
                    <a:pt x="3390900" y="540451"/>
                  </a:lnTo>
                  <a:lnTo>
                    <a:pt x="3352800" y="539419"/>
                  </a:lnTo>
                  <a:lnTo>
                    <a:pt x="3314700" y="537682"/>
                  </a:lnTo>
                  <a:lnTo>
                    <a:pt x="3276600" y="535261"/>
                  </a:lnTo>
                  <a:lnTo>
                    <a:pt x="3238500" y="532181"/>
                  </a:lnTo>
                  <a:lnTo>
                    <a:pt x="3200400" y="528464"/>
                  </a:lnTo>
                  <a:lnTo>
                    <a:pt x="3162300" y="524132"/>
                  </a:lnTo>
                  <a:lnTo>
                    <a:pt x="3124200" y="519209"/>
                  </a:lnTo>
                  <a:lnTo>
                    <a:pt x="3086100" y="513716"/>
                  </a:lnTo>
                  <a:lnTo>
                    <a:pt x="3048000" y="507678"/>
                  </a:lnTo>
                  <a:lnTo>
                    <a:pt x="3009900" y="501115"/>
                  </a:lnTo>
                  <a:lnTo>
                    <a:pt x="2971800" y="494052"/>
                  </a:lnTo>
                  <a:lnTo>
                    <a:pt x="2933700" y="486512"/>
                  </a:lnTo>
                  <a:lnTo>
                    <a:pt x="2895600" y="478516"/>
                  </a:lnTo>
                  <a:lnTo>
                    <a:pt x="2857500" y="470087"/>
                  </a:lnTo>
                  <a:lnTo>
                    <a:pt x="2819400" y="461249"/>
                  </a:lnTo>
                  <a:lnTo>
                    <a:pt x="2781300" y="452024"/>
                  </a:lnTo>
                  <a:lnTo>
                    <a:pt x="2743200" y="442435"/>
                  </a:lnTo>
                  <a:lnTo>
                    <a:pt x="2705100" y="432504"/>
                  </a:lnTo>
                  <a:lnTo>
                    <a:pt x="2667000" y="422255"/>
                  </a:lnTo>
                  <a:lnTo>
                    <a:pt x="2628900" y="411710"/>
                  </a:lnTo>
                  <a:lnTo>
                    <a:pt x="2590800" y="400892"/>
                  </a:lnTo>
                  <a:lnTo>
                    <a:pt x="2514600" y="378528"/>
                  </a:lnTo>
                  <a:lnTo>
                    <a:pt x="2438400" y="355344"/>
                  </a:lnTo>
                  <a:lnTo>
                    <a:pt x="2324100" y="319430"/>
                  </a:lnTo>
                  <a:lnTo>
                    <a:pt x="2095500" y="245759"/>
                  </a:lnTo>
                  <a:lnTo>
                    <a:pt x="1943100" y="197252"/>
                  </a:lnTo>
                  <a:lnTo>
                    <a:pt x="1866900" y="173727"/>
                  </a:lnTo>
                  <a:lnTo>
                    <a:pt x="1790700" y="150930"/>
                  </a:lnTo>
                  <a:lnTo>
                    <a:pt x="1714500" y="129043"/>
                  </a:lnTo>
                  <a:lnTo>
                    <a:pt x="1676400" y="118498"/>
                  </a:lnTo>
                  <a:lnTo>
                    <a:pt x="1638300" y="108249"/>
                  </a:lnTo>
                  <a:lnTo>
                    <a:pt x="1600200" y="98318"/>
                  </a:lnTo>
                  <a:lnTo>
                    <a:pt x="1562100" y="88729"/>
                  </a:lnTo>
                  <a:lnTo>
                    <a:pt x="1524000" y="79504"/>
                  </a:lnTo>
                  <a:lnTo>
                    <a:pt x="1485900" y="70666"/>
                  </a:lnTo>
                  <a:lnTo>
                    <a:pt x="1447800" y="62238"/>
                  </a:lnTo>
                  <a:lnTo>
                    <a:pt x="1409700" y="54242"/>
                  </a:lnTo>
                  <a:lnTo>
                    <a:pt x="1371600" y="46701"/>
                  </a:lnTo>
                  <a:lnTo>
                    <a:pt x="1333500" y="39638"/>
                  </a:lnTo>
                  <a:lnTo>
                    <a:pt x="1295400" y="33076"/>
                  </a:lnTo>
                  <a:lnTo>
                    <a:pt x="1257300" y="27037"/>
                  </a:lnTo>
                  <a:lnTo>
                    <a:pt x="1219200" y="21545"/>
                  </a:lnTo>
                  <a:lnTo>
                    <a:pt x="1181100" y="16621"/>
                  </a:lnTo>
                  <a:lnTo>
                    <a:pt x="1143000" y="12289"/>
                  </a:lnTo>
                  <a:lnTo>
                    <a:pt x="1104900" y="8572"/>
                  </a:lnTo>
                  <a:lnTo>
                    <a:pt x="1066800" y="5492"/>
                  </a:lnTo>
                  <a:lnTo>
                    <a:pt x="1028700" y="3072"/>
                  </a:lnTo>
                  <a:lnTo>
                    <a:pt x="990600" y="1335"/>
                  </a:lnTo>
                  <a:lnTo>
                    <a:pt x="952500" y="303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11973" y="2900812"/>
              <a:ext cx="4343400" cy="2226945"/>
            </a:xfrm>
            <a:custGeom>
              <a:avLst/>
              <a:gdLst/>
              <a:ahLst/>
              <a:cxnLst/>
              <a:rect l="l" t="t" r="r" b="b"/>
              <a:pathLst>
                <a:path w="4343400" h="2226945">
                  <a:moveTo>
                    <a:pt x="0" y="270377"/>
                  </a:moveTo>
                  <a:lnTo>
                    <a:pt x="38100" y="246374"/>
                  </a:lnTo>
                  <a:lnTo>
                    <a:pt x="76200" y="223645"/>
                  </a:lnTo>
                  <a:lnTo>
                    <a:pt x="114300" y="202168"/>
                  </a:lnTo>
                  <a:lnTo>
                    <a:pt x="152400" y="181920"/>
                  </a:lnTo>
                  <a:lnTo>
                    <a:pt x="190500" y="162878"/>
                  </a:lnTo>
                  <a:lnTo>
                    <a:pt x="228600" y="145020"/>
                  </a:lnTo>
                  <a:lnTo>
                    <a:pt x="266700" y="128322"/>
                  </a:lnTo>
                  <a:lnTo>
                    <a:pt x="304800" y="112763"/>
                  </a:lnTo>
                  <a:lnTo>
                    <a:pt x="342900" y="98318"/>
                  </a:lnTo>
                  <a:lnTo>
                    <a:pt x="381000" y="84967"/>
                  </a:lnTo>
                  <a:lnTo>
                    <a:pt x="419100" y="72684"/>
                  </a:lnTo>
                  <a:lnTo>
                    <a:pt x="457200" y="61449"/>
                  </a:lnTo>
                  <a:lnTo>
                    <a:pt x="495300" y="51238"/>
                  </a:lnTo>
                  <a:lnTo>
                    <a:pt x="533400" y="42028"/>
                  </a:lnTo>
                  <a:lnTo>
                    <a:pt x="571500" y="33797"/>
                  </a:lnTo>
                  <a:lnTo>
                    <a:pt x="609600" y="26521"/>
                  </a:lnTo>
                  <a:lnTo>
                    <a:pt x="647700" y="20179"/>
                  </a:lnTo>
                  <a:lnTo>
                    <a:pt x="685800" y="14747"/>
                  </a:lnTo>
                  <a:lnTo>
                    <a:pt x="723900" y="10203"/>
                  </a:lnTo>
                  <a:lnTo>
                    <a:pt x="762000" y="6524"/>
                  </a:lnTo>
                  <a:lnTo>
                    <a:pt x="800100" y="3686"/>
                  </a:lnTo>
                  <a:lnTo>
                    <a:pt x="838200" y="1668"/>
                  </a:lnTo>
                  <a:lnTo>
                    <a:pt x="876300" y="447"/>
                  </a:lnTo>
                  <a:lnTo>
                    <a:pt x="914400" y="0"/>
                  </a:lnTo>
                  <a:lnTo>
                    <a:pt x="952500" y="303"/>
                  </a:lnTo>
                  <a:lnTo>
                    <a:pt x="990600" y="1335"/>
                  </a:lnTo>
                  <a:lnTo>
                    <a:pt x="1028700" y="3072"/>
                  </a:lnTo>
                  <a:lnTo>
                    <a:pt x="1066800" y="5492"/>
                  </a:lnTo>
                  <a:lnTo>
                    <a:pt x="1104900" y="8572"/>
                  </a:lnTo>
                  <a:lnTo>
                    <a:pt x="1143000" y="12289"/>
                  </a:lnTo>
                  <a:lnTo>
                    <a:pt x="1181100" y="16621"/>
                  </a:lnTo>
                  <a:lnTo>
                    <a:pt x="1219200" y="21545"/>
                  </a:lnTo>
                  <a:lnTo>
                    <a:pt x="1257300" y="27037"/>
                  </a:lnTo>
                  <a:lnTo>
                    <a:pt x="1295400" y="33076"/>
                  </a:lnTo>
                  <a:lnTo>
                    <a:pt x="1333500" y="39638"/>
                  </a:lnTo>
                  <a:lnTo>
                    <a:pt x="1371600" y="46701"/>
                  </a:lnTo>
                  <a:lnTo>
                    <a:pt x="1409700" y="54242"/>
                  </a:lnTo>
                  <a:lnTo>
                    <a:pt x="1447800" y="62238"/>
                  </a:lnTo>
                  <a:lnTo>
                    <a:pt x="1485900" y="70666"/>
                  </a:lnTo>
                  <a:lnTo>
                    <a:pt x="1524000" y="79504"/>
                  </a:lnTo>
                  <a:lnTo>
                    <a:pt x="1562100" y="88729"/>
                  </a:lnTo>
                  <a:lnTo>
                    <a:pt x="1600200" y="98318"/>
                  </a:lnTo>
                  <a:lnTo>
                    <a:pt x="1638300" y="108249"/>
                  </a:lnTo>
                  <a:lnTo>
                    <a:pt x="1676400" y="118498"/>
                  </a:lnTo>
                  <a:lnTo>
                    <a:pt x="1714500" y="129043"/>
                  </a:lnTo>
                  <a:lnTo>
                    <a:pt x="1752600" y="139861"/>
                  </a:lnTo>
                  <a:lnTo>
                    <a:pt x="1790700" y="150930"/>
                  </a:lnTo>
                  <a:lnTo>
                    <a:pt x="1828800" y="162226"/>
                  </a:lnTo>
                  <a:lnTo>
                    <a:pt x="1866900" y="173727"/>
                  </a:lnTo>
                  <a:lnTo>
                    <a:pt x="1905000" y="185410"/>
                  </a:lnTo>
                  <a:lnTo>
                    <a:pt x="1943100" y="197252"/>
                  </a:lnTo>
                  <a:lnTo>
                    <a:pt x="1981200" y="209231"/>
                  </a:lnTo>
                  <a:lnTo>
                    <a:pt x="2019300" y="221323"/>
                  </a:lnTo>
                  <a:lnTo>
                    <a:pt x="2057400" y="233507"/>
                  </a:lnTo>
                  <a:lnTo>
                    <a:pt x="2095500" y="245759"/>
                  </a:lnTo>
                  <a:lnTo>
                    <a:pt x="2133600" y="258057"/>
                  </a:lnTo>
                  <a:lnTo>
                    <a:pt x="2171700" y="270377"/>
                  </a:lnTo>
                  <a:lnTo>
                    <a:pt x="2209800" y="282697"/>
                  </a:lnTo>
                  <a:lnTo>
                    <a:pt x="2247900" y="294994"/>
                  </a:lnTo>
                  <a:lnTo>
                    <a:pt x="2286000" y="307246"/>
                  </a:lnTo>
                  <a:lnTo>
                    <a:pt x="2324100" y="319430"/>
                  </a:lnTo>
                  <a:lnTo>
                    <a:pt x="2362200" y="331523"/>
                  </a:lnTo>
                  <a:lnTo>
                    <a:pt x="2400300" y="343501"/>
                  </a:lnTo>
                  <a:lnTo>
                    <a:pt x="2438400" y="355344"/>
                  </a:lnTo>
                  <a:lnTo>
                    <a:pt x="2476500" y="367027"/>
                  </a:lnTo>
                  <a:lnTo>
                    <a:pt x="2514600" y="378528"/>
                  </a:lnTo>
                  <a:lnTo>
                    <a:pt x="2552700" y="389824"/>
                  </a:lnTo>
                  <a:lnTo>
                    <a:pt x="2590800" y="400892"/>
                  </a:lnTo>
                  <a:lnTo>
                    <a:pt x="2628900" y="411710"/>
                  </a:lnTo>
                  <a:lnTo>
                    <a:pt x="2667000" y="422255"/>
                  </a:lnTo>
                  <a:lnTo>
                    <a:pt x="2705100" y="432504"/>
                  </a:lnTo>
                  <a:lnTo>
                    <a:pt x="2743200" y="442435"/>
                  </a:lnTo>
                  <a:lnTo>
                    <a:pt x="2781300" y="452024"/>
                  </a:lnTo>
                  <a:lnTo>
                    <a:pt x="2819400" y="461249"/>
                  </a:lnTo>
                  <a:lnTo>
                    <a:pt x="2857500" y="470087"/>
                  </a:lnTo>
                  <a:lnTo>
                    <a:pt x="2895600" y="478516"/>
                  </a:lnTo>
                  <a:lnTo>
                    <a:pt x="2933700" y="486512"/>
                  </a:lnTo>
                  <a:lnTo>
                    <a:pt x="2971800" y="494052"/>
                  </a:lnTo>
                  <a:lnTo>
                    <a:pt x="3009900" y="501115"/>
                  </a:lnTo>
                  <a:lnTo>
                    <a:pt x="3048000" y="507678"/>
                  </a:lnTo>
                  <a:lnTo>
                    <a:pt x="3086100" y="513716"/>
                  </a:lnTo>
                  <a:lnTo>
                    <a:pt x="3124200" y="519209"/>
                  </a:lnTo>
                  <a:lnTo>
                    <a:pt x="3162300" y="524132"/>
                  </a:lnTo>
                  <a:lnTo>
                    <a:pt x="3200400" y="528464"/>
                  </a:lnTo>
                  <a:lnTo>
                    <a:pt x="3238500" y="532181"/>
                  </a:lnTo>
                  <a:lnTo>
                    <a:pt x="3276600" y="535261"/>
                  </a:lnTo>
                  <a:lnTo>
                    <a:pt x="3314700" y="537682"/>
                  </a:lnTo>
                  <a:lnTo>
                    <a:pt x="3352800" y="539419"/>
                  </a:lnTo>
                  <a:lnTo>
                    <a:pt x="3390900" y="540451"/>
                  </a:lnTo>
                  <a:lnTo>
                    <a:pt x="3429000" y="540754"/>
                  </a:lnTo>
                  <a:lnTo>
                    <a:pt x="3467100" y="540306"/>
                  </a:lnTo>
                  <a:lnTo>
                    <a:pt x="3505200" y="539085"/>
                  </a:lnTo>
                  <a:lnTo>
                    <a:pt x="3543300" y="537067"/>
                  </a:lnTo>
                  <a:lnTo>
                    <a:pt x="3581400" y="534230"/>
                  </a:lnTo>
                  <a:lnTo>
                    <a:pt x="3619500" y="530550"/>
                  </a:lnTo>
                  <a:lnTo>
                    <a:pt x="3657600" y="526006"/>
                  </a:lnTo>
                  <a:lnTo>
                    <a:pt x="3695700" y="520574"/>
                  </a:lnTo>
                  <a:lnTo>
                    <a:pt x="3733800" y="514232"/>
                  </a:lnTo>
                  <a:lnTo>
                    <a:pt x="3771900" y="506957"/>
                  </a:lnTo>
                  <a:lnTo>
                    <a:pt x="3810000" y="498726"/>
                  </a:lnTo>
                  <a:lnTo>
                    <a:pt x="3848100" y="489516"/>
                  </a:lnTo>
                  <a:lnTo>
                    <a:pt x="3886200" y="479305"/>
                  </a:lnTo>
                  <a:lnTo>
                    <a:pt x="3924300" y="468069"/>
                  </a:lnTo>
                  <a:lnTo>
                    <a:pt x="3962400" y="455787"/>
                  </a:lnTo>
                  <a:lnTo>
                    <a:pt x="4000500" y="442435"/>
                  </a:lnTo>
                  <a:lnTo>
                    <a:pt x="4038600" y="427991"/>
                  </a:lnTo>
                  <a:lnTo>
                    <a:pt x="4076700" y="412431"/>
                  </a:lnTo>
                  <a:lnTo>
                    <a:pt x="4114800" y="395733"/>
                  </a:lnTo>
                  <a:lnTo>
                    <a:pt x="4152900" y="377875"/>
                  </a:lnTo>
                  <a:lnTo>
                    <a:pt x="4191000" y="358833"/>
                  </a:lnTo>
                  <a:lnTo>
                    <a:pt x="4229100" y="338586"/>
                  </a:lnTo>
                  <a:lnTo>
                    <a:pt x="4267200" y="317109"/>
                  </a:lnTo>
                  <a:lnTo>
                    <a:pt x="4305300" y="294380"/>
                  </a:lnTo>
                  <a:lnTo>
                    <a:pt x="4343400" y="270377"/>
                  </a:lnTo>
                  <a:lnTo>
                    <a:pt x="4343400" y="1956302"/>
                  </a:lnTo>
                  <a:lnTo>
                    <a:pt x="4305300" y="1980307"/>
                  </a:lnTo>
                  <a:lnTo>
                    <a:pt x="4267200" y="2003037"/>
                  </a:lnTo>
                  <a:lnTo>
                    <a:pt x="4229100" y="2024515"/>
                  </a:lnTo>
                  <a:lnTo>
                    <a:pt x="4191000" y="2044765"/>
                  </a:lnTo>
                  <a:lnTo>
                    <a:pt x="4152900" y="2063808"/>
                  </a:lnTo>
                  <a:lnTo>
                    <a:pt x="4114800" y="2081667"/>
                  </a:lnTo>
                  <a:lnTo>
                    <a:pt x="4076700" y="2098366"/>
                  </a:lnTo>
                  <a:lnTo>
                    <a:pt x="4038600" y="2113927"/>
                  </a:lnTo>
                  <a:lnTo>
                    <a:pt x="4000500" y="2128373"/>
                  </a:lnTo>
                  <a:lnTo>
                    <a:pt x="3962400" y="2141726"/>
                  </a:lnTo>
                  <a:lnTo>
                    <a:pt x="3924300" y="2154009"/>
                  </a:lnTo>
                  <a:lnTo>
                    <a:pt x="3886200" y="2165246"/>
                  </a:lnTo>
                  <a:lnTo>
                    <a:pt x="3848100" y="2175458"/>
                  </a:lnTo>
                  <a:lnTo>
                    <a:pt x="3810000" y="2184669"/>
                  </a:lnTo>
                  <a:lnTo>
                    <a:pt x="3771900" y="2192901"/>
                  </a:lnTo>
                  <a:lnTo>
                    <a:pt x="3733800" y="2200177"/>
                  </a:lnTo>
                  <a:lnTo>
                    <a:pt x="3695700" y="2206520"/>
                  </a:lnTo>
                  <a:lnTo>
                    <a:pt x="3657600" y="2211952"/>
                  </a:lnTo>
                  <a:lnTo>
                    <a:pt x="3619500" y="2216497"/>
                  </a:lnTo>
                  <a:lnTo>
                    <a:pt x="3581400" y="2220177"/>
                  </a:lnTo>
                  <a:lnTo>
                    <a:pt x="3543300" y="2223015"/>
                  </a:lnTo>
                  <a:lnTo>
                    <a:pt x="3505200" y="2225034"/>
                  </a:lnTo>
                  <a:lnTo>
                    <a:pt x="3467100" y="2226256"/>
                  </a:lnTo>
                  <a:lnTo>
                    <a:pt x="3429000" y="2226704"/>
                  </a:lnTo>
                  <a:lnTo>
                    <a:pt x="3390900" y="2226401"/>
                  </a:lnTo>
                  <a:lnTo>
                    <a:pt x="3352800" y="2225370"/>
                  </a:lnTo>
                  <a:lnTo>
                    <a:pt x="3314700" y="2223633"/>
                  </a:lnTo>
                  <a:lnTo>
                    <a:pt x="3276600" y="2221213"/>
                  </a:lnTo>
                  <a:lnTo>
                    <a:pt x="3238500" y="2218133"/>
                  </a:lnTo>
                  <a:lnTo>
                    <a:pt x="3200400" y="2214416"/>
                  </a:lnTo>
                  <a:lnTo>
                    <a:pt x="3162300" y="2210085"/>
                  </a:lnTo>
                  <a:lnTo>
                    <a:pt x="3124200" y="2205161"/>
                  </a:lnTo>
                  <a:lnTo>
                    <a:pt x="3086100" y="2199669"/>
                  </a:lnTo>
                  <a:lnTo>
                    <a:pt x="3048000" y="2193631"/>
                  </a:lnTo>
                  <a:lnTo>
                    <a:pt x="3009900" y="2187068"/>
                  </a:lnTo>
                  <a:lnTo>
                    <a:pt x="2971800" y="2180006"/>
                  </a:lnTo>
                  <a:lnTo>
                    <a:pt x="2933700" y="2172465"/>
                  </a:lnTo>
                  <a:lnTo>
                    <a:pt x="2895600" y="2164469"/>
                  </a:lnTo>
                  <a:lnTo>
                    <a:pt x="2857500" y="2156040"/>
                  </a:lnTo>
                  <a:lnTo>
                    <a:pt x="2819400" y="2147202"/>
                  </a:lnTo>
                  <a:lnTo>
                    <a:pt x="2781300" y="2137977"/>
                  </a:lnTo>
                  <a:lnTo>
                    <a:pt x="2743200" y="2128388"/>
                  </a:lnTo>
                  <a:lnTo>
                    <a:pt x="2705100" y="2118457"/>
                  </a:lnTo>
                  <a:lnTo>
                    <a:pt x="2667000" y="2108208"/>
                  </a:lnTo>
                  <a:lnTo>
                    <a:pt x="2628900" y="2097663"/>
                  </a:lnTo>
                  <a:lnTo>
                    <a:pt x="2590800" y="2086845"/>
                  </a:lnTo>
                  <a:lnTo>
                    <a:pt x="2552700" y="2075776"/>
                  </a:lnTo>
                  <a:lnTo>
                    <a:pt x="2514600" y="2064480"/>
                  </a:lnTo>
                  <a:lnTo>
                    <a:pt x="2476500" y="2052978"/>
                  </a:lnTo>
                  <a:lnTo>
                    <a:pt x="2438400" y="2041295"/>
                  </a:lnTo>
                  <a:lnTo>
                    <a:pt x="2400300" y="2029453"/>
                  </a:lnTo>
                  <a:lnTo>
                    <a:pt x="2362200" y="2017473"/>
                  </a:lnTo>
                  <a:lnTo>
                    <a:pt x="2324100" y="2005380"/>
                  </a:lnTo>
                  <a:lnTo>
                    <a:pt x="2286000" y="1993196"/>
                  </a:lnTo>
                  <a:lnTo>
                    <a:pt x="2247900" y="1980944"/>
                  </a:lnTo>
                  <a:lnTo>
                    <a:pt x="2209800" y="1968646"/>
                  </a:lnTo>
                  <a:lnTo>
                    <a:pt x="2171700" y="1956326"/>
                  </a:lnTo>
                  <a:lnTo>
                    <a:pt x="2133600" y="1944005"/>
                  </a:lnTo>
                  <a:lnTo>
                    <a:pt x="2095500" y="1931707"/>
                  </a:lnTo>
                  <a:lnTo>
                    <a:pt x="2057400" y="1919455"/>
                  </a:lnTo>
                  <a:lnTo>
                    <a:pt x="2019300" y="1907270"/>
                  </a:lnTo>
                  <a:lnTo>
                    <a:pt x="1981200" y="1895177"/>
                  </a:lnTo>
                  <a:lnTo>
                    <a:pt x="1943100" y="1883198"/>
                  </a:lnTo>
                  <a:lnTo>
                    <a:pt x="1905000" y="1871355"/>
                  </a:lnTo>
                  <a:lnTo>
                    <a:pt x="1866900" y="1859672"/>
                  </a:lnTo>
                  <a:lnTo>
                    <a:pt x="1828800" y="1848170"/>
                  </a:lnTo>
                  <a:lnTo>
                    <a:pt x="1790700" y="1836874"/>
                  </a:lnTo>
                  <a:lnTo>
                    <a:pt x="1752600" y="1825805"/>
                  </a:lnTo>
                  <a:lnTo>
                    <a:pt x="1714500" y="1814986"/>
                  </a:lnTo>
                  <a:lnTo>
                    <a:pt x="1676400" y="1804441"/>
                  </a:lnTo>
                  <a:lnTo>
                    <a:pt x="1638300" y="1794191"/>
                  </a:lnTo>
                  <a:lnTo>
                    <a:pt x="1600200" y="1784260"/>
                  </a:lnTo>
                  <a:lnTo>
                    <a:pt x="1562100" y="1774670"/>
                  </a:lnTo>
                  <a:lnTo>
                    <a:pt x="1524000" y="1765445"/>
                  </a:lnTo>
                  <a:lnTo>
                    <a:pt x="1485900" y="1756606"/>
                  </a:lnTo>
                  <a:lnTo>
                    <a:pt x="1447800" y="1748177"/>
                  </a:lnTo>
                  <a:lnTo>
                    <a:pt x="1409700" y="1740180"/>
                  </a:lnTo>
                  <a:lnTo>
                    <a:pt x="1371600" y="1732639"/>
                  </a:lnTo>
                  <a:lnTo>
                    <a:pt x="1333500" y="1725576"/>
                  </a:lnTo>
                  <a:lnTo>
                    <a:pt x="1295400" y="1719013"/>
                  </a:lnTo>
                  <a:lnTo>
                    <a:pt x="1257300" y="1712974"/>
                  </a:lnTo>
                  <a:lnTo>
                    <a:pt x="1219200" y="1707481"/>
                  </a:lnTo>
                  <a:lnTo>
                    <a:pt x="1181100" y="1702556"/>
                  </a:lnTo>
                  <a:lnTo>
                    <a:pt x="1143000" y="1698224"/>
                  </a:lnTo>
                  <a:lnTo>
                    <a:pt x="1104900" y="1694506"/>
                  </a:lnTo>
                  <a:lnTo>
                    <a:pt x="1066800" y="1691426"/>
                  </a:lnTo>
                  <a:lnTo>
                    <a:pt x="1028700" y="1689005"/>
                  </a:lnTo>
                  <a:lnTo>
                    <a:pt x="990600" y="1687267"/>
                  </a:lnTo>
                  <a:lnTo>
                    <a:pt x="952500" y="1686235"/>
                  </a:lnTo>
                  <a:lnTo>
                    <a:pt x="914400" y="1685931"/>
                  </a:lnTo>
                  <a:lnTo>
                    <a:pt x="876300" y="1686378"/>
                  </a:lnTo>
                  <a:lnTo>
                    <a:pt x="838200" y="1687599"/>
                  </a:lnTo>
                  <a:lnTo>
                    <a:pt x="800100" y="1689617"/>
                  </a:lnTo>
                  <a:lnTo>
                    <a:pt x="762000" y="1692454"/>
                  </a:lnTo>
                  <a:lnTo>
                    <a:pt x="723900" y="1696133"/>
                  </a:lnTo>
                  <a:lnTo>
                    <a:pt x="685800" y="1700676"/>
                  </a:lnTo>
                  <a:lnTo>
                    <a:pt x="647700" y="1706108"/>
                  </a:lnTo>
                  <a:lnTo>
                    <a:pt x="609600" y="1712450"/>
                  </a:lnTo>
                  <a:lnTo>
                    <a:pt x="571500" y="1719725"/>
                  </a:lnTo>
                  <a:lnTo>
                    <a:pt x="533400" y="1727955"/>
                  </a:lnTo>
                  <a:lnTo>
                    <a:pt x="495300" y="1737165"/>
                  </a:lnTo>
                  <a:lnTo>
                    <a:pt x="457200" y="1747376"/>
                  </a:lnTo>
                  <a:lnTo>
                    <a:pt x="419100" y="1758611"/>
                  </a:lnTo>
                  <a:lnTo>
                    <a:pt x="381000" y="1770893"/>
                  </a:lnTo>
                  <a:lnTo>
                    <a:pt x="342900" y="1784245"/>
                  </a:lnTo>
                  <a:lnTo>
                    <a:pt x="304800" y="1798689"/>
                  </a:lnTo>
                  <a:lnTo>
                    <a:pt x="266700" y="1814248"/>
                  </a:lnTo>
                  <a:lnTo>
                    <a:pt x="228600" y="1830946"/>
                  </a:lnTo>
                  <a:lnTo>
                    <a:pt x="190500" y="1848804"/>
                  </a:lnTo>
                  <a:lnTo>
                    <a:pt x="152400" y="1867845"/>
                  </a:lnTo>
                  <a:lnTo>
                    <a:pt x="114300" y="1888093"/>
                  </a:lnTo>
                  <a:lnTo>
                    <a:pt x="76200" y="1909570"/>
                  </a:lnTo>
                  <a:lnTo>
                    <a:pt x="38100" y="1932299"/>
                  </a:lnTo>
                  <a:lnTo>
                    <a:pt x="0" y="1956302"/>
                  </a:lnTo>
                  <a:lnTo>
                    <a:pt x="0" y="270377"/>
                  </a:lnTo>
                  <a:close/>
                </a:path>
              </a:pathLst>
            </a:custGeom>
            <a:ln w="25399">
              <a:solidFill>
                <a:srgbClr val="EFD6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490206" y="3720845"/>
            <a:ext cx="32473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What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kind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of the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career</a:t>
            </a:r>
            <a:r>
              <a:rPr dirty="0" sz="1800" spc="-5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guidance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questions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they </a:t>
            </a:r>
            <a:r>
              <a:rPr dirty="0" sz="1800" spc="-15">
                <a:solidFill>
                  <a:srgbClr val="FFFFFF"/>
                </a:solidFill>
                <a:latin typeface="Caladea"/>
                <a:cs typeface="Caladea"/>
              </a:rPr>
              <a:t>have?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637" y="312166"/>
            <a:ext cx="4593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SPECIFIC </a:t>
            </a:r>
            <a:r>
              <a:rPr dirty="0" spc="-5">
                <a:solidFill>
                  <a:srgbClr val="000000"/>
                </a:solidFill>
                <a:latin typeface="Caladea"/>
                <a:cs typeface="Caladea"/>
              </a:rPr>
              <a:t>&amp; SUB</a:t>
            </a:r>
            <a:r>
              <a:rPr dirty="0" spc="-9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pc="-10">
                <a:solidFill>
                  <a:srgbClr val="000000"/>
                </a:solidFill>
                <a:latin typeface="Caladea"/>
                <a:cs typeface="Caladea"/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637" y="1015111"/>
            <a:ext cx="7385684" cy="5026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Building </a:t>
            </a:r>
            <a:r>
              <a:rPr dirty="0" sz="2000">
                <a:latin typeface="Caladea"/>
                <a:cs typeface="Caladea"/>
              </a:rPr>
              <a:t>an </a:t>
            </a:r>
            <a:r>
              <a:rPr dirty="0" sz="2000" spc="-5">
                <a:latin typeface="Caladea"/>
                <a:cs typeface="Caladea"/>
              </a:rPr>
              <a:t>IT </a:t>
            </a:r>
            <a:r>
              <a:rPr dirty="0" sz="2000" spc="-10">
                <a:latin typeface="Caladea"/>
                <a:cs typeface="Caladea"/>
              </a:rPr>
              <a:t>career </a:t>
            </a:r>
            <a:r>
              <a:rPr dirty="0" sz="2000" spc="-5">
                <a:latin typeface="Caladea"/>
                <a:cs typeface="Caladea"/>
              </a:rPr>
              <a:t>guidance </a:t>
            </a:r>
            <a:r>
              <a:rPr dirty="0" sz="2000">
                <a:latin typeface="Caladea"/>
                <a:cs typeface="Caladea"/>
              </a:rPr>
              <a:t>Question </a:t>
            </a:r>
            <a:r>
              <a:rPr dirty="0" sz="2000" spc="-10">
                <a:latin typeface="Caladea"/>
                <a:cs typeface="Caladea"/>
              </a:rPr>
              <a:t>Answering system </a:t>
            </a:r>
            <a:r>
              <a:rPr dirty="0" sz="2000" spc="-5">
                <a:latin typeface="Caladea"/>
                <a:cs typeface="Caladea"/>
              </a:rPr>
              <a:t>along  with </a:t>
            </a:r>
            <a:r>
              <a:rPr dirty="0" sz="2000">
                <a:latin typeface="Caladea"/>
                <a:cs typeface="Caladea"/>
              </a:rPr>
              <a:t>the </a:t>
            </a:r>
            <a:r>
              <a:rPr dirty="0" sz="2000" spc="-30">
                <a:latin typeface="Caladea"/>
                <a:cs typeface="Caladea"/>
              </a:rPr>
              <a:t>QA </a:t>
            </a:r>
            <a:r>
              <a:rPr dirty="0" sz="2000" spc="-10">
                <a:latin typeface="Caladea"/>
                <a:cs typeface="Caladea"/>
              </a:rPr>
              <a:t>system </a:t>
            </a:r>
            <a:r>
              <a:rPr dirty="0" sz="2000">
                <a:latin typeface="Caladea"/>
                <a:cs typeface="Caladea"/>
              </a:rPr>
              <a:t>on </a:t>
            </a:r>
            <a:r>
              <a:rPr dirty="0" sz="2000" spc="-5">
                <a:latin typeface="Caladea"/>
                <a:cs typeface="Caladea"/>
              </a:rPr>
              <a:t>IT</a:t>
            </a:r>
            <a:r>
              <a:rPr dirty="0" sz="2000" spc="-3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modules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75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latin typeface="Caladea"/>
                <a:cs typeface="Caladea"/>
              </a:rPr>
              <a:t>Sub</a:t>
            </a:r>
            <a:r>
              <a:rPr dirty="0" sz="2800" spc="-10" b="1">
                <a:latin typeface="Caladea"/>
                <a:cs typeface="Caladea"/>
              </a:rPr>
              <a:t> </a:t>
            </a:r>
            <a:r>
              <a:rPr dirty="0" sz="2800" spc="-25" b="1">
                <a:latin typeface="Caladea"/>
                <a:cs typeface="Caladea"/>
              </a:rPr>
              <a:t>Objectives</a:t>
            </a:r>
            <a:endParaRPr sz="2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2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Building </a:t>
            </a:r>
            <a:r>
              <a:rPr dirty="0" sz="2000">
                <a:latin typeface="Caladea"/>
                <a:cs typeface="Caladea"/>
              </a:rPr>
              <a:t>an </a:t>
            </a:r>
            <a:r>
              <a:rPr dirty="0" sz="2000" spc="-15">
                <a:latin typeface="Caladea"/>
                <a:cs typeface="Caladea"/>
              </a:rPr>
              <a:t>interactive </a:t>
            </a:r>
            <a:r>
              <a:rPr dirty="0" sz="2000" spc="-10">
                <a:latin typeface="Caladea"/>
                <a:cs typeface="Caladea"/>
              </a:rPr>
              <a:t>web </a:t>
            </a:r>
            <a:r>
              <a:rPr dirty="0" sz="2000" spc="-5">
                <a:latin typeface="Caladea"/>
                <a:cs typeface="Caladea"/>
              </a:rPr>
              <a:t>application </a:t>
            </a:r>
            <a:r>
              <a:rPr dirty="0" sz="2000" spc="-10">
                <a:latin typeface="Caladea"/>
                <a:cs typeface="Caladea"/>
              </a:rPr>
              <a:t>for</a:t>
            </a:r>
            <a:r>
              <a:rPr dirty="0" sz="2000" spc="-12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frontend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adea"/>
                <a:cs typeface="Caladea"/>
              </a:rPr>
              <a:t>Collect data </a:t>
            </a:r>
            <a:r>
              <a:rPr dirty="0" sz="2000" spc="-10">
                <a:latin typeface="Caladea"/>
                <a:cs typeface="Caladea"/>
              </a:rPr>
              <a:t>related </a:t>
            </a:r>
            <a:r>
              <a:rPr dirty="0" sz="2000" spc="-5">
                <a:latin typeface="Caladea"/>
                <a:cs typeface="Caladea"/>
              </a:rPr>
              <a:t>to</a:t>
            </a:r>
            <a:r>
              <a:rPr dirty="0" sz="2000" spc="-105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career-guidance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adea"/>
                <a:cs typeface="Caladea"/>
              </a:rPr>
              <a:t>Collect data </a:t>
            </a:r>
            <a:r>
              <a:rPr dirty="0" sz="2000" spc="-10">
                <a:latin typeface="Caladea"/>
                <a:cs typeface="Caladea"/>
              </a:rPr>
              <a:t>related </a:t>
            </a:r>
            <a:r>
              <a:rPr dirty="0" sz="2000" spc="-5">
                <a:latin typeface="Caladea"/>
                <a:cs typeface="Caladea"/>
              </a:rPr>
              <a:t>to IT</a:t>
            </a:r>
            <a:r>
              <a:rPr dirty="0" sz="2000" spc="-10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modules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Annotate </a:t>
            </a:r>
            <a:r>
              <a:rPr dirty="0" sz="2000">
                <a:latin typeface="Caladea"/>
                <a:cs typeface="Caladea"/>
              </a:rPr>
              <a:t>the questions and</a:t>
            </a:r>
            <a:r>
              <a:rPr dirty="0" sz="2000" spc="-95">
                <a:latin typeface="Caladea"/>
                <a:cs typeface="Caladea"/>
              </a:rPr>
              <a:t> </a:t>
            </a:r>
            <a:r>
              <a:rPr dirty="0" sz="2000" spc="-10">
                <a:latin typeface="Caladea"/>
                <a:cs typeface="Caladea"/>
              </a:rPr>
              <a:t>answers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adea"/>
                <a:cs typeface="Caladea"/>
              </a:rPr>
              <a:t>Build </a:t>
            </a:r>
            <a:r>
              <a:rPr dirty="0" sz="2000">
                <a:latin typeface="Caladea"/>
                <a:cs typeface="Caladea"/>
              </a:rPr>
              <a:t>a </a:t>
            </a:r>
            <a:r>
              <a:rPr dirty="0" sz="2000" spc="-5">
                <a:latin typeface="Caladea"/>
                <a:cs typeface="Caladea"/>
              </a:rPr>
              <a:t>model to </a:t>
            </a:r>
            <a:r>
              <a:rPr dirty="0" sz="2000" spc="-15">
                <a:latin typeface="Caladea"/>
                <a:cs typeface="Caladea"/>
              </a:rPr>
              <a:t>retrieve </a:t>
            </a:r>
            <a:r>
              <a:rPr dirty="0" sz="2000" spc="-5">
                <a:latin typeface="Caladea"/>
                <a:cs typeface="Caladea"/>
              </a:rPr>
              <a:t>the </a:t>
            </a:r>
            <a:r>
              <a:rPr dirty="0" sz="2000" spc="-10">
                <a:latin typeface="Caladea"/>
                <a:cs typeface="Caladea"/>
              </a:rPr>
              <a:t>answer </a:t>
            </a:r>
            <a:r>
              <a:rPr dirty="0" sz="2000" spc="-5">
                <a:latin typeface="Caladea"/>
                <a:cs typeface="Caladea"/>
              </a:rPr>
              <a:t>from </a:t>
            </a:r>
            <a:r>
              <a:rPr dirty="0" sz="2000">
                <a:latin typeface="Caladea"/>
                <a:cs typeface="Caladea"/>
              </a:rPr>
              <a:t>collected data</a:t>
            </a:r>
            <a:r>
              <a:rPr dirty="0" sz="2000" spc="-170">
                <a:latin typeface="Caladea"/>
                <a:cs typeface="Caladea"/>
              </a:rPr>
              <a:t> </a:t>
            </a:r>
            <a:r>
              <a:rPr dirty="0" sz="2000" spc="-5">
                <a:latin typeface="Caladea"/>
                <a:cs typeface="Caladea"/>
              </a:rPr>
              <a:t>using</a:t>
            </a:r>
            <a:endParaRPr sz="2000">
              <a:latin typeface="Caladea"/>
              <a:cs typeface="Calade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Caladea"/>
                <a:cs typeface="Caladea"/>
              </a:rPr>
              <a:t>retriever </a:t>
            </a:r>
            <a:r>
              <a:rPr dirty="0" sz="2000">
                <a:latin typeface="Caladea"/>
                <a:cs typeface="Caladea"/>
              </a:rPr>
              <a:t>model called </a:t>
            </a:r>
            <a:r>
              <a:rPr dirty="0" sz="2000" spc="-5">
                <a:latin typeface="Caladea"/>
                <a:cs typeface="Caladea"/>
              </a:rPr>
              <a:t>Dense Passage</a:t>
            </a:r>
            <a:r>
              <a:rPr dirty="0" sz="2000" spc="-90">
                <a:latin typeface="Caladea"/>
                <a:cs typeface="Caladea"/>
              </a:rPr>
              <a:t> </a:t>
            </a:r>
            <a:r>
              <a:rPr dirty="0" sz="2000" spc="-15">
                <a:latin typeface="Caladea"/>
                <a:cs typeface="Caladea"/>
              </a:rPr>
              <a:t>Retriever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8559" y="1520952"/>
            <a:ext cx="3720084" cy="2075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505711"/>
            <a:ext cx="10895076" cy="4997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939988" y="146240"/>
            <a:ext cx="8292465" cy="1118870"/>
            <a:chOff x="1939988" y="146240"/>
            <a:chExt cx="8292465" cy="1118870"/>
          </a:xfrm>
        </p:grpSpPr>
        <p:sp>
          <p:nvSpPr>
            <p:cNvPr id="4" name="object 4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8103108" y="0"/>
                  </a:moveTo>
                  <a:lnTo>
                    <a:pt x="185928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7"/>
                  </a:lnTo>
                  <a:lnTo>
                    <a:pt x="0" y="929639"/>
                  </a:lnTo>
                  <a:lnTo>
                    <a:pt x="6637" y="979087"/>
                  </a:lnTo>
                  <a:lnTo>
                    <a:pt x="25371" y="1023507"/>
                  </a:lnTo>
                  <a:lnTo>
                    <a:pt x="54435" y="1061132"/>
                  </a:lnTo>
                  <a:lnTo>
                    <a:pt x="92060" y="1090196"/>
                  </a:lnTo>
                  <a:lnTo>
                    <a:pt x="136480" y="1108930"/>
                  </a:lnTo>
                  <a:lnTo>
                    <a:pt x="185928" y="1115568"/>
                  </a:lnTo>
                  <a:lnTo>
                    <a:pt x="8103108" y="1115568"/>
                  </a:lnTo>
                  <a:lnTo>
                    <a:pt x="8152555" y="1108930"/>
                  </a:lnTo>
                  <a:lnTo>
                    <a:pt x="8196975" y="1090196"/>
                  </a:lnTo>
                  <a:lnTo>
                    <a:pt x="8234600" y="1061132"/>
                  </a:lnTo>
                  <a:lnTo>
                    <a:pt x="8263664" y="1023507"/>
                  </a:lnTo>
                  <a:lnTo>
                    <a:pt x="8282398" y="979087"/>
                  </a:lnTo>
                  <a:lnTo>
                    <a:pt x="8289035" y="929639"/>
                  </a:lnTo>
                  <a:lnTo>
                    <a:pt x="8289035" y="185927"/>
                  </a:lnTo>
                  <a:lnTo>
                    <a:pt x="8282398" y="136480"/>
                  </a:lnTo>
                  <a:lnTo>
                    <a:pt x="8263664" y="92060"/>
                  </a:lnTo>
                  <a:lnTo>
                    <a:pt x="8234600" y="54435"/>
                  </a:lnTo>
                  <a:lnTo>
                    <a:pt x="8196975" y="25371"/>
                  </a:lnTo>
                  <a:lnTo>
                    <a:pt x="8152555" y="6637"/>
                  </a:lnTo>
                  <a:lnTo>
                    <a:pt x="8103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0" y="185927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8" y="0"/>
                  </a:lnTo>
                  <a:lnTo>
                    <a:pt x="8103108" y="0"/>
                  </a:lnTo>
                  <a:lnTo>
                    <a:pt x="8152555" y="6637"/>
                  </a:lnTo>
                  <a:lnTo>
                    <a:pt x="8196975" y="25371"/>
                  </a:lnTo>
                  <a:lnTo>
                    <a:pt x="8234600" y="54435"/>
                  </a:lnTo>
                  <a:lnTo>
                    <a:pt x="8263664" y="92060"/>
                  </a:lnTo>
                  <a:lnTo>
                    <a:pt x="8282398" y="136480"/>
                  </a:lnTo>
                  <a:lnTo>
                    <a:pt x="8289035" y="185927"/>
                  </a:lnTo>
                  <a:lnTo>
                    <a:pt x="8289035" y="929639"/>
                  </a:lnTo>
                  <a:lnTo>
                    <a:pt x="8282398" y="979087"/>
                  </a:lnTo>
                  <a:lnTo>
                    <a:pt x="8263664" y="1023507"/>
                  </a:lnTo>
                  <a:lnTo>
                    <a:pt x="8234600" y="1061132"/>
                  </a:lnTo>
                  <a:lnTo>
                    <a:pt x="8196975" y="1090196"/>
                  </a:lnTo>
                  <a:lnTo>
                    <a:pt x="8152555" y="1108930"/>
                  </a:lnTo>
                  <a:lnTo>
                    <a:pt x="8103108" y="1115568"/>
                  </a:lnTo>
                  <a:lnTo>
                    <a:pt x="185928" y="1115568"/>
                  </a:lnTo>
                  <a:lnTo>
                    <a:pt x="136480" y="1108930"/>
                  </a:lnTo>
                  <a:lnTo>
                    <a:pt x="92060" y="1090196"/>
                  </a:lnTo>
                  <a:lnTo>
                    <a:pt x="54435" y="1061132"/>
                  </a:lnTo>
                  <a:lnTo>
                    <a:pt x="25371" y="1023507"/>
                  </a:lnTo>
                  <a:lnTo>
                    <a:pt x="6637" y="979087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5061" y="427989"/>
            <a:ext cx="43192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4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Methodology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29783" y="3344926"/>
            <a:ext cx="15963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Caladea"/>
                <a:cs typeface="Caladea"/>
              </a:rPr>
              <a:t>FAISS</a:t>
            </a:r>
            <a:endParaRPr sz="1800">
              <a:latin typeface="Caladea"/>
              <a:cs typeface="Caladea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latin typeface="Caladea"/>
                <a:cs typeface="Caladea"/>
              </a:rPr>
              <a:t>Document</a:t>
            </a:r>
            <a:r>
              <a:rPr dirty="0" sz="1800" spc="-5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Store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0036" y="234695"/>
            <a:ext cx="9154198" cy="5177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2194" y="5470956"/>
            <a:ext cx="4941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adea"/>
                <a:cs typeface="Caladea"/>
              </a:rPr>
              <a:t>Annotated Question </a:t>
            </a:r>
            <a:r>
              <a:rPr dirty="0" sz="1800">
                <a:latin typeface="Caladea"/>
                <a:cs typeface="Caladea"/>
              </a:rPr>
              <a:t>&amp; </a:t>
            </a:r>
            <a:r>
              <a:rPr dirty="0" sz="1800" spc="-10">
                <a:latin typeface="Caladea"/>
                <a:cs typeface="Caladea"/>
              </a:rPr>
              <a:t>Answers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5">
                <a:latin typeface="Caladea"/>
                <a:cs typeface="Caladea"/>
              </a:rPr>
              <a:t>Model</a:t>
            </a:r>
            <a:r>
              <a:rPr dirty="0" sz="1800" spc="25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Training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31328" y="213296"/>
            <a:ext cx="9629140" cy="495934"/>
            <a:chOff x="1231328" y="213296"/>
            <a:chExt cx="9629140" cy="495934"/>
          </a:xfrm>
        </p:grpSpPr>
        <p:sp>
          <p:nvSpPr>
            <p:cNvPr id="4" name="object 4"/>
            <p:cNvSpPr/>
            <p:nvPr/>
          </p:nvSpPr>
          <p:spPr>
            <a:xfrm>
              <a:off x="1232916" y="214884"/>
              <a:ext cx="9625965" cy="492759"/>
            </a:xfrm>
            <a:custGeom>
              <a:avLst/>
              <a:gdLst/>
              <a:ahLst/>
              <a:cxnLst/>
              <a:rect l="l" t="t" r="r" b="b"/>
              <a:pathLst>
                <a:path w="9625965" h="492759">
                  <a:moveTo>
                    <a:pt x="9543541" y="0"/>
                  </a:moveTo>
                  <a:lnTo>
                    <a:pt x="82042" y="0"/>
                  </a:lnTo>
                  <a:lnTo>
                    <a:pt x="50106" y="6443"/>
                  </a:lnTo>
                  <a:lnTo>
                    <a:pt x="24028" y="24018"/>
                  </a:lnTo>
                  <a:lnTo>
                    <a:pt x="6446" y="50095"/>
                  </a:lnTo>
                  <a:lnTo>
                    <a:pt x="0" y="82042"/>
                  </a:lnTo>
                  <a:lnTo>
                    <a:pt x="0" y="410210"/>
                  </a:lnTo>
                  <a:lnTo>
                    <a:pt x="6446" y="442156"/>
                  </a:lnTo>
                  <a:lnTo>
                    <a:pt x="24028" y="468233"/>
                  </a:lnTo>
                  <a:lnTo>
                    <a:pt x="50106" y="485808"/>
                  </a:lnTo>
                  <a:lnTo>
                    <a:pt x="82042" y="492252"/>
                  </a:lnTo>
                  <a:lnTo>
                    <a:pt x="9543541" y="492252"/>
                  </a:lnTo>
                  <a:lnTo>
                    <a:pt x="9575488" y="485808"/>
                  </a:lnTo>
                  <a:lnTo>
                    <a:pt x="9601565" y="468233"/>
                  </a:lnTo>
                  <a:lnTo>
                    <a:pt x="9619140" y="442156"/>
                  </a:lnTo>
                  <a:lnTo>
                    <a:pt x="9625584" y="410210"/>
                  </a:lnTo>
                  <a:lnTo>
                    <a:pt x="9625584" y="82042"/>
                  </a:lnTo>
                  <a:lnTo>
                    <a:pt x="9619140" y="50095"/>
                  </a:lnTo>
                  <a:lnTo>
                    <a:pt x="9601565" y="24018"/>
                  </a:lnTo>
                  <a:lnTo>
                    <a:pt x="9575488" y="6443"/>
                  </a:lnTo>
                  <a:lnTo>
                    <a:pt x="954354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32916" y="214884"/>
              <a:ext cx="9625965" cy="492759"/>
            </a:xfrm>
            <a:custGeom>
              <a:avLst/>
              <a:gdLst/>
              <a:ahLst/>
              <a:cxnLst/>
              <a:rect l="l" t="t" r="r" b="b"/>
              <a:pathLst>
                <a:path w="9625965" h="492759">
                  <a:moveTo>
                    <a:pt x="0" y="82042"/>
                  </a:moveTo>
                  <a:lnTo>
                    <a:pt x="6446" y="50095"/>
                  </a:lnTo>
                  <a:lnTo>
                    <a:pt x="24028" y="24018"/>
                  </a:lnTo>
                  <a:lnTo>
                    <a:pt x="50106" y="6443"/>
                  </a:lnTo>
                  <a:lnTo>
                    <a:pt x="82042" y="0"/>
                  </a:lnTo>
                  <a:lnTo>
                    <a:pt x="9543541" y="0"/>
                  </a:lnTo>
                  <a:lnTo>
                    <a:pt x="9575488" y="6443"/>
                  </a:lnTo>
                  <a:lnTo>
                    <a:pt x="9601565" y="24018"/>
                  </a:lnTo>
                  <a:lnTo>
                    <a:pt x="9619140" y="50095"/>
                  </a:lnTo>
                  <a:lnTo>
                    <a:pt x="9625584" y="82042"/>
                  </a:lnTo>
                  <a:lnTo>
                    <a:pt x="9625584" y="410210"/>
                  </a:lnTo>
                  <a:lnTo>
                    <a:pt x="9619140" y="442156"/>
                  </a:lnTo>
                  <a:lnTo>
                    <a:pt x="9601565" y="468233"/>
                  </a:lnTo>
                  <a:lnTo>
                    <a:pt x="9575488" y="485808"/>
                  </a:lnTo>
                  <a:lnTo>
                    <a:pt x="9543541" y="492252"/>
                  </a:lnTo>
                  <a:lnTo>
                    <a:pt x="82042" y="492252"/>
                  </a:lnTo>
                  <a:lnTo>
                    <a:pt x="50106" y="485808"/>
                  </a:lnTo>
                  <a:lnTo>
                    <a:pt x="24028" y="468233"/>
                  </a:lnTo>
                  <a:lnTo>
                    <a:pt x="6446" y="442156"/>
                  </a:lnTo>
                  <a:lnTo>
                    <a:pt x="0" y="410210"/>
                  </a:lnTo>
                  <a:lnTo>
                    <a:pt x="0" y="820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55745" y="183007"/>
            <a:ext cx="39751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Research</a:t>
            </a:r>
            <a:r>
              <a:rPr dirty="0" sz="3200" spc="-6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Objectives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63898" y="1299336"/>
            <a:ext cx="7720965" cy="4774565"/>
            <a:chOff x="3763898" y="1299336"/>
            <a:chExt cx="7720965" cy="4774565"/>
          </a:xfrm>
        </p:grpSpPr>
        <p:sp>
          <p:nvSpPr>
            <p:cNvPr id="8" name="object 8"/>
            <p:cNvSpPr/>
            <p:nvPr/>
          </p:nvSpPr>
          <p:spPr>
            <a:xfrm>
              <a:off x="3776598" y="1312036"/>
              <a:ext cx="998855" cy="4749165"/>
            </a:xfrm>
            <a:custGeom>
              <a:avLst/>
              <a:gdLst/>
              <a:ahLst/>
              <a:cxnLst/>
              <a:rect l="l" t="t" r="r" b="b"/>
              <a:pathLst>
                <a:path w="998854" h="4749165">
                  <a:moveTo>
                    <a:pt x="15239" y="0"/>
                  </a:moveTo>
                  <a:lnTo>
                    <a:pt x="49156" y="34394"/>
                  </a:lnTo>
                  <a:lnTo>
                    <a:pt x="82477" y="69151"/>
                  </a:lnTo>
                  <a:lnTo>
                    <a:pt x="115203" y="104266"/>
                  </a:lnTo>
                  <a:lnTo>
                    <a:pt x="147335" y="139730"/>
                  </a:lnTo>
                  <a:lnTo>
                    <a:pt x="178871" y="175539"/>
                  </a:lnTo>
                  <a:lnTo>
                    <a:pt x="209812" y="211685"/>
                  </a:lnTo>
                  <a:lnTo>
                    <a:pt x="240158" y="248162"/>
                  </a:lnTo>
                  <a:lnTo>
                    <a:pt x="269909" y="284964"/>
                  </a:lnTo>
                  <a:lnTo>
                    <a:pt x="299065" y="322085"/>
                  </a:lnTo>
                  <a:lnTo>
                    <a:pt x="327626" y="359517"/>
                  </a:lnTo>
                  <a:lnTo>
                    <a:pt x="355592" y="397254"/>
                  </a:lnTo>
                  <a:lnTo>
                    <a:pt x="382963" y="435291"/>
                  </a:lnTo>
                  <a:lnTo>
                    <a:pt x="409739" y="473620"/>
                  </a:lnTo>
                  <a:lnTo>
                    <a:pt x="435920" y="512235"/>
                  </a:lnTo>
                  <a:lnTo>
                    <a:pt x="461506" y="551129"/>
                  </a:lnTo>
                  <a:lnTo>
                    <a:pt x="486497" y="590297"/>
                  </a:lnTo>
                  <a:lnTo>
                    <a:pt x="510893" y="629732"/>
                  </a:lnTo>
                  <a:lnTo>
                    <a:pt x="534694" y="669427"/>
                  </a:lnTo>
                  <a:lnTo>
                    <a:pt x="557900" y="709376"/>
                  </a:lnTo>
                  <a:lnTo>
                    <a:pt x="580511" y="749573"/>
                  </a:lnTo>
                  <a:lnTo>
                    <a:pt x="602527" y="790011"/>
                  </a:lnTo>
                  <a:lnTo>
                    <a:pt x="623948" y="830683"/>
                  </a:lnTo>
                  <a:lnTo>
                    <a:pt x="644773" y="871584"/>
                  </a:lnTo>
                  <a:lnTo>
                    <a:pt x="665004" y="912706"/>
                  </a:lnTo>
                  <a:lnTo>
                    <a:pt x="684640" y="954044"/>
                  </a:lnTo>
                  <a:lnTo>
                    <a:pt x="703681" y="995591"/>
                  </a:lnTo>
                  <a:lnTo>
                    <a:pt x="722126" y="1037340"/>
                  </a:lnTo>
                  <a:lnTo>
                    <a:pt x="739977" y="1079285"/>
                  </a:lnTo>
                  <a:lnTo>
                    <a:pt x="757233" y="1121420"/>
                  </a:lnTo>
                  <a:lnTo>
                    <a:pt x="773893" y="1163739"/>
                  </a:lnTo>
                  <a:lnTo>
                    <a:pt x="789959" y="1206234"/>
                  </a:lnTo>
                  <a:lnTo>
                    <a:pt x="805430" y="1248899"/>
                  </a:lnTo>
                  <a:lnTo>
                    <a:pt x="820305" y="1291729"/>
                  </a:lnTo>
                  <a:lnTo>
                    <a:pt x="834586" y="1334716"/>
                  </a:lnTo>
                  <a:lnTo>
                    <a:pt x="848271" y="1377854"/>
                  </a:lnTo>
                  <a:lnTo>
                    <a:pt x="861362" y="1421136"/>
                  </a:lnTo>
                  <a:lnTo>
                    <a:pt x="873857" y="1464557"/>
                  </a:lnTo>
                  <a:lnTo>
                    <a:pt x="885758" y="1508110"/>
                  </a:lnTo>
                  <a:lnTo>
                    <a:pt x="897063" y="1551788"/>
                  </a:lnTo>
                  <a:lnTo>
                    <a:pt x="907773" y="1595585"/>
                  </a:lnTo>
                  <a:lnTo>
                    <a:pt x="917889" y="1639495"/>
                  </a:lnTo>
                  <a:lnTo>
                    <a:pt x="927409" y="1683510"/>
                  </a:lnTo>
                  <a:lnTo>
                    <a:pt x="936334" y="1727626"/>
                  </a:lnTo>
                  <a:lnTo>
                    <a:pt x="944665" y="1771834"/>
                  </a:lnTo>
                  <a:lnTo>
                    <a:pt x="952400" y="1816129"/>
                  </a:lnTo>
                  <a:lnTo>
                    <a:pt x="959540" y="1860505"/>
                  </a:lnTo>
                  <a:lnTo>
                    <a:pt x="966086" y="1904955"/>
                  </a:lnTo>
                  <a:lnTo>
                    <a:pt x="972036" y="1949472"/>
                  </a:lnTo>
                  <a:lnTo>
                    <a:pt x="977391" y="1994050"/>
                  </a:lnTo>
                  <a:lnTo>
                    <a:pt x="982151" y="2038683"/>
                  </a:lnTo>
                  <a:lnTo>
                    <a:pt x="986316" y="2083364"/>
                  </a:lnTo>
                  <a:lnTo>
                    <a:pt x="989887" y="2128087"/>
                  </a:lnTo>
                  <a:lnTo>
                    <a:pt x="992862" y="2172846"/>
                  </a:lnTo>
                  <a:lnTo>
                    <a:pt x="995242" y="2217633"/>
                  </a:lnTo>
                  <a:lnTo>
                    <a:pt x="997027" y="2262443"/>
                  </a:lnTo>
                  <a:lnTo>
                    <a:pt x="998217" y="2307268"/>
                  </a:lnTo>
                  <a:lnTo>
                    <a:pt x="998812" y="2352104"/>
                  </a:lnTo>
                  <a:lnTo>
                    <a:pt x="998812" y="2396943"/>
                  </a:lnTo>
                  <a:lnTo>
                    <a:pt x="998217" y="2441778"/>
                  </a:lnTo>
                  <a:lnTo>
                    <a:pt x="997027" y="2486604"/>
                  </a:lnTo>
                  <a:lnTo>
                    <a:pt x="995242" y="2531414"/>
                  </a:lnTo>
                  <a:lnTo>
                    <a:pt x="992862" y="2576201"/>
                  </a:lnTo>
                  <a:lnTo>
                    <a:pt x="989887" y="2620960"/>
                  </a:lnTo>
                  <a:lnTo>
                    <a:pt x="986316" y="2665683"/>
                  </a:lnTo>
                  <a:lnTo>
                    <a:pt x="982151" y="2710364"/>
                  </a:lnTo>
                  <a:lnTo>
                    <a:pt x="977391" y="2754997"/>
                  </a:lnTo>
                  <a:lnTo>
                    <a:pt x="972036" y="2799575"/>
                  </a:lnTo>
                  <a:lnTo>
                    <a:pt x="966086" y="2844093"/>
                  </a:lnTo>
                  <a:lnTo>
                    <a:pt x="959540" y="2888542"/>
                  </a:lnTo>
                  <a:lnTo>
                    <a:pt x="952400" y="2932918"/>
                  </a:lnTo>
                  <a:lnTo>
                    <a:pt x="944665" y="2977214"/>
                  </a:lnTo>
                  <a:lnTo>
                    <a:pt x="936334" y="3021423"/>
                  </a:lnTo>
                  <a:lnTo>
                    <a:pt x="927409" y="3065538"/>
                  </a:lnTo>
                  <a:lnTo>
                    <a:pt x="917889" y="3109554"/>
                  </a:lnTo>
                  <a:lnTo>
                    <a:pt x="907773" y="3153464"/>
                  </a:lnTo>
                  <a:lnTo>
                    <a:pt x="897063" y="3197261"/>
                  </a:lnTo>
                  <a:lnTo>
                    <a:pt x="885758" y="3240940"/>
                  </a:lnTo>
                  <a:lnTo>
                    <a:pt x="873857" y="3284493"/>
                  </a:lnTo>
                  <a:lnTo>
                    <a:pt x="861362" y="3327914"/>
                  </a:lnTo>
                  <a:lnTo>
                    <a:pt x="848271" y="3371197"/>
                  </a:lnTo>
                  <a:lnTo>
                    <a:pt x="834586" y="3414336"/>
                  </a:lnTo>
                  <a:lnTo>
                    <a:pt x="820305" y="3457323"/>
                  </a:lnTo>
                  <a:lnTo>
                    <a:pt x="805430" y="3500153"/>
                  </a:lnTo>
                  <a:lnTo>
                    <a:pt x="789959" y="3542819"/>
                  </a:lnTo>
                  <a:lnTo>
                    <a:pt x="773893" y="3585314"/>
                  </a:lnTo>
                  <a:lnTo>
                    <a:pt x="757233" y="3627633"/>
                  </a:lnTo>
                  <a:lnTo>
                    <a:pt x="739977" y="3669769"/>
                  </a:lnTo>
                  <a:lnTo>
                    <a:pt x="722126" y="3711715"/>
                  </a:lnTo>
                  <a:lnTo>
                    <a:pt x="703681" y="3753465"/>
                  </a:lnTo>
                  <a:lnTo>
                    <a:pt x="684640" y="3795012"/>
                  </a:lnTo>
                  <a:lnTo>
                    <a:pt x="665004" y="3836350"/>
                  </a:lnTo>
                  <a:lnTo>
                    <a:pt x="644773" y="3877473"/>
                  </a:lnTo>
                  <a:lnTo>
                    <a:pt x="623948" y="3918375"/>
                  </a:lnTo>
                  <a:lnTo>
                    <a:pt x="602527" y="3959048"/>
                  </a:lnTo>
                  <a:lnTo>
                    <a:pt x="580511" y="3999486"/>
                  </a:lnTo>
                  <a:lnTo>
                    <a:pt x="557900" y="4039683"/>
                  </a:lnTo>
                  <a:lnTo>
                    <a:pt x="534694" y="4079633"/>
                  </a:lnTo>
                  <a:lnTo>
                    <a:pt x="510893" y="4119329"/>
                  </a:lnTo>
                  <a:lnTo>
                    <a:pt x="486497" y="4158764"/>
                  </a:lnTo>
                  <a:lnTo>
                    <a:pt x="461506" y="4197933"/>
                  </a:lnTo>
                  <a:lnTo>
                    <a:pt x="435920" y="4236828"/>
                  </a:lnTo>
                  <a:lnTo>
                    <a:pt x="409739" y="4275444"/>
                  </a:lnTo>
                  <a:lnTo>
                    <a:pt x="382963" y="4313774"/>
                  </a:lnTo>
                  <a:lnTo>
                    <a:pt x="355592" y="4351811"/>
                  </a:lnTo>
                  <a:lnTo>
                    <a:pt x="327626" y="4389549"/>
                  </a:lnTo>
                  <a:lnTo>
                    <a:pt x="299065" y="4426982"/>
                  </a:lnTo>
                  <a:lnTo>
                    <a:pt x="269909" y="4464103"/>
                  </a:lnTo>
                  <a:lnTo>
                    <a:pt x="240158" y="4500906"/>
                  </a:lnTo>
                  <a:lnTo>
                    <a:pt x="209812" y="4537384"/>
                  </a:lnTo>
                  <a:lnTo>
                    <a:pt x="178871" y="4573531"/>
                  </a:lnTo>
                  <a:lnTo>
                    <a:pt x="147335" y="4609341"/>
                  </a:lnTo>
                  <a:lnTo>
                    <a:pt x="115203" y="4644807"/>
                  </a:lnTo>
                  <a:lnTo>
                    <a:pt x="82477" y="4679922"/>
                  </a:lnTo>
                  <a:lnTo>
                    <a:pt x="49156" y="4714680"/>
                  </a:lnTo>
                  <a:lnTo>
                    <a:pt x="15239" y="4749076"/>
                  </a:lnTo>
                  <a:lnTo>
                    <a:pt x="0" y="4733785"/>
                  </a:lnTo>
                  <a:lnTo>
                    <a:pt x="33989" y="4699309"/>
                  </a:lnTo>
                  <a:lnTo>
                    <a:pt x="67376" y="4664467"/>
                  </a:lnTo>
                  <a:lnTo>
                    <a:pt x="100162" y="4629263"/>
                  </a:lnTo>
                  <a:lnTo>
                    <a:pt x="132347" y="4593706"/>
                  </a:lnTo>
                  <a:lnTo>
                    <a:pt x="163930" y="4557801"/>
                  </a:lnTo>
                  <a:lnTo>
                    <a:pt x="194911" y="4521556"/>
                  </a:lnTo>
                  <a:lnTo>
                    <a:pt x="225291" y="4484975"/>
                  </a:lnTo>
                  <a:lnTo>
                    <a:pt x="255069" y="4448067"/>
                  </a:lnTo>
                  <a:lnTo>
                    <a:pt x="284246" y="4410838"/>
                  </a:lnTo>
                  <a:lnTo>
                    <a:pt x="312821" y="4373294"/>
                  </a:lnTo>
                  <a:lnTo>
                    <a:pt x="340794" y="4335442"/>
                  </a:lnTo>
                  <a:lnTo>
                    <a:pt x="368166" y="4297288"/>
                  </a:lnTo>
                  <a:lnTo>
                    <a:pt x="394936" y="4258839"/>
                  </a:lnTo>
                  <a:lnTo>
                    <a:pt x="421105" y="4220102"/>
                  </a:lnTo>
                  <a:lnTo>
                    <a:pt x="446672" y="4181083"/>
                  </a:lnTo>
                  <a:lnTo>
                    <a:pt x="471637" y="4141788"/>
                  </a:lnTo>
                  <a:lnTo>
                    <a:pt x="496001" y="4102225"/>
                  </a:lnTo>
                  <a:lnTo>
                    <a:pt x="519764" y="4062399"/>
                  </a:lnTo>
                  <a:lnTo>
                    <a:pt x="542925" y="4022317"/>
                  </a:lnTo>
                  <a:lnTo>
                    <a:pt x="565484" y="3981987"/>
                  </a:lnTo>
                  <a:lnTo>
                    <a:pt x="587441" y="3941413"/>
                  </a:lnTo>
                  <a:lnTo>
                    <a:pt x="608797" y="3900604"/>
                  </a:lnTo>
                  <a:lnTo>
                    <a:pt x="629552" y="3859565"/>
                  </a:lnTo>
                  <a:lnTo>
                    <a:pt x="649705" y="3818304"/>
                  </a:lnTo>
                  <a:lnTo>
                    <a:pt x="669256" y="3776826"/>
                  </a:lnTo>
                  <a:lnTo>
                    <a:pt x="688206" y="3735138"/>
                  </a:lnTo>
                  <a:lnTo>
                    <a:pt x="706554" y="3693247"/>
                  </a:lnTo>
                  <a:lnTo>
                    <a:pt x="724301" y="3651159"/>
                  </a:lnTo>
                  <a:lnTo>
                    <a:pt x="741446" y="3608881"/>
                  </a:lnTo>
                  <a:lnTo>
                    <a:pt x="757989" y="3566419"/>
                  </a:lnTo>
                  <a:lnTo>
                    <a:pt x="773931" y="3523780"/>
                  </a:lnTo>
                  <a:lnTo>
                    <a:pt x="789271" y="3480971"/>
                  </a:lnTo>
                  <a:lnTo>
                    <a:pt x="804010" y="3437998"/>
                  </a:lnTo>
                  <a:lnTo>
                    <a:pt x="818147" y="3394868"/>
                  </a:lnTo>
                  <a:lnTo>
                    <a:pt x="831682" y="3351587"/>
                  </a:lnTo>
                  <a:lnTo>
                    <a:pt x="844616" y="3308161"/>
                  </a:lnTo>
                  <a:lnTo>
                    <a:pt x="856949" y="3264598"/>
                  </a:lnTo>
                  <a:lnTo>
                    <a:pt x="868680" y="3220904"/>
                  </a:lnTo>
                  <a:lnTo>
                    <a:pt x="879809" y="3177085"/>
                  </a:lnTo>
                  <a:lnTo>
                    <a:pt x="890336" y="3133148"/>
                  </a:lnTo>
                  <a:lnTo>
                    <a:pt x="900262" y="3089100"/>
                  </a:lnTo>
                  <a:lnTo>
                    <a:pt x="909587" y="3044947"/>
                  </a:lnTo>
                  <a:lnTo>
                    <a:pt x="918310" y="3000695"/>
                  </a:lnTo>
                  <a:lnTo>
                    <a:pt x="926431" y="2956351"/>
                  </a:lnTo>
                  <a:lnTo>
                    <a:pt x="933951" y="2911923"/>
                  </a:lnTo>
                  <a:lnTo>
                    <a:pt x="940869" y="2867416"/>
                  </a:lnTo>
                  <a:lnTo>
                    <a:pt x="947186" y="2822836"/>
                  </a:lnTo>
                  <a:lnTo>
                    <a:pt x="952901" y="2778191"/>
                  </a:lnTo>
                  <a:lnTo>
                    <a:pt x="958014" y="2733487"/>
                  </a:lnTo>
                  <a:lnTo>
                    <a:pt x="962526" y="2688730"/>
                  </a:lnTo>
                  <a:lnTo>
                    <a:pt x="966436" y="2643928"/>
                  </a:lnTo>
                  <a:lnTo>
                    <a:pt x="969745" y="2599086"/>
                  </a:lnTo>
                  <a:lnTo>
                    <a:pt x="972452" y="2554212"/>
                  </a:lnTo>
                  <a:lnTo>
                    <a:pt x="974557" y="2509311"/>
                  </a:lnTo>
                  <a:lnTo>
                    <a:pt x="976061" y="2464391"/>
                  </a:lnTo>
                  <a:lnTo>
                    <a:pt x="976964" y="2419457"/>
                  </a:lnTo>
                  <a:lnTo>
                    <a:pt x="977265" y="2374517"/>
                  </a:lnTo>
                  <a:lnTo>
                    <a:pt x="976964" y="2329577"/>
                  </a:lnTo>
                  <a:lnTo>
                    <a:pt x="976061" y="2284643"/>
                  </a:lnTo>
                  <a:lnTo>
                    <a:pt x="974557" y="2239723"/>
                  </a:lnTo>
                  <a:lnTo>
                    <a:pt x="972452" y="2194822"/>
                  </a:lnTo>
                  <a:lnTo>
                    <a:pt x="969745" y="2149947"/>
                  </a:lnTo>
                  <a:lnTo>
                    <a:pt x="966436" y="2105106"/>
                  </a:lnTo>
                  <a:lnTo>
                    <a:pt x="962526" y="2060303"/>
                  </a:lnTo>
                  <a:lnTo>
                    <a:pt x="958014" y="2015547"/>
                  </a:lnTo>
                  <a:lnTo>
                    <a:pt x="952901" y="1970843"/>
                  </a:lnTo>
                  <a:lnTo>
                    <a:pt x="947186" y="1926197"/>
                  </a:lnTo>
                  <a:lnTo>
                    <a:pt x="940869" y="1881618"/>
                  </a:lnTo>
                  <a:lnTo>
                    <a:pt x="933951" y="1837111"/>
                  </a:lnTo>
                  <a:lnTo>
                    <a:pt x="926431" y="1792682"/>
                  </a:lnTo>
                  <a:lnTo>
                    <a:pt x="918310" y="1748338"/>
                  </a:lnTo>
                  <a:lnTo>
                    <a:pt x="909587" y="1704087"/>
                  </a:lnTo>
                  <a:lnTo>
                    <a:pt x="900262" y="1659933"/>
                  </a:lnTo>
                  <a:lnTo>
                    <a:pt x="890336" y="1615885"/>
                  </a:lnTo>
                  <a:lnTo>
                    <a:pt x="879809" y="1571948"/>
                  </a:lnTo>
                  <a:lnTo>
                    <a:pt x="868680" y="1528129"/>
                  </a:lnTo>
                  <a:lnTo>
                    <a:pt x="856949" y="1484434"/>
                  </a:lnTo>
                  <a:lnTo>
                    <a:pt x="844616" y="1440871"/>
                  </a:lnTo>
                  <a:lnTo>
                    <a:pt x="831682" y="1397446"/>
                  </a:lnTo>
                  <a:lnTo>
                    <a:pt x="818147" y="1354164"/>
                  </a:lnTo>
                  <a:lnTo>
                    <a:pt x="804010" y="1311034"/>
                  </a:lnTo>
                  <a:lnTo>
                    <a:pt x="789271" y="1268061"/>
                  </a:lnTo>
                  <a:lnTo>
                    <a:pt x="773931" y="1225251"/>
                  </a:lnTo>
                  <a:lnTo>
                    <a:pt x="757989" y="1182613"/>
                  </a:lnTo>
                  <a:lnTo>
                    <a:pt x="741446" y="1140151"/>
                  </a:lnTo>
                  <a:lnTo>
                    <a:pt x="724301" y="1097873"/>
                  </a:lnTo>
                  <a:lnTo>
                    <a:pt x="706554" y="1055785"/>
                  </a:lnTo>
                  <a:lnTo>
                    <a:pt x="688206" y="1013893"/>
                  </a:lnTo>
                  <a:lnTo>
                    <a:pt x="669256" y="972205"/>
                  </a:lnTo>
                  <a:lnTo>
                    <a:pt x="649705" y="930727"/>
                  </a:lnTo>
                  <a:lnTo>
                    <a:pt x="629552" y="889465"/>
                  </a:lnTo>
                  <a:lnTo>
                    <a:pt x="608797" y="848426"/>
                  </a:lnTo>
                  <a:lnTo>
                    <a:pt x="587441" y="807617"/>
                  </a:lnTo>
                  <a:lnTo>
                    <a:pt x="565484" y="767043"/>
                  </a:lnTo>
                  <a:lnTo>
                    <a:pt x="542925" y="726712"/>
                  </a:lnTo>
                  <a:lnTo>
                    <a:pt x="519764" y="686631"/>
                  </a:lnTo>
                  <a:lnTo>
                    <a:pt x="496001" y="646805"/>
                  </a:lnTo>
                  <a:lnTo>
                    <a:pt x="471637" y="607241"/>
                  </a:lnTo>
                  <a:lnTo>
                    <a:pt x="446672" y="567946"/>
                  </a:lnTo>
                  <a:lnTo>
                    <a:pt x="421105" y="528926"/>
                  </a:lnTo>
                  <a:lnTo>
                    <a:pt x="394936" y="490189"/>
                  </a:lnTo>
                  <a:lnTo>
                    <a:pt x="368166" y="451740"/>
                  </a:lnTo>
                  <a:lnTo>
                    <a:pt x="340794" y="413586"/>
                  </a:lnTo>
                  <a:lnTo>
                    <a:pt x="312821" y="375733"/>
                  </a:lnTo>
                  <a:lnTo>
                    <a:pt x="284246" y="338189"/>
                  </a:lnTo>
                  <a:lnTo>
                    <a:pt x="255069" y="300959"/>
                  </a:lnTo>
                  <a:lnTo>
                    <a:pt x="225291" y="264051"/>
                  </a:lnTo>
                  <a:lnTo>
                    <a:pt x="194911" y="227471"/>
                  </a:lnTo>
                  <a:lnTo>
                    <a:pt x="163930" y="191225"/>
                  </a:lnTo>
                  <a:lnTo>
                    <a:pt x="132347" y="155319"/>
                  </a:lnTo>
                  <a:lnTo>
                    <a:pt x="100162" y="119762"/>
                  </a:lnTo>
                  <a:lnTo>
                    <a:pt x="67376" y="84558"/>
                  </a:lnTo>
                  <a:lnTo>
                    <a:pt x="33989" y="49715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25399">
              <a:solidFill>
                <a:srgbClr val="189E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63389" y="1575053"/>
              <a:ext cx="7208520" cy="768350"/>
            </a:xfrm>
            <a:custGeom>
              <a:avLst/>
              <a:gdLst/>
              <a:ahLst/>
              <a:cxnLst/>
              <a:rect l="l" t="t" r="r" b="b"/>
              <a:pathLst>
                <a:path w="7208520" h="768350">
                  <a:moveTo>
                    <a:pt x="7208519" y="0"/>
                  </a:moveTo>
                  <a:lnTo>
                    <a:pt x="0" y="0"/>
                  </a:lnTo>
                  <a:lnTo>
                    <a:pt x="0" y="768096"/>
                  </a:lnTo>
                  <a:lnTo>
                    <a:pt x="7208519" y="768096"/>
                  </a:lnTo>
                  <a:lnTo>
                    <a:pt x="7208519" y="0"/>
                  </a:lnTo>
                  <a:close/>
                </a:path>
              </a:pathLst>
            </a:custGeom>
            <a:solidFill>
              <a:srgbClr val="008E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63389" y="1575053"/>
              <a:ext cx="7208520" cy="768350"/>
            </a:xfrm>
            <a:custGeom>
              <a:avLst/>
              <a:gdLst/>
              <a:ahLst/>
              <a:cxnLst/>
              <a:rect l="l" t="t" r="r" b="b"/>
              <a:pathLst>
                <a:path w="7208520" h="768350">
                  <a:moveTo>
                    <a:pt x="0" y="768096"/>
                  </a:moveTo>
                  <a:lnTo>
                    <a:pt x="7208519" y="768096"/>
                  </a:lnTo>
                  <a:lnTo>
                    <a:pt x="7208519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58892" y="1574114"/>
            <a:ext cx="6475730" cy="713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05"/>
              </a:lnSpc>
              <a:spcBef>
                <a:spcPts val="100"/>
              </a:spcBef>
            </a:pPr>
            <a:r>
              <a:rPr dirty="0" sz="2400" spc="-25">
                <a:latin typeface="Caladea"/>
                <a:cs typeface="Caladea"/>
              </a:rPr>
              <a:t>Give </a:t>
            </a:r>
            <a:r>
              <a:rPr dirty="0" sz="2400" spc="-5">
                <a:latin typeface="Caladea"/>
                <a:cs typeface="Caladea"/>
              </a:rPr>
              <a:t>solutions </a:t>
            </a:r>
            <a:r>
              <a:rPr dirty="0" sz="2400" spc="-10">
                <a:latin typeface="Caladea"/>
                <a:cs typeface="Caladea"/>
              </a:rPr>
              <a:t>for </a:t>
            </a:r>
            <a:r>
              <a:rPr dirty="0" sz="2400" spc="-5">
                <a:latin typeface="Caladea"/>
                <a:cs typeface="Caladea"/>
              </a:rPr>
              <a:t>the doubts/ issues</a:t>
            </a:r>
            <a:r>
              <a:rPr dirty="0" sz="2400" spc="5">
                <a:latin typeface="Caladea"/>
                <a:cs typeface="Caladea"/>
              </a:rPr>
              <a:t> </a:t>
            </a:r>
            <a:r>
              <a:rPr dirty="0" sz="2400">
                <a:latin typeface="Caladea"/>
                <a:cs typeface="Caladea"/>
              </a:rPr>
              <a:t>or</a:t>
            </a:r>
            <a:endParaRPr sz="2400">
              <a:latin typeface="Caladea"/>
              <a:cs typeface="Caladea"/>
            </a:endParaRPr>
          </a:p>
          <a:p>
            <a:pPr marL="12700">
              <a:lnSpc>
                <a:spcPts val="2705"/>
              </a:lnSpc>
            </a:pPr>
            <a:r>
              <a:rPr dirty="0" sz="2400">
                <a:latin typeface="Caladea"/>
                <a:cs typeface="Caladea"/>
              </a:rPr>
              <a:t>clarifications </a:t>
            </a:r>
            <a:r>
              <a:rPr dirty="0" sz="2400" spc="-10">
                <a:latin typeface="Caladea"/>
                <a:cs typeface="Caladea"/>
              </a:rPr>
              <a:t>related </a:t>
            </a:r>
            <a:r>
              <a:rPr dirty="0" sz="2400" spc="-15">
                <a:latin typeface="Caladea"/>
                <a:cs typeface="Caladea"/>
              </a:rPr>
              <a:t>to university</a:t>
            </a:r>
            <a:r>
              <a:rPr dirty="0" sz="2400" spc="-30">
                <a:latin typeface="Caladea"/>
                <a:cs typeface="Caladea"/>
              </a:rPr>
              <a:t> </a:t>
            </a:r>
            <a:r>
              <a:rPr dirty="0" sz="2400" spc="-5">
                <a:latin typeface="Caladea"/>
                <a:cs typeface="Caladea"/>
              </a:rPr>
              <a:t>administration.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70629" y="1467866"/>
            <a:ext cx="7713980" cy="2038985"/>
            <a:chOff x="3770629" y="1467866"/>
            <a:chExt cx="7713980" cy="2038985"/>
          </a:xfrm>
        </p:grpSpPr>
        <p:sp>
          <p:nvSpPr>
            <p:cNvPr id="13" name="object 13"/>
            <p:cNvSpPr/>
            <p:nvPr/>
          </p:nvSpPr>
          <p:spPr>
            <a:xfrm>
              <a:off x="3783329" y="1480566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99" y="2475"/>
                  </a:lnTo>
                  <a:lnTo>
                    <a:pt x="382714" y="9739"/>
                  </a:lnTo>
                  <a:lnTo>
                    <a:pt x="336784" y="21551"/>
                  </a:lnTo>
                  <a:lnTo>
                    <a:pt x="292750" y="37671"/>
                  </a:lnTo>
                  <a:lnTo>
                    <a:pt x="250854" y="57856"/>
                  </a:lnTo>
                  <a:lnTo>
                    <a:pt x="211335" y="81867"/>
                  </a:lnTo>
                  <a:lnTo>
                    <a:pt x="174436" y="109461"/>
                  </a:lnTo>
                  <a:lnTo>
                    <a:pt x="140398" y="140398"/>
                  </a:lnTo>
                  <a:lnTo>
                    <a:pt x="109461" y="174436"/>
                  </a:lnTo>
                  <a:lnTo>
                    <a:pt x="81867" y="211335"/>
                  </a:lnTo>
                  <a:lnTo>
                    <a:pt x="57856" y="250854"/>
                  </a:lnTo>
                  <a:lnTo>
                    <a:pt x="37671" y="292750"/>
                  </a:lnTo>
                  <a:lnTo>
                    <a:pt x="21551" y="336784"/>
                  </a:lnTo>
                  <a:lnTo>
                    <a:pt x="9739" y="382714"/>
                  </a:lnTo>
                  <a:lnTo>
                    <a:pt x="2475" y="430299"/>
                  </a:lnTo>
                  <a:lnTo>
                    <a:pt x="0" y="479298"/>
                  </a:lnTo>
                  <a:lnTo>
                    <a:pt x="2475" y="528296"/>
                  </a:lnTo>
                  <a:lnTo>
                    <a:pt x="9739" y="575881"/>
                  </a:lnTo>
                  <a:lnTo>
                    <a:pt x="21551" y="621811"/>
                  </a:lnTo>
                  <a:lnTo>
                    <a:pt x="37671" y="665845"/>
                  </a:lnTo>
                  <a:lnTo>
                    <a:pt x="57856" y="707741"/>
                  </a:lnTo>
                  <a:lnTo>
                    <a:pt x="81867" y="747260"/>
                  </a:lnTo>
                  <a:lnTo>
                    <a:pt x="109461" y="784159"/>
                  </a:lnTo>
                  <a:lnTo>
                    <a:pt x="140398" y="818197"/>
                  </a:lnTo>
                  <a:lnTo>
                    <a:pt x="174436" y="849134"/>
                  </a:lnTo>
                  <a:lnTo>
                    <a:pt x="211335" y="876728"/>
                  </a:lnTo>
                  <a:lnTo>
                    <a:pt x="250854" y="900739"/>
                  </a:lnTo>
                  <a:lnTo>
                    <a:pt x="292750" y="920924"/>
                  </a:lnTo>
                  <a:lnTo>
                    <a:pt x="336784" y="937044"/>
                  </a:lnTo>
                  <a:lnTo>
                    <a:pt x="382714" y="948856"/>
                  </a:lnTo>
                  <a:lnTo>
                    <a:pt x="430299" y="956120"/>
                  </a:lnTo>
                  <a:lnTo>
                    <a:pt x="479298" y="958596"/>
                  </a:lnTo>
                  <a:lnTo>
                    <a:pt x="528296" y="956120"/>
                  </a:lnTo>
                  <a:lnTo>
                    <a:pt x="575881" y="948856"/>
                  </a:lnTo>
                  <a:lnTo>
                    <a:pt x="621811" y="937044"/>
                  </a:lnTo>
                  <a:lnTo>
                    <a:pt x="665845" y="920924"/>
                  </a:lnTo>
                  <a:lnTo>
                    <a:pt x="707741" y="900739"/>
                  </a:lnTo>
                  <a:lnTo>
                    <a:pt x="747260" y="876728"/>
                  </a:lnTo>
                  <a:lnTo>
                    <a:pt x="784159" y="849134"/>
                  </a:lnTo>
                  <a:lnTo>
                    <a:pt x="818197" y="818197"/>
                  </a:lnTo>
                  <a:lnTo>
                    <a:pt x="849134" y="784159"/>
                  </a:lnTo>
                  <a:lnTo>
                    <a:pt x="876728" y="747260"/>
                  </a:lnTo>
                  <a:lnTo>
                    <a:pt x="900739" y="707741"/>
                  </a:lnTo>
                  <a:lnTo>
                    <a:pt x="920924" y="665845"/>
                  </a:lnTo>
                  <a:lnTo>
                    <a:pt x="937044" y="621811"/>
                  </a:lnTo>
                  <a:lnTo>
                    <a:pt x="948856" y="575881"/>
                  </a:lnTo>
                  <a:lnTo>
                    <a:pt x="956120" y="528296"/>
                  </a:lnTo>
                  <a:lnTo>
                    <a:pt x="958596" y="479298"/>
                  </a:lnTo>
                  <a:lnTo>
                    <a:pt x="956120" y="430299"/>
                  </a:lnTo>
                  <a:lnTo>
                    <a:pt x="948856" y="382714"/>
                  </a:lnTo>
                  <a:lnTo>
                    <a:pt x="937044" y="336784"/>
                  </a:lnTo>
                  <a:lnTo>
                    <a:pt x="920924" y="292750"/>
                  </a:lnTo>
                  <a:lnTo>
                    <a:pt x="900739" y="250854"/>
                  </a:lnTo>
                  <a:lnTo>
                    <a:pt x="876728" y="211335"/>
                  </a:lnTo>
                  <a:lnTo>
                    <a:pt x="849134" y="174436"/>
                  </a:lnTo>
                  <a:lnTo>
                    <a:pt x="818197" y="140398"/>
                  </a:lnTo>
                  <a:lnTo>
                    <a:pt x="784159" y="109461"/>
                  </a:lnTo>
                  <a:lnTo>
                    <a:pt x="747260" y="81867"/>
                  </a:lnTo>
                  <a:lnTo>
                    <a:pt x="707741" y="57856"/>
                  </a:lnTo>
                  <a:lnTo>
                    <a:pt x="665845" y="37671"/>
                  </a:lnTo>
                  <a:lnTo>
                    <a:pt x="621811" y="21551"/>
                  </a:lnTo>
                  <a:lnTo>
                    <a:pt x="575881" y="9739"/>
                  </a:lnTo>
                  <a:lnTo>
                    <a:pt x="528296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83329" y="1480566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0" y="479298"/>
                  </a:moveTo>
                  <a:lnTo>
                    <a:pt x="2475" y="430299"/>
                  </a:lnTo>
                  <a:lnTo>
                    <a:pt x="9739" y="382714"/>
                  </a:lnTo>
                  <a:lnTo>
                    <a:pt x="21551" y="336784"/>
                  </a:lnTo>
                  <a:lnTo>
                    <a:pt x="37671" y="292750"/>
                  </a:lnTo>
                  <a:lnTo>
                    <a:pt x="57856" y="250854"/>
                  </a:lnTo>
                  <a:lnTo>
                    <a:pt x="81867" y="211335"/>
                  </a:lnTo>
                  <a:lnTo>
                    <a:pt x="109461" y="174436"/>
                  </a:lnTo>
                  <a:lnTo>
                    <a:pt x="140398" y="140398"/>
                  </a:lnTo>
                  <a:lnTo>
                    <a:pt x="174436" y="109461"/>
                  </a:lnTo>
                  <a:lnTo>
                    <a:pt x="211335" y="81867"/>
                  </a:lnTo>
                  <a:lnTo>
                    <a:pt x="250854" y="57856"/>
                  </a:lnTo>
                  <a:lnTo>
                    <a:pt x="292750" y="37671"/>
                  </a:lnTo>
                  <a:lnTo>
                    <a:pt x="336784" y="21551"/>
                  </a:lnTo>
                  <a:lnTo>
                    <a:pt x="382714" y="9739"/>
                  </a:lnTo>
                  <a:lnTo>
                    <a:pt x="430299" y="2475"/>
                  </a:lnTo>
                  <a:lnTo>
                    <a:pt x="479298" y="0"/>
                  </a:lnTo>
                  <a:lnTo>
                    <a:pt x="528296" y="2475"/>
                  </a:lnTo>
                  <a:lnTo>
                    <a:pt x="575881" y="9739"/>
                  </a:lnTo>
                  <a:lnTo>
                    <a:pt x="621811" y="21551"/>
                  </a:lnTo>
                  <a:lnTo>
                    <a:pt x="665845" y="37671"/>
                  </a:lnTo>
                  <a:lnTo>
                    <a:pt x="707741" y="57856"/>
                  </a:lnTo>
                  <a:lnTo>
                    <a:pt x="747260" y="81867"/>
                  </a:lnTo>
                  <a:lnTo>
                    <a:pt x="784159" y="109461"/>
                  </a:lnTo>
                  <a:lnTo>
                    <a:pt x="818197" y="140398"/>
                  </a:lnTo>
                  <a:lnTo>
                    <a:pt x="849134" y="174436"/>
                  </a:lnTo>
                  <a:lnTo>
                    <a:pt x="876728" y="211335"/>
                  </a:lnTo>
                  <a:lnTo>
                    <a:pt x="900739" y="250854"/>
                  </a:lnTo>
                  <a:lnTo>
                    <a:pt x="920924" y="292750"/>
                  </a:lnTo>
                  <a:lnTo>
                    <a:pt x="937044" y="336784"/>
                  </a:lnTo>
                  <a:lnTo>
                    <a:pt x="948856" y="382714"/>
                  </a:lnTo>
                  <a:lnTo>
                    <a:pt x="956120" y="430299"/>
                  </a:lnTo>
                  <a:lnTo>
                    <a:pt x="958596" y="479298"/>
                  </a:lnTo>
                  <a:lnTo>
                    <a:pt x="956120" y="528296"/>
                  </a:lnTo>
                  <a:lnTo>
                    <a:pt x="948856" y="575881"/>
                  </a:lnTo>
                  <a:lnTo>
                    <a:pt x="937044" y="621811"/>
                  </a:lnTo>
                  <a:lnTo>
                    <a:pt x="920924" y="665845"/>
                  </a:lnTo>
                  <a:lnTo>
                    <a:pt x="900739" y="707741"/>
                  </a:lnTo>
                  <a:lnTo>
                    <a:pt x="876728" y="747260"/>
                  </a:lnTo>
                  <a:lnTo>
                    <a:pt x="849134" y="784159"/>
                  </a:lnTo>
                  <a:lnTo>
                    <a:pt x="818197" y="818197"/>
                  </a:lnTo>
                  <a:lnTo>
                    <a:pt x="784159" y="849134"/>
                  </a:lnTo>
                  <a:lnTo>
                    <a:pt x="747260" y="876728"/>
                  </a:lnTo>
                  <a:lnTo>
                    <a:pt x="707741" y="900739"/>
                  </a:lnTo>
                  <a:lnTo>
                    <a:pt x="665845" y="920924"/>
                  </a:lnTo>
                  <a:lnTo>
                    <a:pt x="621811" y="937044"/>
                  </a:lnTo>
                  <a:lnTo>
                    <a:pt x="575881" y="948856"/>
                  </a:lnTo>
                  <a:lnTo>
                    <a:pt x="528296" y="956120"/>
                  </a:lnTo>
                  <a:lnTo>
                    <a:pt x="479298" y="958596"/>
                  </a:lnTo>
                  <a:lnTo>
                    <a:pt x="430299" y="956120"/>
                  </a:lnTo>
                  <a:lnTo>
                    <a:pt x="382714" y="948856"/>
                  </a:lnTo>
                  <a:lnTo>
                    <a:pt x="336784" y="937044"/>
                  </a:lnTo>
                  <a:lnTo>
                    <a:pt x="292750" y="920924"/>
                  </a:lnTo>
                  <a:lnTo>
                    <a:pt x="250854" y="900739"/>
                  </a:lnTo>
                  <a:lnTo>
                    <a:pt x="211335" y="876728"/>
                  </a:lnTo>
                  <a:lnTo>
                    <a:pt x="174436" y="849134"/>
                  </a:lnTo>
                  <a:lnTo>
                    <a:pt x="140398" y="818197"/>
                  </a:lnTo>
                  <a:lnTo>
                    <a:pt x="109461" y="784159"/>
                  </a:lnTo>
                  <a:lnTo>
                    <a:pt x="81867" y="747260"/>
                  </a:lnTo>
                  <a:lnTo>
                    <a:pt x="57856" y="707741"/>
                  </a:lnTo>
                  <a:lnTo>
                    <a:pt x="37671" y="665845"/>
                  </a:lnTo>
                  <a:lnTo>
                    <a:pt x="21551" y="621811"/>
                  </a:lnTo>
                  <a:lnTo>
                    <a:pt x="9739" y="575881"/>
                  </a:lnTo>
                  <a:lnTo>
                    <a:pt x="2475" y="528296"/>
                  </a:lnTo>
                  <a:lnTo>
                    <a:pt x="0" y="479298"/>
                  </a:lnTo>
                  <a:close/>
                </a:path>
              </a:pathLst>
            </a:custGeom>
            <a:ln w="25400">
              <a:solidFill>
                <a:srgbClr val="008E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02301" y="2727198"/>
              <a:ext cx="6769734" cy="767080"/>
            </a:xfrm>
            <a:custGeom>
              <a:avLst/>
              <a:gdLst/>
              <a:ahLst/>
              <a:cxnLst/>
              <a:rect l="l" t="t" r="r" b="b"/>
              <a:pathLst>
                <a:path w="6769734" h="767079">
                  <a:moveTo>
                    <a:pt x="6769608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6769608" y="766572"/>
                  </a:lnTo>
                  <a:lnTo>
                    <a:pt x="6769608" y="0"/>
                  </a:lnTo>
                  <a:close/>
                </a:path>
              </a:pathLst>
            </a:custGeom>
            <a:solidFill>
              <a:srgbClr val="13A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2301" y="2727198"/>
              <a:ext cx="6769734" cy="767080"/>
            </a:xfrm>
            <a:custGeom>
              <a:avLst/>
              <a:gdLst/>
              <a:ahLst/>
              <a:cxnLst/>
              <a:rect l="l" t="t" r="r" b="b"/>
              <a:pathLst>
                <a:path w="6769734" h="767079">
                  <a:moveTo>
                    <a:pt x="0" y="766572"/>
                  </a:moveTo>
                  <a:lnTo>
                    <a:pt x="6769608" y="766572"/>
                  </a:lnTo>
                  <a:lnTo>
                    <a:pt x="6769608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299075" y="2726182"/>
            <a:ext cx="5694680" cy="7131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475"/>
              </a:spcBef>
            </a:pPr>
            <a:r>
              <a:rPr dirty="0" sz="2400" spc="-10">
                <a:latin typeface="Caladea"/>
                <a:cs typeface="Caladea"/>
              </a:rPr>
              <a:t>Recommend </a:t>
            </a:r>
            <a:r>
              <a:rPr dirty="0" sz="2400" spc="-15">
                <a:latin typeface="Caladea"/>
                <a:cs typeface="Caladea"/>
              </a:rPr>
              <a:t>exercises </a:t>
            </a:r>
            <a:r>
              <a:rPr dirty="0" sz="2400">
                <a:latin typeface="Caladea"/>
                <a:cs typeface="Caladea"/>
              </a:rPr>
              <a:t>and </a:t>
            </a:r>
            <a:r>
              <a:rPr dirty="0" sz="2400" spc="-5">
                <a:latin typeface="Caladea"/>
                <a:cs typeface="Caladea"/>
              </a:rPr>
              <a:t>activities </a:t>
            </a:r>
            <a:r>
              <a:rPr dirty="0" sz="2400">
                <a:latin typeface="Caladea"/>
                <a:cs typeface="Caladea"/>
              </a:rPr>
              <a:t>in  </a:t>
            </a:r>
            <a:r>
              <a:rPr dirty="0" sz="2400" spc="-15">
                <a:latin typeface="Caladea"/>
                <a:cs typeface="Caladea"/>
              </a:rPr>
              <a:t>preferred </a:t>
            </a:r>
            <a:r>
              <a:rPr dirty="0" sz="2400" spc="-5">
                <a:latin typeface="Caladea"/>
                <a:cs typeface="Caladea"/>
              </a:rPr>
              <a:t>language </a:t>
            </a:r>
            <a:r>
              <a:rPr dirty="0" sz="2400" spc="-10">
                <a:latin typeface="Caladea"/>
                <a:cs typeface="Caladea"/>
              </a:rPr>
              <a:t>for psychological</a:t>
            </a:r>
            <a:r>
              <a:rPr dirty="0" sz="2400" spc="10">
                <a:latin typeface="Caladea"/>
                <a:cs typeface="Caladea"/>
              </a:rPr>
              <a:t> </a:t>
            </a:r>
            <a:r>
              <a:rPr dirty="0" sz="2400" spc="-5">
                <a:latin typeface="Caladea"/>
                <a:cs typeface="Caladea"/>
              </a:rPr>
              <a:t>issues.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11065" y="2618485"/>
            <a:ext cx="7273925" cy="2040255"/>
            <a:chOff x="4211065" y="2618485"/>
            <a:chExt cx="7273925" cy="2040255"/>
          </a:xfrm>
        </p:grpSpPr>
        <p:sp>
          <p:nvSpPr>
            <p:cNvPr id="19" name="object 19"/>
            <p:cNvSpPr/>
            <p:nvPr/>
          </p:nvSpPr>
          <p:spPr>
            <a:xfrm>
              <a:off x="4223765" y="2631185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99" y="2475"/>
                  </a:lnTo>
                  <a:lnTo>
                    <a:pt x="382714" y="9739"/>
                  </a:lnTo>
                  <a:lnTo>
                    <a:pt x="336784" y="21551"/>
                  </a:lnTo>
                  <a:lnTo>
                    <a:pt x="292750" y="37671"/>
                  </a:lnTo>
                  <a:lnTo>
                    <a:pt x="250854" y="57856"/>
                  </a:lnTo>
                  <a:lnTo>
                    <a:pt x="211335" y="81867"/>
                  </a:lnTo>
                  <a:lnTo>
                    <a:pt x="174436" y="109461"/>
                  </a:lnTo>
                  <a:lnTo>
                    <a:pt x="140398" y="140398"/>
                  </a:lnTo>
                  <a:lnTo>
                    <a:pt x="109461" y="174436"/>
                  </a:lnTo>
                  <a:lnTo>
                    <a:pt x="81867" y="211335"/>
                  </a:lnTo>
                  <a:lnTo>
                    <a:pt x="57856" y="250854"/>
                  </a:lnTo>
                  <a:lnTo>
                    <a:pt x="37671" y="292750"/>
                  </a:lnTo>
                  <a:lnTo>
                    <a:pt x="21551" y="336784"/>
                  </a:lnTo>
                  <a:lnTo>
                    <a:pt x="9739" y="382714"/>
                  </a:lnTo>
                  <a:lnTo>
                    <a:pt x="2475" y="430299"/>
                  </a:lnTo>
                  <a:lnTo>
                    <a:pt x="0" y="479298"/>
                  </a:lnTo>
                  <a:lnTo>
                    <a:pt x="2475" y="528296"/>
                  </a:lnTo>
                  <a:lnTo>
                    <a:pt x="9739" y="575881"/>
                  </a:lnTo>
                  <a:lnTo>
                    <a:pt x="21551" y="621811"/>
                  </a:lnTo>
                  <a:lnTo>
                    <a:pt x="37671" y="665845"/>
                  </a:lnTo>
                  <a:lnTo>
                    <a:pt x="57856" y="707741"/>
                  </a:lnTo>
                  <a:lnTo>
                    <a:pt x="81867" y="747260"/>
                  </a:lnTo>
                  <a:lnTo>
                    <a:pt x="109461" y="784159"/>
                  </a:lnTo>
                  <a:lnTo>
                    <a:pt x="140398" y="818197"/>
                  </a:lnTo>
                  <a:lnTo>
                    <a:pt x="174436" y="849134"/>
                  </a:lnTo>
                  <a:lnTo>
                    <a:pt x="211335" y="876728"/>
                  </a:lnTo>
                  <a:lnTo>
                    <a:pt x="250854" y="900739"/>
                  </a:lnTo>
                  <a:lnTo>
                    <a:pt x="292750" y="920924"/>
                  </a:lnTo>
                  <a:lnTo>
                    <a:pt x="336784" y="937044"/>
                  </a:lnTo>
                  <a:lnTo>
                    <a:pt x="382714" y="948856"/>
                  </a:lnTo>
                  <a:lnTo>
                    <a:pt x="430299" y="956120"/>
                  </a:lnTo>
                  <a:lnTo>
                    <a:pt x="479298" y="958596"/>
                  </a:lnTo>
                  <a:lnTo>
                    <a:pt x="528296" y="956120"/>
                  </a:lnTo>
                  <a:lnTo>
                    <a:pt x="575881" y="948856"/>
                  </a:lnTo>
                  <a:lnTo>
                    <a:pt x="621811" y="937044"/>
                  </a:lnTo>
                  <a:lnTo>
                    <a:pt x="665845" y="920924"/>
                  </a:lnTo>
                  <a:lnTo>
                    <a:pt x="707741" y="900739"/>
                  </a:lnTo>
                  <a:lnTo>
                    <a:pt x="747260" y="876728"/>
                  </a:lnTo>
                  <a:lnTo>
                    <a:pt x="784159" y="849134"/>
                  </a:lnTo>
                  <a:lnTo>
                    <a:pt x="818197" y="818197"/>
                  </a:lnTo>
                  <a:lnTo>
                    <a:pt x="849134" y="784159"/>
                  </a:lnTo>
                  <a:lnTo>
                    <a:pt x="876728" y="747260"/>
                  </a:lnTo>
                  <a:lnTo>
                    <a:pt x="900739" y="707741"/>
                  </a:lnTo>
                  <a:lnTo>
                    <a:pt x="920924" y="665845"/>
                  </a:lnTo>
                  <a:lnTo>
                    <a:pt x="937044" y="621811"/>
                  </a:lnTo>
                  <a:lnTo>
                    <a:pt x="948856" y="575881"/>
                  </a:lnTo>
                  <a:lnTo>
                    <a:pt x="956120" y="528296"/>
                  </a:lnTo>
                  <a:lnTo>
                    <a:pt x="958596" y="479298"/>
                  </a:lnTo>
                  <a:lnTo>
                    <a:pt x="956120" y="430299"/>
                  </a:lnTo>
                  <a:lnTo>
                    <a:pt x="948856" y="382714"/>
                  </a:lnTo>
                  <a:lnTo>
                    <a:pt x="937044" y="336784"/>
                  </a:lnTo>
                  <a:lnTo>
                    <a:pt x="920924" y="292750"/>
                  </a:lnTo>
                  <a:lnTo>
                    <a:pt x="900739" y="250854"/>
                  </a:lnTo>
                  <a:lnTo>
                    <a:pt x="876728" y="211335"/>
                  </a:lnTo>
                  <a:lnTo>
                    <a:pt x="849134" y="174436"/>
                  </a:lnTo>
                  <a:lnTo>
                    <a:pt x="818197" y="140398"/>
                  </a:lnTo>
                  <a:lnTo>
                    <a:pt x="784159" y="109461"/>
                  </a:lnTo>
                  <a:lnTo>
                    <a:pt x="747260" y="81867"/>
                  </a:lnTo>
                  <a:lnTo>
                    <a:pt x="707741" y="57856"/>
                  </a:lnTo>
                  <a:lnTo>
                    <a:pt x="665845" y="37671"/>
                  </a:lnTo>
                  <a:lnTo>
                    <a:pt x="621811" y="21551"/>
                  </a:lnTo>
                  <a:lnTo>
                    <a:pt x="575881" y="9739"/>
                  </a:lnTo>
                  <a:lnTo>
                    <a:pt x="528296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23765" y="2631185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0" y="479298"/>
                  </a:moveTo>
                  <a:lnTo>
                    <a:pt x="2475" y="430299"/>
                  </a:lnTo>
                  <a:lnTo>
                    <a:pt x="9739" y="382714"/>
                  </a:lnTo>
                  <a:lnTo>
                    <a:pt x="21551" y="336784"/>
                  </a:lnTo>
                  <a:lnTo>
                    <a:pt x="37671" y="292750"/>
                  </a:lnTo>
                  <a:lnTo>
                    <a:pt x="57856" y="250854"/>
                  </a:lnTo>
                  <a:lnTo>
                    <a:pt x="81867" y="211335"/>
                  </a:lnTo>
                  <a:lnTo>
                    <a:pt x="109461" y="174436"/>
                  </a:lnTo>
                  <a:lnTo>
                    <a:pt x="140398" y="140398"/>
                  </a:lnTo>
                  <a:lnTo>
                    <a:pt x="174436" y="109461"/>
                  </a:lnTo>
                  <a:lnTo>
                    <a:pt x="211335" y="81867"/>
                  </a:lnTo>
                  <a:lnTo>
                    <a:pt x="250854" y="57856"/>
                  </a:lnTo>
                  <a:lnTo>
                    <a:pt x="292750" y="37671"/>
                  </a:lnTo>
                  <a:lnTo>
                    <a:pt x="336784" y="21551"/>
                  </a:lnTo>
                  <a:lnTo>
                    <a:pt x="382714" y="9739"/>
                  </a:lnTo>
                  <a:lnTo>
                    <a:pt x="430299" y="2475"/>
                  </a:lnTo>
                  <a:lnTo>
                    <a:pt x="479298" y="0"/>
                  </a:lnTo>
                  <a:lnTo>
                    <a:pt x="528296" y="2475"/>
                  </a:lnTo>
                  <a:lnTo>
                    <a:pt x="575881" y="9739"/>
                  </a:lnTo>
                  <a:lnTo>
                    <a:pt x="621811" y="21551"/>
                  </a:lnTo>
                  <a:lnTo>
                    <a:pt x="665845" y="37671"/>
                  </a:lnTo>
                  <a:lnTo>
                    <a:pt x="707741" y="57856"/>
                  </a:lnTo>
                  <a:lnTo>
                    <a:pt x="747260" y="81867"/>
                  </a:lnTo>
                  <a:lnTo>
                    <a:pt x="784159" y="109461"/>
                  </a:lnTo>
                  <a:lnTo>
                    <a:pt x="818197" y="140398"/>
                  </a:lnTo>
                  <a:lnTo>
                    <a:pt x="849134" y="174436"/>
                  </a:lnTo>
                  <a:lnTo>
                    <a:pt x="876728" y="211335"/>
                  </a:lnTo>
                  <a:lnTo>
                    <a:pt x="900739" y="250854"/>
                  </a:lnTo>
                  <a:lnTo>
                    <a:pt x="920924" y="292750"/>
                  </a:lnTo>
                  <a:lnTo>
                    <a:pt x="937044" y="336784"/>
                  </a:lnTo>
                  <a:lnTo>
                    <a:pt x="948856" y="382714"/>
                  </a:lnTo>
                  <a:lnTo>
                    <a:pt x="956120" y="430299"/>
                  </a:lnTo>
                  <a:lnTo>
                    <a:pt x="958596" y="479298"/>
                  </a:lnTo>
                  <a:lnTo>
                    <a:pt x="956120" y="528296"/>
                  </a:lnTo>
                  <a:lnTo>
                    <a:pt x="948856" y="575881"/>
                  </a:lnTo>
                  <a:lnTo>
                    <a:pt x="937044" y="621811"/>
                  </a:lnTo>
                  <a:lnTo>
                    <a:pt x="920924" y="665845"/>
                  </a:lnTo>
                  <a:lnTo>
                    <a:pt x="900739" y="707741"/>
                  </a:lnTo>
                  <a:lnTo>
                    <a:pt x="876728" y="747260"/>
                  </a:lnTo>
                  <a:lnTo>
                    <a:pt x="849134" y="784159"/>
                  </a:lnTo>
                  <a:lnTo>
                    <a:pt x="818197" y="818197"/>
                  </a:lnTo>
                  <a:lnTo>
                    <a:pt x="784159" y="849134"/>
                  </a:lnTo>
                  <a:lnTo>
                    <a:pt x="747260" y="876728"/>
                  </a:lnTo>
                  <a:lnTo>
                    <a:pt x="707741" y="900739"/>
                  </a:lnTo>
                  <a:lnTo>
                    <a:pt x="665845" y="920924"/>
                  </a:lnTo>
                  <a:lnTo>
                    <a:pt x="621811" y="937044"/>
                  </a:lnTo>
                  <a:lnTo>
                    <a:pt x="575881" y="948856"/>
                  </a:lnTo>
                  <a:lnTo>
                    <a:pt x="528296" y="956120"/>
                  </a:lnTo>
                  <a:lnTo>
                    <a:pt x="479298" y="958596"/>
                  </a:lnTo>
                  <a:lnTo>
                    <a:pt x="430299" y="956120"/>
                  </a:lnTo>
                  <a:lnTo>
                    <a:pt x="382714" y="948856"/>
                  </a:lnTo>
                  <a:lnTo>
                    <a:pt x="336784" y="937044"/>
                  </a:lnTo>
                  <a:lnTo>
                    <a:pt x="292750" y="920924"/>
                  </a:lnTo>
                  <a:lnTo>
                    <a:pt x="250854" y="900739"/>
                  </a:lnTo>
                  <a:lnTo>
                    <a:pt x="211335" y="876728"/>
                  </a:lnTo>
                  <a:lnTo>
                    <a:pt x="174436" y="849134"/>
                  </a:lnTo>
                  <a:lnTo>
                    <a:pt x="140398" y="818197"/>
                  </a:lnTo>
                  <a:lnTo>
                    <a:pt x="109461" y="784159"/>
                  </a:lnTo>
                  <a:lnTo>
                    <a:pt x="81867" y="747260"/>
                  </a:lnTo>
                  <a:lnTo>
                    <a:pt x="57856" y="707741"/>
                  </a:lnTo>
                  <a:lnTo>
                    <a:pt x="37671" y="665845"/>
                  </a:lnTo>
                  <a:lnTo>
                    <a:pt x="21551" y="621811"/>
                  </a:lnTo>
                  <a:lnTo>
                    <a:pt x="9739" y="575881"/>
                  </a:lnTo>
                  <a:lnTo>
                    <a:pt x="2475" y="528296"/>
                  </a:lnTo>
                  <a:lnTo>
                    <a:pt x="0" y="479298"/>
                  </a:lnTo>
                  <a:close/>
                </a:path>
              </a:pathLst>
            </a:custGeom>
            <a:ln w="25400">
              <a:solidFill>
                <a:srgbClr val="13A4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02301" y="3877817"/>
              <a:ext cx="6769734" cy="768350"/>
            </a:xfrm>
            <a:custGeom>
              <a:avLst/>
              <a:gdLst/>
              <a:ahLst/>
              <a:cxnLst/>
              <a:rect l="l" t="t" r="r" b="b"/>
              <a:pathLst>
                <a:path w="6769734" h="768350">
                  <a:moveTo>
                    <a:pt x="6769608" y="0"/>
                  </a:moveTo>
                  <a:lnTo>
                    <a:pt x="0" y="0"/>
                  </a:lnTo>
                  <a:lnTo>
                    <a:pt x="0" y="768095"/>
                  </a:lnTo>
                  <a:lnTo>
                    <a:pt x="6769608" y="768095"/>
                  </a:lnTo>
                  <a:lnTo>
                    <a:pt x="6769608" y="0"/>
                  </a:lnTo>
                  <a:close/>
                </a:path>
              </a:pathLst>
            </a:custGeom>
            <a:solidFill>
              <a:srgbClr val="57AD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02301" y="3877817"/>
              <a:ext cx="6769734" cy="768350"/>
            </a:xfrm>
            <a:custGeom>
              <a:avLst/>
              <a:gdLst/>
              <a:ahLst/>
              <a:cxnLst/>
              <a:rect l="l" t="t" r="r" b="b"/>
              <a:pathLst>
                <a:path w="6769734" h="768350">
                  <a:moveTo>
                    <a:pt x="0" y="768095"/>
                  </a:moveTo>
                  <a:lnTo>
                    <a:pt x="6769608" y="768095"/>
                  </a:lnTo>
                  <a:lnTo>
                    <a:pt x="6769608" y="0"/>
                  </a:lnTo>
                  <a:lnTo>
                    <a:pt x="0" y="0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299075" y="3877817"/>
            <a:ext cx="6125845" cy="7131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475"/>
              </a:spcBef>
            </a:pPr>
            <a:r>
              <a:rPr dirty="0" sz="2400" spc="-10">
                <a:latin typeface="Caladea"/>
                <a:cs typeface="Caladea"/>
              </a:rPr>
              <a:t>Recommends </a:t>
            </a:r>
            <a:r>
              <a:rPr dirty="0" sz="2400" spc="-5">
                <a:latin typeface="Caladea"/>
                <a:cs typeface="Caladea"/>
              </a:rPr>
              <a:t>mentors, courses </a:t>
            </a:r>
            <a:r>
              <a:rPr dirty="0" sz="2400">
                <a:latin typeface="Caladea"/>
                <a:cs typeface="Caladea"/>
              </a:rPr>
              <a:t>&amp; certifications  </a:t>
            </a:r>
            <a:r>
              <a:rPr dirty="0" sz="2400" spc="-10">
                <a:latin typeface="Caladea"/>
                <a:cs typeface="Caladea"/>
              </a:rPr>
              <a:t>for </a:t>
            </a:r>
            <a:r>
              <a:rPr dirty="0" sz="2400">
                <a:latin typeface="Caladea"/>
                <a:cs typeface="Caladea"/>
              </a:rPr>
              <a:t>students </a:t>
            </a:r>
            <a:r>
              <a:rPr dirty="0" sz="2400" spc="-5">
                <a:latin typeface="Caladea"/>
                <a:cs typeface="Caladea"/>
              </a:rPr>
              <a:t>based on their</a:t>
            </a:r>
            <a:r>
              <a:rPr dirty="0" sz="2400" spc="-25">
                <a:latin typeface="Caladea"/>
                <a:cs typeface="Caladea"/>
              </a:rPr>
              <a:t> </a:t>
            </a:r>
            <a:r>
              <a:rPr dirty="0" sz="2400" spc="-10">
                <a:latin typeface="Caladea"/>
                <a:cs typeface="Caladea"/>
              </a:rPr>
              <a:t>preference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11065" y="3769105"/>
            <a:ext cx="7273925" cy="2040255"/>
            <a:chOff x="4211065" y="3769105"/>
            <a:chExt cx="7273925" cy="2040255"/>
          </a:xfrm>
        </p:grpSpPr>
        <p:sp>
          <p:nvSpPr>
            <p:cNvPr id="25" name="object 25"/>
            <p:cNvSpPr/>
            <p:nvPr/>
          </p:nvSpPr>
          <p:spPr>
            <a:xfrm>
              <a:off x="4223765" y="3781805"/>
              <a:ext cx="958850" cy="960119"/>
            </a:xfrm>
            <a:custGeom>
              <a:avLst/>
              <a:gdLst/>
              <a:ahLst/>
              <a:cxnLst/>
              <a:rect l="l" t="t" r="r" b="b"/>
              <a:pathLst>
                <a:path w="958850" h="960120">
                  <a:moveTo>
                    <a:pt x="479298" y="0"/>
                  </a:moveTo>
                  <a:lnTo>
                    <a:pt x="430299" y="2477"/>
                  </a:lnTo>
                  <a:lnTo>
                    <a:pt x="382714" y="9751"/>
                  </a:lnTo>
                  <a:lnTo>
                    <a:pt x="336784" y="21578"/>
                  </a:lnTo>
                  <a:lnTo>
                    <a:pt x="292750" y="37718"/>
                  </a:lnTo>
                  <a:lnTo>
                    <a:pt x="250854" y="57931"/>
                  </a:lnTo>
                  <a:lnTo>
                    <a:pt x="211335" y="81974"/>
                  </a:lnTo>
                  <a:lnTo>
                    <a:pt x="174436" y="109607"/>
                  </a:lnTo>
                  <a:lnTo>
                    <a:pt x="140398" y="140589"/>
                  </a:lnTo>
                  <a:lnTo>
                    <a:pt x="109461" y="174678"/>
                  </a:lnTo>
                  <a:lnTo>
                    <a:pt x="81867" y="211633"/>
                  </a:lnTo>
                  <a:lnTo>
                    <a:pt x="57856" y="251214"/>
                  </a:lnTo>
                  <a:lnTo>
                    <a:pt x="37671" y="293179"/>
                  </a:lnTo>
                  <a:lnTo>
                    <a:pt x="21551" y="337287"/>
                  </a:lnTo>
                  <a:lnTo>
                    <a:pt x="9739" y="383297"/>
                  </a:lnTo>
                  <a:lnTo>
                    <a:pt x="2475" y="430969"/>
                  </a:lnTo>
                  <a:lnTo>
                    <a:pt x="0" y="480060"/>
                  </a:lnTo>
                  <a:lnTo>
                    <a:pt x="2475" y="529150"/>
                  </a:lnTo>
                  <a:lnTo>
                    <a:pt x="9739" y="576822"/>
                  </a:lnTo>
                  <a:lnTo>
                    <a:pt x="21551" y="622832"/>
                  </a:lnTo>
                  <a:lnTo>
                    <a:pt x="37671" y="666940"/>
                  </a:lnTo>
                  <a:lnTo>
                    <a:pt x="57856" y="708905"/>
                  </a:lnTo>
                  <a:lnTo>
                    <a:pt x="81867" y="748486"/>
                  </a:lnTo>
                  <a:lnTo>
                    <a:pt x="109461" y="785441"/>
                  </a:lnTo>
                  <a:lnTo>
                    <a:pt x="140398" y="819531"/>
                  </a:lnTo>
                  <a:lnTo>
                    <a:pt x="174436" y="850512"/>
                  </a:lnTo>
                  <a:lnTo>
                    <a:pt x="211335" y="878145"/>
                  </a:lnTo>
                  <a:lnTo>
                    <a:pt x="250854" y="902188"/>
                  </a:lnTo>
                  <a:lnTo>
                    <a:pt x="292750" y="922401"/>
                  </a:lnTo>
                  <a:lnTo>
                    <a:pt x="336784" y="938541"/>
                  </a:lnTo>
                  <a:lnTo>
                    <a:pt x="382714" y="950368"/>
                  </a:lnTo>
                  <a:lnTo>
                    <a:pt x="430299" y="957642"/>
                  </a:lnTo>
                  <a:lnTo>
                    <a:pt x="479298" y="960120"/>
                  </a:lnTo>
                  <a:lnTo>
                    <a:pt x="528296" y="957642"/>
                  </a:lnTo>
                  <a:lnTo>
                    <a:pt x="575881" y="950368"/>
                  </a:lnTo>
                  <a:lnTo>
                    <a:pt x="621811" y="938541"/>
                  </a:lnTo>
                  <a:lnTo>
                    <a:pt x="665845" y="922401"/>
                  </a:lnTo>
                  <a:lnTo>
                    <a:pt x="707741" y="902188"/>
                  </a:lnTo>
                  <a:lnTo>
                    <a:pt x="747260" y="878145"/>
                  </a:lnTo>
                  <a:lnTo>
                    <a:pt x="784159" y="850512"/>
                  </a:lnTo>
                  <a:lnTo>
                    <a:pt x="818197" y="819531"/>
                  </a:lnTo>
                  <a:lnTo>
                    <a:pt x="849134" y="785441"/>
                  </a:lnTo>
                  <a:lnTo>
                    <a:pt x="876728" y="748486"/>
                  </a:lnTo>
                  <a:lnTo>
                    <a:pt x="900739" y="708905"/>
                  </a:lnTo>
                  <a:lnTo>
                    <a:pt x="920924" y="666940"/>
                  </a:lnTo>
                  <a:lnTo>
                    <a:pt x="937044" y="622832"/>
                  </a:lnTo>
                  <a:lnTo>
                    <a:pt x="948856" y="576822"/>
                  </a:lnTo>
                  <a:lnTo>
                    <a:pt x="956120" y="529150"/>
                  </a:lnTo>
                  <a:lnTo>
                    <a:pt x="958596" y="480060"/>
                  </a:lnTo>
                  <a:lnTo>
                    <a:pt x="956120" y="430969"/>
                  </a:lnTo>
                  <a:lnTo>
                    <a:pt x="948856" y="383297"/>
                  </a:lnTo>
                  <a:lnTo>
                    <a:pt x="937044" y="337287"/>
                  </a:lnTo>
                  <a:lnTo>
                    <a:pt x="920924" y="293179"/>
                  </a:lnTo>
                  <a:lnTo>
                    <a:pt x="900739" y="251214"/>
                  </a:lnTo>
                  <a:lnTo>
                    <a:pt x="876728" y="211633"/>
                  </a:lnTo>
                  <a:lnTo>
                    <a:pt x="849134" y="174678"/>
                  </a:lnTo>
                  <a:lnTo>
                    <a:pt x="818197" y="140589"/>
                  </a:lnTo>
                  <a:lnTo>
                    <a:pt x="784159" y="109607"/>
                  </a:lnTo>
                  <a:lnTo>
                    <a:pt x="747260" y="81974"/>
                  </a:lnTo>
                  <a:lnTo>
                    <a:pt x="707741" y="57931"/>
                  </a:lnTo>
                  <a:lnTo>
                    <a:pt x="665845" y="37718"/>
                  </a:lnTo>
                  <a:lnTo>
                    <a:pt x="621811" y="21578"/>
                  </a:lnTo>
                  <a:lnTo>
                    <a:pt x="575881" y="9751"/>
                  </a:lnTo>
                  <a:lnTo>
                    <a:pt x="528296" y="2477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23765" y="3781805"/>
              <a:ext cx="958850" cy="960119"/>
            </a:xfrm>
            <a:custGeom>
              <a:avLst/>
              <a:gdLst/>
              <a:ahLst/>
              <a:cxnLst/>
              <a:rect l="l" t="t" r="r" b="b"/>
              <a:pathLst>
                <a:path w="958850" h="960120">
                  <a:moveTo>
                    <a:pt x="0" y="480060"/>
                  </a:moveTo>
                  <a:lnTo>
                    <a:pt x="2475" y="430969"/>
                  </a:lnTo>
                  <a:lnTo>
                    <a:pt x="9739" y="383297"/>
                  </a:lnTo>
                  <a:lnTo>
                    <a:pt x="21551" y="337287"/>
                  </a:lnTo>
                  <a:lnTo>
                    <a:pt x="37671" y="293179"/>
                  </a:lnTo>
                  <a:lnTo>
                    <a:pt x="57856" y="251214"/>
                  </a:lnTo>
                  <a:lnTo>
                    <a:pt x="81867" y="211633"/>
                  </a:lnTo>
                  <a:lnTo>
                    <a:pt x="109461" y="174678"/>
                  </a:lnTo>
                  <a:lnTo>
                    <a:pt x="140398" y="140589"/>
                  </a:lnTo>
                  <a:lnTo>
                    <a:pt x="174436" y="109607"/>
                  </a:lnTo>
                  <a:lnTo>
                    <a:pt x="211335" y="81974"/>
                  </a:lnTo>
                  <a:lnTo>
                    <a:pt x="250854" y="57931"/>
                  </a:lnTo>
                  <a:lnTo>
                    <a:pt x="292750" y="37718"/>
                  </a:lnTo>
                  <a:lnTo>
                    <a:pt x="336784" y="21578"/>
                  </a:lnTo>
                  <a:lnTo>
                    <a:pt x="382714" y="9751"/>
                  </a:lnTo>
                  <a:lnTo>
                    <a:pt x="430299" y="2477"/>
                  </a:lnTo>
                  <a:lnTo>
                    <a:pt x="479298" y="0"/>
                  </a:lnTo>
                  <a:lnTo>
                    <a:pt x="528296" y="2477"/>
                  </a:lnTo>
                  <a:lnTo>
                    <a:pt x="575881" y="9751"/>
                  </a:lnTo>
                  <a:lnTo>
                    <a:pt x="621811" y="21578"/>
                  </a:lnTo>
                  <a:lnTo>
                    <a:pt x="665845" y="37718"/>
                  </a:lnTo>
                  <a:lnTo>
                    <a:pt x="707741" y="57931"/>
                  </a:lnTo>
                  <a:lnTo>
                    <a:pt x="747260" y="81974"/>
                  </a:lnTo>
                  <a:lnTo>
                    <a:pt x="784159" y="109607"/>
                  </a:lnTo>
                  <a:lnTo>
                    <a:pt x="818197" y="140589"/>
                  </a:lnTo>
                  <a:lnTo>
                    <a:pt x="849134" y="174678"/>
                  </a:lnTo>
                  <a:lnTo>
                    <a:pt x="876728" y="211633"/>
                  </a:lnTo>
                  <a:lnTo>
                    <a:pt x="900739" y="251214"/>
                  </a:lnTo>
                  <a:lnTo>
                    <a:pt x="920924" y="293179"/>
                  </a:lnTo>
                  <a:lnTo>
                    <a:pt x="937044" y="337287"/>
                  </a:lnTo>
                  <a:lnTo>
                    <a:pt x="948856" y="383297"/>
                  </a:lnTo>
                  <a:lnTo>
                    <a:pt x="956120" y="430969"/>
                  </a:lnTo>
                  <a:lnTo>
                    <a:pt x="958596" y="480060"/>
                  </a:lnTo>
                  <a:lnTo>
                    <a:pt x="956120" y="529150"/>
                  </a:lnTo>
                  <a:lnTo>
                    <a:pt x="948856" y="576822"/>
                  </a:lnTo>
                  <a:lnTo>
                    <a:pt x="937044" y="622832"/>
                  </a:lnTo>
                  <a:lnTo>
                    <a:pt x="920924" y="666940"/>
                  </a:lnTo>
                  <a:lnTo>
                    <a:pt x="900739" y="708905"/>
                  </a:lnTo>
                  <a:lnTo>
                    <a:pt x="876728" y="748486"/>
                  </a:lnTo>
                  <a:lnTo>
                    <a:pt x="849134" y="785441"/>
                  </a:lnTo>
                  <a:lnTo>
                    <a:pt x="818197" y="819531"/>
                  </a:lnTo>
                  <a:lnTo>
                    <a:pt x="784159" y="850512"/>
                  </a:lnTo>
                  <a:lnTo>
                    <a:pt x="747260" y="878145"/>
                  </a:lnTo>
                  <a:lnTo>
                    <a:pt x="707741" y="902188"/>
                  </a:lnTo>
                  <a:lnTo>
                    <a:pt x="665845" y="922401"/>
                  </a:lnTo>
                  <a:lnTo>
                    <a:pt x="621811" y="938541"/>
                  </a:lnTo>
                  <a:lnTo>
                    <a:pt x="575881" y="950368"/>
                  </a:lnTo>
                  <a:lnTo>
                    <a:pt x="528296" y="957642"/>
                  </a:lnTo>
                  <a:lnTo>
                    <a:pt x="479298" y="960120"/>
                  </a:lnTo>
                  <a:lnTo>
                    <a:pt x="430299" y="957642"/>
                  </a:lnTo>
                  <a:lnTo>
                    <a:pt x="382714" y="950368"/>
                  </a:lnTo>
                  <a:lnTo>
                    <a:pt x="336784" y="938541"/>
                  </a:lnTo>
                  <a:lnTo>
                    <a:pt x="292750" y="922401"/>
                  </a:lnTo>
                  <a:lnTo>
                    <a:pt x="250854" y="902188"/>
                  </a:lnTo>
                  <a:lnTo>
                    <a:pt x="211335" y="878145"/>
                  </a:lnTo>
                  <a:lnTo>
                    <a:pt x="174436" y="850512"/>
                  </a:lnTo>
                  <a:lnTo>
                    <a:pt x="140398" y="819531"/>
                  </a:lnTo>
                  <a:lnTo>
                    <a:pt x="109461" y="785441"/>
                  </a:lnTo>
                  <a:lnTo>
                    <a:pt x="81867" y="748486"/>
                  </a:lnTo>
                  <a:lnTo>
                    <a:pt x="57856" y="708905"/>
                  </a:lnTo>
                  <a:lnTo>
                    <a:pt x="37671" y="666940"/>
                  </a:lnTo>
                  <a:lnTo>
                    <a:pt x="21551" y="622832"/>
                  </a:lnTo>
                  <a:lnTo>
                    <a:pt x="9739" y="576822"/>
                  </a:lnTo>
                  <a:lnTo>
                    <a:pt x="2475" y="529150"/>
                  </a:lnTo>
                  <a:lnTo>
                    <a:pt x="0" y="480060"/>
                  </a:lnTo>
                  <a:close/>
                </a:path>
              </a:pathLst>
            </a:custGeom>
            <a:ln w="25400">
              <a:solidFill>
                <a:srgbClr val="57AD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263389" y="5029961"/>
              <a:ext cx="7208520" cy="767080"/>
            </a:xfrm>
            <a:custGeom>
              <a:avLst/>
              <a:gdLst/>
              <a:ahLst/>
              <a:cxnLst/>
              <a:rect l="l" t="t" r="r" b="b"/>
              <a:pathLst>
                <a:path w="7208520" h="767079">
                  <a:moveTo>
                    <a:pt x="7208519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7208519" y="766572"/>
                  </a:lnTo>
                  <a:lnTo>
                    <a:pt x="7208519" y="0"/>
                  </a:lnTo>
                  <a:close/>
                </a:path>
              </a:pathLst>
            </a:custGeom>
            <a:solidFill>
              <a:srgbClr val="94C1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63389" y="5029961"/>
              <a:ext cx="7208520" cy="767080"/>
            </a:xfrm>
            <a:custGeom>
              <a:avLst/>
              <a:gdLst/>
              <a:ahLst/>
              <a:cxnLst/>
              <a:rect l="l" t="t" r="r" b="b"/>
              <a:pathLst>
                <a:path w="7208520" h="767079">
                  <a:moveTo>
                    <a:pt x="0" y="766572"/>
                  </a:moveTo>
                  <a:lnTo>
                    <a:pt x="7208519" y="766572"/>
                  </a:lnTo>
                  <a:lnTo>
                    <a:pt x="7208519" y="0"/>
                  </a:lnTo>
                  <a:lnTo>
                    <a:pt x="0" y="0"/>
                  </a:lnTo>
                  <a:lnTo>
                    <a:pt x="0" y="7665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858892" y="5029327"/>
            <a:ext cx="6210300" cy="7131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475"/>
              </a:spcBef>
            </a:pPr>
            <a:r>
              <a:rPr dirty="0" sz="2400" spc="-5">
                <a:latin typeface="Caladea"/>
                <a:cs typeface="Caladea"/>
              </a:rPr>
              <a:t>Predicts </a:t>
            </a:r>
            <a:r>
              <a:rPr dirty="0" sz="2400">
                <a:latin typeface="Caladea"/>
                <a:cs typeface="Caladea"/>
              </a:rPr>
              <a:t>student </a:t>
            </a:r>
            <a:r>
              <a:rPr dirty="0" sz="2400" spc="-5">
                <a:latin typeface="Caladea"/>
                <a:cs typeface="Caladea"/>
              </a:rPr>
              <a:t>performance </a:t>
            </a:r>
            <a:r>
              <a:rPr dirty="0" sz="2400">
                <a:latin typeface="Caladea"/>
                <a:cs typeface="Caladea"/>
              </a:rPr>
              <a:t>and</a:t>
            </a:r>
            <a:r>
              <a:rPr dirty="0" sz="2400" spc="-105">
                <a:latin typeface="Caladea"/>
                <a:cs typeface="Caladea"/>
              </a:rPr>
              <a:t> </a:t>
            </a:r>
            <a:r>
              <a:rPr dirty="0" sz="2400" spc="-5">
                <a:latin typeface="Caladea"/>
                <a:cs typeface="Caladea"/>
              </a:rPr>
              <a:t>recommends  suitable learning</a:t>
            </a:r>
            <a:r>
              <a:rPr dirty="0" sz="2400" spc="-25">
                <a:latin typeface="Caladea"/>
                <a:cs typeface="Caladea"/>
              </a:rPr>
              <a:t> </a:t>
            </a:r>
            <a:r>
              <a:rPr dirty="0" sz="2400" spc="-5">
                <a:latin typeface="Caladea"/>
                <a:cs typeface="Caladea"/>
              </a:rPr>
              <a:t>materials.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2694" y="1858010"/>
            <a:ext cx="4282440" cy="4047490"/>
            <a:chOff x="472694" y="1858010"/>
            <a:chExt cx="4282440" cy="4047490"/>
          </a:xfrm>
        </p:grpSpPr>
        <p:sp>
          <p:nvSpPr>
            <p:cNvPr id="31" name="object 31"/>
            <p:cNvSpPr/>
            <p:nvPr/>
          </p:nvSpPr>
          <p:spPr>
            <a:xfrm>
              <a:off x="3783329" y="4933950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99" y="2475"/>
                  </a:lnTo>
                  <a:lnTo>
                    <a:pt x="382714" y="9739"/>
                  </a:lnTo>
                  <a:lnTo>
                    <a:pt x="336784" y="21551"/>
                  </a:lnTo>
                  <a:lnTo>
                    <a:pt x="292750" y="37671"/>
                  </a:lnTo>
                  <a:lnTo>
                    <a:pt x="250854" y="57856"/>
                  </a:lnTo>
                  <a:lnTo>
                    <a:pt x="211335" y="81867"/>
                  </a:lnTo>
                  <a:lnTo>
                    <a:pt x="174436" y="109461"/>
                  </a:lnTo>
                  <a:lnTo>
                    <a:pt x="140398" y="140398"/>
                  </a:lnTo>
                  <a:lnTo>
                    <a:pt x="109461" y="174436"/>
                  </a:lnTo>
                  <a:lnTo>
                    <a:pt x="81867" y="211335"/>
                  </a:lnTo>
                  <a:lnTo>
                    <a:pt x="57856" y="250854"/>
                  </a:lnTo>
                  <a:lnTo>
                    <a:pt x="37671" y="292750"/>
                  </a:lnTo>
                  <a:lnTo>
                    <a:pt x="21551" y="336784"/>
                  </a:lnTo>
                  <a:lnTo>
                    <a:pt x="9739" y="382714"/>
                  </a:lnTo>
                  <a:lnTo>
                    <a:pt x="2475" y="430299"/>
                  </a:lnTo>
                  <a:lnTo>
                    <a:pt x="0" y="479297"/>
                  </a:lnTo>
                  <a:lnTo>
                    <a:pt x="2475" y="528302"/>
                  </a:lnTo>
                  <a:lnTo>
                    <a:pt x="9739" y="575892"/>
                  </a:lnTo>
                  <a:lnTo>
                    <a:pt x="21551" y="621825"/>
                  </a:lnTo>
                  <a:lnTo>
                    <a:pt x="37671" y="665861"/>
                  </a:lnTo>
                  <a:lnTo>
                    <a:pt x="57856" y="707758"/>
                  </a:lnTo>
                  <a:lnTo>
                    <a:pt x="81867" y="747276"/>
                  </a:lnTo>
                  <a:lnTo>
                    <a:pt x="109461" y="784174"/>
                  </a:lnTo>
                  <a:lnTo>
                    <a:pt x="140398" y="818211"/>
                  </a:lnTo>
                  <a:lnTo>
                    <a:pt x="174436" y="849146"/>
                  </a:lnTo>
                  <a:lnTo>
                    <a:pt x="211335" y="876738"/>
                  </a:lnTo>
                  <a:lnTo>
                    <a:pt x="250854" y="900746"/>
                  </a:lnTo>
                  <a:lnTo>
                    <a:pt x="292750" y="920929"/>
                  </a:lnTo>
                  <a:lnTo>
                    <a:pt x="336784" y="937047"/>
                  </a:lnTo>
                  <a:lnTo>
                    <a:pt x="382714" y="948858"/>
                  </a:lnTo>
                  <a:lnTo>
                    <a:pt x="430299" y="956121"/>
                  </a:lnTo>
                  <a:lnTo>
                    <a:pt x="479298" y="958596"/>
                  </a:lnTo>
                  <a:lnTo>
                    <a:pt x="528296" y="956121"/>
                  </a:lnTo>
                  <a:lnTo>
                    <a:pt x="575881" y="948858"/>
                  </a:lnTo>
                  <a:lnTo>
                    <a:pt x="621811" y="937047"/>
                  </a:lnTo>
                  <a:lnTo>
                    <a:pt x="665845" y="920929"/>
                  </a:lnTo>
                  <a:lnTo>
                    <a:pt x="707741" y="900746"/>
                  </a:lnTo>
                  <a:lnTo>
                    <a:pt x="747260" y="876738"/>
                  </a:lnTo>
                  <a:lnTo>
                    <a:pt x="784159" y="849146"/>
                  </a:lnTo>
                  <a:lnTo>
                    <a:pt x="818197" y="818211"/>
                  </a:lnTo>
                  <a:lnTo>
                    <a:pt x="849134" y="784174"/>
                  </a:lnTo>
                  <a:lnTo>
                    <a:pt x="876728" y="747276"/>
                  </a:lnTo>
                  <a:lnTo>
                    <a:pt x="900739" y="707758"/>
                  </a:lnTo>
                  <a:lnTo>
                    <a:pt x="920924" y="665861"/>
                  </a:lnTo>
                  <a:lnTo>
                    <a:pt x="937044" y="621825"/>
                  </a:lnTo>
                  <a:lnTo>
                    <a:pt x="948856" y="575892"/>
                  </a:lnTo>
                  <a:lnTo>
                    <a:pt x="956120" y="528302"/>
                  </a:lnTo>
                  <a:lnTo>
                    <a:pt x="958596" y="479297"/>
                  </a:lnTo>
                  <a:lnTo>
                    <a:pt x="956120" y="430299"/>
                  </a:lnTo>
                  <a:lnTo>
                    <a:pt x="948856" y="382714"/>
                  </a:lnTo>
                  <a:lnTo>
                    <a:pt x="937044" y="336784"/>
                  </a:lnTo>
                  <a:lnTo>
                    <a:pt x="920924" y="292750"/>
                  </a:lnTo>
                  <a:lnTo>
                    <a:pt x="900739" y="250854"/>
                  </a:lnTo>
                  <a:lnTo>
                    <a:pt x="876728" y="211335"/>
                  </a:lnTo>
                  <a:lnTo>
                    <a:pt x="849134" y="174436"/>
                  </a:lnTo>
                  <a:lnTo>
                    <a:pt x="818197" y="140398"/>
                  </a:lnTo>
                  <a:lnTo>
                    <a:pt x="784159" y="109461"/>
                  </a:lnTo>
                  <a:lnTo>
                    <a:pt x="747260" y="81867"/>
                  </a:lnTo>
                  <a:lnTo>
                    <a:pt x="707741" y="57856"/>
                  </a:lnTo>
                  <a:lnTo>
                    <a:pt x="665845" y="37671"/>
                  </a:lnTo>
                  <a:lnTo>
                    <a:pt x="621811" y="21551"/>
                  </a:lnTo>
                  <a:lnTo>
                    <a:pt x="575881" y="9739"/>
                  </a:lnTo>
                  <a:lnTo>
                    <a:pt x="528296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83329" y="4933950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0" y="479297"/>
                  </a:moveTo>
                  <a:lnTo>
                    <a:pt x="2475" y="430299"/>
                  </a:lnTo>
                  <a:lnTo>
                    <a:pt x="9739" y="382714"/>
                  </a:lnTo>
                  <a:lnTo>
                    <a:pt x="21551" y="336784"/>
                  </a:lnTo>
                  <a:lnTo>
                    <a:pt x="37671" y="292750"/>
                  </a:lnTo>
                  <a:lnTo>
                    <a:pt x="57856" y="250854"/>
                  </a:lnTo>
                  <a:lnTo>
                    <a:pt x="81867" y="211335"/>
                  </a:lnTo>
                  <a:lnTo>
                    <a:pt x="109461" y="174436"/>
                  </a:lnTo>
                  <a:lnTo>
                    <a:pt x="140398" y="140398"/>
                  </a:lnTo>
                  <a:lnTo>
                    <a:pt x="174436" y="109461"/>
                  </a:lnTo>
                  <a:lnTo>
                    <a:pt x="211335" y="81867"/>
                  </a:lnTo>
                  <a:lnTo>
                    <a:pt x="250854" y="57856"/>
                  </a:lnTo>
                  <a:lnTo>
                    <a:pt x="292750" y="37671"/>
                  </a:lnTo>
                  <a:lnTo>
                    <a:pt x="336784" y="21551"/>
                  </a:lnTo>
                  <a:lnTo>
                    <a:pt x="382714" y="9739"/>
                  </a:lnTo>
                  <a:lnTo>
                    <a:pt x="430299" y="2475"/>
                  </a:lnTo>
                  <a:lnTo>
                    <a:pt x="479298" y="0"/>
                  </a:lnTo>
                  <a:lnTo>
                    <a:pt x="528296" y="2475"/>
                  </a:lnTo>
                  <a:lnTo>
                    <a:pt x="575881" y="9739"/>
                  </a:lnTo>
                  <a:lnTo>
                    <a:pt x="621811" y="21551"/>
                  </a:lnTo>
                  <a:lnTo>
                    <a:pt x="665845" y="37671"/>
                  </a:lnTo>
                  <a:lnTo>
                    <a:pt x="707741" y="57856"/>
                  </a:lnTo>
                  <a:lnTo>
                    <a:pt x="747260" y="81867"/>
                  </a:lnTo>
                  <a:lnTo>
                    <a:pt x="784159" y="109461"/>
                  </a:lnTo>
                  <a:lnTo>
                    <a:pt x="818197" y="140398"/>
                  </a:lnTo>
                  <a:lnTo>
                    <a:pt x="849134" y="174436"/>
                  </a:lnTo>
                  <a:lnTo>
                    <a:pt x="876728" y="211335"/>
                  </a:lnTo>
                  <a:lnTo>
                    <a:pt x="900739" y="250854"/>
                  </a:lnTo>
                  <a:lnTo>
                    <a:pt x="920924" y="292750"/>
                  </a:lnTo>
                  <a:lnTo>
                    <a:pt x="937044" y="336784"/>
                  </a:lnTo>
                  <a:lnTo>
                    <a:pt x="948856" y="382714"/>
                  </a:lnTo>
                  <a:lnTo>
                    <a:pt x="956120" y="430299"/>
                  </a:lnTo>
                  <a:lnTo>
                    <a:pt x="958596" y="479297"/>
                  </a:lnTo>
                  <a:lnTo>
                    <a:pt x="956120" y="528302"/>
                  </a:lnTo>
                  <a:lnTo>
                    <a:pt x="948856" y="575892"/>
                  </a:lnTo>
                  <a:lnTo>
                    <a:pt x="937044" y="621825"/>
                  </a:lnTo>
                  <a:lnTo>
                    <a:pt x="920924" y="665861"/>
                  </a:lnTo>
                  <a:lnTo>
                    <a:pt x="900739" y="707758"/>
                  </a:lnTo>
                  <a:lnTo>
                    <a:pt x="876728" y="747276"/>
                  </a:lnTo>
                  <a:lnTo>
                    <a:pt x="849134" y="784174"/>
                  </a:lnTo>
                  <a:lnTo>
                    <a:pt x="818197" y="818211"/>
                  </a:lnTo>
                  <a:lnTo>
                    <a:pt x="784159" y="849146"/>
                  </a:lnTo>
                  <a:lnTo>
                    <a:pt x="747260" y="876738"/>
                  </a:lnTo>
                  <a:lnTo>
                    <a:pt x="707741" y="900746"/>
                  </a:lnTo>
                  <a:lnTo>
                    <a:pt x="665845" y="920929"/>
                  </a:lnTo>
                  <a:lnTo>
                    <a:pt x="621811" y="937047"/>
                  </a:lnTo>
                  <a:lnTo>
                    <a:pt x="575881" y="948858"/>
                  </a:lnTo>
                  <a:lnTo>
                    <a:pt x="528296" y="956121"/>
                  </a:lnTo>
                  <a:lnTo>
                    <a:pt x="479298" y="958596"/>
                  </a:lnTo>
                  <a:lnTo>
                    <a:pt x="430299" y="956121"/>
                  </a:lnTo>
                  <a:lnTo>
                    <a:pt x="382714" y="948858"/>
                  </a:lnTo>
                  <a:lnTo>
                    <a:pt x="336784" y="937047"/>
                  </a:lnTo>
                  <a:lnTo>
                    <a:pt x="292750" y="920929"/>
                  </a:lnTo>
                  <a:lnTo>
                    <a:pt x="250854" y="900746"/>
                  </a:lnTo>
                  <a:lnTo>
                    <a:pt x="211335" y="876738"/>
                  </a:lnTo>
                  <a:lnTo>
                    <a:pt x="174436" y="849146"/>
                  </a:lnTo>
                  <a:lnTo>
                    <a:pt x="140398" y="818211"/>
                  </a:lnTo>
                  <a:lnTo>
                    <a:pt x="109461" y="784174"/>
                  </a:lnTo>
                  <a:lnTo>
                    <a:pt x="81867" y="747276"/>
                  </a:lnTo>
                  <a:lnTo>
                    <a:pt x="57856" y="707758"/>
                  </a:lnTo>
                  <a:lnTo>
                    <a:pt x="37671" y="665861"/>
                  </a:lnTo>
                  <a:lnTo>
                    <a:pt x="21551" y="621825"/>
                  </a:lnTo>
                  <a:lnTo>
                    <a:pt x="9739" y="575892"/>
                  </a:lnTo>
                  <a:lnTo>
                    <a:pt x="2475" y="528302"/>
                  </a:lnTo>
                  <a:lnTo>
                    <a:pt x="0" y="479297"/>
                  </a:lnTo>
                  <a:close/>
                </a:path>
              </a:pathLst>
            </a:custGeom>
            <a:ln w="25400">
              <a:solidFill>
                <a:srgbClr val="94C1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85394" y="1870710"/>
              <a:ext cx="3366516" cy="34777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5394" y="1870710"/>
              <a:ext cx="3366770" cy="3477895"/>
            </a:xfrm>
            <a:custGeom>
              <a:avLst/>
              <a:gdLst/>
              <a:ahLst/>
              <a:cxnLst/>
              <a:rect l="l" t="t" r="r" b="b"/>
              <a:pathLst>
                <a:path w="3366770" h="3477895">
                  <a:moveTo>
                    <a:pt x="0" y="1738883"/>
                  </a:moveTo>
                  <a:lnTo>
                    <a:pt x="646" y="1690211"/>
                  </a:lnTo>
                  <a:lnTo>
                    <a:pt x="2575" y="1641869"/>
                  </a:lnTo>
                  <a:lnTo>
                    <a:pt x="5769" y="1593875"/>
                  </a:lnTo>
                  <a:lnTo>
                    <a:pt x="10211" y="1546247"/>
                  </a:lnTo>
                  <a:lnTo>
                    <a:pt x="15885" y="1499002"/>
                  </a:lnTo>
                  <a:lnTo>
                    <a:pt x="22773" y="1452158"/>
                  </a:lnTo>
                  <a:lnTo>
                    <a:pt x="30860" y="1405732"/>
                  </a:lnTo>
                  <a:lnTo>
                    <a:pt x="40127" y="1359741"/>
                  </a:lnTo>
                  <a:lnTo>
                    <a:pt x="50558" y="1314204"/>
                  </a:lnTo>
                  <a:lnTo>
                    <a:pt x="62136" y="1269136"/>
                  </a:lnTo>
                  <a:lnTo>
                    <a:pt x="74844" y="1224557"/>
                  </a:lnTo>
                  <a:lnTo>
                    <a:pt x="88665" y="1180482"/>
                  </a:lnTo>
                  <a:lnTo>
                    <a:pt x="103584" y="1136931"/>
                  </a:lnTo>
                  <a:lnTo>
                    <a:pt x="119581" y="1093919"/>
                  </a:lnTo>
                  <a:lnTo>
                    <a:pt x="136642" y="1051465"/>
                  </a:lnTo>
                  <a:lnTo>
                    <a:pt x="154748" y="1009586"/>
                  </a:lnTo>
                  <a:lnTo>
                    <a:pt x="173883" y="968299"/>
                  </a:lnTo>
                  <a:lnTo>
                    <a:pt x="194031" y="927622"/>
                  </a:lnTo>
                  <a:lnTo>
                    <a:pt x="215173" y="887572"/>
                  </a:lnTo>
                  <a:lnTo>
                    <a:pt x="237294" y="848166"/>
                  </a:lnTo>
                  <a:lnTo>
                    <a:pt x="260377" y="809423"/>
                  </a:lnTo>
                  <a:lnTo>
                    <a:pt x="284404" y="771360"/>
                  </a:lnTo>
                  <a:lnTo>
                    <a:pt x="309359" y="733993"/>
                  </a:lnTo>
                  <a:lnTo>
                    <a:pt x="335224" y="697341"/>
                  </a:lnTo>
                  <a:lnTo>
                    <a:pt x="361984" y="661420"/>
                  </a:lnTo>
                  <a:lnTo>
                    <a:pt x="389621" y="626249"/>
                  </a:lnTo>
                  <a:lnTo>
                    <a:pt x="418118" y="591844"/>
                  </a:lnTo>
                  <a:lnTo>
                    <a:pt x="447458" y="558224"/>
                  </a:lnTo>
                  <a:lnTo>
                    <a:pt x="477625" y="525405"/>
                  </a:lnTo>
                  <a:lnTo>
                    <a:pt x="508602" y="493405"/>
                  </a:lnTo>
                  <a:lnTo>
                    <a:pt x="540371" y="462241"/>
                  </a:lnTo>
                  <a:lnTo>
                    <a:pt x="572916" y="431931"/>
                  </a:lnTo>
                  <a:lnTo>
                    <a:pt x="606221" y="402493"/>
                  </a:lnTo>
                  <a:lnTo>
                    <a:pt x="640267" y="373943"/>
                  </a:lnTo>
                  <a:lnTo>
                    <a:pt x="675038" y="346299"/>
                  </a:lnTo>
                  <a:lnTo>
                    <a:pt x="710518" y="319579"/>
                  </a:lnTo>
                  <a:lnTo>
                    <a:pt x="746690" y="293799"/>
                  </a:lnTo>
                  <a:lnTo>
                    <a:pt x="783536" y="268978"/>
                  </a:lnTo>
                  <a:lnTo>
                    <a:pt x="821039" y="245133"/>
                  </a:lnTo>
                  <a:lnTo>
                    <a:pt x="859184" y="222282"/>
                  </a:lnTo>
                  <a:lnTo>
                    <a:pt x="897953" y="200440"/>
                  </a:lnTo>
                  <a:lnTo>
                    <a:pt x="937329" y="179627"/>
                  </a:lnTo>
                  <a:lnTo>
                    <a:pt x="977295" y="159860"/>
                  </a:lnTo>
                  <a:lnTo>
                    <a:pt x="1017834" y="141156"/>
                  </a:lnTo>
                  <a:lnTo>
                    <a:pt x="1058930" y="123531"/>
                  </a:lnTo>
                  <a:lnTo>
                    <a:pt x="1100566" y="107005"/>
                  </a:lnTo>
                  <a:lnTo>
                    <a:pt x="1142724" y="91594"/>
                  </a:lnTo>
                  <a:lnTo>
                    <a:pt x="1185388" y="77316"/>
                  </a:lnTo>
                  <a:lnTo>
                    <a:pt x="1228541" y="64188"/>
                  </a:lnTo>
                  <a:lnTo>
                    <a:pt x="1272167" y="52228"/>
                  </a:lnTo>
                  <a:lnTo>
                    <a:pt x="1316248" y="41452"/>
                  </a:lnTo>
                  <a:lnTo>
                    <a:pt x="1360767" y="31879"/>
                  </a:lnTo>
                  <a:lnTo>
                    <a:pt x="1405707" y="23526"/>
                  </a:lnTo>
                  <a:lnTo>
                    <a:pt x="1451052" y="16410"/>
                  </a:lnTo>
                  <a:lnTo>
                    <a:pt x="1496785" y="10549"/>
                  </a:lnTo>
                  <a:lnTo>
                    <a:pt x="1542889" y="5959"/>
                  </a:lnTo>
                  <a:lnTo>
                    <a:pt x="1589347" y="2660"/>
                  </a:lnTo>
                  <a:lnTo>
                    <a:pt x="1636142" y="668"/>
                  </a:lnTo>
                  <a:lnTo>
                    <a:pt x="1683258" y="0"/>
                  </a:lnTo>
                  <a:lnTo>
                    <a:pt x="1730373" y="668"/>
                  </a:lnTo>
                  <a:lnTo>
                    <a:pt x="1777168" y="2660"/>
                  </a:lnTo>
                  <a:lnTo>
                    <a:pt x="1823626" y="5959"/>
                  </a:lnTo>
                  <a:lnTo>
                    <a:pt x="1869730" y="10549"/>
                  </a:lnTo>
                  <a:lnTo>
                    <a:pt x="1915463" y="16410"/>
                  </a:lnTo>
                  <a:lnTo>
                    <a:pt x="1960808" y="23526"/>
                  </a:lnTo>
                  <a:lnTo>
                    <a:pt x="2005748" y="31879"/>
                  </a:lnTo>
                  <a:lnTo>
                    <a:pt x="2050267" y="41452"/>
                  </a:lnTo>
                  <a:lnTo>
                    <a:pt x="2094348" y="52228"/>
                  </a:lnTo>
                  <a:lnTo>
                    <a:pt x="2137974" y="64188"/>
                  </a:lnTo>
                  <a:lnTo>
                    <a:pt x="2181127" y="77316"/>
                  </a:lnTo>
                  <a:lnTo>
                    <a:pt x="2223791" y="91594"/>
                  </a:lnTo>
                  <a:lnTo>
                    <a:pt x="2265949" y="107005"/>
                  </a:lnTo>
                  <a:lnTo>
                    <a:pt x="2307585" y="123531"/>
                  </a:lnTo>
                  <a:lnTo>
                    <a:pt x="2348681" y="141156"/>
                  </a:lnTo>
                  <a:lnTo>
                    <a:pt x="2389220" y="159860"/>
                  </a:lnTo>
                  <a:lnTo>
                    <a:pt x="2429186" y="179627"/>
                  </a:lnTo>
                  <a:lnTo>
                    <a:pt x="2468562" y="200440"/>
                  </a:lnTo>
                  <a:lnTo>
                    <a:pt x="2507331" y="222282"/>
                  </a:lnTo>
                  <a:lnTo>
                    <a:pt x="2545476" y="245133"/>
                  </a:lnTo>
                  <a:lnTo>
                    <a:pt x="2582979" y="268978"/>
                  </a:lnTo>
                  <a:lnTo>
                    <a:pt x="2619825" y="293799"/>
                  </a:lnTo>
                  <a:lnTo>
                    <a:pt x="2655997" y="319579"/>
                  </a:lnTo>
                  <a:lnTo>
                    <a:pt x="2691477" y="346299"/>
                  </a:lnTo>
                  <a:lnTo>
                    <a:pt x="2726248" y="373943"/>
                  </a:lnTo>
                  <a:lnTo>
                    <a:pt x="2760294" y="402493"/>
                  </a:lnTo>
                  <a:lnTo>
                    <a:pt x="2793599" y="431931"/>
                  </a:lnTo>
                  <a:lnTo>
                    <a:pt x="2826144" y="462241"/>
                  </a:lnTo>
                  <a:lnTo>
                    <a:pt x="2857913" y="493405"/>
                  </a:lnTo>
                  <a:lnTo>
                    <a:pt x="2888890" y="525405"/>
                  </a:lnTo>
                  <a:lnTo>
                    <a:pt x="2919057" y="558224"/>
                  </a:lnTo>
                  <a:lnTo>
                    <a:pt x="2948397" y="591844"/>
                  </a:lnTo>
                  <a:lnTo>
                    <a:pt x="2976894" y="626249"/>
                  </a:lnTo>
                  <a:lnTo>
                    <a:pt x="3004531" y="661420"/>
                  </a:lnTo>
                  <a:lnTo>
                    <a:pt x="3031291" y="697341"/>
                  </a:lnTo>
                  <a:lnTo>
                    <a:pt x="3057156" y="733993"/>
                  </a:lnTo>
                  <a:lnTo>
                    <a:pt x="3082111" y="771360"/>
                  </a:lnTo>
                  <a:lnTo>
                    <a:pt x="3106138" y="809423"/>
                  </a:lnTo>
                  <a:lnTo>
                    <a:pt x="3129221" y="848166"/>
                  </a:lnTo>
                  <a:lnTo>
                    <a:pt x="3151342" y="887572"/>
                  </a:lnTo>
                  <a:lnTo>
                    <a:pt x="3172484" y="927622"/>
                  </a:lnTo>
                  <a:lnTo>
                    <a:pt x="3192632" y="968299"/>
                  </a:lnTo>
                  <a:lnTo>
                    <a:pt x="3211767" y="1009586"/>
                  </a:lnTo>
                  <a:lnTo>
                    <a:pt x="3229873" y="1051465"/>
                  </a:lnTo>
                  <a:lnTo>
                    <a:pt x="3246934" y="1093919"/>
                  </a:lnTo>
                  <a:lnTo>
                    <a:pt x="3262931" y="1136931"/>
                  </a:lnTo>
                  <a:lnTo>
                    <a:pt x="3277850" y="1180482"/>
                  </a:lnTo>
                  <a:lnTo>
                    <a:pt x="3291671" y="1224557"/>
                  </a:lnTo>
                  <a:lnTo>
                    <a:pt x="3304379" y="1269136"/>
                  </a:lnTo>
                  <a:lnTo>
                    <a:pt x="3315957" y="1314204"/>
                  </a:lnTo>
                  <a:lnTo>
                    <a:pt x="3326388" y="1359741"/>
                  </a:lnTo>
                  <a:lnTo>
                    <a:pt x="3335655" y="1405732"/>
                  </a:lnTo>
                  <a:lnTo>
                    <a:pt x="3343742" y="1452158"/>
                  </a:lnTo>
                  <a:lnTo>
                    <a:pt x="3350630" y="1499002"/>
                  </a:lnTo>
                  <a:lnTo>
                    <a:pt x="3356304" y="1546247"/>
                  </a:lnTo>
                  <a:lnTo>
                    <a:pt x="3360746" y="1593875"/>
                  </a:lnTo>
                  <a:lnTo>
                    <a:pt x="3363940" y="1641869"/>
                  </a:lnTo>
                  <a:lnTo>
                    <a:pt x="3365869" y="1690211"/>
                  </a:lnTo>
                  <a:lnTo>
                    <a:pt x="3366516" y="1738883"/>
                  </a:lnTo>
                  <a:lnTo>
                    <a:pt x="3365869" y="1787556"/>
                  </a:lnTo>
                  <a:lnTo>
                    <a:pt x="3363940" y="1835898"/>
                  </a:lnTo>
                  <a:lnTo>
                    <a:pt x="3360746" y="1883892"/>
                  </a:lnTo>
                  <a:lnTo>
                    <a:pt x="3356304" y="1931520"/>
                  </a:lnTo>
                  <a:lnTo>
                    <a:pt x="3350630" y="1978765"/>
                  </a:lnTo>
                  <a:lnTo>
                    <a:pt x="3343742" y="2025609"/>
                  </a:lnTo>
                  <a:lnTo>
                    <a:pt x="3335655" y="2072035"/>
                  </a:lnTo>
                  <a:lnTo>
                    <a:pt x="3326388" y="2118026"/>
                  </a:lnTo>
                  <a:lnTo>
                    <a:pt x="3315957" y="2163563"/>
                  </a:lnTo>
                  <a:lnTo>
                    <a:pt x="3304379" y="2208631"/>
                  </a:lnTo>
                  <a:lnTo>
                    <a:pt x="3291671" y="2253210"/>
                  </a:lnTo>
                  <a:lnTo>
                    <a:pt x="3277850" y="2297285"/>
                  </a:lnTo>
                  <a:lnTo>
                    <a:pt x="3262931" y="2340836"/>
                  </a:lnTo>
                  <a:lnTo>
                    <a:pt x="3246934" y="2383848"/>
                  </a:lnTo>
                  <a:lnTo>
                    <a:pt x="3229873" y="2426302"/>
                  </a:lnTo>
                  <a:lnTo>
                    <a:pt x="3211767" y="2468181"/>
                  </a:lnTo>
                  <a:lnTo>
                    <a:pt x="3192632" y="2509468"/>
                  </a:lnTo>
                  <a:lnTo>
                    <a:pt x="3172484" y="2550145"/>
                  </a:lnTo>
                  <a:lnTo>
                    <a:pt x="3151342" y="2590195"/>
                  </a:lnTo>
                  <a:lnTo>
                    <a:pt x="3129221" y="2629601"/>
                  </a:lnTo>
                  <a:lnTo>
                    <a:pt x="3106138" y="2668344"/>
                  </a:lnTo>
                  <a:lnTo>
                    <a:pt x="3082111" y="2706407"/>
                  </a:lnTo>
                  <a:lnTo>
                    <a:pt x="3057156" y="2743774"/>
                  </a:lnTo>
                  <a:lnTo>
                    <a:pt x="3031291" y="2780426"/>
                  </a:lnTo>
                  <a:lnTo>
                    <a:pt x="3004531" y="2816347"/>
                  </a:lnTo>
                  <a:lnTo>
                    <a:pt x="2976894" y="2851518"/>
                  </a:lnTo>
                  <a:lnTo>
                    <a:pt x="2948397" y="2885923"/>
                  </a:lnTo>
                  <a:lnTo>
                    <a:pt x="2919057" y="2919543"/>
                  </a:lnTo>
                  <a:lnTo>
                    <a:pt x="2888890" y="2952362"/>
                  </a:lnTo>
                  <a:lnTo>
                    <a:pt x="2857913" y="2984362"/>
                  </a:lnTo>
                  <a:lnTo>
                    <a:pt x="2826144" y="3015526"/>
                  </a:lnTo>
                  <a:lnTo>
                    <a:pt x="2793599" y="3045836"/>
                  </a:lnTo>
                  <a:lnTo>
                    <a:pt x="2760294" y="3075274"/>
                  </a:lnTo>
                  <a:lnTo>
                    <a:pt x="2726248" y="3103824"/>
                  </a:lnTo>
                  <a:lnTo>
                    <a:pt x="2691477" y="3131468"/>
                  </a:lnTo>
                  <a:lnTo>
                    <a:pt x="2655997" y="3158188"/>
                  </a:lnTo>
                  <a:lnTo>
                    <a:pt x="2619825" y="3183968"/>
                  </a:lnTo>
                  <a:lnTo>
                    <a:pt x="2582979" y="3208789"/>
                  </a:lnTo>
                  <a:lnTo>
                    <a:pt x="2545476" y="3232634"/>
                  </a:lnTo>
                  <a:lnTo>
                    <a:pt x="2507331" y="3255485"/>
                  </a:lnTo>
                  <a:lnTo>
                    <a:pt x="2468562" y="3277327"/>
                  </a:lnTo>
                  <a:lnTo>
                    <a:pt x="2429186" y="3298140"/>
                  </a:lnTo>
                  <a:lnTo>
                    <a:pt x="2389220" y="3317907"/>
                  </a:lnTo>
                  <a:lnTo>
                    <a:pt x="2348681" y="3336611"/>
                  </a:lnTo>
                  <a:lnTo>
                    <a:pt x="2307585" y="3354236"/>
                  </a:lnTo>
                  <a:lnTo>
                    <a:pt x="2265949" y="3370762"/>
                  </a:lnTo>
                  <a:lnTo>
                    <a:pt x="2223791" y="3386173"/>
                  </a:lnTo>
                  <a:lnTo>
                    <a:pt x="2181127" y="3400451"/>
                  </a:lnTo>
                  <a:lnTo>
                    <a:pt x="2137974" y="3413579"/>
                  </a:lnTo>
                  <a:lnTo>
                    <a:pt x="2094348" y="3425539"/>
                  </a:lnTo>
                  <a:lnTo>
                    <a:pt x="2050267" y="3436315"/>
                  </a:lnTo>
                  <a:lnTo>
                    <a:pt x="2005748" y="3445888"/>
                  </a:lnTo>
                  <a:lnTo>
                    <a:pt x="1960808" y="3454241"/>
                  </a:lnTo>
                  <a:lnTo>
                    <a:pt x="1915463" y="3461357"/>
                  </a:lnTo>
                  <a:lnTo>
                    <a:pt x="1869730" y="3467218"/>
                  </a:lnTo>
                  <a:lnTo>
                    <a:pt x="1823626" y="3471808"/>
                  </a:lnTo>
                  <a:lnTo>
                    <a:pt x="1777168" y="3475107"/>
                  </a:lnTo>
                  <a:lnTo>
                    <a:pt x="1730373" y="3477099"/>
                  </a:lnTo>
                  <a:lnTo>
                    <a:pt x="1683258" y="3477767"/>
                  </a:lnTo>
                  <a:lnTo>
                    <a:pt x="1636142" y="3477099"/>
                  </a:lnTo>
                  <a:lnTo>
                    <a:pt x="1589347" y="3475107"/>
                  </a:lnTo>
                  <a:lnTo>
                    <a:pt x="1542889" y="3471808"/>
                  </a:lnTo>
                  <a:lnTo>
                    <a:pt x="1496785" y="3467218"/>
                  </a:lnTo>
                  <a:lnTo>
                    <a:pt x="1451052" y="3461357"/>
                  </a:lnTo>
                  <a:lnTo>
                    <a:pt x="1405707" y="3454241"/>
                  </a:lnTo>
                  <a:lnTo>
                    <a:pt x="1360767" y="3445888"/>
                  </a:lnTo>
                  <a:lnTo>
                    <a:pt x="1316248" y="3436315"/>
                  </a:lnTo>
                  <a:lnTo>
                    <a:pt x="1272167" y="3425539"/>
                  </a:lnTo>
                  <a:lnTo>
                    <a:pt x="1228541" y="3413579"/>
                  </a:lnTo>
                  <a:lnTo>
                    <a:pt x="1185388" y="3400451"/>
                  </a:lnTo>
                  <a:lnTo>
                    <a:pt x="1142724" y="3386173"/>
                  </a:lnTo>
                  <a:lnTo>
                    <a:pt x="1100566" y="3370762"/>
                  </a:lnTo>
                  <a:lnTo>
                    <a:pt x="1058930" y="3354236"/>
                  </a:lnTo>
                  <a:lnTo>
                    <a:pt x="1017834" y="3336611"/>
                  </a:lnTo>
                  <a:lnTo>
                    <a:pt x="977295" y="3317907"/>
                  </a:lnTo>
                  <a:lnTo>
                    <a:pt x="937329" y="3298140"/>
                  </a:lnTo>
                  <a:lnTo>
                    <a:pt x="897953" y="3277327"/>
                  </a:lnTo>
                  <a:lnTo>
                    <a:pt x="859184" y="3255485"/>
                  </a:lnTo>
                  <a:lnTo>
                    <a:pt x="821039" y="3232634"/>
                  </a:lnTo>
                  <a:lnTo>
                    <a:pt x="783536" y="3208789"/>
                  </a:lnTo>
                  <a:lnTo>
                    <a:pt x="746690" y="3183968"/>
                  </a:lnTo>
                  <a:lnTo>
                    <a:pt x="710518" y="3158188"/>
                  </a:lnTo>
                  <a:lnTo>
                    <a:pt x="675038" y="3131468"/>
                  </a:lnTo>
                  <a:lnTo>
                    <a:pt x="640267" y="3103824"/>
                  </a:lnTo>
                  <a:lnTo>
                    <a:pt x="606221" y="3075274"/>
                  </a:lnTo>
                  <a:lnTo>
                    <a:pt x="572916" y="3045836"/>
                  </a:lnTo>
                  <a:lnTo>
                    <a:pt x="540371" y="3015526"/>
                  </a:lnTo>
                  <a:lnTo>
                    <a:pt x="508602" y="2984362"/>
                  </a:lnTo>
                  <a:lnTo>
                    <a:pt x="477625" y="2952362"/>
                  </a:lnTo>
                  <a:lnTo>
                    <a:pt x="447458" y="2919543"/>
                  </a:lnTo>
                  <a:lnTo>
                    <a:pt x="418118" y="2885923"/>
                  </a:lnTo>
                  <a:lnTo>
                    <a:pt x="389621" y="2851518"/>
                  </a:lnTo>
                  <a:lnTo>
                    <a:pt x="361984" y="2816347"/>
                  </a:lnTo>
                  <a:lnTo>
                    <a:pt x="335224" y="2780426"/>
                  </a:lnTo>
                  <a:lnTo>
                    <a:pt x="309359" y="2743774"/>
                  </a:lnTo>
                  <a:lnTo>
                    <a:pt x="284404" y="2706407"/>
                  </a:lnTo>
                  <a:lnTo>
                    <a:pt x="260377" y="2668344"/>
                  </a:lnTo>
                  <a:lnTo>
                    <a:pt x="237294" y="2629601"/>
                  </a:lnTo>
                  <a:lnTo>
                    <a:pt x="215173" y="2590195"/>
                  </a:lnTo>
                  <a:lnTo>
                    <a:pt x="194031" y="2550145"/>
                  </a:lnTo>
                  <a:lnTo>
                    <a:pt x="173883" y="2509468"/>
                  </a:lnTo>
                  <a:lnTo>
                    <a:pt x="154748" y="2468181"/>
                  </a:lnTo>
                  <a:lnTo>
                    <a:pt x="136642" y="2426302"/>
                  </a:lnTo>
                  <a:lnTo>
                    <a:pt x="119581" y="2383848"/>
                  </a:lnTo>
                  <a:lnTo>
                    <a:pt x="103584" y="2340836"/>
                  </a:lnTo>
                  <a:lnTo>
                    <a:pt x="88665" y="2297285"/>
                  </a:lnTo>
                  <a:lnTo>
                    <a:pt x="74844" y="2253210"/>
                  </a:lnTo>
                  <a:lnTo>
                    <a:pt x="62136" y="2208631"/>
                  </a:lnTo>
                  <a:lnTo>
                    <a:pt x="50558" y="2163563"/>
                  </a:lnTo>
                  <a:lnTo>
                    <a:pt x="40127" y="2118026"/>
                  </a:lnTo>
                  <a:lnTo>
                    <a:pt x="30860" y="2072035"/>
                  </a:lnTo>
                  <a:lnTo>
                    <a:pt x="22773" y="2025609"/>
                  </a:lnTo>
                  <a:lnTo>
                    <a:pt x="15885" y="1978765"/>
                  </a:lnTo>
                  <a:lnTo>
                    <a:pt x="10211" y="1931520"/>
                  </a:lnTo>
                  <a:lnTo>
                    <a:pt x="5769" y="1883892"/>
                  </a:lnTo>
                  <a:lnTo>
                    <a:pt x="2575" y="1835898"/>
                  </a:lnTo>
                  <a:lnTo>
                    <a:pt x="646" y="1787556"/>
                  </a:lnTo>
                  <a:lnTo>
                    <a:pt x="0" y="1738883"/>
                  </a:lnTo>
                  <a:close/>
                </a:path>
              </a:pathLst>
            </a:custGeom>
            <a:ln w="25400">
              <a:solidFill>
                <a:srgbClr val="07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03554" y="2901822"/>
            <a:ext cx="272669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To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provide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proper 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guidance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system </a:t>
            </a:r>
            <a:r>
              <a:rPr dirty="0" sz="1800" spc="-15">
                <a:solidFill>
                  <a:srgbClr val="FFFFFF"/>
                </a:solidFill>
                <a:latin typeface="Caladea"/>
                <a:cs typeface="Caladea"/>
              </a:rPr>
              <a:t>for 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university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students without  </a:t>
            </a:r>
            <a:r>
              <a:rPr dirty="0" sz="1800" spc="-15">
                <a:solidFill>
                  <a:srgbClr val="FFFFFF"/>
                </a:solidFill>
                <a:latin typeface="Caladea"/>
                <a:cs typeface="Caladea"/>
              </a:rPr>
              <a:t>any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communication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issues  and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adea"/>
                <a:cs typeface="Caladea"/>
              </a:rPr>
              <a:t>delay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1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53842"/>
            <a:ext cx="11406505" cy="3597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55" b="1">
                <a:latin typeface="Caladea"/>
                <a:cs typeface="Caladea"/>
              </a:rPr>
              <a:t>FAISS</a:t>
            </a:r>
            <a:endParaRPr sz="2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adea"/>
                <a:cs typeface="Caladea"/>
              </a:rPr>
              <a:t>C++ based </a:t>
            </a:r>
            <a:r>
              <a:rPr dirty="0" sz="2800" spc="-15">
                <a:latin typeface="Caladea"/>
                <a:cs typeface="Caladea"/>
              </a:rPr>
              <a:t>library </a:t>
            </a:r>
            <a:r>
              <a:rPr dirty="0" sz="2800" spc="-20">
                <a:latin typeface="Caladea"/>
                <a:cs typeface="Caladea"/>
              </a:rPr>
              <a:t>by </a:t>
            </a:r>
            <a:r>
              <a:rPr dirty="0" sz="2800" spc="-15">
                <a:latin typeface="Caladea"/>
                <a:cs typeface="Caladea"/>
              </a:rPr>
              <a:t>Facebook </a:t>
            </a:r>
            <a:r>
              <a:rPr dirty="0" sz="2800" spc="-5">
                <a:latin typeface="Caladea"/>
                <a:cs typeface="Caladea"/>
              </a:rPr>
              <a:t>AI </a:t>
            </a:r>
            <a:r>
              <a:rPr dirty="0" sz="2800" spc="-15">
                <a:latin typeface="Caladea"/>
                <a:cs typeface="Caladea"/>
              </a:rPr>
              <a:t>to </a:t>
            </a:r>
            <a:r>
              <a:rPr dirty="0" sz="2800" spc="-10">
                <a:latin typeface="Caladea"/>
                <a:cs typeface="Caladea"/>
              </a:rPr>
              <a:t>index </a:t>
            </a:r>
            <a:r>
              <a:rPr dirty="0" sz="2800" spc="-15">
                <a:latin typeface="Caladea"/>
                <a:cs typeface="Caladea"/>
              </a:rPr>
              <a:t>vectorized</a:t>
            </a:r>
            <a:r>
              <a:rPr dirty="0" sz="2800" spc="55">
                <a:latin typeface="Caladea"/>
                <a:cs typeface="Caladea"/>
              </a:rPr>
              <a:t> </a:t>
            </a:r>
            <a:r>
              <a:rPr dirty="0" sz="2800" spc="-5">
                <a:latin typeface="Caladea"/>
                <a:cs typeface="Caladea"/>
              </a:rPr>
              <a:t>data</a:t>
            </a:r>
            <a:endParaRPr sz="2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Caladea"/>
                <a:cs typeface="Caladea"/>
              </a:rPr>
              <a:t>Perform </a:t>
            </a:r>
            <a:r>
              <a:rPr dirty="0" sz="2800" spc="-5">
                <a:latin typeface="Caladea"/>
                <a:cs typeface="Caladea"/>
              </a:rPr>
              <a:t>efficient </a:t>
            </a:r>
            <a:r>
              <a:rPr dirty="0" sz="2800" spc="-10">
                <a:latin typeface="Caladea"/>
                <a:cs typeface="Caladea"/>
              </a:rPr>
              <a:t>search</a:t>
            </a:r>
            <a:endParaRPr sz="2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5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latin typeface="Caladea"/>
                <a:cs typeface="Caladea"/>
              </a:rPr>
              <a:t>DPR (Dense </a:t>
            </a:r>
            <a:r>
              <a:rPr dirty="0" sz="2800" spc="-20" b="1">
                <a:latin typeface="Caladea"/>
                <a:cs typeface="Caladea"/>
              </a:rPr>
              <a:t>Passage</a:t>
            </a:r>
            <a:r>
              <a:rPr dirty="0" sz="2800" spc="-5" b="1">
                <a:latin typeface="Caladea"/>
                <a:cs typeface="Caladea"/>
              </a:rPr>
              <a:t> </a:t>
            </a:r>
            <a:r>
              <a:rPr dirty="0" sz="2800" spc="-20" b="1">
                <a:latin typeface="Caladea"/>
                <a:cs typeface="Caladea"/>
              </a:rPr>
              <a:t>Retriever)</a:t>
            </a:r>
            <a:endParaRPr sz="280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adea"/>
                <a:cs typeface="Caladea"/>
              </a:rPr>
              <a:t>A set of </a:t>
            </a:r>
            <a:r>
              <a:rPr dirty="0" sz="2800" spc="-10">
                <a:latin typeface="Caladea"/>
                <a:cs typeface="Caladea"/>
              </a:rPr>
              <a:t>tool </a:t>
            </a:r>
            <a:r>
              <a:rPr dirty="0" sz="2800" spc="-5">
                <a:latin typeface="Caladea"/>
                <a:cs typeface="Caladea"/>
              </a:rPr>
              <a:t>&amp; models </a:t>
            </a:r>
            <a:r>
              <a:rPr dirty="0" sz="2800" spc="-20">
                <a:latin typeface="Caladea"/>
                <a:cs typeface="Caladea"/>
              </a:rPr>
              <a:t>for </a:t>
            </a:r>
            <a:r>
              <a:rPr dirty="0" sz="2800" spc="-10">
                <a:latin typeface="Caladea"/>
                <a:cs typeface="Caladea"/>
              </a:rPr>
              <a:t>the </a:t>
            </a:r>
            <a:r>
              <a:rPr dirty="0" sz="2800" spc="-5">
                <a:latin typeface="Caladea"/>
                <a:cs typeface="Caladea"/>
              </a:rPr>
              <a:t>state-of-the-art open-domain </a:t>
            </a:r>
            <a:r>
              <a:rPr dirty="0" sz="2800" spc="-10">
                <a:latin typeface="Caladea"/>
                <a:cs typeface="Caladea"/>
              </a:rPr>
              <a:t>A&amp;A </a:t>
            </a:r>
            <a:r>
              <a:rPr dirty="0" sz="2800" spc="-15">
                <a:latin typeface="Caladea"/>
                <a:cs typeface="Caladea"/>
              </a:rPr>
              <a:t>research  </a:t>
            </a:r>
            <a:r>
              <a:rPr dirty="0" sz="2800" spc="-10">
                <a:latin typeface="Caladea"/>
                <a:cs typeface="Caladea"/>
              </a:rPr>
              <a:t>introduced </a:t>
            </a:r>
            <a:r>
              <a:rPr dirty="0" sz="2800" spc="-20">
                <a:latin typeface="Caladea"/>
                <a:cs typeface="Caladea"/>
              </a:rPr>
              <a:t>by Facebook</a:t>
            </a:r>
            <a:r>
              <a:rPr dirty="0" sz="2800" spc="5">
                <a:latin typeface="Caladea"/>
                <a:cs typeface="Caladea"/>
              </a:rPr>
              <a:t> </a:t>
            </a:r>
            <a:r>
              <a:rPr dirty="0" sz="2800" spc="-10">
                <a:latin typeface="Caladea"/>
                <a:cs typeface="Caladea"/>
              </a:rPr>
              <a:t>AI</a:t>
            </a:r>
            <a:endParaRPr sz="2800">
              <a:latin typeface="Caladea"/>
              <a:cs typeface="Calade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39988" y="146240"/>
            <a:ext cx="8292465" cy="1118870"/>
            <a:chOff x="1939988" y="146240"/>
            <a:chExt cx="8292465" cy="1118870"/>
          </a:xfrm>
        </p:grpSpPr>
        <p:sp>
          <p:nvSpPr>
            <p:cNvPr id="4" name="object 4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8103108" y="0"/>
                  </a:moveTo>
                  <a:lnTo>
                    <a:pt x="185928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7"/>
                  </a:lnTo>
                  <a:lnTo>
                    <a:pt x="0" y="929639"/>
                  </a:lnTo>
                  <a:lnTo>
                    <a:pt x="6637" y="979087"/>
                  </a:lnTo>
                  <a:lnTo>
                    <a:pt x="25371" y="1023507"/>
                  </a:lnTo>
                  <a:lnTo>
                    <a:pt x="54435" y="1061132"/>
                  </a:lnTo>
                  <a:lnTo>
                    <a:pt x="92060" y="1090196"/>
                  </a:lnTo>
                  <a:lnTo>
                    <a:pt x="136480" y="1108930"/>
                  </a:lnTo>
                  <a:lnTo>
                    <a:pt x="185928" y="1115568"/>
                  </a:lnTo>
                  <a:lnTo>
                    <a:pt x="8103108" y="1115568"/>
                  </a:lnTo>
                  <a:lnTo>
                    <a:pt x="8152555" y="1108930"/>
                  </a:lnTo>
                  <a:lnTo>
                    <a:pt x="8196975" y="1090196"/>
                  </a:lnTo>
                  <a:lnTo>
                    <a:pt x="8234600" y="1061132"/>
                  </a:lnTo>
                  <a:lnTo>
                    <a:pt x="8263664" y="1023507"/>
                  </a:lnTo>
                  <a:lnTo>
                    <a:pt x="8282398" y="979087"/>
                  </a:lnTo>
                  <a:lnTo>
                    <a:pt x="8289035" y="929639"/>
                  </a:lnTo>
                  <a:lnTo>
                    <a:pt x="8289035" y="185927"/>
                  </a:lnTo>
                  <a:lnTo>
                    <a:pt x="8282398" y="136480"/>
                  </a:lnTo>
                  <a:lnTo>
                    <a:pt x="8263664" y="92060"/>
                  </a:lnTo>
                  <a:lnTo>
                    <a:pt x="8234600" y="54435"/>
                  </a:lnTo>
                  <a:lnTo>
                    <a:pt x="8196975" y="25371"/>
                  </a:lnTo>
                  <a:lnTo>
                    <a:pt x="8152555" y="6637"/>
                  </a:lnTo>
                  <a:lnTo>
                    <a:pt x="8103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0" y="185927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8" y="0"/>
                  </a:lnTo>
                  <a:lnTo>
                    <a:pt x="8103108" y="0"/>
                  </a:lnTo>
                  <a:lnTo>
                    <a:pt x="8152555" y="6637"/>
                  </a:lnTo>
                  <a:lnTo>
                    <a:pt x="8196975" y="25371"/>
                  </a:lnTo>
                  <a:lnTo>
                    <a:pt x="8234600" y="54435"/>
                  </a:lnTo>
                  <a:lnTo>
                    <a:pt x="8263664" y="92060"/>
                  </a:lnTo>
                  <a:lnTo>
                    <a:pt x="8282398" y="136480"/>
                  </a:lnTo>
                  <a:lnTo>
                    <a:pt x="8289035" y="185927"/>
                  </a:lnTo>
                  <a:lnTo>
                    <a:pt x="8289035" y="929639"/>
                  </a:lnTo>
                  <a:lnTo>
                    <a:pt x="8282398" y="979087"/>
                  </a:lnTo>
                  <a:lnTo>
                    <a:pt x="8263664" y="1023507"/>
                  </a:lnTo>
                  <a:lnTo>
                    <a:pt x="8234600" y="1061132"/>
                  </a:lnTo>
                  <a:lnTo>
                    <a:pt x="8196975" y="1090196"/>
                  </a:lnTo>
                  <a:lnTo>
                    <a:pt x="8152555" y="1108930"/>
                  </a:lnTo>
                  <a:lnTo>
                    <a:pt x="8103108" y="1115568"/>
                  </a:lnTo>
                  <a:lnTo>
                    <a:pt x="185928" y="1115568"/>
                  </a:lnTo>
                  <a:lnTo>
                    <a:pt x="136480" y="1108930"/>
                  </a:lnTo>
                  <a:lnTo>
                    <a:pt x="92060" y="1090196"/>
                  </a:lnTo>
                  <a:lnTo>
                    <a:pt x="54435" y="1061132"/>
                  </a:lnTo>
                  <a:lnTo>
                    <a:pt x="25371" y="1023507"/>
                  </a:lnTo>
                  <a:lnTo>
                    <a:pt x="6637" y="979087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7554" y="427989"/>
            <a:ext cx="71196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FAISS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Document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Store &amp; DPR</a:t>
            </a:r>
            <a:r>
              <a:rPr dirty="0" sz="3200" spc="-1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Model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1278636"/>
            <a:ext cx="3238500" cy="4803775"/>
          </a:xfrm>
          <a:custGeom>
            <a:avLst/>
            <a:gdLst/>
            <a:ahLst/>
            <a:cxnLst/>
            <a:rect l="l" t="t" r="r" b="b"/>
            <a:pathLst>
              <a:path w="3238500" h="4803775">
                <a:moveTo>
                  <a:pt x="2698750" y="0"/>
                </a:moveTo>
                <a:lnTo>
                  <a:pt x="539750" y="0"/>
                </a:lnTo>
                <a:lnTo>
                  <a:pt x="490625" y="2206"/>
                </a:lnTo>
                <a:lnTo>
                  <a:pt x="442736" y="8696"/>
                </a:lnTo>
                <a:lnTo>
                  <a:pt x="396272" y="19282"/>
                </a:lnTo>
                <a:lnTo>
                  <a:pt x="351424" y="33771"/>
                </a:lnTo>
                <a:lnTo>
                  <a:pt x="308383" y="51973"/>
                </a:lnTo>
                <a:lnTo>
                  <a:pt x="267339" y="73697"/>
                </a:lnTo>
                <a:lnTo>
                  <a:pt x="228483" y="98753"/>
                </a:lnTo>
                <a:lnTo>
                  <a:pt x="192006" y="126951"/>
                </a:lnTo>
                <a:lnTo>
                  <a:pt x="158099" y="158099"/>
                </a:lnTo>
                <a:lnTo>
                  <a:pt x="126951" y="192006"/>
                </a:lnTo>
                <a:lnTo>
                  <a:pt x="98753" y="228483"/>
                </a:lnTo>
                <a:lnTo>
                  <a:pt x="73697" y="267339"/>
                </a:lnTo>
                <a:lnTo>
                  <a:pt x="51973" y="308383"/>
                </a:lnTo>
                <a:lnTo>
                  <a:pt x="33771" y="351424"/>
                </a:lnTo>
                <a:lnTo>
                  <a:pt x="19282" y="396272"/>
                </a:lnTo>
                <a:lnTo>
                  <a:pt x="8696" y="442736"/>
                </a:lnTo>
                <a:lnTo>
                  <a:pt x="2206" y="490625"/>
                </a:lnTo>
                <a:lnTo>
                  <a:pt x="0" y="539750"/>
                </a:lnTo>
                <a:lnTo>
                  <a:pt x="0" y="4263898"/>
                </a:lnTo>
                <a:lnTo>
                  <a:pt x="2206" y="4313026"/>
                </a:lnTo>
                <a:lnTo>
                  <a:pt x="8696" y="4360918"/>
                </a:lnTo>
                <a:lnTo>
                  <a:pt x="19282" y="4407384"/>
                </a:lnTo>
                <a:lnTo>
                  <a:pt x="33771" y="4452233"/>
                </a:lnTo>
                <a:lnTo>
                  <a:pt x="51973" y="4495275"/>
                </a:lnTo>
                <a:lnTo>
                  <a:pt x="73697" y="4536319"/>
                </a:lnTo>
                <a:lnTo>
                  <a:pt x="98753" y="4575175"/>
                </a:lnTo>
                <a:lnTo>
                  <a:pt x="126951" y="4611651"/>
                </a:lnTo>
                <a:lnTo>
                  <a:pt x="158099" y="4645558"/>
                </a:lnTo>
                <a:lnTo>
                  <a:pt x="192006" y="4676705"/>
                </a:lnTo>
                <a:lnTo>
                  <a:pt x="228483" y="4704901"/>
                </a:lnTo>
                <a:lnTo>
                  <a:pt x="267339" y="4729956"/>
                </a:lnTo>
                <a:lnTo>
                  <a:pt x="308383" y="4751679"/>
                </a:lnTo>
                <a:lnTo>
                  <a:pt x="351424" y="4769879"/>
                </a:lnTo>
                <a:lnTo>
                  <a:pt x="396272" y="4784367"/>
                </a:lnTo>
                <a:lnTo>
                  <a:pt x="442736" y="4794951"/>
                </a:lnTo>
                <a:lnTo>
                  <a:pt x="490625" y="4801442"/>
                </a:lnTo>
                <a:lnTo>
                  <a:pt x="539750" y="4803648"/>
                </a:lnTo>
                <a:lnTo>
                  <a:pt x="2698750" y="4803648"/>
                </a:lnTo>
                <a:lnTo>
                  <a:pt x="2747874" y="4801442"/>
                </a:lnTo>
                <a:lnTo>
                  <a:pt x="2795763" y="4794951"/>
                </a:lnTo>
                <a:lnTo>
                  <a:pt x="2842227" y="4784367"/>
                </a:lnTo>
                <a:lnTo>
                  <a:pt x="2887075" y="4769879"/>
                </a:lnTo>
                <a:lnTo>
                  <a:pt x="2930116" y="4751679"/>
                </a:lnTo>
                <a:lnTo>
                  <a:pt x="2971160" y="4729956"/>
                </a:lnTo>
                <a:lnTo>
                  <a:pt x="3010016" y="4704901"/>
                </a:lnTo>
                <a:lnTo>
                  <a:pt x="3046493" y="4676705"/>
                </a:lnTo>
                <a:lnTo>
                  <a:pt x="3080400" y="4645558"/>
                </a:lnTo>
                <a:lnTo>
                  <a:pt x="3111548" y="4611651"/>
                </a:lnTo>
                <a:lnTo>
                  <a:pt x="3139746" y="4575175"/>
                </a:lnTo>
                <a:lnTo>
                  <a:pt x="3164802" y="4536319"/>
                </a:lnTo>
                <a:lnTo>
                  <a:pt x="3186526" y="4495275"/>
                </a:lnTo>
                <a:lnTo>
                  <a:pt x="3204728" y="4452233"/>
                </a:lnTo>
                <a:lnTo>
                  <a:pt x="3219217" y="4407384"/>
                </a:lnTo>
                <a:lnTo>
                  <a:pt x="3229803" y="4360918"/>
                </a:lnTo>
                <a:lnTo>
                  <a:pt x="3236293" y="4313026"/>
                </a:lnTo>
                <a:lnTo>
                  <a:pt x="3238500" y="4263898"/>
                </a:lnTo>
                <a:lnTo>
                  <a:pt x="3238500" y="539750"/>
                </a:lnTo>
                <a:lnTo>
                  <a:pt x="3236293" y="490625"/>
                </a:lnTo>
                <a:lnTo>
                  <a:pt x="3229803" y="442736"/>
                </a:lnTo>
                <a:lnTo>
                  <a:pt x="3219217" y="396272"/>
                </a:lnTo>
                <a:lnTo>
                  <a:pt x="3204728" y="351424"/>
                </a:lnTo>
                <a:lnTo>
                  <a:pt x="3186526" y="308383"/>
                </a:lnTo>
                <a:lnTo>
                  <a:pt x="3164802" y="267339"/>
                </a:lnTo>
                <a:lnTo>
                  <a:pt x="3139746" y="228483"/>
                </a:lnTo>
                <a:lnTo>
                  <a:pt x="3111548" y="192006"/>
                </a:lnTo>
                <a:lnTo>
                  <a:pt x="3080400" y="158099"/>
                </a:lnTo>
                <a:lnTo>
                  <a:pt x="3046493" y="126951"/>
                </a:lnTo>
                <a:lnTo>
                  <a:pt x="3010016" y="98753"/>
                </a:lnTo>
                <a:lnTo>
                  <a:pt x="2971160" y="73697"/>
                </a:lnTo>
                <a:lnTo>
                  <a:pt x="2930116" y="51973"/>
                </a:lnTo>
                <a:lnTo>
                  <a:pt x="2887075" y="33771"/>
                </a:lnTo>
                <a:lnTo>
                  <a:pt x="2842227" y="19282"/>
                </a:lnTo>
                <a:lnTo>
                  <a:pt x="2795763" y="8696"/>
                </a:lnTo>
                <a:lnTo>
                  <a:pt x="2747874" y="2206"/>
                </a:lnTo>
                <a:lnTo>
                  <a:pt x="2698750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32482" y="1985518"/>
            <a:ext cx="2627630" cy="3044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3570" marR="481330" indent="173355">
              <a:lnSpc>
                <a:spcPct val="100000"/>
              </a:lnSpc>
              <a:spcBef>
                <a:spcPts val="105"/>
              </a:spcBef>
            </a:pP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Functional 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heavy" sz="200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000" spc="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000" spc="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u="heavy" sz="200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ui</a:t>
            </a:r>
            <a:r>
              <a:rPr dirty="0" u="heavy" sz="2000" spc="-5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000" spc="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em</a:t>
            </a:r>
            <a:r>
              <a:rPr dirty="0" u="heavy" sz="2000" spc="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Browse</a:t>
            </a:r>
            <a:r>
              <a:rPr dirty="0" sz="20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'Escort'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Log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Click 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'Career 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Guidance' 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option 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homepage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Query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question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Click </a:t>
            </a: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'Search</a:t>
            </a:r>
            <a:r>
              <a:rPr dirty="0" sz="20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imes New Roman"/>
                <a:cs typeface="Times New Roman"/>
              </a:rPr>
              <a:t>button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25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imes New Roman"/>
                <a:cs typeface="Times New Roman"/>
              </a:rPr>
              <a:t>Answers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10043" y="1306067"/>
            <a:ext cx="3238500" cy="4805680"/>
          </a:xfrm>
          <a:custGeom>
            <a:avLst/>
            <a:gdLst/>
            <a:ahLst/>
            <a:cxnLst/>
            <a:rect l="l" t="t" r="r" b="b"/>
            <a:pathLst>
              <a:path w="3238500" h="4805680">
                <a:moveTo>
                  <a:pt x="2698750" y="0"/>
                </a:moveTo>
                <a:lnTo>
                  <a:pt x="539750" y="0"/>
                </a:lnTo>
                <a:lnTo>
                  <a:pt x="490625" y="2206"/>
                </a:lnTo>
                <a:lnTo>
                  <a:pt x="442736" y="8696"/>
                </a:lnTo>
                <a:lnTo>
                  <a:pt x="396272" y="19282"/>
                </a:lnTo>
                <a:lnTo>
                  <a:pt x="351424" y="33771"/>
                </a:lnTo>
                <a:lnTo>
                  <a:pt x="308383" y="51973"/>
                </a:lnTo>
                <a:lnTo>
                  <a:pt x="267339" y="73697"/>
                </a:lnTo>
                <a:lnTo>
                  <a:pt x="228483" y="98753"/>
                </a:lnTo>
                <a:lnTo>
                  <a:pt x="192006" y="126951"/>
                </a:lnTo>
                <a:lnTo>
                  <a:pt x="158099" y="158099"/>
                </a:lnTo>
                <a:lnTo>
                  <a:pt x="126951" y="192006"/>
                </a:lnTo>
                <a:lnTo>
                  <a:pt x="98753" y="228483"/>
                </a:lnTo>
                <a:lnTo>
                  <a:pt x="73697" y="267339"/>
                </a:lnTo>
                <a:lnTo>
                  <a:pt x="51973" y="308383"/>
                </a:lnTo>
                <a:lnTo>
                  <a:pt x="33771" y="351424"/>
                </a:lnTo>
                <a:lnTo>
                  <a:pt x="19282" y="396272"/>
                </a:lnTo>
                <a:lnTo>
                  <a:pt x="8696" y="442736"/>
                </a:lnTo>
                <a:lnTo>
                  <a:pt x="2206" y="490625"/>
                </a:lnTo>
                <a:lnTo>
                  <a:pt x="0" y="539750"/>
                </a:lnTo>
                <a:lnTo>
                  <a:pt x="0" y="4265422"/>
                </a:lnTo>
                <a:lnTo>
                  <a:pt x="2206" y="4314550"/>
                </a:lnTo>
                <a:lnTo>
                  <a:pt x="8696" y="4362442"/>
                </a:lnTo>
                <a:lnTo>
                  <a:pt x="19282" y="4408908"/>
                </a:lnTo>
                <a:lnTo>
                  <a:pt x="33771" y="4453757"/>
                </a:lnTo>
                <a:lnTo>
                  <a:pt x="51973" y="4496799"/>
                </a:lnTo>
                <a:lnTo>
                  <a:pt x="73697" y="4537843"/>
                </a:lnTo>
                <a:lnTo>
                  <a:pt x="98753" y="4576699"/>
                </a:lnTo>
                <a:lnTo>
                  <a:pt x="126951" y="4613175"/>
                </a:lnTo>
                <a:lnTo>
                  <a:pt x="158099" y="4647082"/>
                </a:lnTo>
                <a:lnTo>
                  <a:pt x="192006" y="4678229"/>
                </a:lnTo>
                <a:lnTo>
                  <a:pt x="228483" y="4706425"/>
                </a:lnTo>
                <a:lnTo>
                  <a:pt x="267339" y="4731480"/>
                </a:lnTo>
                <a:lnTo>
                  <a:pt x="308383" y="4753203"/>
                </a:lnTo>
                <a:lnTo>
                  <a:pt x="351424" y="4771403"/>
                </a:lnTo>
                <a:lnTo>
                  <a:pt x="396272" y="4785891"/>
                </a:lnTo>
                <a:lnTo>
                  <a:pt x="442736" y="4796475"/>
                </a:lnTo>
                <a:lnTo>
                  <a:pt x="490625" y="4802966"/>
                </a:lnTo>
                <a:lnTo>
                  <a:pt x="539750" y="4805172"/>
                </a:lnTo>
                <a:lnTo>
                  <a:pt x="2698750" y="4805172"/>
                </a:lnTo>
                <a:lnTo>
                  <a:pt x="2747874" y="4802966"/>
                </a:lnTo>
                <a:lnTo>
                  <a:pt x="2795763" y="4796475"/>
                </a:lnTo>
                <a:lnTo>
                  <a:pt x="2842227" y="4785891"/>
                </a:lnTo>
                <a:lnTo>
                  <a:pt x="2887075" y="4771403"/>
                </a:lnTo>
                <a:lnTo>
                  <a:pt x="2930116" y="4753203"/>
                </a:lnTo>
                <a:lnTo>
                  <a:pt x="2971160" y="4731480"/>
                </a:lnTo>
                <a:lnTo>
                  <a:pt x="3010016" y="4706425"/>
                </a:lnTo>
                <a:lnTo>
                  <a:pt x="3046493" y="4678229"/>
                </a:lnTo>
                <a:lnTo>
                  <a:pt x="3080400" y="4647082"/>
                </a:lnTo>
                <a:lnTo>
                  <a:pt x="3111548" y="4613175"/>
                </a:lnTo>
                <a:lnTo>
                  <a:pt x="3139746" y="4576699"/>
                </a:lnTo>
                <a:lnTo>
                  <a:pt x="3164802" y="4537843"/>
                </a:lnTo>
                <a:lnTo>
                  <a:pt x="3186526" y="4496799"/>
                </a:lnTo>
                <a:lnTo>
                  <a:pt x="3204728" y="4453757"/>
                </a:lnTo>
                <a:lnTo>
                  <a:pt x="3219217" y="4408908"/>
                </a:lnTo>
                <a:lnTo>
                  <a:pt x="3229803" y="4362442"/>
                </a:lnTo>
                <a:lnTo>
                  <a:pt x="3236293" y="4314550"/>
                </a:lnTo>
                <a:lnTo>
                  <a:pt x="3238500" y="4265422"/>
                </a:lnTo>
                <a:lnTo>
                  <a:pt x="3238500" y="539750"/>
                </a:lnTo>
                <a:lnTo>
                  <a:pt x="3236293" y="490625"/>
                </a:lnTo>
                <a:lnTo>
                  <a:pt x="3229803" y="442736"/>
                </a:lnTo>
                <a:lnTo>
                  <a:pt x="3219217" y="396272"/>
                </a:lnTo>
                <a:lnTo>
                  <a:pt x="3204728" y="351424"/>
                </a:lnTo>
                <a:lnTo>
                  <a:pt x="3186526" y="308383"/>
                </a:lnTo>
                <a:lnTo>
                  <a:pt x="3164802" y="267339"/>
                </a:lnTo>
                <a:lnTo>
                  <a:pt x="3139746" y="228483"/>
                </a:lnTo>
                <a:lnTo>
                  <a:pt x="3111548" y="192006"/>
                </a:lnTo>
                <a:lnTo>
                  <a:pt x="3080400" y="158099"/>
                </a:lnTo>
                <a:lnTo>
                  <a:pt x="3046493" y="126951"/>
                </a:lnTo>
                <a:lnTo>
                  <a:pt x="3010016" y="98753"/>
                </a:lnTo>
                <a:lnTo>
                  <a:pt x="2971160" y="73697"/>
                </a:lnTo>
                <a:lnTo>
                  <a:pt x="2930116" y="51973"/>
                </a:lnTo>
                <a:lnTo>
                  <a:pt x="2887075" y="33771"/>
                </a:lnTo>
                <a:lnTo>
                  <a:pt x="2842227" y="19282"/>
                </a:lnTo>
                <a:lnTo>
                  <a:pt x="2795763" y="8696"/>
                </a:lnTo>
                <a:lnTo>
                  <a:pt x="2747874" y="2206"/>
                </a:lnTo>
                <a:lnTo>
                  <a:pt x="2698750" y="0"/>
                </a:lnTo>
                <a:close/>
              </a:path>
            </a:pathLst>
          </a:custGeom>
          <a:solidFill>
            <a:srgbClr val="079C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47533" y="2166315"/>
            <a:ext cx="2329180" cy="3044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36880">
              <a:lnSpc>
                <a:spcPct val="100000"/>
              </a:lnSpc>
              <a:spcBef>
                <a:spcPts val="105"/>
              </a:spcBef>
            </a:pPr>
            <a:r>
              <a:rPr dirty="0" u="heavy" sz="2000" spc="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Non </a:t>
            </a:r>
            <a:r>
              <a:rPr dirty="0" u="heavy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-</a:t>
            </a:r>
            <a:r>
              <a:rPr dirty="0" u="heavy" sz="2000" spc="-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Functional</a:t>
            </a:r>
            <a:endParaRPr sz="2000">
              <a:latin typeface="Times New Roman"/>
              <a:cs typeface="Times New Roman"/>
            </a:endParaRPr>
          </a:p>
          <a:p>
            <a:pPr algn="ctr" marL="433705">
              <a:lnSpc>
                <a:spcPct val="100000"/>
              </a:lnSpc>
            </a:pPr>
            <a:r>
              <a:rPr dirty="0" u="heavy" sz="20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Speed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45">
                <a:solidFill>
                  <a:srgbClr val="FFFFFF"/>
                </a:solidFill>
                <a:latin typeface="Times New Roman"/>
                <a:cs typeface="Times New Roman"/>
              </a:rPr>
              <a:t>Portability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dirty="0" sz="2000" spc="-50">
                <a:solidFill>
                  <a:srgbClr val="FFFFFF"/>
                </a:solidFill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Usability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Reliability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1140" y="333692"/>
            <a:ext cx="9580245" cy="593090"/>
            <a:chOff x="1251140" y="333692"/>
            <a:chExt cx="9580245" cy="593090"/>
          </a:xfrm>
        </p:grpSpPr>
        <p:sp>
          <p:nvSpPr>
            <p:cNvPr id="7" name="object 7"/>
            <p:cNvSpPr/>
            <p:nvPr/>
          </p:nvSpPr>
          <p:spPr>
            <a:xfrm>
              <a:off x="1252727" y="335279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9478518" y="0"/>
                  </a:moveTo>
                  <a:lnTo>
                    <a:pt x="98297" y="0"/>
                  </a:lnTo>
                  <a:lnTo>
                    <a:pt x="60061" y="7733"/>
                  </a:lnTo>
                  <a:lnTo>
                    <a:pt x="28813" y="28813"/>
                  </a:lnTo>
                  <a:lnTo>
                    <a:pt x="7733" y="60061"/>
                  </a:lnTo>
                  <a:lnTo>
                    <a:pt x="0" y="98298"/>
                  </a:lnTo>
                  <a:lnTo>
                    <a:pt x="0" y="491490"/>
                  </a:lnTo>
                  <a:lnTo>
                    <a:pt x="7733" y="529726"/>
                  </a:lnTo>
                  <a:lnTo>
                    <a:pt x="28813" y="560974"/>
                  </a:lnTo>
                  <a:lnTo>
                    <a:pt x="60061" y="582054"/>
                  </a:lnTo>
                  <a:lnTo>
                    <a:pt x="98297" y="589788"/>
                  </a:lnTo>
                  <a:lnTo>
                    <a:pt x="9478518" y="589788"/>
                  </a:lnTo>
                  <a:lnTo>
                    <a:pt x="9516754" y="582054"/>
                  </a:lnTo>
                  <a:lnTo>
                    <a:pt x="9548002" y="560974"/>
                  </a:lnTo>
                  <a:lnTo>
                    <a:pt x="9569082" y="529726"/>
                  </a:lnTo>
                  <a:lnTo>
                    <a:pt x="9576816" y="491490"/>
                  </a:lnTo>
                  <a:lnTo>
                    <a:pt x="9576816" y="98298"/>
                  </a:lnTo>
                  <a:lnTo>
                    <a:pt x="9569082" y="60061"/>
                  </a:lnTo>
                  <a:lnTo>
                    <a:pt x="9548002" y="28813"/>
                  </a:lnTo>
                  <a:lnTo>
                    <a:pt x="9516754" y="7733"/>
                  </a:lnTo>
                  <a:lnTo>
                    <a:pt x="947851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52727" y="335279"/>
              <a:ext cx="9577070" cy="589915"/>
            </a:xfrm>
            <a:custGeom>
              <a:avLst/>
              <a:gdLst/>
              <a:ahLst/>
              <a:cxnLst/>
              <a:rect l="l" t="t" r="r" b="b"/>
              <a:pathLst>
                <a:path w="9577070" h="589915">
                  <a:moveTo>
                    <a:pt x="0" y="98298"/>
                  </a:move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7" y="0"/>
                  </a:lnTo>
                  <a:lnTo>
                    <a:pt x="9478518" y="0"/>
                  </a:lnTo>
                  <a:lnTo>
                    <a:pt x="9516754" y="7733"/>
                  </a:lnTo>
                  <a:lnTo>
                    <a:pt x="9548002" y="28813"/>
                  </a:lnTo>
                  <a:lnTo>
                    <a:pt x="9569082" y="60061"/>
                  </a:lnTo>
                  <a:lnTo>
                    <a:pt x="9576816" y="98298"/>
                  </a:lnTo>
                  <a:lnTo>
                    <a:pt x="9576816" y="491490"/>
                  </a:lnTo>
                  <a:lnTo>
                    <a:pt x="9569082" y="529726"/>
                  </a:lnTo>
                  <a:lnTo>
                    <a:pt x="9548002" y="560974"/>
                  </a:lnTo>
                  <a:lnTo>
                    <a:pt x="9516754" y="582054"/>
                  </a:lnTo>
                  <a:lnTo>
                    <a:pt x="9478518" y="589788"/>
                  </a:lnTo>
                  <a:lnTo>
                    <a:pt x="98297" y="589788"/>
                  </a:ln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90"/>
                  </a:lnTo>
                  <a:lnTo>
                    <a:pt x="0" y="982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75608" y="352425"/>
            <a:ext cx="4130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Project</a:t>
            </a:r>
            <a:r>
              <a:rPr dirty="0" sz="3200" spc="-4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Requirements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1576" y="6531783"/>
            <a:ext cx="1504950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aladea"/>
                <a:cs typeface="Caladea"/>
              </a:rPr>
              <a:t>IT19116952</a:t>
            </a:r>
            <a:r>
              <a:rPr dirty="0" sz="1800" spc="29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780" y="6531783"/>
            <a:ext cx="245808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192530" algn="l"/>
                <a:tab pos="1417955" algn="l"/>
              </a:tabLst>
            </a:pPr>
            <a:r>
              <a:rPr dirty="0" sz="1800" spc="-10" b="1">
                <a:latin typeface="Caladea"/>
                <a:cs typeface="Caladea"/>
              </a:rPr>
              <a:t>A</a:t>
            </a:r>
            <a:r>
              <a:rPr dirty="0" sz="1800" spc="-5" b="1">
                <a:latin typeface="Caladea"/>
                <a:cs typeface="Caladea"/>
              </a:rPr>
              <a:t>bar</a:t>
            </a:r>
            <a:r>
              <a:rPr dirty="0" sz="1800" spc="5" b="1">
                <a:latin typeface="Caladea"/>
                <a:cs typeface="Caladea"/>
              </a:rPr>
              <a:t>n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U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9988" y="146240"/>
            <a:ext cx="8292465" cy="1118870"/>
            <a:chOff x="1939988" y="146240"/>
            <a:chExt cx="8292465" cy="1118870"/>
          </a:xfrm>
        </p:grpSpPr>
        <p:sp>
          <p:nvSpPr>
            <p:cNvPr id="3" name="object 3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8103108" y="0"/>
                  </a:moveTo>
                  <a:lnTo>
                    <a:pt x="185928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7"/>
                  </a:lnTo>
                  <a:lnTo>
                    <a:pt x="0" y="929639"/>
                  </a:lnTo>
                  <a:lnTo>
                    <a:pt x="6637" y="979087"/>
                  </a:lnTo>
                  <a:lnTo>
                    <a:pt x="25371" y="1023507"/>
                  </a:lnTo>
                  <a:lnTo>
                    <a:pt x="54435" y="1061132"/>
                  </a:lnTo>
                  <a:lnTo>
                    <a:pt x="92060" y="1090196"/>
                  </a:lnTo>
                  <a:lnTo>
                    <a:pt x="136480" y="1108930"/>
                  </a:lnTo>
                  <a:lnTo>
                    <a:pt x="185928" y="1115568"/>
                  </a:lnTo>
                  <a:lnTo>
                    <a:pt x="8103108" y="1115568"/>
                  </a:lnTo>
                  <a:lnTo>
                    <a:pt x="8152555" y="1108930"/>
                  </a:lnTo>
                  <a:lnTo>
                    <a:pt x="8196975" y="1090196"/>
                  </a:lnTo>
                  <a:lnTo>
                    <a:pt x="8234600" y="1061132"/>
                  </a:lnTo>
                  <a:lnTo>
                    <a:pt x="8263664" y="1023507"/>
                  </a:lnTo>
                  <a:lnTo>
                    <a:pt x="8282398" y="979087"/>
                  </a:lnTo>
                  <a:lnTo>
                    <a:pt x="8289035" y="929639"/>
                  </a:lnTo>
                  <a:lnTo>
                    <a:pt x="8289035" y="185927"/>
                  </a:lnTo>
                  <a:lnTo>
                    <a:pt x="8282398" y="136480"/>
                  </a:lnTo>
                  <a:lnTo>
                    <a:pt x="8263664" y="92060"/>
                  </a:lnTo>
                  <a:lnTo>
                    <a:pt x="8234600" y="54435"/>
                  </a:lnTo>
                  <a:lnTo>
                    <a:pt x="8196975" y="25371"/>
                  </a:lnTo>
                  <a:lnTo>
                    <a:pt x="8152555" y="6637"/>
                  </a:lnTo>
                  <a:lnTo>
                    <a:pt x="8103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0" y="185927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8" y="0"/>
                  </a:lnTo>
                  <a:lnTo>
                    <a:pt x="8103108" y="0"/>
                  </a:lnTo>
                  <a:lnTo>
                    <a:pt x="8152555" y="6637"/>
                  </a:lnTo>
                  <a:lnTo>
                    <a:pt x="8196975" y="25371"/>
                  </a:lnTo>
                  <a:lnTo>
                    <a:pt x="8234600" y="54435"/>
                  </a:lnTo>
                  <a:lnTo>
                    <a:pt x="8263664" y="92060"/>
                  </a:lnTo>
                  <a:lnTo>
                    <a:pt x="8282398" y="136480"/>
                  </a:lnTo>
                  <a:lnTo>
                    <a:pt x="8289035" y="185927"/>
                  </a:lnTo>
                  <a:lnTo>
                    <a:pt x="8289035" y="929639"/>
                  </a:lnTo>
                  <a:lnTo>
                    <a:pt x="8282398" y="979087"/>
                  </a:lnTo>
                  <a:lnTo>
                    <a:pt x="8263664" y="1023507"/>
                  </a:lnTo>
                  <a:lnTo>
                    <a:pt x="8234600" y="1061132"/>
                  </a:lnTo>
                  <a:lnTo>
                    <a:pt x="8196975" y="1090196"/>
                  </a:lnTo>
                  <a:lnTo>
                    <a:pt x="8152555" y="1108930"/>
                  </a:lnTo>
                  <a:lnTo>
                    <a:pt x="8103108" y="1115568"/>
                  </a:lnTo>
                  <a:lnTo>
                    <a:pt x="185928" y="1115568"/>
                  </a:lnTo>
                  <a:lnTo>
                    <a:pt x="136480" y="1108930"/>
                  </a:lnTo>
                  <a:lnTo>
                    <a:pt x="92060" y="1090196"/>
                  </a:lnTo>
                  <a:lnTo>
                    <a:pt x="54435" y="1061132"/>
                  </a:lnTo>
                  <a:lnTo>
                    <a:pt x="25371" y="1023507"/>
                  </a:lnTo>
                  <a:lnTo>
                    <a:pt x="6637" y="979087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4371" y="429513"/>
            <a:ext cx="26625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Achievements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1597152"/>
            <a:ext cx="5804916" cy="3691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93535" y="1601724"/>
            <a:ext cx="5750052" cy="306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9988" y="146240"/>
            <a:ext cx="8292465" cy="1118870"/>
            <a:chOff x="1939988" y="146240"/>
            <a:chExt cx="8292465" cy="1118870"/>
          </a:xfrm>
        </p:grpSpPr>
        <p:sp>
          <p:nvSpPr>
            <p:cNvPr id="3" name="object 3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8103108" y="0"/>
                  </a:moveTo>
                  <a:lnTo>
                    <a:pt x="185928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7"/>
                  </a:lnTo>
                  <a:lnTo>
                    <a:pt x="0" y="929639"/>
                  </a:lnTo>
                  <a:lnTo>
                    <a:pt x="6637" y="979087"/>
                  </a:lnTo>
                  <a:lnTo>
                    <a:pt x="25371" y="1023507"/>
                  </a:lnTo>
                  <a:lnTo>
                    <a:pt x="54435" y="1061132"/>
                  </a:lnTo>
                  <a:lnTo>
                    <a:pt x="92060" y="1090196"/>
                  </a:lnTo>
                  <a:lnTo>
                    <a:pt x="136480" y="1108930"/>
                  </a:lnTo>
                  <a:lnTo>
                    <a:pt x="185928" y="1115568"/>
                  </a:lnTo>
                  <a:lnTo>
                    <a:pt x="8103108" y="1115568"/>
                  </a:lnTo>
                  <a:lnTo>
                    <a:pt x="8152555" y="1108930"/>
                  </a:lnTo>
                  <a:lnTo>
                    <a:pt x="8196975" y="1090196"/>
                  </a:lnTo>
                  <a:lnTo>
                    <a:pt x="8234600" y="1061132"/>
                  </a:lnTo>
                  <a:lnTo>
                    <a:pt x="8263664" y="1023507"/>
                  </a:lnTo>
                  <a:lnTo>
                    <a:pt x="8282398" y="979087"/>
                  </a:lnTo>
                  <a:lnTo>
                    <a:pt x="8289035" y="929639"/>
                  </a:lnTo>
                  <a:lnTo>
                    <a:pt x="8289035" y="185927"/>
                  </a:lnTo>
                  <a:lnTo>
                    <a:pt x="8282398" y="136480"/>
                  </a:lnTo>
                  <a:lnTo>
                    <a:pt x="8263664" y="92060"/>
                  </a:lnTo>
                  <a:lnTo>
                    <a:pt x="8234600" y="54435"/>
                  </a:lnTo>
                  <a:lnTo>
                    <a:pt x="8196975" y="25371"/>
                  </a:lnTo>
                  <a:lnTo>
                    <a:pt x="8152555" y="6637"/>
                  </a:lnTo>
                  <a:lnTo>
                    <a:pt x="8103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0" y="185927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8" y="0"/>
                  </a:lnTo>
                  <a:lnTo>
                    <a:pt x="8103108" y="0"/>
                  </a:lnTo>
                  <a:lnTo>
                    <a:pt x="8152555" y="6637"/>
                  </a:lnTo>
                  <a:lnTo>
                    <a:pt x="8196975" y="25371"/>
                  </a:lnTo>
                  <a:lnTo>
                    <a:pt x="8234600" y="54435"/>
                  </a:lnTo>
                  <a:lnTo>
                    <a:pt x="8263664" y="92060"/>
                  </a:lnTo>
                  <a:lnTo>
                    <a:pt x="8282398" y="136480"/>
                  </a:lnTo>
                  <a:lnTo>
                    <a:pt x="8289035" y="185927"/>
                  </a:lnTo>
                  <a:lnTo>
                    <a:pt x="8289035" y="929639"/>
                  </a:lnTo>
                  <a:lnTo>
                    <a:pt x="8282398" y="979087"/>
                  </a:lnTo>
                  <a:lnTo>
                    <a:pt x="8263664" y="1023507"/>
                  </a:lnTo>
                  <a:lnTo>
                    <a:pt x="8234600" y="1061132"/>
                  </a:lnTo>
                  <a:lnTo>
                    <a:pt x="8196975" y="1090196"/>
                  </a:lnTo>
                  <a:lnTo>
                    <a:pt x="8152555" y="1108930"/>
                  </a:lnTo>
                  <a:lnTo>
                    <a:pt x="8103108" y="1115568"/>
                  </a:lnTo>
                  <a:lnTo>
                    <a:pt x="185928" y="1115568"/>
                  </a:lnTo>
                  <a:lnTo>
                    <a:pt x="136480" y="1108930"/>
                  </a:lnTo>
                  <a:lnTo>
                    <a:pt x="92060" y="1090196"/>
                  </a:lnTo>
                  <a:lnTo>
                    <a:pt x="54435" y="1061132"/>
                  </a:lnTo>
                  <a:lnTo>
                    <a:pt x="25371" y="1023507"/>
                  </a:lnTo>
                  <a:lnTo>
                    <a:pt x="6637" y="979087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4371" y="429513"/>
            <a:ext cx="26625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Achievements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1142" y="2996104"/>
            <a:ext cx="7291365" cy="933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25751" y="4303776"/>
            <a:ext cx="8172353" cy="1147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08012" y="1569719"/>
            <a:ext cx="7651511" cy="996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11576" y="6531783"/>
            <a:ext cx="419544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29890" algn="l"/>
                <a:tab pos="315531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T19125</a:t>
            </a:r>
            <a:r>
              <a:rPr dirty="0" sz="1800" b="1">
                <a:latin typeface="Caladea"/>
                <a:cs typeface="Caladea"/>
              </a:rPr>
              <a:t>1</a:t>
            </a:r>
            <a:r>
              <a:rPr dirty="0" sz="1800" spc="-5" b="1">
                <a:latin typeface="Caladea"/>
                <a:cs typeface="Caladea"/>
              </a:rPr>
              <a:t>7</a:t>
            </a:r>
            <a:r>
              <a:rPr dirty="0" sz="1800" b="1">
                <a:latin typeface="Caladea"/>
                <a:cs typeface="Caladea"/>
              </a:rPr>
              <a:t>6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35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0" b="1">
                <a:latin typeface="Caladea"/>
                <a:cs typeface="Caladea"/>
              </a:rPr>
              <a:t>P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spc="-40" b="1">
                <a:latin typeface="Caladea"/>
                <a:cs typeface="Caladea"/>
              </a:rPr>
              <a:t>r</a:t>
            </a:r>
            <a:r>
              <a:rPr dirty="0" sz="1800" spc="-5" b="1">
                <a:latin typeface="Caladea"/>
                <a:cs typeface="Caladea"/>
              </a:rPr>
              <a:t>at</a:t>
            </a:r>
            <a:r>
              <a:rPr dirty="0" sz="1800" spc="5" b="1">
                <a:latin typeface="Caladea"/>
                <a:cs typeface="Caladea"/>
              </a:rPr>
              <a:t>h</a:t>
            </a:r>
            <a:r>
              <a:rPr dirty="0" sz="1800" spc="-5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n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215" b="1">
                <a:latin typeface="Caladea"/>
                <a:cs typeface="Caladea"/>
              </a:rPr>
              <a:t>T</a:t>
            </a:r>
            <a:r>
              <a:rPr dirty="0" sz="1800" b="1">
                <a:latin typeface="Caladea"/>
                <a:cs typeface="Caladea"/>
              </a:rPr>
              <a:t>.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960" y="1513332"/>
            <a:ext cx="9462516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939988" y="146240"/>
            <a:ext cx="8292465" cy="1118870"/>
            <a:chOff x="1939988" y="146240"/>
            <a:chExt cx="8292465" cy="1118870"/>
          </a:xfrm>
        </p:grpSpPr>
        <p:sp>
          <p:nvSpPr>
            <p:cNvPr id="4" name="object 4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8103108" y="0"/>
                  </a:moveTo>
                  <a:lnTo>
                    <a:pt x="185928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7"/>
                  </a:lnTo>
                  <a:lnTo>
                    <a:pt x="0" y="929639"/>
                  </a:lnTo>
                  <a:lnTo>
                    <a:pt x="6637" y="979087"/>
                  </a:lnTo>
                  <a:lnTo>
                    <a:pt x="25371" y="1023507"/>
                  </a:lnTo>
                  <a:lnTo>
                    <a:pt x="54435" y="1061132"/>
                  </a:lnTo>
                  <a:lnTo>
                    <a:pt x="92060" y="1090196"/>
                  </a:lnTo>
                  <a:lnTo>
                    <a:pt x="136480" y="1108930"/>
                  </a:lnTo>
                  <a:lnTo>
                    <a:pt x="185928" y="1115568"/>
                  </a:lnTo>
                  <a:lnTo>
                    <a:pt x="8103108" y="1115568"/>
                  </a:lnTo>
                  <a:lnTo>
                    <a:pt x="8152555" y="1108930"/>
                  </a:lnTo>
                  <a:lnTo>
                    <a:pt x="8196975" y="1090196"/>
                  </a:lnTo>
                  <a:lnTo>
                    <a:pt x="8234600" y="1061132"/>
                  </a:lnTo>
                  <a:lnTo>
                    <a:pt x="8263664" y="1023507"/>
                  </a:lnTo>
                  <a:lnTo>
                    <a:pt x="8282398" y="979087"/>
                  </a:lnTo>
                  <a:lnTo>
                    <a:pt x="8289035" y="929639"/>
                  </a:lnTo>
                  <a:lnTo>
                    <a:pt x="8289035" y="185927"/>
                  </a:lnTo>
                  <a:lnTo>
                    <a:pt x="8282398" y="136480"/>
                  </a:lnTo>
                  <a:lnTo>
                    <a:pt x="8263664" y="92060"/>
                  </a:lnTo>
                  <a:lnTo>
                    <a:pt x="8234600" y="54435"/>
                  </a:lnTo>
                  <a:lnTo>
                    <a:pt x="8196975" y="25371"/>
                  </a:lnTo>
                  <a:lnTo>
                    <a:pt x="8152555" y="6637"/>
                  </a:lnTo>
                  <a:lnTo>
                    <a:pt x="8103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0" y="185927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8" y="0"/>
                  </a:lnTo>
                  <a:lnTo>
                    <a:pt x="8103108" y="0"/>
                  </a:lnTo>
                  <a:lnTo>
                    <a:pt x="8152555" y="6637"/>
                  </a:lnTo>
                  <a:lnTo>
                    <a:pt x="8196975" y="25371"/>
                  </a:lnTo>
                  <a:lnTo>
                    <a:pt x="8234600" y="54435"/>
                  </a:lnTo>
                  <a:lnTo>
                    <a:pt x="8263664" y="92060"/>
                  </a:lnTo>
                  <a:lnTo>
                    <a:pt x="8282398" y="136480"/>
                  </a:lnTo>
                  <a:lnTo>
                    <a:pt x="8289035" y="185927"/>
                  </a:lnTo>
                  <a:lnTo>
                    <a:pt x="8289035" y="929639"/>
                  </a:lnTo>
                  <a:lnTo>
                    <a:pt x="8282398" y="979087"/>
                  </a:lnTo>
                  <a:lnTo>
                    <a:pt x="8263664" y="1023507"/>
                  </a:lnTo>
                  <a:lnTo>
                    <a:pt x="8234600" y="1061132"/>
                  </a:lnTo>
                  <a:lnTo>
                    <a:pt x="8196975" y="1090196"/>
                  </a:lnTo>
                  <a:lnTo>
                    <a:pt x="8152555" y="1108930"/>
                  </a:lnTo>
                  <a:lnTo>
                    <a:pt x="8103108" y="1115568"/>
                  </a:lnTo>
                  <a:lnTo>
                    <a:pt x="185928" y="1115568"/>
                  </a:lnTo>
                  <a:lnTo>
                    <a:pt x="136480" y="1108930"/>
                  </a:lnTo>
                  <a:lnTo>
                    <a:pt x="92060" y="1090196"/>
                  </a:lnTo>
                  <a:lnTo>
                    <a:pt x="54435" y="1061132"/>
                  </a:lnTo>
                  <a:lnTo>
                    <a:pt x="25371" y="1023507"/>
                  </a:lnTo>
                  <a:lnTo>
                    <a:pt x="6637" y="979087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7214" y="429513"/>
            <a:ext cx="49409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  <a:latin typeface="Comic Sans MS"/>
                <a:cs typeface="Comic Sans MS"/>
              </a:rPr>
              <a:t>Confusion Matrix</a:t>
            </a:r>
            <a:r>
              <a:rPr dirty="0" sz="3200" spc="-7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000000"/>
                </a:solidFill>
                <a:latin typeface="Comic Sans MS"/>
                <a:cs typeface="Comic Sans MS"/>
              </a:rPr>
              <a:t>Results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372" y="146240"/>
            <a:ext cx="11314430" cy="5639435"/>
            <a:chOff x="309372" y="146240"/>
            <a:chExt cx="11314430" cy="5639435"/>
          </a:xfrm>
        </p:grpSpPr>
        <p:sp>
          <p:nvSpPr>
            <p:cNvPr id="3" name="object 3"/>
            <p:cNvSpPr/>
            <p:nvPr/>
          </p:nvSpPr>
          <p:spPr>
            <a:xfrm>
              <a:off x="309372" y="1293875"/>
              <a:ext cx="11314176" cy="44912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8103108" y="0"/>
                  </a:moveTo>
                  <a:lnTo>
                    <a:pt x="185928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7"/>
                  </a:lnTo>
                  <a:lnTo>
                    <a:pt x="0" y="929639"/>
                  </a:lnTo>
                  <a:lnTo>
                    <a:pt x="6637" y="979087"/>
                  </a:lnTo>
                  <a:lnTo>
                    <a:pt x="25371" y="1023507"/>
                  </a:lnTo>
                  <a:lnTo>
                    <a:pt x="54435" y="1061132"/>
                  </a:lnTo>
                  <a:lnTo>
                    <a:pt x="92060" y="1090196"/>
                  </a:lnTo>
                  <a:lnTo>
                    <a:pt x="136480" y="1108930"/>
                  </a:lnTo>
                  <a:lnTo>
                    <a:pt x="185928" y="1115568"/>
                  </a:lnTo>
                  <a:lnTo>
                    <a:pt x="8103108" y="1115568"/>
                  </a:lnTo>
                  <a:lnTo>
                    <a:pt x="8152555" y="1108930"/>
                  </a:lnTo>
                  <a:lnTo>
                    <a:pt x="8196975" y="1090196"/>
                  </a:lnTo>
                  <a:lnTo>
                    <a:pt x="8234600" y="1061132"/>
                  </a:lnTo>
                  <a:lnTo>
                    <a:pt x="8263664" y="1023507"/>
                  </a:lnTo>
                  <a:lnTo>
                    <a:pt x="8282398" y="979087"/>
                  </a:lnTo>
                  <a:lnTo>
                    <a:pt x="8289035" y="929639"/>
                  </a:lnTo>
                  <a:lnTo>
                    <a:pt x="8289035" y="185927"/>
                  </a:lnTo>
                  <a:lnTo>
                    <a:pt x="8282398" y="136480"/>
                  </a:lnTo>
                  <a:lnTo>
                    <a:pt x="8263664" y="92060"/>
                  </a:lnTo>
                  <a:lnTo>
                    <a:pt x="8234600" y="54435"/>
                  </a:lnTo>
                  <a:lnTo>
                    <a:pt x="8196975" y="25371"/>
                  </a:lnTo>
                  <a:lnTo>
                    <a:pt x="8152555" y="6637"/>
                  </a:lnTo>
                  <a:lnTo>
                    <a:pt x="8103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0" y="185927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8" y="0"/>
                  </a:lnTo>
                  <a:lnTo>
                    <a:pt x="8103108" y="0"/>
                  </a:lnTo>
                  <a:lnTo>
                    <a:pt x="8152555" y="6637"/>
                  </a:lnTo>
                  <a:lnTo>
                    <a:pt x="8196975" y="25371"/>
                  </a:lnTo>
                  <a:lnTo>
                    <a:pt x="8234600" y="54435"/>
                  </a:lnTo>
                  <a:lnTo>
                    <a:pt x="8263664" y="92060"/>
                  </a:lnTo>
                  <a:lnTo>
                    <a:pt x="8282398" y="136480"/>
                  </a:lnTo>
                  <a:lnTo>
                    <a:pt x="8289035" y="185927"/>
                  </a:lnTo>
                  <a:lnTo>
                    <a:pt x="8289035" y="929639"/>
                  </a:lnTo>
                  <a:lnTo>
                    <a:pt x="8282398" y="979087"/>
                  </a:lnTo>
                  <a:lnTo>
                    <a:pt x="8263664" y="1023507"/>
                  </a:lnTo>
                  <a:lnTo>
                    <a:pt x="8234600" y="1061132"/>
                  </a:lnTo>
                  <a:lnTo>
                    <a:pt x="8196975" y="1090196"/>
                  </a:lnTo>
                  <a:lnTo>
                    <a:pt x="8152555" y="1108930"/>
                  </a:lnTo>
                  <a:lnTo>
                    <a:pt x="8103108" y="1115568"/>
                  </a:lnTo>
                  <a:lnTo>
                    <a:pt x="185928" y="1115568"/>
                  </a:lnTo>
                  <a:lnTo>
                    <a:pt x="136480" y="1108930"/>
                  </a:lnTo>
                  <a:lnTo>
                    <a:pt x="92060" y="1090196"/>
                  </a:lnTo>
                  <a:lnTo>
                    <a:pt x="54435" y="1061132"/>
                  </a:lnTo>
                  <a:lnTo>
                    <a:pt x="25371" y="1023507"/>
                  </a:lnTo>
                  <a:lnTo>
                    <a:pt x="6637" y="979087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7046" y="429513"/>
            <a:ext cx="45821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  <a:latin typeface="Comic Sans MS"/>
                <a:cs typeface="Comic Sans MS"/>
              </a:rPr>
              <a:t>Work </a:t>
            </a:r>
            <a:r>
              <a:rPr dirty="0" sz="3200" spc="-5">
                <a:solidFill>
                  <a:srgbClr val="000000"/>
                </a:solidFill>
                <a:latin typeface="Comic Sans MS"/>
                <a:cs typeface="Comic Sans MS"/>
              </a:rPr>
              <a:t>breakdown</a:t>
            </a:r>
            <a:r>
              <a:rPr dirty="0" sz="3200" spc="-7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000000"/>
                </a:solidFill>
                <a:latin typeface="Comic Sans MS"/>
                <a:cs typeface="Comic Sans MS"/>
              </a:rPr>
              <a:t>Chart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9988" y="146240"/>
            <a:ext cx="8292465" cy="1118870"/>
            <a:chOff x="1939988" y="146240"/>
            <a:chExt cx="8292465" cy="1118870"/>
          </a:xfrm>
        </p:grpSpPr>
        <p:sp>
          <p:nvSpPr>
            <p:cNvPr id="3" name="object 3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8103108" y="0"/>
                  </a:moveTo>
                  <a:lnTo>
                    <a:pt x="185928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7"/>
                  </a:lnTo>
                  <a:lnTo>
                    <a:pt x="0" y="929639"/>
                  </a:lnTo>
                  <a:lnTo>
                    <a:pt x="6637" y="979087"/>
                  </a:lnTo>
                  <a:lnTo>
                    <a:pt x="25371" y="1023507"/>
                  </a:lnTo>
                  <a:lnTo>
                    <a:pt x="54435" y="1061132"/>
                  </a:lnTo>
                  <a:lnTo>
                    <a:pt x="92060" y="1090196"/>
                  </a:lnTo>
                  <a:lnTo>
                    <a:pt x="136480" y="1108930"/>
                  </a:lnTo>
                  <a:lnTo>
                    <a:pt x="185928" y="1115568"/>
                  </a:lnTo>
                  <a:lnTo>
                    <a:pt x="8103108" y="1115568"/>
                  </a:lnTo>
                  <a:lnTo>
                    <a:pt x="8152555" y="1108930"/>
                  </a:lnTo>
                  <a:lnTo>
                    <a:pt x="8196975" y="1090196"/>
                  </a:lnTo>
                  <a:lnTo>
                    <a:pt x="8234600" y="1061132"/>
                  </a:lnTo>
                  <a:lnTo>
                    <a:pt x="8263664" y="1023507"/>
                  </a:lnTo>
                  <a:lnTo>
                    <a:pt x="8282398" y="979087"/>
                  </a:lnTo>
                  <a:lnTo>
                    <a:pt x="8289035" y="929639"/>
                  </a:lnTo>
                  <a:lnTo>
                    <a:pt x="8289035" y="185927"/>
                  </a:lnTo>
                  <a:lnTo>
                    <a:pt x="8282398" y="136480"/>
                  </a:lnTo>
                  <a:lnTo>
                    <a:pt x="8263664" y="92060"/>
                  </a:lnTo>
                  <a:lnTo>
                    <a:pt x="8234600" y="54435"/>
                  </a:lnTo>
                  <a:lnTo>
                    <a:pt x="8196975" y="25371"/>
                  </a:lnTo>
                  <a:lnTo>
                    <a:pt x="8152555" y="6637"/>
                  </a:lnTo>
                  <a:lnTo>
                    <a:pt x="8103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41576" y="147828"/>
              <a:ext cx="8289290" cy="1115695"/>
            </a:xfrm>
            <a:custGeom>
              <a:avLst/>
              <a:gdLst/>
              <a:ahLst/>
              <a:cxnLst/>
              <a:rect l="l" t="t" r="r" b="b"/>
              <a:pathLst>
                <a:path w="8289290" h="1115695">
                  <a:moveTo>
                    <a:pt x="0" y="185927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8" y="0"/>
                  </a:lnTo>
                  <a:lnTo>
                    <a:pt x="8103108" y="0"/>
                  </a:lnTo>
                  <a:lnTo>
                    <a:pt x="8152555" y="6637"/>
                  </a:lnTo>
                  <a:lnTo>
                    <a:pt x="8196975" y="25371"/>
                  </a:lnTo>
                  <a:lnTo>
                    <a:pt x="8234600" y="54435"/>
                  </a:lnTo>
                  <a:lnTo>
                    <a:pt x="8263664" y="92060"/>
                  </a:lnTo>
                  <a:lnTo>
                    <a:pt x="8282398" y="136480"/>
                  </a:lnTo>
                  <a:lnTo>
                    <a:pt x="8289035" y="185927"/>
                  </a:lnTo>
                  <a:lnTo>
                    <a:pt x="8289035" y="929639"/>
                  </a:lnTo>
                  <a:lnTo>
                    <a:pt x="8282398" y="979087"/>
                  </a:lnTo>
                  <a:lnTo>
                    <a:pt x="8263664" y="1023507"/>
                  </a:lnTo>
                  <a:lnTo>
                    <a:pt x="8234600" y="1061132"/>
                  </a:lnTo>
                  <a:lnTo>
                    <a:pt x="8196975" y="1090196"/>
                  </a:lnTo>
                  <a:lnTo>
                    <a:pt x="8152555" y="1108930"/>
                  </a:lnTo>
                  <a:lnTo>
                    <a:pt x="8103108" y="1115568"/>
                  </a:lnTo>
                  <a:lnTo>
                    <a:pt x="185928" y="1115568"/>
                  </a:lnTo>
                  <a:lnTo>
                    <a:pt x="136480" y="1108930"/>
                  </a:lnTo>
                  <a:lnTo>
                    <a:pt x="92060" y="1090196"/>
                  </a:lnTo>
                  <a:lnTo>
                    <a:pt x="54435" y="1061132"/>
                  </a:lnTo>
                  <a:lnTo>
                    <a:pt x="25371" y="1023507"/>
                  </a:lnTo>
                  <a:lnTo>
                    <a:pt x="6637" y="979087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86959" y="429513"/>
            <a:ext cx="23977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0000"/>
                </a:solidFill>
                <a:latin typeface="Comic Sans MS"/>
                <a:cs typeface="Comic Sans MS"/>
              </a:rPr>
              <a:t>Gantt</a:t>
            </a:r>
            <a:r>
              <a:rPr dirty="0" sz="3200" spc="-8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>
                <a:solidFill>
                  <a:srgbClr val="000000"/>
                </a:solidFill>
                <a:latin typeface="Comic Sans MS"/>
                <a:cs typeface="Comic Sans MS"/>
              </a:rPr>
              <a:t>Chart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6780" y="1362455"/>
            <a:ext cx="10136606" cy="494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2362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adea"/>
                <a:cs typeface="Caladea"/>
              </a:rPr>
              <a:t>57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50" y="6373365"/>
            <a:ext cx="248284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67009" y="6566713"/>
            <a:ext cx="810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8157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12192000" y="376428"/>
                </a:moveTo>
                <a:lnTo>
                  <a:pt x="12166029" y="375793"/>
                </a:lnTo>
                <a:lnTo>
                  <a:pt x="7652004" y="0"/>
                </a:lnTo>
                <a:lnTo>
                  <a:pt x="130975" y="371487"/>
                </a:lnTo>
                <a:lnTo>
                  <a:pt x="0" y="376428"/>
                </a:lnTo>
                <a:lnTo>
                  <a:pt x="30848" y="376428"/>
                </a:lnTo>
                <a:lnTo>
                  <a:pt x="0" y="377952"/>
                </a:lnTo>
                <a:lnTo>
                  <a:pt x="12192000" y="377952"/>
                </a:lnTo>
                <a:lnTo>
                  <a:pt x="12173687" y="376428"/>
                </a:lnTo>
                <a:lnTo>
                  <a:pt x="12192000" y="3764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1576" y="6520383"/>
            <a:ext cx="4201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9390" algn="l"/>
                <a:tab pos="1694814" algn="l"/>
                <a:tab pos="2936240" algn="l"/>
                <a:tab pos="3161665" algn="l"/>
              </a:tabLst>
            </a:pPr>
            <a:r>
              <a:rPr dirty="0" sz="1800" spc="-5" b="1">
                <a:latin typeface="Caladea"/>
                <a:cs typeface="Caladea"/>
              </a:rPr>
              <a:t>IT19148632	</a:t>
            </a:r>
            <a:r>
              <a:rPr dirty="0" sz="1800">
                <a:latin typeface="Caladea"/>
                <a:cs typeface="Caladea"/>
              </a:rPr>
              <a:t>|	</a:t>
            </a:r>
            <a:r>
              <a:rPr dirty="0" sz="1800" b="1">
                <a:latin typeface="Caladea"/>
                <a:cs typeface="Caladea"/>
              </a:rPr>
              <a:t>Deepika.</a:t>
            </a:r>
            <a:r>
              <a:rPr dirty="0" sz="1800" spc="-1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S	|	</a:t>
            </a:r>
            <a:r>
              <a:rPr dirty="0" sz="1800" spc="-5" b="1">
                <a:latin typeface="Caladea"/>
                <a:cs typeface="Caladea"/>
              </a:rPr>
              <a:t>2022-179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2671" y="465836"/>
            <a:ext cx="15354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00"/>
                </a:solidFill>
                <a:latin typeface="Caladea"/>
                <a:cs typeface="Caladea"/>
              </a:rPr>
              <a:t>REFERENCES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671" y="1082421"/>
            <a:ext cx="11497945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5350">
              <a:lnSpc>
                <a:spcPct val="100000"/>
              </a:lnSpc>
              <a:spcBef>
                <a:spcPts val="100"/>
              </a:spcBef>
              <a:buFont typeface="Caladea"/>
              <a:buAutoNum type="arabicPlain"/>
              <a:tabLst>
                <a:tab pos="349250" algn="l"/>
              </a:tabLst>
            </a:pPr>
            <a:r>
              <a:rPr dirty="0" sz="1800" spc="-55">
                <a:latin typeface="Georgia"/>
                <a:cs typeface="Georgia"/>
              </a:rPr>
              <a:t>Baudiš, </a:t>
            </a:r>
            <a:r>
              <a:rPr dirty="0" sz="1800" spc="-85">
                <a:latin typeface="Georgia"/>
                <a:cs typeface="Georgia"/>
              </a:rPr>
              <a:t>Petr, </a:t>
            </a:r>
            <a:r>
              <a:rPr dirty="0" sz="1800" spc="-105">
                <a:latin typeface="Georgia"/>
                <a:cs typeface="Georgia"/>
              </a:rPr>
              <a:t>YodaQA: </a:t>
            </a:r>
            <a:r>
              <a:rPr dirty="0" sz="1800" spc="-30">
                <a:latin typeface="Georgia"/>
                <a:cs typeface="Georgia"/>
              </a:rPr>
              <a:t>a </a:t>
            </a:r>
            <a:r>
              <a:rPr dirty="0" sz="1800" spc="-40">
                <a:latin typeface="Georgia"/>
                <a:cs typeface="Georgia"/>
              </a:rPr>
              <a:t>modular </a:t>
            </a:r>
            <a:r>
              <a:rPr dirty="0" sz="1800" spc="-25">
                <a:latin typeface="Georgia"/>
                <a:cs typeface="Georgia"/>
              </a:rPr>
              <a:t>question answering system </a:t>
            </a:r>
            <a:r>
              <a:rPr dirty="0" sz="1800" spc="-40">
                <a:latin typeface="Georgia"/>
                <a:cs typeface="Georgia"/>
              </a:rPr>
              <a:t>pipeline. </a:t>
            </a:r>
            <a:r>
              <a:rPr dirty="0" sz="1800" spc="-95">
                <a:latin typeface="Georgia"/>
                <a:cs typeface="Georgia"/>
              </a:rPr>
              <a:t>In </a:t>
            </a:r>
            <a:r>
              <a:rPr dirty="0" sz="1800" spc="-125">
                <a:latin typeface="Georgia"/>
                <a:cs typeface="Georgia"/>
              </a:rPr>
              <a:t>POSTER </a:t>
            </a:r>
            <a:r>
              <a:rPr dirty="0" sz="1800" spc="15">
                <a:latin typeface="Georgia"/>
                <a:cs typeface="Georgia"/>
              </a:rPr>
              <a:t>2015</a:t>
            </a:r>
            <a:r>
              <a:rPr dirty="0" sz="1800" spc="15">
                <a:latin typeface="Caladea"/>
                <a:cs typeface="Caladea"/>
              </a:rPr>
              <a:t>-19th </a:t>
            </a:r>
            <a:r>
              <a:rPr dirty="0" sz="1800" spc="-5">
                <a:latin typeface="Caladea"/>
                <a:cs typeface="Caladea"/>
              </a:rPr>
              <a:t>International  Student </a:t>
            </a:r>
            <a:r>
              <a:rPr dirty="0" sz="1800" spc="-10">
                <a:latin typeface="Caladea"/>
                <a:cs typeface="Caladea"/>
              </a:rPr>
              <a:t>Conference </a:t>
            </a:r>
            <a:r>
              <a:rPr dirty="0" sz="1800" spc="-5">
                <a:latin typeface="Caladea"/>
                <a:cs typeface="Caladea"/>
              </a:rPr>
              <a:t>on Electrical Engineering, 2015,</a:t>
            </a:r>
            <a:r>
              <a:rPr dirty="0" sz="1800" spc="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September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adea"/>
              <a:buAutoNum type="arabicPlain"/>
            </a:pPr>
            <a:endParaRPr sz="1800">
              <a:latin typeface="Caladea"/>
              <a:cs typeface="Caladea"/>
            </a:endParaRPr>
          </a:p>
          <a:p>
            <a:pPr marL="12700" marR="177800">
              <a:lnSpc>
                <a:spcPct val="100000"/>
              </a:lnSpc>
              <a:buAutoNum type="arabicPlain"/>
              <a:tabLst>
                <a:tab pos="349250" algn="l"/>
              </a:tabLst>
            </a:pPr>
            <a:r>
              <a:rPr dirty="0" sz="1800" spc="-10">
                <a:latin typeface="Caladea"/>
                <a:cs typeface="Caladea"/>
              </a:rPr>
              <a:t>Prof. Pooja Malhotra, </a:t>
            </a:r>
            <a:r>
              <a:rPr dirty="0" sz="1800" spc="-40">
                <a:latin typeface="Caladea"/>
                <a:cs typeface="Caladea"/>
              </a:rPr>
              <a:t>Yash </a:t>
            </a:r>
            <a:r>
              <a:rPr dirty="0" sz="1800" spc="-5">
                <a:latin typeface="Caladea"/>
                <a:cs typeface="Caladea"/>
              </a:rPr>
              <a:t>Kapadia, Krishna Saboo, and Ankita </a:t>
            </a:r>
            <a:r>
              <a:rPr dirty="0" sz="1800" spc="-10">
                <a:latin typeface="Caladea"/>
                <a:cs typeface="Caladea"/>
              </a:rPr>
              <a:t>Sarda, </a:t>
            </a:r>
            <a:r>
              <a:rPr dirty="0" sz="1800" spc="-5">
                <a:latin typeface="Caladea"/>
                <a:cs typeface="Caladea"/>
              </a:rPr>
              <a:t>QUESTION-ANSWERING </a:t>
            </a:r>
            <a:r>
              <a:rPr dirty="0" sz="1800" spc="-15">
                <a:latin typeface="Caladea"/>
                <a:cs typeface="Caladea"/>
              </a:rPr>
              <a:t>SYSTEM </a:t>
            </a:r>
            <a:r>
              <a:rPr dirty="0" sz="1800" spc="-5">
                <a:latin typeface="Caladea"/>
                <a:cs typeface="Caladea"/>
              </a:rPr>
              <a:t>USING  </a:t>
            </a:r>
            <a:r>
              <a:rPr dirty="0" sz="1800" spc="-25">
                <a:latin typeface="Caladea"/>
                <a:cs typeface="Caladea"/>
              </a:rPr>
              <a:t>NATURAL </a:t>
            </a:r>
            <a:r>
              <a:rPr dirty="0" sz="1800" spc="-15">
                <a:latin typeface="Caladea"/>
                <a:cs typeface="Caladea"/>
              </a:rPr>
              <a:t>LANGUAGE </a:t>
            </a:r>
            <a:r>
              <a:rPr dirty="0" sz="1800" spc="-10">
                <a:latin typeface="Caladea"/>
                <a:cs typeface="Caladea"/>
              </a:rPr>
              <a:t>PROCESSING </a:t>
            </a:r>
            <a:r>
              <a:rPr dirty="0" sz="1800" spc="-5">
                <a:latin typeface="Caladea"/>
                <a:cs typeface="Caladea"/>
              </a:rPr>
              <a:t>WITH </a:t>
            </a:r>
            <a:r>
              <a:rPr dirty="0" sz="1800">
                <a:latin typeface="Caladea"/>
                <a:cs typeface="Caladea"/>
              </a:rPr>
              <a:t>NLIDB </a:t>
            </a:r>
            <a:r>
              <a:rPr dirty="0" sz="1800" spc="-20">
                <a:latin typeface="Caladea"/>
                <a:cs typeface="Caladea"/>
              </a:rPr>
              <a:t>APPROACH. </a:t>
            </a:r>
            <a:r>
              <a:rPr dirty="0" sz="1800" spc="-5">
                <a:latin typeface="Caladea"/>
                <a:cs typeface="Caladea"/>
              </a:rPr>
              <a:t>International </a:t>
            </a:r>
            <a:r>
              <a:rPr dirty="0" sz="1800">
                <a:latin typeface="Caladea"/>
                <a:cs typeface="Caladea"/>
              </a:rPr>
              <a:t>Journal </a:t>
            </a:r>
            <a:r>
              <a:rPr dirty="0" sz="1800" spc="-5">
                <a:latin typeface="Caladea"/>
                <a:cs typeface="Caladea"/>
              </a:rPr>
              <a:t>of </a:t>
            </a:r>
            <a:r>
              <a:rPr dirty="0" sz="1800" spc="-10">
                <a:latin typeface="Caladea"/>
                <a:cs typeface="Caladea"/>
              </a:rPr>
              <a:t>Current </a:t>
            </a:r>
            <a:r>
              <a:rPr dirty="0" sz="1800" spc="-15">
                <a:latin typeface="Caladea"/>
                <a:cs typeface="Caladea"/>
              </a:rPr>
              <a:t>Research </a:t>
            </a:r>
            <a:r>
              <a:rPr dirty="0" sz="1800" spc="-30">
                <a:latin typeface="Caladea"/>
                <a:cs typeface="Caladea"/>
              </a:rPr>
              <a:t>Vol. </a:t>
            </a:r>
            <a:r>
              <a:rPr dirty="0" sz="1800" spc="-5">
                <a:latin typeface="Caladea"/>
                <a:cs typeface="Caladea"/>
              </a:rPr>
              <a:t>9, </a:t>
            </a:r>
            <a:r>
              <a:rPr dirty="0" sz="1800" spc="-10">
                <a:latin typeface="Caladea"/>
                <a:cs typeface="Caladea"/>
              </a:rPr>
              <a:t>Issue,  </a:t>
            </a:r>
            <a:r>
              <a:rPr dirty="0" sz="1800" spc="-5">
                <a:latin typeface="Caladea"/>
                <a:cs typeface="Caladea"/>
              </a:rPr>
              <a:t>09, pp.57575-57577, September</a:t>
            </a:r>
            <a:r>
              <a:rPr dirty="0" sz="1800" spc="8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2017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adea"/>
              <a:buAutoNum type="arabicPlain"/>
            </a:pPr>
            <a:endParaRPr sz="1800">
              <a:latin typeface="Caladea"/>
              <a:cs typeface="Caladea"/>
            </a:endParaRPr>
          </a:p>
          <a:p>
            <a:pPr marL="12700" marR="139065">
              <a:lnSpc>
                <a:spcPct val="100000"/>
              </a:lnSpc>
              <a:buAutoNum type="arabicPlain"/>
              <a:tabLst>
                <a:tab pos="349885" algn="l"/>
              </a:tabLst>
            </a:pPr>
            <a:r>
              <a:rPr dirty="0" sz="1800" spc="-5">
                <a:latin typeface="Caladea"/>
                <a:cs typeface="Caladea"/>
              </a:rPr>
              <a:t>Isa </a:t>
            </a:r>
            <a:r>
              <a:rPr dirty="0" sz="1800" spc="-10">
                <a:latin typeface="Caladea"/>
                <a:cs typeface="Caladea"/>
              </a:rPr>
              <a:t>Ado </a:t>
            </a:r>
            <a:r>
              <a:rPr dirty="0" sz="1800" spc="-30">
                <a:latin typeface="Caladea"/>
                <a:cs typeface="Caladea"/>
              </a:rPr>
              <a:t>Abubakar, </a:t>
            </a:r>
            <a:r>
              <a:rPr dirty="0" sz="1800" spc="-10">
                <a:latin typeface="Caladea"/>
                <a:cs typeface="Caladea"/>
              </a:rPr>
              <a:t>Career </a:t>
            </a:r>
            <a:r>
              <a:rPr dirty="0" sz="1800">
                <a:latin typeface="Caladea"/>
                <a:cs typeface="Caladea"/>
              </a:rPr>
              <a:t>Guidance, </a:t>
            </a:r>
            <a:r>
              <a:rPr dirty="0" sz="1800" spc="-10">
                <a:latin typeface="Caladea"/>
                <a:cs typeface="Caladea"/>
              </a:rPr>
              <a:t>Participation </a:t>
            </a:r>
            <a:r>
              <a:rPr dirty="0" sz="1800" spc="-5">
                <a:latin typeface="Caladea"/>
                <a:cs typeface="Caladea"/>
              </a:rPr>
              <a:t>of Students and </a:t>
            </a:r>
            <a:r>
              <a:rPr dirty="0" sz="1800">
                <a:latin typeface="Caladea"/>
                <a:cs typeface="Caladea"/>
              </a:rPr>
              <a:t>its </a:t>
            </a:r>
            <a:r>
              <a:rPr dirty="0" sz="1800" spc="-5">
                <a:latin typeface="Caladea"/>
                <a:cs typeface="Caladea"/>
              </a:rPr>
              <a:t>Implication </a:t>
            </a:r>
            <a:r>
              <a:rPr dirty="0" sz="1800" spc="-15">
                <a:latin typeface="Caladea"/>
                <a:cs typeface="Caladea"/>
              </a:rPr>
              <a:t>for </a:t>
            </a:r>
            <a:r>
              <a:rPr dirty="0" sz="1800" spc="-5">
                <a:latin typeface="Caladea"/>
                <a:cs typeface="Caladea"/>
              </a:rPr>
              <a:t>Kano, Nigeria, </a:t>
            </a:r>
            <a:r>
              <a:rPr dirty="0" sz="1800">
                <a:latin typeface="Caladea"/>
                <a:cs typeface="Caladea"/>
              </a:rPr>
              <a:t>The </a:t>
            </a:r>
            <a:r>
              <a:rPr dirty="0" sz="1800" spc="-10">
                <a:latin typeface="Caladea"/>
                <a:cs typeface="Caladea"/>
              </a:rPr>
              <a:t>Malaysian  </a:t>
            </a:r>
            <a:r>
              <a:rPr dirty="0" sz="1800">
                <a:latin typeface="Caladea"/>
                <a:cs typeface="Caladea"/>
              </a:rPr>
              <a:t>Online Journal </a:t>
            </a:r>
            <a:r>
              <a:rPr dirty="0" sz="1800" spc="-5">
                <a:latin typeface="Caladea"/>
                <a:cs typeface="Caladea"/>
              </a:rPr>
              <a:t>of Educational Science,</a:t>
            </a:r>
            <a:r>
              <a:rPr dirty="0" sz="1800" spc="-6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2018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adea"/>
              <a:buAutoNum type="arabicPlain"/>
            </a:pPr>
            <a:endParaRPr sz="1800">
              <a:latin typeface="Caladea"/>
              <a:cs typeface="Caladea"/>
            </a:endParaRPr>
          </a:p>
          <a:p>
            <a:pPr marL="349250" indent="-337185">
              <a:lnSpc>
                <a:spcPct val="100000"/>
              </a:lnSpc>
              <a:buAutoNum type="arabicPlain"/>
              <a:tabLst>
                <a:tab pos="349885" algn="l"/>
              </a:tabLst>
            </a:pPr>
            <a:r>
              <a:rPr dirty="0" sz="1800" spc="-15">
                <a:latin typeface="Caladea"/>
                <a:cs typeface="Caladea"/>
              </a:rPr>
              <a:t>Shivani </a:t>
            </a:r>
            <a:r>
              <a:rPr dirty="0" sz="1800" spc="-5">
                <a:latin typeface="Caladea"/>
                <a:cs typeface="Caladea"/>
              </a:rPr>
              <a:t>Singh, Nishtha Das, </a:t>
            </a:r>
            <a:r>
              <a:rPr dirty="0" sz="1800" spc="-10">
                <a:latin typeface="Caladea"/>
                <a:cs typeface="Caladea"/>
              </a:rPr>
              <a:t>Rachel </a:t>
            </a:r>
            <a:r>
              <a:rPr dirty="0" sz="1800" spc="-5">
                <a:latin typeface="Caladea"/>
                <a:cs typeface="Caladea"/>
              </a:rPr>
              <a:t>Michael, </a:t>
            </a:r>
            <a:r>
              <a:rPr dirty="0" sz="1800" spc="-65">
                <a:latin typeface="Caladea"/>
                <a:cs typeface="Caladea"/>
              </a:rPr>
              <a:t>Dr. </a:t>
            </a:r>
            <a:r>
              <a:rPr dirty="0" sz="1800" spc="-10">
                <a:latin typeface="Caladea"/>
                <a:cs typeface="Caladea"/>
              </a:rPr>
              <a:t>Poonam </a:t>
            </a:r>
            <a:r>
              <a:rPr dirty="0" sz="1800" spc="-60">
                <a:latin typeface="Caladea"/>
                <a:cs typeface="Caladea"/>
              </a:rPr>
              <a:t>Tanwar, </a:t>
            </a:r>
            <a:r>
              <a:rPr dirty="0" sz="1800" spc="-5">
                <a:latin typeface="Caladea"/>
                <a:cs typeface="Caladea"/>
              </a:rPr>
              <a:t>The Question </a:t>
            </a:r>
            <a:r>
              <a:rPr dirty="0" sz="1800" spc="-10">
                <a:latin typeface="Caladea"/>
                <a:cs typeface="Caladea"/>
              </a:rPr>
              <a:t>Answering </a:t>
            </a:r>
            <a:r>
              <a:rPr dirty="0" sz="1800" spc="-15">
                <a:latin typeface="Caladea"/>
                <a:cs typeface="Caladea"/>
              </a:rPr>
              <a:t>System </a:t>
            </a:r>
            <a:r>
              <a:rPr dirty="0" sz="1800" spc="-5">
                <a:latin typeface="Caladea"/>
                <a:cs typeface="Caladea"/>
              </a:rPr>
              <a:t>Using NLP and</a:t>
            </a:r>
            <a:r>
              <a:rPr dirty="0" sz="1800" spc="32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AI,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adea"/>
                <a:cs typeface="Caladea"/>
              </a:rPr>
              <a:t>International </a:t>
            </a:r>
            <a:r>
              <a:rPr dirty="0" sz="1800">
                <a:latin typeface="Caladea"/>
                <a:cs typeface="Caladea"/>
              </a:rPr>
              <a:t>Journal </a:t>
            </a:r>
            <a:r>
              <a:rPr dirty="0" sz="1800" spc="-5">
                <a:latin typeface="Caladea"/>
                <a:cs typeface="Caladea"/>
              </a:rPr>
              <a:t>of Scientific </a:t>
            </a:r>
            <a:r>
              <a:rPr dirty="0" sz="1800">
                <a:latin typeface="Caladea"/>
                <a:cs typeface="Caladea"/>
              </a:rPr>
              <a:t>&amp; </a:t>
            </a:r>
            <a:r>
              <a:rPr dirty="0" sz="1800" spc="-5">
                <a:latin typeface="Caladea"/>
                <a:cs typeface="Caladea"/>
              </a:rPr>
              <a:t>Engineering </a:t>
            </a:r>
            <a:r>
              <a:rPr dirty="0" sz="1800" spc="-15">
                <a:latin typeface="Caladea"/>
                <a:cs typeface="Caladea"/>
              </a:rPr>
              <a:t>Research </a:t>
            </a:r>
            <a:r>
              <a:rPr dirty="0" sz="1800" spc="-20">
                <a:latin typeface="Caladea"/>
                <a:cs typeface="Caladea"/>
              </a:rPr>
              <a:t>Volume </a:t>
            </a:r>
            <a:r>
              <a:rPr dirty="0" sz="1800" spc="-5">
                <a:latin typeface="Caladea"/>
                <a:cs typeface="Caladea"/>
              </a:rPr>
              <a:t>7, </a:t>
            </a:r>
            <a:r>
              <a:rPr dirty="0" sz="1800" spc="-10">
                <a:latin typeface="Caladea"/>
                <a:cs typeface="Caladea"/>
              </a:rPr>
              <a:t>Issue </a:t>
            </a:r>
            <a:r>
              <a:rPr dirty="0" sz="1800" spc="-5">
                <a:latin typeface="Caladea"/>
                <a:cs typeface="Caladea"/>
              </a:rPr>
              <a:t>12, </a:t>
            </a:r>
            <a:r>
              <a:rPr dirty="0" sz="1800">
                <a:latin typeface="Caladea"/>
                <a:cs typeface="Caladea"/>
              </a:rPr>
              <a:t>December-2016 </a:t>
            </a:r>
            <a:r>
              <a:rPr dirty="0" sz="1800" spc="-5">
                <a:latin typeface="Caladea"/>
                <a:cs typeface="Caladea"/>
              </a:rPr>
              <a:t>ISSN</a:t>
            </a:r>
            <a:r>
              <a:rPr dirty="0" sz="1800" spc="7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2229-5518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49250" indent="-337185">
              <a:lnSpc>
                <a:spcPct val="100000"/>
              </a:lnSpc>
              <a:buAutoNum type="arabicPlain" startAt="5"/>
              <a:tabLst>
                <a:tab pos="349885" algn="l"/>
              </a:tabLst>
            </a:pPr>
            <a:r>
              <a:rPr dirty="0" sz="1800" spc="-5">
                <a:latin typeface="Caladea"/>
                <a:cs typeface="Caladea"/>
              </a:rPr>
              <a:t>Bert </a:t>
            </a:r>
            <a:r>
              <a:rPr dirty="0" sz="1800" spc="-90">
                <a:latin typeface="Caladea"/>
                <a:cs typeface="Caladea"/>
              </a:rPr>
              <a:t>F. </a:t>
            </a:r>
            <a:r>
              <a:rPr dirty="0" sz="1800" spc="-5">
                <a:latin typeface="Caladea"/>
                <a:cs typeface="Caladea"/>
              </a:rPr>
              <a:t>Green </a:t>
            </a:r>
            <a:r>
              <a:rPr dirty="0" sz="1800">
                <a:latin typeface="Caladea"/>
                <a:cs typeface="Caladea"/>
              </a:rPr>
              <a:t>, </a:t>
            </a:r>
            <a:r>
              <a:rPr dirty="0" sz="1800" spc="-5">
                <a:latin typeface="Caladea"/>
                <a:cs typeface="Caladea"/>
              </a:rPr>
              <a:t>Alice K. </a:t>
            </a:r>
            <a:r>
              <a:rPr dirty="0" sz="1800" spc="-30">
                <a:latin typeface="Caladea"/>
                <a:cs typeface="Caladea"/>
              </a:rPr>
              <a:t>Wolf </a:t>
            </a:r>
            <a:r>
              <a:rPr dirty="0" sz="1800">
                <a:latin typeface="Caladea"/>
                <a:cs typeface="Caladea"/>
              </a:rPr>
              <a:t>, </a:t>
            </a:r>
            <a:r>
              <a:rPr dirty="0" sz="1800" spc="-10">
                <a:latin typeface="Caladea"/>
                <a:cs typeface="Caladea"/>
              </a:rPr>
              <a:t>Carol </a:t>
            </a:r>
            <a:r>
              <a:rPr dirty="0" sz="1800" spc="-5">
                <a:latin typeface="Caladea"/>
                <a:cs typeface="Caladea"/>
              </a:rPr>
              <a:t>Chomsky </a:t>
            </a:r>
            <a:r>
              <a:rPr dirty="0" sz="1800">
                <a:latin typeface="Caladea"/>
                <a:cs typeface="Caladea"/>
              </a:rPr>
              <a:t>, </a:t>
            </a:r>
            <a:r>
              <a:rPr dirty="0" sz="1800" spc="-10">
                <a:latin typeface="Caladea"/>
                <a:cs typeface="Caladea"/>
              </a:rPr>
              <a:t>Kenneth </a:t>
            </a:r>
            <a:r>
              <a:rPr dirty="0" sz="1800" spc="-20">
                <a:latin typeface="Caladea"/>
                <a:cs typeface="Caladea"/>
              </a:rPr>
              <a:t>Laughery, </a:t>
            </a:r>
            <a:r>
              <a:rPr dirty="0" sz="1800" spc="-5">
                <a:latin typeface="Caladea"/>
                <a:cs typeface="Caladea"/>
              </a:rPr>
              <a:t>Baseball: an automatic</a:t>
            </a:r>
            <a:r>
              <a:rPr dirty="0" sz="1800" spc="24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question-answerer,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adea"/>
                <a:cs typeface="Caladea"/>
              </a:rPr>
              <a:t>In </a:t>
            </a:r>
            <a:r>
              <a:rPr dirty="0" sz="1800" spc="-10">
                <a:latin typeface="Caladea"/>
                <a:cs typeface="Caladea"/>
              </a:rPr>
              <a:t>Papers Presented </a:t>
            </a:r>
            <a:r>
              <a:rPr dirty="0" sz="1800" spc="-5">
                <a:latin typeface="Caladea"/>
                <a:cs typeface="Caladea"/>
              </a:rPr>
              <a:t>at the </a:t>
            </a:r>
            <a:r>
              <a:rPr dirty="0" sz="1800" spc="-20">
                <a:latin typeface="Caladea"/>
                <a:cs typeface="Caladea"/>
              </a:rPr>
              <a:t>May </a:t>
            </a:r>
            <a:r>
              <a:rPr dirty="0" sz="1800">
                <a:latin typeface="Caladea"/>
                <a:cs typeface="Caladea"/>
              </a:rPr>
              <a:t>9-11, </a:t>
            </a:r>
            <a:r>
              <a:rPr dirty="0" sz="1800" spc="-5">
                <a:latin typeface="Caladea"/>
                <a:cs typeface="Caladea"/>
              </a:rPr>
              <a:t>1961, </a:t>
            </a:r>
            <a:r>
              <a:rPr dirty="0" sz="1800" spc="-20">
                <a:latin typeface="Caladea"/>
                <a:cs typeface="Caladea"/>
              </a:rPr>
              <a:t>Western </a:t>
            </a:r>
            <a:r>
              <a:rPr dirty="0" sz="1800">
                <a:latin typeface="Caladea"/>
                <a:cs typeface="Caladea"/>
              </a:rPr>
              <a:t>Joint </a:t>
            </a:r>
            <a:r>
              <a:rPr dirty="0" sz="1800" spc="-10">
                <a:latin typeface="Caladea"/>
                <a:cs typeface="Caladea"/>
              </a:rPr>
              <a:t>IRE-AIEEACM </a:t>
            </a:r>
            <a:r>
              <a:rPr dirty="0" sz="1800">
                <a:latin typeface="Caladea"/>
                <a:cs typeface="Caladea"/>
              </a:rPr>
              <a:t>Computer </a:t>
            </a:r>
            <a:r>
              <a:rPr dirty="0" sz="1800" spc="-5">
                <a:latin typeface="Caladea"/>
                <a:cs typeface="Caladea"/>
              </a:rPr>
              <a:t>Conference. </a:t>
            </a:r>
            <a:r>
              <a:rPr dirty="0" sz="1800" spc="-10">
                <a:latin typeface="Caladea"/>
                <a:cs typeface="Caladea"/>
              </a:rPr>
              <a:t>ACM, </a:t>
            </a:r>
            <a:r>
              <a:rPr dirty="0" sz="1800">
                <a:latin typeface="Caladea"/>
                <a:cs typeface="Caladea"/>
              </a:rPr>
              <a:t>New </a:t>
            </a:r>
            <a:r>
              <a:rPr dirty="0" sz="1800" spc="-35">
                <a:latin typeface="Caladea"/>
                <a:cs typeface="Caladea"/>
              </a:rPr>
              <a:t>York,</a:t>
            </a:r>
            <a:r>
              <a:rPr dirty="0" sz="1800" spc="235">
                <a:latin typeface="Caladea"/>
                <a:cs typeface="Caladea"/>
              </a:rPr>
              <a:t> </a:t>
            </a:r>
            <a:r>
              <a:rPr dirty="0" sz="1800" spc="-60">
                <a:latin typeface="Caladea"/>
                <a:cs typeface="Caladea"/>
              </a:rPr>
              <a:t>NY,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adea"/>
                <a:cs typeface="Caladea"/>
              </a:rPr>
              <a:t>USA, </a:t>
            </a:r>
            <a:r>
              <a:rPr dirty="0" sz="1800" spc="-45">
                <a:latin typeface="Caladea"/>
                <a:cs typeface="Caladea"/>
              </a:rPr>
              <a:t>IRE-AIEE-</a:t>
            </a:r>
            <a:r>
              <a:rPr dirty="0" sz="1800" spc="-45">
                <a:latin typeface="Georgia"/>
                <a:cs typeface="Georgia"/>
              </a:rPr>
              <a:t>ACM </a:t>
            </a:r>
            <a:r>
              <a:rPr dirty="0" sz="1800" spc="60">
                <a:latin typeface="Georgia"/>
                <a:cs typeface="Georgia"/>
              </a:rPr>
              <a:t>’61 </a:t>
            </a:r>
            <a:r>
              <a:rPr dirty="0" sz="1800" spc="-40">
                <a:latin typeface="Georgia"/>
                <a:cs typeface="Georgia"/>
              </a:rPr>
              <a:t>(Western), </a:t>
            </a:r>
            <a:r>
              <a:rPr dirty="0" sz="1800" spc="-25">
                <a:latin typeface="Georgia"/>
                <a:cs typeface="Georgia"/>
              </a:rPr>
              <a:t>pages </a:t>
            </a:r>
            <a:r>
              <a:rPr dirty="0" sz="1800" spc="-15">
                <a:latin typeface="Georgia"/>
                <a:cs typeface="Georgia"/>
              </a:rPr>
              <a:t>219–</a:t>
            </a:r>
            <a:r>
              <a:rPr dirty="0" sz="1800" spc="-65">
                <a:latin typeface="Georgia"/>
                <a:cs typeface="Georgia"/>
              </a:rPr>
              <a:t> </a:t>
            </a:r>
            <a:r>
              <a:rPr dirty="0" sz="1800" spc="-10">
                <a:latin typeface="Caladea"/>
                <a:cs typeface="Caladea"/>
              </a:rPr>
              <a:t>224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adea"/>
              <a:cs typeface="Caladea"/>
            </a:endParaRPr>
          </a:p>
          <a:p>
            <a:pPr marL="349250" indent="-337185">
              <a:lnSpc>
                <a:spcPct val="100000"/>
              </a:lnSpc>
              <a:spcBef>
                <a:spcPts val="5"/>
              </a:spcBef>
              <a:buAutoNum type="arabicPlain" startAt="6"/>
              <a:tabLst>
                <a:tab pos="349885" algn="l"/>
              </a:tabLst>
            </a:pPr>
            <a:r>
              <a:rPr dirty="0" sz="1800" spc="-5">
                <a:latin typeface="Caladea"/>
                <a:cs typeface="Caladea"/>
              </a:rPr>
              <a:t>Winston Ojenge, </a:t>
            </a:r>
            <a:r>
              <a:rPr dirty="0" sz="1800" spc="-10">
                <a:latin typeface="Caladea"/>
                <a:cs typeface="Caladea"/>
              </a:rPr>
              <a:t>Lawrence </a:t>
            </a:r>
            <a:r>
              <a:rPr dirty="0" sz="1800" spc="-5">
                <a:latin typeface="Caladea"/>
                <a:cs typeface="Caladea"/>
              </a:rPr>
              <a:t>Muchemi: </a:t>
            </a:r>
            <a:r>
              <a:rPr dirty="0" sz="1800" spc="-10">
                <a:latin typeface="Caladea"/>
                <a:cs typeface="Caladea"/>
              </a:rPr>
              <a:t>Career </a:t>
            </a:r>
            <a:r>
              <a:rPr dirty="0" sz="1800">
                <a:latin typeface="Caladea"/>
                <a:cs typeface="Caladea"/>
              </a:rPr>
              <a:t>Guidance </a:t>
            </a:r>
            <a:r>
              <a:rPr dirty="0" sz="1800" spc="-5">
                <a:latin typeface="Caladea"/>
                <a:cs typeface="Caladea"/>
              </a:rPr>
              <a:t>Using Expert </a:t>
            </a:r>
            <a:r>
              <a:rPr dirty="0" sz="1800" spc="-15">
                <a:latin typeface="Caladea"/>
                <a:cs typeface="Caladea"/>
              </a:rPr>
              <a:t>System </a:t>
            </a:r>
            <a:r>
              <a:rPr dirty="0" sz="1800" spc="-10">
                <a:latin typeface="Caladea"/>
                <a:cs typeface="Caladea"/>
              </a:rPr>
              <a:t>Approach,</a:t>
            </a:r>
            <a:r>
              <a:rPr dirty="0" sz="1800" spc="30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2008</a:t>
            </a: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6644"/>
            <a:ext cx="12192000" cy="181610"/>
          </a:xfrm>
          <a:custGeom>
            <a:avLst/>
            <a:gdLst/>
            <a:ahLst/>
            <a:cxnLst/>
            <a:rect l="l" t="t" r="r" b="b"/>
            <a:pathLst>
              <a:path w="12192000" h="181609">
                <a:moveTo>
                  <a:pt x="4803267" y="0"/>
                </a:moveTo>
                <a:lnTo>
                  <a:pt x="0" y="181355"/>
                </a:lnTo>
                <a:lnTo>
                  <a:pt x="12192000" y="181355"/>
                </a:lnTo>
                <a:lnTo>
                  <a:pt x="480326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18776" y="128015"/>
            <a:ext cx="2110485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3598" y="865378"/>
            <a:ext cx="1744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Student Must</a:t>
            </a:r>
            <a:r>
              <a:rPr dirty="0" sz="1800" spc="-6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add  </a:t>
            </a:r>
            <a:r>
              <a:rPr dirty="0" sz="1800">
                <a:solidFill>
                  <a:srgbClr val="FFFFFF"/>
                </a:solidFill>
                <a:latin typeface="Caladea"/>
                <a:cs typeface="Caladea"/>
              </a:rPr>
              <a:t>a </a:t>
            </a:r>
            <a:r>
              <a:rPr dirty="0" sz="1800" spc="-10">
                <a:solidFill>
                  <a:srgbClr val="FFFFFF"/>
                </a:solidFill>
                <a:latin typeface="Caladea"/>
                <a:cs typeface="Caladea"/>
              </a:rPr>
              <a:t>professional  photo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to this</a:t>
            </a:r>
            <a:r>
              <a:rPr dirty="0" sz="1800" spc="-75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adea"/>
                <a:cs typeface="Caladea"/>
              </a:rPr>
              <a:t>cage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08" y="2838399"/>
            <a:ext cx="59264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rlito"/>
                <a:cs typeface="Carlito"/>
              </a:rPr>
              <a:t>IT19155708| </a:t>
            </a:r>
            <a:r>
              <a:rPr dirty="0" sz="4000" spc="-30" b="1">
                <a:latin typeface="Carlito"/>
                <a:cs typeface="Carlito"/>
              </a:rPr>
              <a:t>SHANGHAVI.</a:t>
            </a:r>
            <a:r>
              <a:rPr dirty="0" sz="4000" spc="-35" b="1">
                <a:latin typeface="Carlito"/>
                <a:cs typeface="Carlito"/>
              </a:rPr>
              <a:t> </a:t>
            </a:r>
            <a:r>
              <a:rPr dirty="0" sz="4000" spc="-5" b="1">
                <a:latin typeface="Carlito"/>
                <a:cs typeface="Carlito"/>
              </a:rPr>
              <a:t>R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967352"/>
            <a:ext cx="2358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888888"/>
                </a:solidFill>
                <a:latin typeface="Caladea"/>
                <a:cs typeface="Caladea"/>
              </a:rPr>
              <a:t>Software</a:t>
            </a:r>
            <a:r>
              <a:rPr dirty="0" sz="2000" spc="-110">
                <a:solidFill>
                  <a:srgbClr val="888888"/>
                </a:solidFill>
                <a:latin typeface="Caladea"/>
                <a:cs typeface="Caladea"/>
              </a:rPr>
              <a:t> </a:t>
            </a:r>
            <a:r>
              <a:rPr dirty="0" sz="2000" spc="-5">
                <a:solidFill>
                  <a:srgbClr val="888888"/>
                </a:solidFill>
                <a:latin typeface="Caladea"/>
                <a:cs typeface="Caladea"/>
              </a:rPr>
              <a:t>Engineering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940" y="1447926"/>
            <a:ext cx="10010775" cy="1489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160">
                <a:solidFill>
                  <a:srgbClr val="585858"/>
                </a:solidFill>
                <a:latin typeface="Trebuchet MS"/>
                <a:cs typeface="Trebuchet MS"/>
              </a:rPr>
              <a:t>Predict </a:t>
            </a:r>
            <a:r>
              <a:rPr dirty="0" sz="3200" spc="170">
                <a:solidFill>
                  <a:srgbClr val="585858"/>
                </a:solidFill>
                <a:latin typeface="Trebuchet MS"/>
                <a:cs typeface="Trebuchet MS"/>
              </a:rPr>
              <a:t>students’ </a:t>
            </a:r>
            <a:r>
              <a:rPr dirty="0" sz="3200" spc="155">
                <a:solidFill>
                  <a:srgbClr val="585858"/>
                </a:solidFill>
                <a:latin typeface="Trebuchet MS"/>
                <a:cs typeface="Trebuchet MS"/>
              </a:rPr>
              <a:t>performance </a:t>
            </a:r>
            <a:r>
              <a:rPr dirty="0" sz="3200" spc="204">
                <a:solidFill>
                  <a:srgbClr val="585858"/>
                </a:solidFill>
                <a:latin typeface="Trebuchet MS"/>
                <a:cs typeface="Trebuchet MS"/>
              </a:rPr>
              <a:t>and</a:t>
            </a:r>
            <a:r>
              <a:rPr dirty="0" sz="3200" spc="-4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3200" spc="215">
                <a:solidFill>
                  <a:srgbClr val="585858"/>
                </a:solidFill>
                <a:latin typeface="Trebuchet MS"/>
                <a:cs typeface="Trebuchet MS"/>
              </a:rPr>
              <a:t>recommend  </a:t>
            </a:r>
            <a:r>
              <a:rPr dirty="0" sz="3200" spc="-5">
                <a:solidFill>
                  <a:srgbClr val="585858"/>
                </a:solidFill>
                <a:latin typeface="Georgia"/>
                <a:cs typeface="Georgia"/>
              </a:rPr>
              <a:t>suitable </a:t>
            </a:r>
            <a:r>
              <a:rPr dirty="0" sz="3200" spc="-30">
                <a:solidFill>
                  <a:srgbClr val="585858"/>
                </a:solidFill>
                <a:latin typeface="Georgia"/>
                <a:cs typeface="Georgia"/>
              </a:rPr>
              <a:t>learning </a:t>
            </a:r>
            <a:r>
              <a:rPr dirty="0" sz="3200" spc="-25">
                <a:solidFill>
                  <a:srgbClr val="585858"/>
                </a:solidFill>
                <a:latin typeface="Georgia"/>
                <a:cs typeface="Georgia"/>
              </a:rPr>
              <a:t>resources </a:t>
            </a:r>
            <a:r>
              <a:rPr dirty="0" sz="3200" spc="-45">
                <a:solidFill>
                  <a:srgbClr val="585858"/>
                </a:solidFill>
                <a:latin typeface="Georgia"/>
                <a:cs typeface="Georgia"/>
              </a:rPr>
              <a:t>based </a:t>
            </a:r>
            <a:r>
              <a:rPr dirty="0" sz="3200" spc="-40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3200" spc="10">
                <a:solidFill>
                  <a:srgbClr val="585858"/>
                </a:solidFill>
                <a:latin typeface="Georgia"/>
                <a:cs typeface="Georgia"/>
              </a:rPr>
              <a:t>their  </a:t>
            </a:r>
            <a:r>
              <a:rPr dirty="0" sz="3200" spc="-45">
                <a:solidFill>
                  <a:srgbClr val="585858"/>
                </a:solidFill>
                <a:latin typeface="Georgia"/>
                <a:cs typeface="Georgia"/>
              </a:rPr>
              <a:t>performance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90696" y="2879637"/>
            <a:ext cx="3203332" cy="295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15470" y="6550862"/>
            <a:ext cx="1314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adea"/>
                <a:cs typeface="Caladea"/>
              </a:rPr>
              <a:t>6</a:t>
            </a:r>
            <a:endParaRPr sz="14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9709" y="6587003"/>
            <a:ext cx="515620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0"/>
              </a:lnSpc>
            </a:pPr>
            <a:r>
              <a:rPr dirty="0" sz="1200" spc="-5" b="1">
                <a:latin typeface="Caladea"/>
                <a:cs typeface="Caladea"/>
              </a:rPr>
              <a:t>1</a:t>
            </a:r>
            <a:r>
              <a:rPr dirty="0" sz="1200" spc="-10" b="1">
                <a:latin typeface="Caladea"/>
                <a:cs typeface="Caladea"/>
              </a:rPr>
              <a:t>1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7</a:t>
            </a:r>
            <a:r>
              <a:rPr dirty="0" sz="1200" b="1">
                <a:latin typeface="Caladea"/>
                <a:cs typeface="Caladea"/>
              </a:rPr>
              <a:t>/</a:t>
            </a:r>
            <a:r>
              <a:rPr dirty="0" sz="1200" spc="-5" b="1">
                <a:latin typeface="Caladea"/>
                <a:cs typeface="Caladea"/>
              </a:rPr>
              <a:t>2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82134" y="6566713"/>
            <a:ext cx="295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adea"/>
                <a:cs typeface="Caladea"/>
              </a:rPr>
              <a:t>0</a:t>
            </a:r>
            <a:r>
              <a:rPr dirty="0" sz="1200" spc="-5" b="1">
                <a:latin typeface="Caladea"/>
                <a:cs typeface="Caladea"/>
              </a:rPr>
              <a:t>22</a:t>
            </a:r>
            <a:endParaRPr sz="1200">
              <a:latin typeface="Caladea"/>
              <a:cs typeface="Calade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7032" y="109726"/>
            <a:ext cx="10460990" cy="6652259"/>
            <a:chOff x="387032" y="109726"/>
            <a:chExt cx="10460990" cy="6652259"/>
          </a:xfrm>
        </p:grpSpPr>
        <p:sp>
          <p:nvSpPr>
            <p:cNvPr id="7" name="object 7"/>
            <p:cNvSpPr/>
            <p:nvPr/>
          </p:nvSpPr>
          <p:spPr>
            <a:xfrm>
              <a:off x="1635252" y="109726"/>
              <a:ext cx="9212580" cy="66522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8620" y="400811"/>
              <a:ext cx="5070475" cy="859790"/>
            </a:xfrm>
            <a:custGeom>
              <a:avLst/>
              <a:gdLst/>
              <a:ahLst/>
              <a:cxnLst/>
              <a:rect l="l" t="t" r="r" b="b"/>
              <a:pathLst>
                <a:path w="5070475" h="859790">
                  <a:moveTo>
                    <a:pt x="4927092" y="0"/>
                  </a:moveTo>
                  <a:lnTo>
                    <a:pt x="143256" y="0"/>
                  </a:lnTo>
                  <a:lnTo>
                    <a:pt x="97974" y="7303"/>
                  </a:lnTo>
                  <a:lnTo>
                    <a:pt x="58649" y="27639"/>
                  </a:lnTo>
                  <a:lnTo>
                    <a:pt x="27639" y="58649"/>
                  </a:lnTo>
                  <a:lnTo>
                    <a:pt x="7303" y="97974"/>
                  </a:lnTo>
                  <a:lnTo>
                    <a:pt x="0" y="143255"/>
                  </a:lnTo>
                  <a:lnTo>
                    <a:pt x="0" y="716279"/>
                  </a:lnTo>
                  <a:lnTo>
                    <a:pt x="7303" y="761561"/>
                  </a:lnTo>
                  <a:lnTo>
                    <a:pt x="27639" y="800886"/>
                  </a:lnTo>
                  <a:lnTo>
                    <a:pt x="58649" y="831896"/>
                  </a:lnTo>
                  <a:lnTo>
                    <a:pt x="97974" y="852232"/>
                  </a:lnTo>
                  <a:lnTo>
                    <a:pt x="143256" y="859536"/>
                  </a:lnTo>
                  <a:lnTo>
                    <a:pt x="4927092" y="859536"/>
                  </a:lnTo>
                  <a:lnTo>
                    <a:pt x="4972373" y="852232"/>
                  </a:lnTo>
                  <a:lnTo>
                    <a:pt x="5011698" y="831896"/>
                  </a:lnTo>
                  <a:lnTo>
                    <a:pt x="5042708" y="800886"/>
                  </a:lnTo>
                  <a:lnTo>
                    <a:pt x="5063044" y="761561"/>
                  </a:lnTo>
                  <a:lnTo>
                    <a:pt x="5070347" y="716279"/>
                  </a:lnTo>
                  <a:lnTo>
                    <a:pt x="5070347" y="143255"/>
                  </a:lnTo>
                  <a:lnTo>
                    <a:pt x="5063044" y="97974"/>
                  </a:lnTo>
                  <a:lnTo>
                    <a:pt x="5042708" y="58649"/>
                  </a:lnTo>
                  <a:lnTo>
                    <a:pt x="5011698" y="27639"/>
                  </a:lnTo>
                  <a:lnTo>
                    <a:pt x="4972373" y="7303"/>
                  </a:lnTo>
                  <a:lnTo>
                    <a:pt x="49270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8620" y="400811"/>
              <a:ext cx="5070475" cy="859790"/>
            </a:xfrm>
            <a:custGeom>
              <a:avLst/>
              <a:gdLst/>
              <a:ahLst/>
              <a:cxnLst/>
              <a:rect l="l" t="t" r="r" b="b"/>
              <a:pathLst>
                <a:path w="5070475" h="859790">
                  <a:moveTo>
                    <a:pt x="0" y="143255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6" y="0"/>
                  </a:lnTo>
                  <a:lnTo>
                    <a:pt x="4927092" y="0"/>
                  </a:lnTo>
                  <a:lnTo>
                    <a:pt x="4972373" y="7303"/>
                  </a:lnTo>
                  <a:lnTo>
                    <a:pt x="5011698" y="27639"/>
                  </a:lnTo>
                  <a:lnTo>
                    <a:pt x="5042708" y="58649"/>
                  </a:lnTo>
                  <a:lnTo>
                    <a:pt x="5063044" y="97974"/>
                  </a:lnTo>
                  <a:lnTo>
                    <a:pt x="5070347" y="143255"/>
                  </a:lnTo>
                  <a:lnTo>
                    <a:pt x="5070347" y="716279"/>
                  </a:lnTo>
                  <a:lnTo>
                    <a:pt x="5063044" y="761561"/>
                  </a:lnTo>
                  <a:lnTo>
                    <a:pt x="5042708" y="800886"/>
                  </a:lnTo>
                  <a:lnTo>
                    <a:pt x="5011698" y="831896"/>
                  </a:lnTo>
                  <a:lnTo>
                    <a:pt x="4972373" y="852232"/>
                  </a:lnTo>
                  <a:lnTo>
                    <a:pt x="4927092" y="859536"/>
                  </a:lnTo>
                  <a:lnTo>
                    <a:pt x="143256" y="859536"/>
                  </a:lnTo>
                  <a:lnTo>
                    <a:pt x="97974" y="852232"/>
                  </a:lnTo>
                  <a:lnTo>
                    <a:pt x="58649" y="831896"/>
                  </a:lnTo>
                  <a:lnTo>
                    <a:pt x="27639" y="800886"/>
                  </a:lnTo>
                  <a:lnTo>
                    <a:pt x="7303" y="761561"/>
                  </a:lnTo>
                  <a:lnTo>
                    <a:pt x="0" y="716279"/>
                  </a:lnTo>
                  <a:lnTo>
                    <a:pt x="0" y="1432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5492" y="552957"/>
            <a:ext cx="46120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Overall System</a:t>
            </a:r>
            <a:r>
              <a:rPr dirty="0" sz="3200" spc="-5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Diagram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3250" y="111633"/>
            <a:ext cx="3373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585858"/>
                </a:solidFill>
                <a:latin typeface="Caladea"/>
                <a:cs typeface="Caladea"/>
              </a:rPr>
              <a:t>INTRODUCTION</a:t>
            </a:r>
            <a:endParaRPr sz="3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530" y="1093469"/>
            <a:ext cx="9908540" cy="3790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5" b="1">
                <a:solidFill>
                  <a:srgbClr val="004E6C"/>
                </a:solidFill>
                <a:latin typeface="Caladea"/>
                <a:cs typeface="Caladea"/>
              </a:rPr>
              <a:t>Background</a:t>
            </a:r>
            <a:endParaRPr sz="2800">
              <a:latin typeface="Caladea"/>
              <a:cs typeface="Caladea"/>
            </a:endParaRPr>
          </a:p>
          <a:p>
            <a:pPr lvl="1" marL="615315" indent="-287020">
              <a:lnSpc>
                <a:spcPct val="100000"/>
              </a:lnSpc>
              <a:spcBef>
                <a:spcPts val="2515"/>
              </a:spcBef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Times New Roman"/>
                <a:cs typeface="Times New Roman"/>
              </a:rPr>
              <a:t>Student academic success is an essential element of learning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institutions.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lvl="1" marL="615315" indent="-287020">
              <a:lnSpc>
                <a:spcPct val="100000"/>
              </a:lnSpc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Times New Roman"/>
                <a:cs typeface="Times New Roman"/>
              </a:rPr>
              <a:t>Predicting </a:t>
            </a:r>
            <a:r>
              <a:rPr dirty="0" sz="2200">
                <a:latin typeface="Times New Roman"/>
                <a:cs typeface="Times New Roman"/>
              </a:rPr>
              <a:t>student </a:t>
            </a:r>
            <a:r>
              <a:rPr dirty="0" sz="2200" spc="-5">
                <a:latin typeface="Times New Roman"/>
                <a:cs typeface="Times New Roman"/>
              </a:rPr>
              <a:t>performance has become an </a:t>
            </a:r>
            <a:r>
              <a:rPr dirty="0" sz="2200" spc="-10">
                <a:latin typeface="Times New Roman"/>
                <a:cs typeface="Times New Roman"/>
              </a:rPr>
              <a:t>urgent </a:t>
            </a:r>
            <a:r>
              <a:rPr dirty="0" sz="2200" spc="-5">
                <a:latin typeface="Times New Roman"/>
                <a:cs typeface="Times New Roman"/>
              </a:rPr>
              <a:t>concern in </a:t>
            </a:r>
            <a:r>
              <a:rPr dirty="0" sz="2200" spc="-10">
                <a:latin typeface="Times New Roman"/>
                <a:cs typeface="Times New Roman"/>
              </a:rPr>
              <a:t>most</a:t>
            </a:r>
            <a:r>
              <a:rPr dirty="0" sz="2200" spc="19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universities.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lvl="1" marL="615315" indent="-287020">
              <a:lnSpc>
                <a:spcPct val="100000"/>
              </a:lnSpc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Times New Roman"/>
                <a:cs typeface="Times New Roman"/>
              </a:rPr>
              <a:t>It is important to help students determine their weaknesses and give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solutions.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lvl="1" marL="615315" indent="-287020">
              <a:lnSpc>
                <a:spcPct val="100000"/>
              </a:lnSpc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Times New Roman"/>
                <a:cs typeface="Times New Roman"/>
              </a:rPr>
              <a:t>This is crucial in helping at-risk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students.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lvl="1" marL="615315" indent="-287020">
              <a:lnSpc>
                <a:spcPct val="100000"/>
              </a:lnSpc>
              <a:buFont typeface="Wingdings"/>
              <a:buChar char=""/>
              <a:tabLst>
                <a:tab pos="615950" algn="l"/>
              </a:tabLst>
            </a:pPr>
            <a:r>
              <a:rPr dirty="0" sz="2200" spc="-5">
                <a:latin typeface="Caladea"/>
                <a:cs typeface="Caladea"/>
              </a:rPr>
              <a:t>Students can enhance </a:t>
            </a:r>
            <a:r>
              <a:rPr dirty="0" sz="2200" spc="-10">
                <a:latin typeface="Caladea"/>
                <a:cs typeface="Caladea"/>
              </a:rPr>
              <a:t>their academic</a:t>
            </a:r>
            <a:r>
              <a:rPr dirty="0" sz="2200" spc="120">
                <a:latin typeface="Caladea"/>
                <a:cs typeface="Caladea"/>
              </a:rPr>
              <a:t> </a:t>
            </a:r>
            <a:r>
              <a:rPr dirty="0" sz="2200" spc="-10">
                <a:latin typeface="Caladea"/>
                <a:cs typeface="Caladea"/>
              </a:rPr>
              <a:t>performance.</a:t>
            </a:r>
            <a:endParaRPr sz="22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8780" y="231647"/>
            <a:ext cx="2514600" cy="167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8368" y="4072128"/>
            <a:ext cx="3342899" cy="2090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2983" y="2676144"/>
            <a:ext cx="2762256" cy="1867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4895" y="309498"/>
            <a:ext cx="9934575" cy="4091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5" b="1">
                <a:solidFill>
                  <a:srgbClr val="004E6C"/>
                </a:solidFill>
                <a:latin typeface="Caladea"/>
                <a:cs typeface="Caladea"/>
              </a:rPr>
              <a:t>Research</a:t>
            </a: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10" b="1">
                <a:solidFill>
                  <a:srgbClr val="004E6C"/>
                </a:solidFill>
                <a:latin typeface="Caladea"/>
                <a:cs typeface="Caladea"/>
              </a:rPr>
              <a:t>Gap</a:t>
            </a:r>
            <a:endParaRPr sz="2800">
              <a:latin typeface="Caladea"/>
              <a:cs typeface="Caladea"/>
            </a:endParaRPr>
          </a:p>
          <a:p>
            <a:pPr lvl="1" marL="695960" marR="5080" indent="-342900">
              <a:lnSpc>
                <a:spcPct val="150000"/>
              </a:lnSpc>
              <a:spcBef>
                <a:spcPts val="2735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Predicting </a:t>
            </a:r>
            <a:r>
              <a:rPr dirty="0" sz="2400" spc="-5">
                <a:latin typeface="Times New Roman"/>
                <a:cs typeface="Times New Roman"/>
              </a:rPr>
              <a:t>performance </a:t>
            </a:r>
            <a:r>
              <a:rPr dirty="0" sz="2400">
                <a:latin typeface="Times New Roman"/>
                <a:cs typeface="Times New Roman"/>
              </a:rPr>
              <a:t>based on </a:t>
            </a:r>
            <a:r>
              <a:rPr dirty="0" sz="2400" spc="-5">
                <a:latin typeface="Times New Roman"/>
                <a:cs typeface="Times New Roman"/>
              </a:rPr>
              <a:t>transcript(Assignment marks </a:t>
            </a:r>
            <a:r>
              <a:rPr dirty="0" sz="2400">
                <a:latin typeface="Times New Roman"/>
                <a:cs typeface="Times New Roman"/>
              </a:rPr>
              <a:t>&amp;Mid Exam  Marks)</a:t>
            </a:r>
            <a:endParaRPr sz="2400">
              <a:latin typeface="Times New Roman"/>
              <a:cs typeface="Times New Roman"/>
            </a:endParaRPr>
          </a:p>
          <a:p>
            <a:pPr lvl="1" marL="69596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Categorizing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lvl="1" marL="695960" indent="-34353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Students' </a:t>
            </a:r>
            <a:r>
              <a:rPr dirty="0" sz="2400" spc="-5">
                <a:latin typeface="Times New Roman"/>
                <a:cs typeface="Times New Roman"/>
              </a:rPr>
              <a:t>weakness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identification</a:t>
            </a:r>
            <a:endParaRPr sz="2400">
              <a:latin typeface="Times New Roman"/>
              <a:cs typeface="Times New Roman"/>
            </a:endParaRPr>
          </a:p>
          <a:p>
            <a:pPr lvl="1" marL="69596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Giving </a:t>
            </a:r>
            <a:r>
              <a:rPr dirty="0" sz="2400" spc="-5">
                <a:latin typeface="Times New Roman"/>
                <a:cs typeface="Times New Roman"/>
              </a:rPr>
              <a:t>Recommendations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Solutions</a:t>
            </a:r>
            <a:endParaRPr sz="2400">
              <a:latin typeface="Times New Roman"/>
              <a:cs typeface="Times New Roman"/>
            </a:endParaRPr>
          </a:p>
          <a:p>
            <a:pPr lvl="1" marL="695960" indent="-34353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696595" algn="l"/>
              </a:tabLst>
            </a:pPr>
            <a:r>
              <a:rPr dirty="0" sz="2400">
                <a:latin typeface="Times New Roman"/>
                <a:cs typeface="Times New Roman"/>
              </a:rPr>
              <a:t>Helping to enhance </a:t>
            </a:r>
            <a:r>
              <a:rPr dirty="0" sz="2400" spc="-5">
                <a:latin typeface="Times New Roman"/>
                <a:cs typeface="Times New Roman"/>
              </a:rPr>
              <a:t>final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576" y="6531783"/>
            <a:ext cx="4189729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48965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spc="-10" b="1">
                <a:latin typeface="Caladea"/>
                <a:cs typeface="Caladea"/>
              </a:rPr>
              <a:t>8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2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5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895" y="309498"/>
            <a:ext cx="3321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10" b="1">
                <a:solidFill>
                  <a:srgbClr val="004E6C"/>
                </a:solidFill>
                <a:latin typeface="Caladea"/>
                <a:cs typeface="Caladea"/>
              </a:rPr>
              <a:t>Comparison</a:t>
            </a:r>
            <a:r>
              <a:rPr dirty="0" sz="2800" spc="-45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50" b="1">
                <a:solidFill>
                  <a:srgbClr val="004E6C"/>
                </a:solidFill>
                <a:latin typeface="Caladea"/>
                <a:cs typeface="Caladea"/>
              </a:rPr>
              <a:t>Table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99555" y="2619159"/>
            <a:ext cx="2051685" cy="797560"/>
          </a:xfrm>
          <a:custGeom>
            <a:avLst/>
            <a:gdLst/>
            <a:ahLst/>
            <a:cxnLst/>
            <a:rect l="l" t="t" r="r" b="b"/>
            <a:pathLst>
              <a:path w="2051684" h="797560">
                <a:moveTo>
                  <a:pt x="2051303" y="0"/>
                </a:moveTo>
                <a:lnTo>
                  <a:pt x="0" y="0"/>
                </a:lnTo>
                <a:lnTo>
                  <a:pt x="0" y="797013"/>
                </a:lnTo>
                <a:lnTo>
                  <a:pt x="2051303" y="797013"/>
                </a:lnTo>
                <a:lnTo>
                  <a:pt x="2051303" y="0"/>
                </a:lnTo>
                <a:close/>
              </a:path>
            </a:pathLst>
          </a:custGeom>
          <a:solidFill>
            <a:srgbClr val="E7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80282" y="4104055"/>
            <a:ext cx="1356995" cy="702945"/>
          </a:xfrm>
          <a:custGeom>
            <a:avLst/>
            <a:gdLst/>
            <a:ahLst/>
            <a:cxnLst/>
            <a:rect l="l" t="t" r="r" b="b"/>
            <a:pathLst>
              <a:path w="1356995" h="702945">
                <a:moveTo>
                  <a:pt x="1356994" y="0"/>
                </a:moveTo>
                <a:lnTo>
                  <a:pt x="0" y="0"/>
                </a:lnTo>
                <a:lnTo>
                  <a:pt x="0" y="702767"/>
                </a:lnTo>
                <a:lnTo>
                  <a:pt x="1356994" y="702767"/>
                </a:lnTo>
                <a:lnTo>
                  <a:pt x="1356994" y="0"/>
                </a:lnTo>
                <a:close/>
              </a:path>
            </a:pathLst>
          </a:custGeom>
          <a:solidFill>
            <a:srgbClr val="E7E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80282" y="5509526"/>
            <a:ext cx="1356995" cy="658495"/>
          </a:xfrm>
          <a:custGeom>
            <a:avLst/>
            <a:gdLst/>
            <a:ahLst/>
            <a:cxnLst/>
            <a:rect l="l" t="t" r="r" b="b"/>
            <a:pathLst>
              <a:path w="1356995" h="658495">
                <a:moveTo>
                  <a:pt x="1356994" y="0"/>
                </a:moveTo>
                <a:lnTo>
                  <a:pt x="0" y="0"/>
                </a:lnTo>
                <a:lnTo>
                  <a:pt x="0" y="658418"/>
                </a:lnTo>
                <a:lnTo>
                  <a:pt x="1356994" y="658418"/>
                </a:lnTo>
                <a:lnTo>
                  <a:pt x="1356994" y="0"/>
                </a:lnTo>
                <a:close/>
              </a:path>
            </a:pathLst>
          </a:custGeom>
          <a:solidFill>
            <a:srgbClr val="E7EBF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4362" y="875411"/>
          <a:ext cx="11103610" cy="5299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925"/>
              </a:tblGrid>
              <a:tr h="1737360">
                <a:tc>
                  <a:txBody>
                    <a:bodyPr/>
                    <a:lstStyle/>
                    <a:p>
                      <a:pPr marL="3314700" marR="1637030" indent="43815">
                        <a:lnSpc>
                          <a:spcPct val="100000"/>
                        </a:lnSpc>
                        <a:spcBef>
                          <a:spcPts val="1395"/>
                        </a:spcBef>
                        <a:tabLst>
                          <a:tab pos="4527550" algn="l"/>
                          <a:tab pos="4737735" algn="l"/>
                          <a:tab pos="6314440" algn="l"/>
                          <a:tab pos="6356985" algn="l"/>
                          <a:tab pos="8075930" algn="l"/>
                          <a:tab pos="8347075" algn="l"/>
                        </a:tabLst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Faculty		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Student		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Intelligent		</a:t>
                      </a:r>
                      <a:r>
                        <a:rPr dirty="0" baseline="33950" sz="27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Student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upp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o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	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erformanc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	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Mini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g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an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d	</a:t>
                      </a:r>
                      <a:r>
                        <a:rPr dirty="0" baseline="33950" sz="2700" spc="-7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P</a:t>
                      </a:r>
                      <a:r>
                        <a:rPr dirty="0" baseline="33950" sz="27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erforman</a:t>
                      </a:r>
                      <a:r>
                        <a:rPr dirty="0" baseline="33950" sz="2700" spc="-22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c</a:t>
                      </a:r>
                      <a:r>
                        <a:rPr dirty="0" baseline="33950" sz="27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</a:t>
                      </a:r>
                      <a:endParaRPr baseline="33950" sz="2700">
                        <a:latin typeface="Caladea"/>
                        <a:cs typeface="Caladea"/>
                      </a:endParaRPr>
                    </a:p>
                    <a:p>
                      <a:pPr marL="3463925" marR="411480" indent="-2390140">
                        <a:lnSpc>
                          <a:spcPct val="100000"/>
                        </a:lnSpc>
                        <a:tabLst>
                          <a:tab pos="3366770" algn="l"/>
                          <a:tab pos="4596130" algn="l"/>
                          <a:tab pos="4862830" algn="l"/>
                          <a:tab pos="6003290" algn="l"/>
                          <a:tab pos="8319770" algn="l"/>
                          <a:tab pos="8385175" algn="l"/>
                          <a:tab pos="10003155" algn="l"/>
                        </a:tabLst>
                      </a:pP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F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eat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u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	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y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em	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A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a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yz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	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D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cision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upp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or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	</a:t>
                      </a:r>
                      <a:r>
                        <a:rPr dirty="0" baseline="33950" sz="27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A</a:t>
                      </a:r>
                      <a:r>
                        <a:rPr dirty="0" baseline="33950" sz="2700" spc="7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n</a:t>
                      </a:r>
                      <a:r>
                        <a:rPr dirty="0" baseline="33950" sz="2700" spc="-7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a</a:t>
                      </a:r>
                      <a:r>
                        <a:rPr dirty="0" baseline="33950" sz="2700" spc="-82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l</a:t>
                      </a:r>
                      <a:r>
                        <a:rPr dirty="0" baseline="33950" sz="2700" spc="-3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y</a:t>
                      </a:r>
                      <a:r>
                        <a:rPr dirty="0" baseline="33950" sz="27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sis</a:t>
                      </a:r>
                      <a:r>
                        <a:rPr dirty="0" baseline="33950" sz="27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	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Es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c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o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t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(FSS)		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(SPA)	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System(InMinds)		</a:t>
                      </a:r>
                      <a:r>
                        <a:rPr dirty="0" baseline="33950" sz="2700" spc="-22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System</a:t>
                      </a:r>
                      <a:endParaRPr baseline="33950" sz="2700">
                        <a:latin typeface="Caladea"/>
                        <a:cs typeface="Caladea"/>
                      </a:endParaRPr>
                    </a:p>
                    <a:p>
                      <a:pPr marL="3611879">
                        <a:lnSpc>
                          <a:spcPts val="1620"/>
                        </a:lnSpc>
                        <a:tabLst>
                          <a:tab pos="5020945" algn="l"/>
                          <a:tab pos="6753225" algn="l"/>
                          <a:tab pos="8413750" algn="l"/>
                        </a:tabLst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[1]	[2]	[3]	</a:t>
                      </a:r>
                      <a:r>
                        <a:rPr dirty="0" baseline="33950" sz="2700" spc="-6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(SPAS)</a:t>
                      </a:r>
                      <a:endParaRPr baseline="33950" sz="2700">
                        <a:latin typeface="Caladea"/>
                        <a:cs typeface="Caladea"/>
                      </a:endParaRPr>
                    </a:p>
                    <a:p>
                      <a:pPr algn="r" marR="2167255">
                        <a:lnSpc>
                          <a:spcPts val="162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adea"/>
                          <a:cs typeface="Caladea"/>
                        </a:rPr>
                        <a:t>[4]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F6EC5"/>
                      </a:solidFill>
                      <a:prstDash val="solid"/>
                    </a:lnL>
                    <a:lnR w="12700">
                      <a:solidFill>
                        <a:srgbClr val="0F6EC5"/>
                      </a:solidFill>
                      <a:prstDash val="solid"/>
                    </a:lnR>
                    <a:lnT w="12700">
                      <a:solidFill>
                        <a:srgbClr val="0F6EC5"/>
                      </a:solidFill>
                      <a:prstDash val="solid"/>
                    </a:lnT>
                    <a:lnB w="12700">
                      <a:solidFill>
                        <a:srgbClr val="0F6EC5"/>
                      </a:solidFill>
                      <a:prstDash val="solid"/>
                    </a:lnB>
                    <a:solidFill>
                      <a:srgbClr val="0076A2"/>
                    </a:solidFill>
                  </a:tcPr>
                </a:tc>
              </a:tr>
              <a:tr h="797051">
                <a:tc>
                  <a:txBody>
                    <a:bodyPr/>
                    <a:lstStyle/>
                    <a:p>
                      <a:pPr marL="91440" marR="86912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Designed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for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University 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Students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0F6EC5"/>
                      </a:solidFill>
                      <a:prstDash val="solid"/>
                    </a:lnL>
                    <a:lnR w="12700">
                      <a:solidFill>
                        <a:srgbClr val="0F6EC5"/>
                      </a:solidFill>
                      <a:prstDash val="solid"/>
                    </a:lnR>
                    <a:lnT w="12700">
                      <a:solidFill>
                        <a:srgbClr val="0F6EC5"/>
                      </a:solidFill>
                      <a:prstDash val="solid"/>
                    </a:lnT>
                    <a:lnB w="12700">
                      <a:solidFill>
                        <a:srgbClr val="0F6EC5"/>
                      </a:solidFill>
                      <a:prstDash val="solid"/>
                    </a:lnB>
                  </a:tcPr>
                </a:tc>
              </a:tr>
              <a:tr h="687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Based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on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transcript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01295">
                    <a:lnL w="12700">
                      <a:solidFill>
                        <a:srgbClr val="0F6EC5"/>
                      </a:solidFill>
                      <a:prstDash val="solid"/>
                    </a:lnL>
                    <a:lnR w="12700">
                      <a:solidFill>
                        <a:srgbClr val="0F6EC5"/>
                      </a:solidFill>
                      <a:prstDash val="solid"/>
                    </a:lnR>
                    <a:lnT w="12700">
                      <a:solidFill>
                        <a:srgbClr val="0F6EC5"/>
                      </a:solidFill>
                      <a:prstDash val="solid"/>
                    </a:lnT>
                    <a:lnB w="12700">
                      <a:solidFill>
                        <a:srgbClr val="0F6EC5"/>
                      </a:solidFill>
                      <a:prstDash val="solid"/>
                    </a:lnB>
                  </a:tcPr>
                </a:tc>
              </a:tr>
              <a:tr h="7028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800" spc="-10">
                          <a:latin typeface="Caladea"/>
                          <a:cs typeface="Caladea"/>
                        </a:rPr>
                        <a:t>Accurate</a:t>
                      </a:r>
                      <a:r>
                        <a:rPr dirty="0" sz="180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performance</a:t>
                      </a:r>
                      <a:endParaRPr sz="1800">
                        <a:latin typeface="Caladea"/>
                        <a:cs typeface="Calade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prediction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0F6EC5"/>
                      </a:solidFill>
                      <a:prstDash val="solid"/>
                    </a:lnL>
                    <a:lnR w="12700">
                      <a:solidFill>
                        <a:srgbClr val="0F6EC5"/>
                      </a:solidFill>
                      <a:prstDash val="solid"/>
                    </a:lnR>
                    <a:lnT w="12700">
                      <a:solidFill>
                        <a:srgbClr val="0F6EC5"/>
                      </a:solidFill>
                      <a:prstDash val="solid"/>
                    </a:lnT>
                    <a:lnB w="12700">
                      <a:solidFill>
                        <a:srgbClr val="0F6EC5"/>
                      </a:solidFill>
                      <a:prstDash val="solid"/>
                    </a:lnB>
                  </a:tcPr>
                </a:tc>
              </a:tr>
              <a:tr h="7026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Categorizing </a:t>
                      </a:r>
                      <a:r>
                        <a:rPr dirty="0" sz="1800" spc="-15">
                          <a:latin typeface="Caladea"/>
                          <a:cs typeface="Caladea"/>
                        </a:rPr>
                        <a:t>before</a:t>
                      </a:r>
                      <a:r>
                        <a:rPr dirty="0" sz="1800" spc="-20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posting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208915">
                    <a:lnL w="12700">
                      <a:solidFill>
                        <a:srgbClr val="0F6EC5"/>
                      </a:solidFill>
                      <a:prstDash val="solid"/>
                    </a:lnL>
                    <a:lnR w="12700">
                      <a:solidFill>
                        <a:srgbClr val="0F6EC5"/>
                      </a:solidFill>
                      <a:prstDash val="solid"/>
                    </a:lnR>
                    <a:lnT w="12700">
                      <a:solidFill>
                        <a:srgbClr val="0F6EC5"/>
                      </a:solidFill>
                      <a:prstDash val="solid"/>
                    </a:lnT>
                    <a:lnB w="12700">
                      <a:solidFill>
                        <a:srgbClr val="0F6EC5"/>
                      </a:solidFill>
                      <a:prstDash val="solid"/>
                    </a:lnB>
                  </a:tcPr>
                </a:tc>
              </a:tr>
              <a:tr h="658431">
                <a:tc>
                  <a:txBody>
                    <a:bodyPr/>
                    <a:lstStyle/>
                    <a:p>
                      <a:pPr marL="91440" marR="83343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800" spc="-5">
                          <a:latin typeface="Caladea"/>
                          <a:cs typeface="Caladea"/>
                        </a:rPr>
                        <a:t>Recommending</a:t>
                      </a:r>
                      <a:r>
                        <a:rPr dirty="0" sz="1800" spc="-75">
                          <a:latin typeface="Caladea"/>
                          <a:cs typeface="Caladea"/>
                        </a:rPr>
                        <a:t> </a:t>
                      </a:r>
                      <a:r>
                        <a:rPr dirty="0" sz="1800" spc="-5">
                          <a:latin typeface="Caladea"/>
                          <a:cs typeface="Caladea"/>
                        </a:rPr>
                        <a:t>E-Learning  </a:t>
                      </a:r>
                      <a:r>
                        <a:rPr dirty="0" sz="1800" spc="-10">
                          <a:latin typeface="Caladea"/>
                          <a:cs typeface="Caladea"/>
                        </a:rPr>
                        <a:t>Resources</a:t>
                      </a:r>
                      <a:endParaRPr sz="1800">
                        <a:latin typeface="Caladea"/>
                        <a:cs typeface="Caladea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F6EC5"/>
                      </a:solidFill>
                      <a:prstDash val="solid"/>
                    </a:lnL>
                    <a:lnR w="12700">
                      <a:solidFill>
                        <a:srgbClr val="0F6EC5"/>
                      </a:solidFill>
                      <a:prstDash val="solid"/>
                    </a:lnR>
                    <a:lnT w="12700">
                      <a:solidFill>
                        <a:srgbClr val="0F6EC5"/>
                      </a:solidFill>
                      <a:prstDash val="solid"/>
                    </a:lnT>
                    <a:lnB w="12700">
                      <a:solidFill>
                        <a:srgbClr val="0F6E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377645" y="2837332"/>
            <a:ext cx="391795" cy="274320"/>
          </a:xfrm>
          <a:custGeom>
            <a:avLst/>
            <a:gdLst/>
            <a:ahLst/>
            <a:cxnLst/>
            <a:rect l="l" t="t" r="r" b="b"/>
            <a:pathLst>
              <a:path w="391795" h="274319">
                <a:moveTo>
                  <a:pt x="357249" y="0"/>
                </a:moveTo>
                <a:lnTo>
                  <a:pt x="140272" y="204462"/>
                </a:lnTo>
                <a:lnTo>
                  <a:pt x="36021" y="98006"/>
                </a:lnTo>
                <a:lnTo>
                  <a:pt x="0" y="132224"/>
                </a:lnTo>
                <a:lnTo>
                  <a:pt x="138577" y="274165"/>
                </a:lnTo>
                <a:lnTo>
                  <a:pt x="175022" y="240369"/>
                </a:lnTo>
                <a:lnTo>
                  <a:pt x="391575" y="35485"/>
                </a:lnTo>
                <a:lnTo>
                  <a:pt x="35724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26437" y="2805733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263037" y="0"/>
                </a:moveTo>
                <a:lnTo>
                  <a:pt x="149462" y="114060"/>
                </a:lnTo>
                <a:lnTo>
                  <a:pt x="35887" y="0"/>
                </a:lnTo>
                <a:lnTo>
                  <a:pt x="0" y="36041"/>
                </a:lnTo>
                <a:lnTo>
                  <a:pt x="113574" y="150101"/>
                </a:lnTo>
                <a:lnTo>
                  <a:pt x="0" y="264162"/>
                </a:lnTo>
                <a:lnTo>
                  <a:pt x="17173" y="281409"/>
                </a:lnTo>
                <a:lnTo>
                  <a:pt x="280286" y="17323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26437" y="3485436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263037" y="0"/>
                </a:moveTo>
                <a:lnTo>
                  <a:pt x="149462" y="114060"/>
                </a:lnTo>
                <a:lnTo>
                  <a:pt x="35887" y="0"/>
                </a:lnTo>
                <a:lnTo>
                  <a:pt x="0" y="36041"/>
                </a:lnTo>
                <a:lnTo>
                  <a:pt x="113574" y="150101"/>
                </a:lnTo>
                <a:lnTo>
                  <a:pt x="0" y="264162"/>
                </a:lnTo>
                <a:lnTo>
                  <a:pt x="17173" y="281409"/>
                </a:lnTo>
                <a:lnTo>
                  <a:pt x="280286" y="17323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80838" y="4366375"/>
            <a:ext cx="132715" cy="134620"/>
          </a:xfrm>
          <a:custGeom>
            <a:avLst/>
            <a:gdLst/>
            <a:ahLst/>
            <a:cxnLst/>
            <a:rect l="l" t="t" r="r" b="b"/>
            <a:pathLst>
              <a:path w="132714" h="134620">
                <a:moveTo>
                  <a:pt x="35887" y="0"/>
                </a:moveTo>
                <a:lnTo>
                  <a:pt x="0" y="34217"/>
                </a:lnTo>
                <a:lnTo>
                  <a:pt x="97330" y="134282"/>
                </a:lnTo>
                <a:lnTo>
                  <a:pt x="132544" y="99068"/>
                </a:lnTo>
                <a:lnTo>
                  <a:pt x="3588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23482" y="4366375"/>
            <a:ext cx="132715" cy="134620"/>
          </a:xfrm>
          <a:custGeom>
            <a:avLst/>
            <a:gdLst/>
            <a:ahLst/>
            <a:cxnLst/>
            <a:rect l="l" t="t" r="r" b="b"/>
            <a:pathLst>
              <a:path w="132714" h="134620">
                <a:moveTo>
                  <a:pt x="35887" y="0"/>
                </a:moveTo>
                <a:lnTo>
                  <a:pt x="0" y="34217"/>
                </a:lnTo>
                <a:lnTo>
                  <a:pt x="97330" y="134282"/>
                </a:lnTo>
                <a:lnTo>
                  <a:pt x="132545" y="99069"/>
                </a:lnTo>
                <a:lnTo>
                  <a:pt x="3588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85070" y="2906383"/>
            <a:ext cx="132715" cy="134620"/>
          </a:xfrm>
          <a:custGeom>
            <a:avLst/>
            <a:gdLst/>
            <a:ahLst/>
            <a:cxnLst/>
            <a:rect l="l" t="t" r="r" b="b"/>
            <a:pathLst>
              <a:path w="132715" h="134619">
                <a:moveTo>
                  <a:pt x="35887" y="0"/>
                </a:moveTo>
                <a:lnTo>
                  <a:pt x="0" y="34217"/>
                </a:lnTo>
                <a:lnTo>
                  <a:pt x="97330" y="134282"/>
                </a:lnTo>
                <a:lnTo>
                  <a:pt x="132544" y="99069"/>
                </a:lnTo>
                <a:lnTo>
                  <a:pt x="3588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85070" y="3531009"/>
            <a:ext cx="390525" cy="275590"/>
          </a:xfrm>
          <a:custGeom>
            <a:avLst/>
            <a:gdLst/>
            <a:ahLst/>
            <a:cxnLst/>
            <a:rect l="l" t="t" r="r" b="b"/>
            <a:pathLst>
              <a:path w="390525" h="275589">
                <a:moveTo>
                  <a:pt x="355923" y="0"/>
                </a:moveTo>
                <a:lnTo>
                  <a:pt x="139751" y="205223"/>
                </a:lnTo>
                <a:lnTo>
                  <a:pt x="35887" y="98371"/>
                </a:lnTo>
                <a:lnTo>
                  <a:pt x="0" y="132717"/>
                </a:lnTo>
                <a:lnTo>
                  <a:pt x="138063" y="275186"/>
                </a:lnTo>
                <a:lnTo>
                  <a:pt x="174373" y="241265"/>
                </a:lnTo>
                <a:lnTo>
                  <a:pt x="390122" y="35617"/>
                </a:lnTo>
                <a:lnTo>
                  <a:pt x="3559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09673" y="4956097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263037" y="0"/>
                </a:moveTo>
                <a:lnTo>
                  <a:pt x="149462" y="114060"/>
                </a:lnTo>
                <a:lnTo>
                  <a:pt x="35887" y="0"/>
                </a:lnTo>
                <a:lnTo>
                  <a:pt x="0" y="36041"/>
                </a:lnTo>
                <a:lnTo>
                  <a:pt x="113574" y="150101"/>
                </a:lnTo>
                <a:lnTo>
                  <a:pt x="0" y="264162"/>
                </a:lnTo>
                <a:lnTo>
                  <a:pt x="17173" y="281408"/>
                </a:lnTo>
                <a:lnTo>
                  <a:pt x="280286" y="17322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35552" y="2807256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263037" y="0"/>
                </a:moveTo>
                <a:lnTo>
                  <a:pt x="149462" y="114060"/>
                </a:lnTo>
                <a:lnTo>
                  <a:pt x="35887" y="0"/>
                </a:lnTo>
                <a:lnTo>
                  <a:pt x="0" y="36041"/>
                </a:lnTo>
                <a:lnTo>
                  <a:pt x="113574" y="150101"/>
                </a:lnTo>
                <a:lnTo>
                  <a:pt x="0" y="264162"/>
                </a:lnTo>
                <a:lnTo>
                  <a:pt x="17173" y="281408"/>
                </a:lnTo>
                <a:lnTo>
                  <a:pt x="280286" y="17322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35552" y="3517440"/>
            <a:ext cx="299085" cy="300355"/>
          </a:xfrm>
          <a:custGeom>
            <a:avLst/>
            <a:gdLst/>
            <a:ahLst/>
            <a:cxnLst/>
            <a:rect l="l" t="t" r="r" b="b"/>
            <a:pathLst>
              <a:path w="299085" h="300354">
                <a:moveTo>
                  <a:pt x="35887" y="0"/>
                </a:moveTo>
                <a:lnTo>
                  <a:pt x="0" y="36041"/>
                </a:lnTo>
                <a:lnTo>
                  <a:pt x="113574" y="150101"/>
                </a:lnTo>
                <a:lnTo>
                  <a:pt x="0" y="264162"/>
                </a:lnTo>
                <a:lnTo>
                  <a:pt x="35888" y="300203"/>
                </a:lnTo>
                <a:lnTo>
                  <a:pt x="149462" y="186143"/>
                </a:lnTo>
                <a:lnTo>
                  <a:pt x="221238" y="186143"/>
                </a:lnTo>
                <a:lnTo>
                  <a:pt x="185350" y="150101"/>
                </a:lnTo>
                <a:lnTo>
                  <a:pt x="221238" y="114060"/>
                </a:lnTo>
                <a:lnTo>
                  <a:pt x="149462" y="114060"/>
                </a:lnTo>
                <a:lnTo>
                  <a:pt x="35887" y="0"/>
                </a:lnTo>
                <a:close/>
              </a:path>
              <a:path w="299085" h="300354">
                <a:moveTo>
                  <a:pt x="221238" y="186143"/>
                </a:moveTo>
                <a:lnTo>
                  <a:pt x="149462" y="186143"/>
                </a:lnTo>
                <a:lnTo>
                  <a:pt x="263037" y="300203"/>
                </a:lnTo>
                <a:lnTo>
                  <a:pt x="298925" y="264162"/>
                </a:lnTo>
                <a:lnTo>
                  <a:pt x="221238" y="186143"/>
                </a:lnTo>
                <a:close/>
              </a:path>
              <a:path w="299085" h="300354">
                <a:moveTo>
                  <a:pt x="263037" y="0"/>
                </a:moveTo>
                <a:lnTo>
                  <a:pt x="149462" y="114060"/>
                </a:lnTo>
                <a:lnTo>
                  <a:pt x="221238" y="114060"/>
                </a:lnTo>
                <a:lnTo>
                  <a:pt x="298925" y="36041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24884" y="4943698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263037" y="0"/>
                </a:moveTo>
                <a:lnTo>
                  <a:pt x="149462" y="113637"/>
                </a:lnTo>
                <a:lnTo>
                  <a:pt x="35887" y="0"/>
                </a:lnTo>
                <a:lnTo>
                  <a:pt x="0" y="35907"/>
                </a:lnTo>
                <a:lnTo>
                  <a:pt x="113574" y="149544"/>
                </a:lnTo>
                <a:lnTo>
                  <a:pt x="0" y="263181"/>
                </a:lnTo>
                <a:lnTo>
                  <a:pt x="17173" y="280364"/>
                </a:lnTo>
                <a:lnTo>
                  <a:pt x="280286" y="17258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27776" y="3506773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263037" y="0"/>
                </a:moveTo>
                <a:lnTo>
                  <a:pt x="149462" y="114060"/>
                </a:lnTo>
                <a:lnTo>
                  <a:pt x="35887" y="0"/>
                </a:lnTo>
                <a:lnTo>
                  <a:pt x="0" y="36041"/>
                </a:lnTo>
                <a:lnTo>
                  <a:pt x="113574" y="150101"/>
                </a:lnTo>
                <a:lnTo>
                  <a:pt x="0" y="264162"/>
                </a:lnTo>
                <a:lnTo>
                  <a:pt x="17173" y="281409"/>
                </a:lnTo>
                <a:lnTo>
                  <a:pt x="280286" y="17323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4081" y="4965034"/>
            <a:ext cx="300355" cy="299085"/>
          </a:xfrm>
          <a:custGeom>
            <a:avLst/>
            <a:gdLst/>
            <a:ahLst/>
            <a:cxnLst/>
            <a:rect l="l" t="t" r="r" b="b"/>
            <a:pathLst>
              <a:path w="300354" h="299085">
                <a:moveTo>
                  <a:pt x="36021" y="0"/>
                </a:moveTo>
                <a:lnTo>
                  <a:pt x="0" y="35907"/>
                </a:lnTo>
                <a:lnTo>
                  <a:pt x="113997" y="149544"/>
                </a:lnTo>
                <a:lnTo>
                  <a:pt x="0" y="263181"/>
                </a:lnTo>
                <a:lnTo>
                  <a:pt x="36022" y="299089"/>
                </a:lnTo>
                <a:lnTo>
                  <a:pt x="150019" y="185452"/>
                </a:lnTo>
                <a:lnTo>
                  <a:pt x="222062" y="185452"/>
                </a:lnTo>
                <a:lnTo>
                  <a:pt x="186041" y="149544"/>
                </a:lnTo>
                <a:lnTo>
                  <a:pt x="222062" y="113637"/>
                </a:lnTo>
                <a:lnTo>
                  <a:pt x="150019" y="113637"/>
                </a:lnTo>
                <a:lnTo>
                  <a:pt x="36021" y="0"/>
                </a:lnTo>
                <a:close/>
              </a:path>
              <a:path w="300354" h="299085">
                <a:moveTo>
                  <a:pt x="222062" y="185452"/>
                </a:moveTo>
                <a:lnTo>
                  <a:pt x="150019" y="185452"/>
                </a:lnTo>
                <a:lnTo>
                  <a:pt x="264017" y="299089"/>
                </a:lnTo>
                <a:lnTo>
                  <a:pt x="300038" y="263181"/>
                </a:lnTo>
                <a:lnTo>
                  <a:pt x="222062" y="185452"/>
                </a:lnTo>
                <a:close/>
              </a:path>
              <a:path w="300354" h="299085">
                <a:moveTo>
                  <a:pt x="264016" y="0"/>
                </a:moveTo>
                <a:lnTo>
                  <a:pt x="150019" y="113637"/>
                </a:lnTo>
                <a:lnTo>
                  <a:pt x="222062" y="113637"/>
                </a:lnTo>
                <a:lnTo>
                  <a:pt x="300038" y="35907"/>
                </a:lnTo>
                <a:lnTo>
                  <a:pt x="264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30668" y="5007912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263037" y="0"/>
                </a:moveTo>
                <a:lnTo>
                  <a:pt x="149462" y="114060"/>
                </a:lnTo>
                <a:lnTo>
                  <a:pt x="35887" y="0"/>
                </a:lnTo>
                <a:lnTo>
                  <a:pt x="0" y="36041"/>
                </a:lnTo>
                <a:lnTo>
                  <a:pt x="113574" y="150101"/>
                </a:lnTo>
                <a:lnTo>
                  <a:pt x="0" y="264162"/>
                </a:lnTo>
                <a:lnTo>
                  <a:pt x="17173" y="281408"/>
                </a:lnTo>
                <a:lnTo>
                  <a:pt x="280286" y="17322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785309" y="2906383"/>
            <a:ext cx="133350" cy="134620"/>
          </a:xfrm>
          <a:custGeom>
            <a:avLst/>
            <a:gdLst/>
            <a:ahLst/>
            <a:cxnLst/>
            <a:rect l="l" t="t" r="r" b="b"/>
            <a:pathLst>
              <a:path w="133350" h="134619">
                <a:moveTo>
                  <a:pt x="36021" y="0"/>
                </a:moveTo>
                <a:lnTo>
                  <a:pt x="0" y="34217"/>
                </a:lnTo>
                <a:lnTo>
                  <a:pt x="97692" y="134281"/>
                </a:lnTo>
                <a:lnTo>
                  <a:pt x="133037" y="99068"/>
                </a:lnTo>
                <a:lnTo>
                  <a:pt x="3602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782221" y="3618713"/>
            <a:ext cx="132715" cy="135255"/>
          </a:xfrm>
          <a:custGeom>
            <a:avLst/>
            <a:gdLst/>
            <a:ahLst/>
            <a:cxnLst/>
            <a:rect l="l" t="t" r="r" b="b"/>
            <a:pathLst>
              <a:path w="132715" h="135254">
                <a:moveTo>
                  <a:pt x="35887" y="0"/>
                </a:moveTo>
                <a:lnTo>
                  <a:pt x="0" y="34345"/>
                </a:lnTo>
                <a:lnTo>
                  <a:pt x="97330" y="134782"/>
                </a:lnTo>
                <a:lnTo>
                  <a:pt x="132544" y="99437"/>
                </a:lnTo>
                <a:lnTo>
                  <a:pt x="3588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782221" y="4333469"/>
            <a:ext cx="132715" cy="135255"/>
          </a:xfrm>
          <a:custGeom>
            <a:avLst/>
            <a:gdLst/>
            <a:ahLst/>
            <a:cxnLst/>
            <a:rect l="l" t="t" r="r" b="b"/>
            <a:pathLst>
              <a:path w="132715" h="135254">
                <a:moveTo>
                  <a:pt x="35887" y="0"/>
                </a:moveTo>
                <a:lnTo>
                  <a:pt x="0" y="34345"/>
                </a:lnTo>
                <a:lnTo>
                  <a:pt x="97331" y="134782"/>
                </a:lnTo>
                <a:lnTo>
                  <a:pt x="132545" y="99438"/>
                </a:lnTo>
                <a:lnTo>
                  <a:pt x="3588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771554" y="5043031"/>
            <a:ext cx="132715" cy="134620"/>
          </a:xfrm>
          <a:custGeom>
            <a:avLst/>
            <a:gdLst/>
            <a:ahLst/>
            <a:cxnLst/>
            <a:rect l="l" t="t" r="r" b="b"/>
            <a:pathLst>
              <a:path w="132715" h="134620">
                <a:moveTo>
                  <a:pt x="35887" y="0"/>
                </a:moveTo>
                <a:lnTo>
                  <a:pt x="0" y="34217"/>
                </a:lnTo>
                <a:lnTo>
                  <a:pt x="97330" y="134282"/>
                </a:lnTo>
                <a:lnTo>
                  <a:pt x="132544" y="99068"/>
                </a:lnTo>
                <a:lnTo>
                  <a:pt x="3588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230668" y="4199986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35887" y="0"/>
                </a:moveTo>
                <a:lnTo>
                  <a:pt x="0" y="35907"/>
                </a:lnTo>
                <a:lnTo>
                  <a:pt x="113574" y="149544"/>
                </a:lnTo>
                <a:lnTo>
                  <a:pt x="0" y="263181"/>
                </a:lnTo>
                <a:lnTo>
                  <a:pt x="35888" y="299089"/>
                </a:lnTo>
                <a:lnTo>
                  <a:pt x="149462" y="185452"/>
                </a:lnTo>
                <a:lnTo>
                  <a:pt x="221238" y="185452"/>
                </a:lnTo>
                <a:lnTo>
                  <a:pt x="185350" y="149544"/>
                </a:lnTo>
                <a:lnTo>
                  <a:pt x="221238" y="113637"/>
                </a:lnTo>
                <a:lnTo>
                  <a:pt x="149462" y="113637"/>
                </a:lnTo>
                <a:lnTo>
                  <a:pt x="35887" y="0"/>
                </a:lnTo>
                <a:close/>
              </a:path>
              <a:path w="299084" h="299085">
                <a:moveTo>
                  <a:pt x="221238" y="185452"/>
                </a:moveTo>
                <a:lnTo>
                  <a:pt x="149462" y="185452"/>
                </a:lnTo>
                <a:lnTo>
                  <a:pt x="263037" y="299089"/>
                </a:lnTo>
                <a:lnTo>
                  <a:pt x="298925" y="263181"/>
                </a:lnTo>
                <a:lnTo>
                  <a:pt x="221238" y="185452"/>
                </a:lnTo>
                <a:close/>
              </a:path>
              <a:path w="299084" h="299085">
                <a:moveTo>
                  <a:pt x="263037" y="0"/>
                </a:moveTo>
                <a:lnTo>
                  <a:pt x="149462" y="113637"/>
                </a:lnTo>
                <a:lnTo>
                  <a:pt x="221238" y="113637"/>
                </a:lnTo>
                <a:lnTo>
                  <a:pt x="298925" y="35907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12720" y="5638642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263037" y="0"/>
                </a:moveTo>
                <a:lnTo>
                  <a:pt x="149462" y="113637"/>
                </a:lnTo>
                <a:lnTo>
                  <a:pt x="35887" y="0"/>
                </a:lnTo>
                <a:lnTo>
                  <a:pt x="0" y="35907"/>
                </a:lnTo>
                <a:lnTo>
                  <a:pt x="113574" y="149544"/>
                </a:lnTo>
                <a:lnTo>
                  <a:pt x="0" y="263181"/>
                </a:lnTo>
                <a:lnTo>
                  <a:pt x="17173" y="280364"/>
                </a:lnTo>
                <a:lnTo>
                  <a:pt x="280286" y="17258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35552" y="5631022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5">
                <a:moveTo>
                  <a:pt x="35887" y="0"/>
                </a:moveTo>
                <a:lnTo>
                  <a:pt x="0" y="35907"/>
                </a:lnTo>
                <a:lnTo>
                  <a:pt x="113574" y="149544"/>
                </a:lnTo>
                <a:lnTo>
                  <a:pt x="0" y="263181"/>
                </a:lnTo>
                <a:lnTo>
                  <a:pt x="35888" y="299089"/>
                </a:lnTo>
                <a:lnTo>
                  <a:pt x="149462" y="185452"/>
                </a:lnTo>
                <a:lnTo>
                  <a:pt x="221238" y="185452"/>
                </a:lnTo>
                <a:lnTo>
                  <a:pt x="185350" y="149544"/>
                </a:lnTo>
                <a:lnTo>
                  <a:pt x="221238" y="113637"/>
                </a:lnTo>
                <a:lnTo>
                  <a:pt x="149462" y="113637"/>
                </a:lnTo>
                <a:lnTo>
                  <a:pt x="35887" y="0"/>
                </a:lnTo>
                <a:close/>
              </a:path>
              <a:path w="299085" h="299085">
                <a:moveTo>
                  <a:pt x="221238" y="185452"/>
                </a:moveTo>
                <a:lnTo>
                  <a:pt x="149462" y="185452"/>
                </a:lnTo>
                <a:lnTo>
                  <a:pt x="263037" y="299089"/>
                </a:lnTo>
                <a:lnTo>
                  <a:pt x="298925" y="263181"/>
                </a:lnTo>
                <a:lnTo>
                  <a:pt x="221238" y="185452"/>
                </a:lnTo>
                <a:close/>
              </a:path>
              <a:path w="299085" h="299085">
                <a:moveTo>
                  <a:pt x="263037" y="0"/>
                </a:moveTo>
                <a:lnTo>
                  <a:pt x="149462" y="113637"/>
                </a:lnTo>
                <a:lnTo>
                  <a:pt x="221238" y="113637"/>
                </a:lnTo>
                <a:lnTo>
                  <a:pt x="298925" y="35907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34081" y="5631022"/>
            <a:ext cx="300355" cy="299085"/>
          </a:xfrm>
          <a:custGeom>
            <a:avLst/>
            <a:gdLst/>
            <a:ahLst/>
            <a:cxnLst/>
            <a:rect l="l" t="t" r="r" b="b"/>
            <a:pathLst>
              <a:path w="300354" h="299085">
                <a:moveTo>
                  <a:pt x="36021" y="0"/>
                </a:moveTo>
                <a:lnTo>
                  <a:pt x="0" y="35907"/>
                </a:lnTo>
                <a:lnTo>
                  <a:pt x="113997" y="149544"/>
                </a:lnTo>
                <a:lnTo>
                  <a:pt x="0" y="263181"/>
                </a:lnTo>
                <a:lnTo>
                  <a:pt x="36022" y="299089"/>
                </a:lnTo>
                <a:lnTo>
                  <a:pt x="150019" y="185452"/>
                </a:lnTo>
                <a:lnTo>
                  <a:pt x="222062" y="185452"/>
                </a:lnTo>
                <a:lnTo>
                  <a:pt x="186041" y="149544"/>
                </a:lnTo>
                <a:lnTo>
                  <a:pt x="222062" y="113637"/>
                </a:lnTo>
                <a:lnTo>
                  <a:pt x="150019" y="113637"/>
                </a:lnTo>
                <a:lnTo>
                  <a:pt x="36021" y="0"/>
                </a:lnTo>
                <a:close/>
              </a:path>
              <a:path w="300354" h="299085">
                <a:moveTo>
                  <a:pt x="222062" y="185452"/>
                </a:moveTo>
                <a:lnTo>
                  <a:pt x="150019" y="185452"/>
                </a:lnTo>
                <a:lnTo>
                  <a:pt x="264017" y="299089"/>
                </a:lnTo>
                <a:lnTo>
                  <a:pt x="300038" y="263181"/>
                </a:lnTo>
                <a:lnTo>
                  <a:pt x="222062" y="185452"/>
                </a:lnTo>
                <a:close/>
              </a:path>
              <a:path w="300354" h="299085">
                <a:moveTo>
                  <a:pt x="264016" y="0"/>
                </a:moveTo>
                <a:lnTo>
                  <a:pt x="150019" y="113637"/>
                </a:lnTo>
                <a:lnTo>
                  <a:pt x="222062" y="113637"/>
                </a:lnTo>
                <a:lnTo>
                  <a:pt x="300038" y="35907"/>
                </a:lnTo>
                <a:lnTo>
                  <a:pt x="264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30668" y="5638642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263037" y="0"/>
                </a:moveTo>
                <a:lnTo>
                  <a:pt x="149462" y="113637"/>
                </a:lnTo>
                <a:lnTo>
                  <a:pt x="35887" y="0"/>
                </a:lnTo>
                <a:lnTo>
                  <a:pt x="0" y="35907"/>
                </a:lnTo>
                <a:lnTo>
                  <a:pt x="113574" y="149544"/>
                </a:lnTo>
                <a:lnTo>
                  <a:pt x="0" y="263181"/>
                </a:lnTo>
                <a:lnTo>
                  <a:pt x="17173" y="280364"/>
                </a:lnTo>
                <a:lnTo>
                  <a:pt x="280286" y="17258"/>
                </a:lnTo>
                <a:lnTo>
                  <a:pt x="2630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771554" y="5626252"/>
            <a:ext cx="390525" cy="274320"/>
          </a:xfrm>
          <a:custGeom>
            <a:avLst/>
            <a:gdLst/>
            <a:ahLst/>
            <a:cxnLst/>
            <a:rect l="l" t="t" r="r" b="b"/>
            <a:pathLst>
              <a:path w="390525" h="274320">
                <a:moveTo>
                  <a:pt x="355923" y="0"/>
                </a:moveTo>
                <a:lnTo>
                  <a:pt x="139751" y="204462"/>
                </a:lnTo>
                <a:lnTo>
                  <a:pt x="35887" y="98006"/>
                </a:lnTo>
                <a:lnTo>
                  <a:pt x="0" y="132224"/>
                </a:lnTo>
                <a:lnTo>
                  <a:pt x="138062" y="274165"/>
                </a:lnTo>
                <a:lnTo>
                  <a:pt x="174372" y="240369"/>
                </a:lnTo>
                <a:lnTo>
                  <a:pt x="390122" y="35485"/>
                </a:lnTo>
                <a:lnTo>
                  <a:pt x="3559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03553" y="4366997"/>
            <a:ext cx="133350" cy="135255"/>
          </a:xfrm>
          <a:custGeom>
            <a:avLst/>
            <a:gdLst/>
            <a:ahLst/>
            <a:cxnLst/>
            <a:rect l="l" t="t" r="r" b="b"/>
            <a:pathLst>
              <a:path w="133350" h="135254">
                <a:moveTo>
                  <a:pt x="36021" y="0"/>
                </a:moveTo>
                <a:lnTo>
                  <a:pt x="0" y="34345"/>
                </a:lnTo>
                <a:lnTo>
                  <a:pt x="97693" y="134782"/>
                </a:lnTo>
                <a:lnTo>
                  <a:pt x="133038" y="99437"/>
                </a:lnTo>
                <a:lnTo>
                  <a:pt x="3602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0682" y="446913"/>
            <a:ext cx="27774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073762"/>
                </a:solidFill>
                <a:latin typeface="Caladea"/>
                <a:cs typeface="Caladea"/>
              </a:rPr>
              <a:t>Research</a:t>
            </a:r>
            <a:r>
              <a:rPr dirty="0" sz="2400" spc="-25">
                <a:solidFill>
                  <a:srgbClr val="073762"/>
                </a:solidFill>
                <a:latin typeface="Caladea"/>
                <a:cs typeface="Caladea"/>
              </a:rPr>
              <a:t> </a:t>
            </a:r>
            <a:r>
              <a:rPr dirty="0" sz="2400" spc="-5">
                <a:solidFill>
                  <a:srgbClr val="073762"/>
                </a:solidFill>
                <a:latin typeface="Caladea"/>
                <a:cs typeface="Caladea"/>
              </a:rPr>
              <a:t>Questions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433" y="4062174"/>
            <a:ext cx="3161665" cy="1860550"/>
          </a:xfrm>
          <a:custGeom>
            <a:avLst/>
            <a:gdLst/>
            <a:ahLst/>
            <a:cxnLst/>
            <a:rect l="l" t="t" r="r" b="b"/>
            <a:pathLst>
              <a:path w="3161665" h="1860550">
                <a:moveTo>
                  <a:pt x="287321" y="612441"/>
                </a:moveTo>
                <a:lnTo>
                  <a:pt x="282940" y="569409"/>
                </a:lnTo>
                <a:lnTo>
                  <a:pt x="284327" y="527110"/>
                </a:lnTo>
                <a:lnTo>
                  <a:pt x="291223" y="485813"/>
                </a:lnTo>
                <a:lnTo>
                  <a:pt x="303372" y="445790"/>
                </a:lnTo>
                <a:lnTo>
                  <a:pt x="320515" y="407312"/>
                </a:lnTo>
                <a:lnTo>
                  <a:pt x="342394" y="370651"/>
                </a:lnTo>
                <a:lnTo>
                  <a:pt x="368752" y="336078"/>
                </a:lnTo>
                <a:lnTo>
                  <a:pt x="399331" y="303863"/>
                </a:lnTo>
                <a:lnTo>
                  <a:pt x="433872" y="274277"/>
                </a:lnTo>
                <a:lnTo>
                  <a:pt x="472118" y="247593"/>
                </a:lnTo>
                <a:lnTo>
                  <a:pt x="513812" y="224081"/>
                </a:lnTo>
                <a:lnTo>
                  <a:pt x="558695" y="204013"/>
                </a:lnTo>
                <a:lnTo>
                  <a:pt x="606509" y="187659"/>
                </a:lnTo>
                <a:lnTo>
                  <a:pt x="656997" y="175290"/>
                </a:lnTo>
                <a:lnTo>
                  <a:pt x="709901" y="167179"/>
                </a:lnTo>
                <a:lnTo>
                  <a:pt x="764699" y="163683"/>
                </a:lnTo>
                <a:lnTo>
                  <a:pt x="819305" y="165076"/>
                </a:lnTo>
                <a:lnTo>
                  <a:pt x="873228" y="171275"/>
                </a:lnTo>
                <a:lnTo>
                  <a:pt x="925977" y="182193"/>
                </a:lnTo>
                <a:lnTo>
                  <a:pt x="977061" y="197747"/>
                </a:lnTo>
                <a:lnTo>
                  <a:pt x="1025991" y="217852"/>
                </a:lnTo>
                <a:lnTo>
                  <a:pt x="1053940" y="181714"/>
                </a:lnTo>
                <a:lnTo>
                  <a:pt x="1086886" y="149669"/>
                </a:lnTo>
                <a:lnTo>
                  <a:pt x="1124202" y="121870"/>
                </a:lnTo>
                <a:lnTo>
                  <a:pt x="1165258" y="98472"/>
                </a:lnTo>
                <a:lnTo>
                  <a:pt x="1209428" y="79630"/>
                </a:lnTo>
                <a:lnTo>
                  <a:pt x="1256083" y="65499"/>
                </a:lnTo>
                <a:lnTo>
                  <a:pt x="1304596" y="56234"/>
                </a:lnTo>
                <a:lnTo>
                  <a:pt x="1354338" y="51990"/>
                </a:lnTo>
                <a:lnTo>
                  <a:pt x="1404681" y="52921"/>
                </a:lnTo>
                <a:lnTo>
                  <a:pt x="1454998" y="59181"/>
                </a:lnTo>
                <a:lnTo>
                  <a:pt x="1504661" y="70927"/>
                </a:lnTo>
                <a:lnTo>
                  <a:pt x="1553041" y="88312"/>
                </a:lnTo>
                <a:lnTo>
                  <a:pt x="1600761" y="112362"/>
                </a:lnTo>
                <a:lnTo>
                  <a:pt x="1643719" y="141652"/>
                </a:lnTo>
                <a:lnTo>
                  <a:pt x="1670547" y="105999"/>
                </a:lnTo>
                <a:lnTo>
                  <a:pt x="1703274" y="75093"/>
                </a:lnTo>
                <a:lnTo>
                  <a:pt x="1741018" y="49168"/>
                </a:lnTo>
                <a:lnTo>
                  <a:pt x="1782897" y="28461"/>
                </a:lnTo>
                <a:lnTo>
                  <a:pt x="1828028" y="13207"/>
                </a:lnTo>
                <a:lnTo>
                  <a:pt x="1875529" y="3641"/>
                </a:lnTo>
                <a:lnTo>
                  <a:pt x="1924517" y="0"/>
                </a:lnTo>
                <a:lnTo>
                  <a:pt x="1974110" y="2517"/>
                </a:lnTo>
                <a:lnTo>
                  <a:pt x="2023426" y="11429"/>
                </a:lnTo>
                <a:lnTo>
                  <a:pt x="2071582" y="26971"/>
                </a:lnTo>
                <a:lnTo>
                  <a:pt x="2132558" y="58721"/>
                </a:lnTo>
                <a:lnTo>
                  <a:pt x="2182961" y="100758"/>
                </a:lnTo>
                <a:lnTo>
                  <a:pt x="2219811" y="70740"/>
                </a:lnTo>
                <a:lnTo>
                  <a:pt x="2260711" y="45974"/>
                </a:lnTo>
                <a:lnTo>
                  <a:pt x="2304887" y="26510"/>
                </a:lnTo>
                <a:lnTo>
                  <a:pt x="2351564" y="12399"/>
                </a:lnTo>
                <a:lnTo>
                  <a:pt x="2399970" y="3692"/>
                </a:lnTo>
                <a:lnTo>
                  <a:pt x="2449329" y="438"/>
                </a:lnTo>
                <a:lnTo>
                  <a:pt x="2498868" y="2689"/>
                </a:lnTo>
                <a:lnTo>
                  <a:pt x="2547813" y="10493"/>
                </a:lnTo>
                <a:lnTo>
                  <a:pt x="2595389" y="23903"/>
                </a:lnTo>
                <a:lnTo>
                  <a:pt x="2640823" y="42968"/>
                </a:lnTo>
                <a:lnTo>
                  <a:pt x="2683341" y="67738"/>
                </a:lnTo>
                <a:lnTo>
                  <a:pt x="2726521" y="102536"/>
                </a:lnTo>
                <a:lnTo>
                  <a:pt x="2761319" y="142477"/>
                </a:lnTo>
                <a:lnTo>
                  <a:pt x="2787068" y="186610"/>
                </a:lnTo>
                <a:lnTo>
                  <a:pt x="2803102" y="233981"/>
                </a:lnTo>
                <a:lnTo>
                  <a:pt x="2853215" y="247880"/>
                </a:lnTo>
                <a:lnTo>
                  <a:pt x="2899452" y="266601"/>
                </a:lnTo>
                <a:lnTo>
                  <a:pt x="2941484" y="289686"/>
                </a:lnTo>
                <a:lnTo>
                  <a:pt x="2978988" y="316677"/>
                </a:lnTo>
                <a:lnTo>
                  <a:pt x="3011635" y="347114"/>
                </a:lnTo>
                <a:lnTo>
                  <a:pt x="3039100" y="380539"/>
                </a:lnTo>
                <a:lnTo>
                  <a:pt x="3061056" y="416493"/>
                </a:lnTo>
                <a:lnTo>
                  <a:pt x="3077178" y="454519"/>
                </a:lnTo>
                <a:lnTo>
                  <a:pt x="3087138" y="494156"/>
                </a:lnTo>
                <a:lnTo>
                  <a:pt x="3090610" y="534947"/>
                </a:lnTo>
                <a:lnTo>
                  <a:pt x="3087269" y="576433"/>
                </a:lnTo>
                <a:lnTo>
                  <a:pt x="3076787" y="618156"/>
                </a:lnTo>
                <a:lnTo>
                  <a:pt x="3059007" y="659304"/>
                </a:lnTo>
                <a:lnTo>
                  <a:pt x="3089574" y="695022"/>
                </a:lnTo>
                <a:lnTo>
                  <a:pt x="3114664" y="732407"/>
                </a:lnTo>
                <a:lnTo>
                  <a:pt x="3134332" y="771118"/>
                </a:lnTo>
                <a:lnTo>
                  <a:pt x="3148635" y="810816"/>
                </a:lnTo>
                <a:lnTo>
                  <a:pt x="3157630" y="851163"/>
                </a:lnTo>
                <a:lnTo>
                  <a:pt x="3161371" y="891820"/>
                </a:lnTo>
                <a:lnTo>
                  <a:pt x="3159916" y="932446"/>
                </a:lnTo>
                <a:lnTo>
                  <a:pt x="3153321" y="972704"/>
                </a:lnTo>
                <a:lnTo>
                  <a:pt x="3141641" y="1012253"/>
                </a:lnTo>
                <a:lnTo>
                  <a:pt x="3124934" y="1050756"/>
                </a:lnTo>
                <a:lnTo>
                  <a:pt x="3103255" y="1087872"/>
                </a:lnTo>
                <a:lnTo>
                  <a:pt x="3076661" y="1123262"/>
                </a:lnTo>
                <a:lnTo>
                  <a:pt x="3045208" y="1156588"/>
                </a:lnTo>
                <a:lnTo>
                  <a:pt x="3008951" y="1187511"/>
                </a:lnTo>
                <a:lnTo>
                  <a:pt x="2967948" y="1215691"/>
                </a:lnTo>
                <a:lnTo>
                  <a:pt x="2926008" y="1238883"/>
                </a:lnTo>
                <a:lnTo>
                  <a:pt x="2881507" y="1258399"/>
                </a:lnTo>
                <a:lnTo>
                  <a:pt x="2834811" y="1274130"/>
                </a:lnTo>
                <a:lnTo>
                  <a:pt x="2786287" y="1285966"/>
                </a:lnTo>
                <a:lnTo>
                  <a:pt x="2736300" y="1293796"/>
                </a:lnTo>
                <a:lnTo>
                  <a:pt x="2732600" y="1336262"/>
                </a:lnTo>
                <a:lnTo>
                  <a:pt x="2722585" y="1377110"/>
                </a:lnTo>
                <a:lnTo>
                  <a:pt x="2706657" y="1416026"/>
                </a:lnTo>
                <a:lnTo>
                  <a:pt x="2685215" y="1452694"/>
                </a:lnTo>
                <a:lnTo>
                  <a:pt x="2658658" y="1486801"/>
                </a:lnTo>
                <a:lnTo>
                  <a:pt x="2627388" y="1518033"/>
                </a:lnTo>
                <a:lnTo>
                  <a:pt x="2591803" y="1546074"/>
                </a:lnTo>
                <a:lnTo>
                  <a:pt x="2552304" y="1570610"/>
                </a:lnTo>
                <a:lnTo>
                  <a:pt x="2509290" y="1591327"/>
                </a:lnTo>
                <a:lnTo>
                  <a:pt x="2463162" y="1607910"/>
                </a:lnTo>
                <a:lnTo>
                  <a:pt x="2414319" y="1620044"/>
                </a:lnTo>
                <a:lnTo>
                  <a:pt x="2363161" y="1627416"/>
                </a:lnTo>
                <a:lnTo>
                  <a:pt x="2310088" y="1629711"/>
                </a:lnTo>
                <a:lnTo>
                  <a:pt x="2263568" y="1627355"/>
                </a:lnTo>
                <a:lnTo>
                  <a:pt x="2217852" y="1620947"/>
                </a:lnTo>
                <a:lnTo>
                  <a:pt x="2173349" y="1610580"/>
                </a:lnTo>
                <a:lnTo>
                  <a:pt x="2130467" y="1596350"/>
                </a:lnTo>
                <a:lnTo>
                  <a:pt x="2089616" y="1578352"/>
                </a:lnTo>
                <a:lnTo>
                  <a:pt x="2072552" y="1616569"/>
                </a:lnTo>
                <a:lnTo>
                  <a:pt x="2051191" y="1652517"/>
                </a:lnTo>
                <a:lnTo>
                  <a:pt x="2025840" y="1686062"/>
                </a:lnTo>
                <a:lnTo>
                  <a:pt x="1996811" y="1717072"/>
                </a:lnTo>
                <a:lnTo>
                  <a:pt x="1964412" y="1745414"/>
                </a:lnTo>
                <a:lnTo>
                  <a:pt x="1928953" y="1770954"/>
                </a:lnTo>
                <a:lnTo>
                  <a:pt x="1890744" y="1793559"/>
                </a:lnTo>
                <a:lnTo>
                  <a:pt x="1850094" y="1813097"/>
                </a:lnTo>
                <a:lnTo>
                  <a:pt x="1807313" y="1829435"/>
                </a:lnTo>
                <a:lnTo>
                  <a:pt x="1762710" y="1842439"/>
                </a:lnTo>
                <a:lnTo>
                  <a:pt x="1716595" y="1851976"/>
                </a:lnTo>
                <a:lnTo>
                  <a:pt x="1669278" y="1857914"/>
                </a:lnTo>
                <a:lnTo>
                  <a:pt x="1621067" y="1860119"/>
                </a:lnTo>
                <a:lnTo>
                  <a:pt x="1572274" y="1858458"/>
                </a:lnTo>
                <a:lnTo>
                  <a:pt x="1523206" y="1852799"/>
                </a:lnTo>
                <a:lnTo>
                  <a:pt x="1474174" y="1843007"/>
                </a:lnTo>
                <a:lnTo>
                  <a:pt x="1420814" y="1827283"/>
                </a:lnTo>
                <a:lnTo>
                  <a:pt x="1370377" y="1806881"/>
                </a:lnTo>
                <a:lnTo>
                  <a:pt x="1323314" y="1782068"/>
                </a:lnTo>
                <a:lnTo>
                  <a:pt x="1280071" y="1753112"/>
                </a:lnTo>
                <a:lnTo>
                  <a:pt x="1241097" y="1720280"/>
                </a:lnTo>
                <a:lnTo>
                  <a:pt x="1206839" y="1683838"/>
                </a:lnTo>
                <a:lnTo>
                  <a:pt x="1161634" y="1703527"/>
                </a:lnTo>
                <a:lnTo>
                  <a:pt x="1115229" y="1719594"/>
                </a:lnTo>
                <a:lnTo>
                  <a:pt x="1067896" y="1732093"/>
                </a:lnTo>
                <a:lnTo>
                  <a:pt x="1019910" y="1741079"/>
                </a:lnTo>
                <a:lnTo>
                  <a:pt x="971543" y="1746608"/>
                </a:lnTo>
                <a:lnTo>
                  <a:pt x="923068" y="1748733"/>
                </a:lnTo>
                <a:lnTo>
                  <a:pt x="874760" y="1747510"/>
                </a:lnTo>
                <a:lnTo>
                  <a:pt x="826892" y="1742993"/>
                </a:lnTo>
                <a:lnTo>
                  <a:pt x="779737" y="1735237"/>
                </a:lnTo>
                <a:lnTo>
                  <a:pt x="733567" y="1724296"/>
                </a:lnTo>
                <a:lnTo>
                  <a:pt x="688658" y="1710227"/>
                </a:lnTo>
                <a:lnTo>
                  <a:pt x="645281" y="1693082"/>
                </a:lnTo>
                <a:lnTo>
                  <a:pt x="603710" y="1672917"/>
                </a:lnTo>
                <a:lnTo>
                  <a:pt x="564220" y="1649787"/>
                </a:lnTo>
                <a:lnTo>
                  <a:pt x="527082" y="1623746"/>
                </a:lnTo>
                <a:lnTo>
                  <a:pt x="492570" y="1594850"/>
                </a:lnTo>
                <a:lnTo>
                  <a:pt x="460959" y="1563152"/>
                </a:lnTo>
                <a:lnTo>
                  <a:pt x="432520" y="1528708"/>
                </a:lnTo>
                <a:lnTo>
                  <a:pt x="426564" y="1520491"/>
                </a:lnTo>
                <a:lnTo>
                  <a:pt x="374735" y="1522008"/>
                </a:lnTo>
                <a:lnTo>
                  <a:pt x="324622" y="1516998"/>
                </a:lnTo>
                <a:lnTo>
                  <a:pt x="276954" y="1505922"/>
                </a:lnTo>
                <a:lnTo>
                  <a:pt x="232458" y="1489240"/>
                </a:lnTo>
                <a:lnTo>
                  <a:pt x="191863" y="1467413"/>
                </a:lnTo>
                <a:lnTo>
                  <a:pt x="155897" y="1440901"/>
                </a:lnTo>
                <a:lnTo>
                  <a:pt x="125288" y="1410166"/>
                </a:lnTo>
                <a:lnTo>
                  <a:pt x="100763" y="1375668"/>
                </a:lnTo>
                <a:lnTo>
                  <a:pt x="83052" y="1337867"/>
                </a:lnTo>
                <a:lnTo>
                  <a:pt x="72882" y="1297225"/>
                </a:lnTo>
                <a:lnTo>
                  <a:pt x="71248" y="1252716"/>
                </a:lnTo>
                <a:lnTo>
                  <a:pt x="79209" y="1209134"/>
                </a:lnTo>
                <a:lnTo>
                  <a:pt x="96372" y="1167435"/>
                </a:lnTo>
                <a:lnTo>
                  <a:pt x="122346" y="1128577"/>
                </a:lnTo>
                <a:lnTo>
                  <a:pt x="156740" y="1093517"/>
                </a:lnTo>
                <a:lnTo>
                  <a:pt x="114383" y="1069664"/>
                </a:lnTo>
                <a:lnTo>
                  <a:pt x="78292" y="1041411"/>
                </a:lnTo>
                <a:lnTo>
                  <a:pt x="48701" y="1009478"/>
                </a:lnTo>
                <a:lnTo>
                  <a:pt x="25842" y="974584"/>
                </a:lnTo>
                <a:lnTo>
                  <a:pt x="9950" y="937450"/>
                </a:lnTo>
                <a:lnTo>
                  <a:pt x="1258" y="898795"/>
                </a:lnTo>
                <a:lnTo>
                  <a:pt x="0" y="859341"/>
                </a:lnTo>
                <a:lnTo>
                  <a:pt x="6409" y="819806"/>
                </a:lnTo>
                <a:lnTo>
                  <a:pt x="20719" y="780912"/>
                </a:lnTo>
                <a:lnTo>
                  <a:pt x="43164" y="743378"/>
                </a:lnTo>
                <a:lnTo>
                  <a:pt x="71819" y="710254"/>
                </a:lnTo>
                <a:lnTo>
                  <a:pt x="106133" y="681505"/>
                </a:lnTo>
                <a:lnTo>
                  <a:pt x="145340" y="657526"/>
                </a:lnTo>
                <a:lnTo>
                  <a:pt x="188673" y="638711"/>
                </a:lnTo>
                <a:lnTo>
                  <a:pt x="235366" y="625456"/>
                </a:lnTo>
                <a:lnTo>
                  <a:pt x="284654" y="618156"/>
                </a:lnTo>
                <a:lnTo>
                  <a:pt x="287321" y="612441"/>
                </a:lnTo>
                <a:close/>
              </a:path>
              <a:path w="3161665" h="1860550">
                <a:moveTo>
                  <a:pt x="345284" y="1120568"/>
                </a:moveTo>
                <a:lnTo>
                  <a:pt x="296956" y="1120639"/>
                </a:lnTo>
                <a:lnTo>
                  <a:pt x="249443" y="1114853"/>
                </a:lnTo>
                <a:lnTo>
                  <a:pt x="203559" y="1103351"/>
                </a:lnTo>
                <a:lnTo>
                  <a:pt x="160118" y="1086278"/>
                </a:lnTo>
              </a:path>
              <a:path w="3161665" h="1860550">
                <a:moveTo>
                  <a:pt x="508644" y="1495980"/>
                </a:moveTo>
                <a:lnTo>
                  <a:pt x="488933" y="1501665"/>
                </a:lnTo>
                <a:lnTo>
                  <a:pt x="468820" y="1506314"/>
                </a:lnTo>
                <a:lnTo>
                  <a:pt x="448369" y="1509892"/>
                </a:lnTo>
                <a:lnTo>
                  <a:pt x="427643" y="1512363"/>
                </a:lnTo>
              </a:path>
              <a:path w="3161665" h="1860550">
                <a:moveTo>
                  <a:pt x="1206712" y="1676345"/>
                </a:moveTo>
                <a:lnTo>
                  <a:pt x="1192645" y="1658428"/>
                </a:lnTo>
                <a:lnTo>
                  <a:pt x="1179804" y="1639947"/>
                </a:lnTo>
                <a:lnTo>
                  <a:pt x="1168225" y="1620942"/>
                </a:lnTo>
                <a:lnTo>
                  <a:pt x="1157944" y="1601453"/>
                </a:lnTo>
              </a:path>
              <a:path w="3161665" h="1860550">
                <a:moveTo>
                  <a:pt x="2109428" y="1489630"/>
                </a:moveTo>
                <a:lnTo>
                  <a:pt x="2106551" y="1510434"/>
                </a:lnTo>
                <a:lnTo>
                  <a:pt x="2102316" y="1531092"/>
                </a:lnTo>
                <a:lnTo>
                  <a:pt x="2096748" y="1551555"/>
                </a:lnTo>
                <a:lnTo>
                  <a:pt x="2089870" y="1571773"/>
                </a:lnTo>
              </a:path>
              <a:path w="3161665" h="1860550">
                <a:moveTo>
                  <a:pt x="2496905" y="981884"/>
                </a:moveTo>
                <a:lnTo>
                  <a:pt x="2543700" y="1003173"/>
                </a:lnTo>
                <a:lnTo>
                  <a:pt x="2586161" y="1028658"/>
                </a:lnTo>
                <a:lnTo>
                  <a:pt x="2623962" y="1057915"/>
                </a:lnTo>
                <a:lnTo>
                  <a:pt x="2656777" y="1090521"/>
                </a:lnTo>
                <a:lnTo>
                  <a:pt x="2684280" y="1126052"/>
                </a:lnTo>
                <a:lnTo>
                  <a:pt x="2706145" y="1164087"/>
                </a:lnTo>
                <a:lnTo>
                  <a:pt x="2722045" y="1204200"/>
                </a:lnTo>
                <a:lnTo>
                  <a:pt x="2731655" y="1245969"/>
                </a:lnTo>
                <a:lnTo>
                  <a:pt x="2734649" y="1288970"/>
                </a:lnTo>
              </a:path>
              <a:path w="3161665" h="1860550">
                <a:moveTo>
                  <a:pt x="3057483" y="654732"/>
                </a:moveTo>
                <a:lnTo>
                  <a:pt x="3037381" y="687089"/>
                </a:lnTo>
                <a:lnTo>
                  <a:pt x="3012874" y="717279"/>
                </a:lnTo>
                <a:lnTo>
                  <a:pt x="2984224" y="744993"/>
                </a:lnTo>
                <a:lnTo>
                  <a:pt x="2951692" y="769921"/>
                </a:lnTo>
              </a:path>
              <a:path w="3161665" h="1860550">
                <a:moveTo>
                  <a:pt x="2803610" y="227504"/>
                </a:moveTo>
                <a:lnTo>
                  <a:pt x="2806180" y="240998"/>
                </a:lnTo>
                <a:lnTo>
                  <a:pt x="2807976" y="254587"/>
                </a:lnTo>
                <a:lnTo>
                  <a:pt x="2808986" y="268223"/>
                </a:lnTo>
                <a:lnTo>
                  <a:pt x="2809198" y="281860"/>
                </a:lnTo>
              </a:path>
              <a:path w="3161665" h="1860550">
                <a:moveTo>
                  <a:pt x="2127716" y="164004"/>
                </a:moveTo>
                <a:lnTo>
                  <a:pt x="2138904" y="145561"/>
                </a:lnTo>
                <a:lnTo>
                  <a:pt x="2151687" y="127809"/>
                </a:lnTo>
                <a:lnTo>
                  <a:pt x="2166042" y="110819"/>
                </a:lnTo>
                <a:lnTo>
                  <a:pt x="2181945" y="94662"/>
                </a:lnTo>
              </a:path>
              <a:path w="3161665" h="1860550">
                <a:moveTo>
                  <a:pt x="1620605" y="197151"/>
                </a:moveTo>
                <a:lnTo>
                  <a:pt x="1625463" y="181679"/>
                </a:lnTo>
                <a:lnTo>
                  <a:pt x="1631464" y="166528"/>
                </a:lnTo>
                <a:lnTo>
                  <a:pt x="1638607" y="151734"/>
                </a:lnTo>
                <a:lnTo>
                  <a:pt x="1646894" y="137334"/>
                </a:lnTo>
              </a:path>
              <a:path w="3161665" h="1860550">
                <a:moveTo>
                  <a:pt x="1025610" y="217471"/>
                </a:moveTo>
                <a:lnTo>
                  <a:pt x="1050955" y="230181"/>
                </a:lnTo>
                <a:lnTo>
                  <a:pt x="1075299" y="244093"/>
                </a:lnTo>
                <a:lnTo>
                  <a:pt x="1098548" y="259173"/>
                </a:lnTo>
                <a:lnTo>
                  <a:pt x="1120606" y="275383"/>
                </a:lnTo>
              </a:path>
              <a:path w="3161665" h="1860550">
                <a:moveTo>
                  <a:pt x="303907" y="673528"/>
                </a:moveTo>
                <a:lnTo>
                  <a:pt x="298633" y="658429"/>
                </a:lnTo>
                <a:lnTo>
                  <a:pt x="294111" y="643222"/>
                </a:lnTo>
                <a:lnTo>
                  <a:pt x="290343" y="627897"/>
                </a:lnTo>
                <a:lnTo>
                  <a:pt x="287334" y="612441"/>
                </a:lnTo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35160" y="2236778"/>
            <a:ext cx="1740132" cy="2952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898519" y="2142617"/>
            <a:ext cx="915669" cy="631190"/>
            <a:chOff x="3898519" y="2142617"/>
            <a:chExt cx="915669" cy="631190"/>
          </a:xfrm>
        </p:grpSpPr>
        <p:sp>
          <p:nvSpPr>
            <p:cNvPr id="6" name="object 6"/>
            <p:cNvSpPr/>
            <p:nvPr/>
          </p:nvSpPr>
          <p:spPr>
            <a:xfrm>
              <a:off x="3911219" y="2155317"/>
              <a:ext cx="890269" cy="605790"/>
            </a:xfrm>
            <a:custGeom>
              <a:avLst/>
              <a:gdLst/>
              <a:ahLst/>
              <a:cxnLst/>
              <a:rect l="l" t="t" r="r" b="b"/>
              <a:pathLst>
                <a:path w="890270" h="605789">
                  <a:moveTo>
                    <a:pt x="332104" y="0"/>
                  </a:moveTo>
                  <a:lnTo>
                    <a:pt x="0" y="121793"/>
                  </a:lnTo>
                  <a:lnTo>
                    <a:pt x="121792" y="454025"/>
                  </a:lnTo>
                  <a:lnTo>
                    <a:pt x="185038" y="317500"/>
                  </a:lnTo>
                  <a:lnTo>
                    <a:pt x="806450" y="605409"/>
                  </a:lnTo>
                  <a:lnTo>
                    <a:pt x="890269" y="424561"/>
                  </a:lnTo>
                  <a:lnTo>
                    <a:pt x="268858" y="136525"/>
                  </a:lnTo>
                  <a:lnTo>
                    <a:pt x="332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11219" y="2155317"/>
              <a:ext cx="890269" cy="605790"/>
            </a:xfrm>
            <a:custGeom>
              <a:avLst/>
              <a:gdLst/>
              <a:ahLst/>
              <a:cxnLst/>
              <a:rect l="l" t="t" r="r" b="b"/>
              <a:pathLst>
                <a:path w="890270" h="605789">
                  <a:moveTo>
                    <a:pt x="0" y="121793"/>
                  </a:moveTo>
                  <a:lnTo>
                    <a:pt x="332104" y="0"/>
                  </a:lnTo>
                  <a:lnTo>
                    <a:pt x="268858" y="136525"/>
                  </a:lnTo>
                  <a:lnTo>
                    <a:pt x="890269" y="424561"/>
                  </a:lnTo>
                  <a:lnTo>
                    <a:pt x="806450" y="605409"/>
                  </a:lnTo>
                  <a:lnTo>
                    <a:pt x="185038" y="317500"/>
                  </a:lnTo>
                  <a:lnTo>
                    <a:pt x="121792" y="454025"/>
                  </a:lnTo>
                  <a:lnTo>
                    <a:pt x="0" y="121793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76249" y="1089002"/>
            <a:ext cx="3366135" cy="2349500"/>
          </a:xfrm>
          <a:custGeom>
            <a:avLst/>
            <a:gdLst/>
            <a:ahLst/>
            <a:cxnLst/>
            <a:rect l="l" t="t" r="r" b="b"/>
            <a:pathLst>
              <a:path w="3366135" h="2349500">
                <a:moveTo>
                  <a:pt x="305968" y="773452"/>
                </a:moveTo>
                <a:lnTo>
                  <a:pt x="301531" y="725465"/>
                </a:lnTo>
                <a:lnTo>
                  <a:pt x="301900" y="678163"/>
                </a:lnTo>
                <a:lnTo>
                  <a:pt x="306885" y="631783"/>
                </a:lnTo>
                <a:lnTo>
                  <a:pt x="316299" y="586561"/>
                </a:lnTo>
                <a:lnTo>
                  <a:pt x="329953" y="542731"/>
                </a:lnTo>
                <a:lnTo>
                  <a:pt x="347658" y="500529"/>
                </a:lnTo>
                <a:lnTo>
                  <a:pt x="369226" y="460190"/>
                </a:lnTo>
                <a:lnTo>
                  <a:pt x="394468" y="421951"/>
                </a:lnTo>
                <a:lnTo>
                  <a:pt x="423196" y="386046"/>
                </a:lnTo>
                <a:lnTo>
                  <a:pt x="455221" y="352711"/>
                </a:lnTo>
                <a:lnTo>
                  <a:pt x="490355" y="322181"/>
                </a:lnTo>
                <a:lnTo>
                  <a:pt x="528409" y="294692"/>
                </a:lnTo>
                <a:lnTo>
                  <a:pt x="569194" y="270478"/>
                </a:lnTo>
                <a:lnTo>
                  <a:pt x="612522" y="249777"/>
                </a:lnTo>
                <a:lnTo>
                  <a:pt x="658205" y="232822"/>
                </a:lnTo>
                <a:lnTo>
                  <a:pt x="706053" y="219850"/>
                </a:lnTo>
                <a:lnTo>
                  <a:pt x="755879" y="211096"/>
                </a:lnTo>
                <a:lnTo>
                  <a:pt x="805887" y="206918"/>
                </a:lnTo>
                <a:lnTo>
                  <a:pt x="855802" y="207291"/>
                </a:lnTo>
                <a:lnTo>
                  <a:pt x="905294" y="212149"/>
                </a:lnTo>
                <a:lnTo>
                  <a:pt x="954029" y="221427"/>
                </a:lnTo>
                <a:lnTo>
                  <a:pt x="1001676" y="235056"/>
                </a:lnTo>
                <a:lnTo>
                  <a:pt x="1047903" y="252971"/>
                </a:lnTo>
                <a:lnTo>
                  <a:pt x="1092378" y="275104"/>
                </a:lnTo>
                <a:lnTo>
                  <a:pt x="1117557" y="235668"/>
                </a:lnTo>
                <a:lnTo>
                  <a:pt x="1146712" y="200009"/>
                </a:lnTo>
                <a:lnTo>
                  <a:pt x="1179423" y="168251"/>
                </a:lnTo>
                <a:lnTo>
                  <a:pt x="1215269" y="140516"/>
                </a:lnTo>
                <a:lnTo>
                  <a:pt x="1253829" y="116928"/>
                </a:lnTo>
                <a:lnTo>
                  <a:pt x="1294682" y="97609"/>
                </a:lnTo>
                <a:lnTo>
                  <a:pt x="1337408" y="82684"/>
                </a:lnTo>
                <a:lnTo>
                  <a:pt x="1381587" y="72273"/>
                </a:lnTo>
                <a:lnTo>
                  <a:pt x="1426797" y="66501"/>
                </a:lnTo>
                <a:lnTo>
                  <a:pt x="1472617" y="65491"/>
                </a:lnTo>
                <a:lnTo>
                  <a:pt x="1518627" y="69366"/>
                </a:lnTo>
                <a:lnTo>
                  <a:pt x="1564407" y="78248"/>
                </a:lnTo>
                <a:lnTo>
                  <a:pt x="1609535" y="92262"/>
                </a:lnTo>
                <a:lnTo>
                  <a:pt x="1653591" y="111528"/>
                </a:lnTo>
                <a:lnTo>
                  <a:pt x="1704423" y="141850"/>
                </a:lnTo>
                <a:lnTo>
                  <a:pt x="1750111" y="178838"/>
                </a:lnTo>
                <a:lnTo>
                  <a:pt x="1775801" y="137658"/>
                </a:lnTo>
                <a:lnTo>
                  <a:pt x="1806749" y="101411"/>
                </a:lnTo>
                <a:lnTo>
                  <a:pt x="1842252" y="70320"/>
                </a:lnTo>
                <a:lnTo>
                  <a:pt x="1881605" y="44608"/>
                </a:lnTo>
                <a:lnTo>
                  <a:pt x="1924102" y="24497"/>
                </a:lnTo>
                <a:lnTo>
                  <a:pt x="1969040" y="10210"/>
                </a:lnTo>
                <a:lnTo>
                  <a:pt x="2015712" y="1970"/>
                </a:lnTo>
                <a:lnTo>
                  <a:pt x="2063415" y="0"/>
                </a:lnTo>
                <a:lnTo>
                  <a:pt x="2111444" y="4521"/>
                </a:lnTo>
                <a:lnTo>
                  <a:pt x="2159094" y="15757"/>
                </a:lnTo>
                <a:lnTo>
                  <a:pt x="2205660" y="33931"/>
                </a:lnTo>
                <a:lnTo>
                  <a:pt x="2239355" y="52301"/>
                </a:lnTo>
                <a:lnTo>
                  <a:pt x="2298886" y="99136"/>
                </a:lnTo>
                <a:lnTo>
                  <a:pt x="2324151" y="127149"/>
                </a:lnTo>
                <a:lnTo>
                  <a:pt x="2357059" y="94658"/>
                </a:lnTo>
                <a:lnTo>
                  <a:pt x="2393143" y="66904"/>
                </a:lnTo>
                <a:lnTo>
                  <a:pt x="2431903" y="43927"/>
                </a:lnTo>
                <a:lnTo>
                  <a:pt x="2472841" y="25766"/>
                </a:lnTo>
                <a:lnTo>
                  <a:pt x="2515458" y="12460"/>
                </a:lnTo>
                <a:lnTo>
                  <a:pt x="2559253" y="4048"/>
                </a:lnTo>
                <a:lnTo>
                  <a:pt x="2603729" y="569"/>
                </a:lnTo>
                <a:lnTo>
                  <a:pt x="2648385" y="2063"/>
                </a:lnTo>
                <a:lnTo>
                  <a:pt x="2692724" y="8569"/>
                </a:lnTo>
                <a:lnTo>
                  <a:pt x="2736245" y="20125"/>
                </a:lnTo>
                <a:lnTo>
                  <a:pt x="2778451" y="36772"/>
                </a:lnTo>
                <a:lnTo>
                  <a:pt x="2818840" y="58549"/>
                </a:lnTo>
                <a:lnTo>
                  <a:pt x="2856916" y="85493"/>
                </a:lnTo>
                <a:lnTo>
                  <a:pt x="2894390" y="120140"/>
                </a:lnTo>
                <a:lnTo>
                  <a:pt x="2926250" y="159060"/>
                </a:lnTo>
                <a:lnTo>
                  <a:pt x="2952123" y="201650"/>
                </a:lnTo>
                <a:lnTo>
                  <a:pt x="2971638" y="247306"/>
                </a:lnTo>
                <a:lnTo>
                  <a:pt x="2984424" y="295424"/>
                </a:lnTo>
                <a:lnTo>
                  <a:pt x="3030405" y="310112"/>
                </a:lnTo>
                <a:lnTo>
                  <a:pt x="3073388" y="329330"/>
                </a:lnTo>
                <a:lnTo>
                  <a:pt x="3113155" y="352715"/>
                </a:lnTo>
                <a:lnTo>
                  <a:pt x="3149487" y="379902"/>
                </a:lnTo>
                <a:lnTo>
                  <a:pt x="3182166" y="410528"/>
                </a:lnTo>
                <a:lnTo>
                  <a:pt x="3210974" y="444228"/>
                </a:lnTo>
                <a:lnTo>
                  <a:pt x="3235693" y="480638"/>
                </a:lnTo>
                <a:lnTo>
                  <a:pt x="3256105" y="519395"/>
                </a:lnTo>
                <a:lnTo>
                  <a:pt x="3271990" y="560133"/>
                </a:lnTo>
                <a:lnTo>
                  <a:pt x="3283131" y="602490"/>
                </a:lnTo>
                <a:lnTo>
                  <a:pt x="3289310" y="646101"/>
                </a:lnTo>
                <a:lnTo>
                  <a:pt x="3290308" y="690602"/>
                </a:lnTo>
                <a:lnTo>
                  <a:pt x="3285907" y="735629"/>
                </a:lnTo>
                <a:lnTo>
                  <a:pt x="3275889" y="780818"/>
                </a:lnTo>
                <a:lnTo>
                  <a:pt x="3262316" y="820002"/>
                </a:lnTo>
                <a:lnTo>
                  <a:pt x="3256839" y="832761"/>
                </a:lnTo>
                <a:lnTo>
                  <a:pt x="3285862" y="872429"/>
                </a:lnTo>
                <a:lnTo>
                  <a:pt x="3310341" y="913779"/>
                </a:lnTo>
                <a:lnTo>
                  <a:pt x="3330317" y="956517"/>
                </a:lnTo>
                <a:lnTo>
                  <a:pt x="3345829" y="1000348"/>
                </a:lnTo>
                <a:lnTo>
                  <a:pt x="3356920" y="1044979"/>
                </a:lnTo>
                <a:lnTo>
                  <a:pt x="3363629" y="1090113"/>
                </a:lnTo>
                <a:lnTo>
                  <a:pt x="3365998" y="1135457"/>
                </a:lnTo>
                <a:lnTo>
                  <a:pt x="3364068" y="1180715"/>
                </a:lnTo>
                <a:lnTo>
                  <a:pt x="3357878" y="1225594"/>
                </a:lnTo>
                <a:lnTo>
                  <a:pt x="3347471" y="1269798"/>
                </a:lnTo>
                <a:lnTo>
                  <a:pt x="3332886" y="1313032"/>
                </a:lnTo>
                <a:lnTo>
                  <a:pt x="3314164" y="1355002"/>
                </a:lnTo>
                <a:lnTo>
                  <a:pt x="3291347" y="1395414"/>
                </a:lnTo>
                <a:lnTo>
                  <a:pt x="3264475" y="1433972"/>
                </a:lnTo>
                <a:lnTo>
                  <a:pt x="3233589" y="1470382"/>
                </a:lnTo>
                <a:lnTo>
                  <a:pt x="3198730" y="1504350"/>
                </a:lnTo>
                <a:lnTo>
                  <a:pt x="3159938" y="1535579"/>
                </a:lnTo>
                <a:lnTo>
                  <a:pt x="3115306" y="1564813"/>
                </a:lnTo>
                <a:lnTo>
                  <a:pt x="3067937" y="1589462"/>
                </a:lnTo>
                <a:lnTo>
                  <a:pt x="3018233" y="1609362"/>
                </a:lnTo>
                <a:lnTo>
                  <a:pt x="2966597" y="1624349"/>
                </a:lnTo>
                <a:lnTo>
                  <a:pt x="2913431" y="1634258"/>
                </a:lnTo>
                <a:lnTo>
                  <a:pt x="2910388" y="1680819"/>
                </a:lnTo>
                <a:lnTo>
                  <a:pt x="2902258" y="1725891"/>
                </a:lnTo>
                <a:lnTo>
                  <a:pt x="2889317" y="1769216"/>
                </a:lnTo>
                <a:lnTo>
                  <a:pt x="2871842" y="1810533"/>
                </a:lnTo>
                <a:lnTo>
                  <a:pt x="2850110" y="1849585"/>
                </a:lnTo>
                <a:lnTo>
                  <a:pt x="2824397" y="1886111"/>
                </a:lnTo>
                <a:lnTo>
                  <a:pt x="2794980" y="1919852"/>
                </a:lnTo>
                <a:lnTo>
                  <a:pt x="2762137" y="1950550"/>
                </a:lnTo>
                <a:lnTo>
                  <a:pt x="2726143" y="1977945"/>
                </a:lnTo>
                <a:lnTo>
                  <a:pt x="2687277" y="2001778"/>
                </a:lnTo>
                <a:lnTo>
                  <a:pt x="2645814" y="2021789"/>
                </a:lnTo>
                <a:lnTo>
                  <a:pt x="2602031" y="2037720"/>
                </a:lnTo>
                <a:lnTo>
                  <a:pt x="2556205" y="2049311"/>
                </a:lnTo>
                <a:lnTo>
                  <a:pt x="2508614" y="2056304"/>
                </a:lnTo>
                <a:lnTo>
                  <a:pt x="2459533" y="2058438"/>
                </a:lnTo>
                <a:lnTo>
                  <a:pt x="2409984" y="2055456"/>
                </a:lnTo>
                <a:lnTo>
                  <a:pt x="2361294" y="2047354"/>
                </a:lnTo>
                <a:lnTo>
                  <a:pt x="2313896" y="2034253"/>
                </a:lnTo>
                <a:lnTo>
                  <a:pt x="2268224" y="2016274"/>
                </a:lnTo>
                <a:lnTo>
                  <a:pt x="2224710" y="1993541"/>
                </a:lnTo>
                <a:lnTo>
                  <a:pt x="2208799" y="2036589"/>
                </a:lnTo>
                <a:lnTo>
                  <a:pt x="2189246" y="2077387"/>
                </a:lnTo>
                <a:lnTo>
                  <a:pt x="2166282" y="2115818"/>
                </a:lnTo>
                <a:lnTo>
                  <a:pt x="2140138" y="2151764"/>
                </a:lnTo>
                <a:lnTo>
                  <a:pt x="2111045" y="2185106"/>
                </a:lnTo>
                <a:lnTo>
                  <a:pt x="2079234" y="2215726"/>
                </a:lnTo>
                <a:lnTo>
                  <a:pt x="2044936" y="2243505"/>
                </a:lnTo>
                <a:lnTo>
                  <a:pt x="2008383" y="2268326"/>
                </a:lnTo>
                <a:lnTo>
                  <a:pt x="1969805" y="2290071"/>
                </a:lnTo>
                <a:lnTo>
                  <a:pt x="1929434" y="2308620"/>
                </a:lnTo>
                <a:lnTo>
                  <a:pt x="1887501" y="2323856"/>
                </a:lnTo>
                <a:lnTo>
                  <a:pt x="1844237" y="2335661"/>
                </a:lnTo>
                <a:lnTo>
                  <a:pt x="1799873" y="2343915"/>
                </a:lnTo>
                <a:lnTo>
                  <a:pt x="1754640" y="2348502"/>
                </a:lnTo>
                <a:lnTo>
                  <a:pt x="1708769" y="2349303"/>
                </a:lnTo>
                <a:lnTo>
                  <a:pt x="1662493" y="2346199"/>
                </a:lnTo>
                <a:lnTo>
                  <a:pt x="1616040" y="2339073"/>
                </a:lnTo>
                <a:lnTo>
                  <a:pt x="1569644" y="2327805"/>
                </a:lnTo>
                <a:lnTo>
                  <a:pt x="1520755" y="2311171"/>
                </a:lnTo>
                <a:lnTo>
                  <a:pt x="1474109" y="2290148"/>
                </a:lnTo>
                <a:lnTo>
                  <a:pt x="1430008" y="2264954"/>
                </a:lnTo>
                <a:lnTo>
                  <a:pt x="1388750" y="2235803"/>
                </a:lnTo>
                <a:lnTo>
                  <a:pt x="1350635" y="2202910"/>
                </a:lnTo>
                <a:lnTo>
                  <a:pt x="1315964" y="2166492"/>
                </a:lnTo>
                <a:lnTo>
                  <a:pt x="1285037" y="2126764"/>
                </a:lnTo>
                <a:lnTo>
                  <a:pt x="1241783" y="2149353"/>
                </a:lnTo>
                <a:lnTo>
                  <a:pt x="1197470" y="2168231"/>
                </a:lnTo>
                <a:lnTo>
                  <a:pt x="1152308" y="2183449"/>
                </a:lnTo>
                <a:lnTo>
                  <a:pt x="1106512" y="2195057"/>
                </a:lnTo>
                <a:lnTo>
                  <a:pt x="1060292" y="2203105"/>
                </a:lnTo>
                <a:lnTo>
                  <a:pt x="1013862" y="2207644"/>
                </a:lnTo>
                <a:lnTo>
                  <a:pt x="967433" y="2208724"/>
                </a:lnTo>
                <a:lnTo>
                  <a:pt x="921217" y="2206394"/>
                </a:lnTo>
                <a:lnTo>
                  <a:pt x="875428" y="2200706"/>
                </a:lnTo>
                <a:lnTo>
                  <a:pt x="830277" y="2191709"/>
                </a:lnTo>
                <a:lnTo>
                  <a:pt x="785976" y="2179453"/>
                </a:lnTo>
                <a:lnTo>
                  <a:pt x="742738" y="2163990"/>
                </a:lnTo>
                <a:lnTo>
                  <a:pt x="700775" y="2145368"/>
                </a:lnTo>
                <a:lnTo>
                  <a:pt x="660300" y="2123638"/>
                </a:lnTo>
                <a:lnTo>
                  <a:pt x="621524" y="2098850"/>
                </a:lnTo>
                <a:lnTo>
                  <a:pt x="584659" y="2071055"/>
                </a:lnTo>
                <a:lnTo>
                  <a:pt x="549919" y="2040303"/>
                </a:lnTo>
                <a:lnTo>
                  <a:pt x="517515" y="2006643"/>
                </a:lnTo>
                <a:lnTo>
                  <a:pt x="487660" y="1970127"/>
                </a:lnTo>
                <a:lnTo>
                  <a:pt x="460566" y="1930803"/>
                </a:lnTo>
                <a:lnTo>
                  <a:pt x="454216" y="1920516"/>
                </a:lnTo>
                <a:lnTo>
                  <a:pt x="403991" y="1922592"/>
                </a:lnTo>
                <a:lnTo>
                  <a:pt x="355217" y="1917816"/>
                </a:lnTo>
                <a:lnTo>
                  <a:pt x="308477" y="1906626"/>
                </a:lnTo>
                <a:lnTo>
                  <a:pt x="264353" y="1889457"/>
                </a:lnTo>
                <a:lnTo>
                  <a:pt x="223427" y="1866744"/>
                </a:lnTo>
                <a:lnTo>
                  <a:pt x="186283" y="1838923"/>
                </a:lnTo>
                <a:lnTo>
                  <a:pt x="153503" y="1806430"/>
                </a:lnTo>
                <a:lnTo>
                  <a:pt x="125670" y="1769700"/>
                </a:lnTo>
                <a:lnTo>
                  <a:pt x="103365" y="1729170"/>
                </a:lnTo>
                <a:lnTo>
                  <a:pt x="87172" y="1685274"/>
                </a:lnTo>
                <a:lnTo>
                  <a:pt x="77673" y="1638449"/>
                </a:lnTo>
                <a:lnTo>
                  <a:pt x="75502" y="1591565"/>
                </a:lnTo>
                <a:lnTo>
                  <a:pt x="80474" y="1545354"/>
                </a:lnTo>
                <a:lnTo>
                  <a:pt x="92347" y="1500512"/>
                </a:lnTo>
                <a:lnTo>
                  <a:pt x="110877" y="1457733"/>
                </a:lnTo>
                <a:lnTo>
                  <a:pt x="135822" y="1417713"/>
                </a:lnTo>
                <a:lnTo>
                  <a:pt x="166942" y="1381147"/>
                </a:lnTo>
                <a:lnTo>
                  <a:pt x="125676" y="1353996"/>
                </a:lnTo>
                <a:lnTo>
                  <a:pt x="89905" y="1322183"/>
                </a:lnTo>
                <a:lnTo>
                  <a:pt x="59814" y="1286391"/>
                </a:lnTo>
                <a:lnTo>
                  <a:pt x="35591" y="1247305"/>
                </a:lnTo>
                <a:lnTo>
                  <a:pt x="17423" y="1205609"/>
                </a:lnTo>
                <a:lnTo>
                  <a:pt x="5497" y="1161987"/>
                </a:lnTo>
                <a:lnTo>
                  <a:pt x="0" y="1117123"/>
                </a:lnTo>
                <a:lnTo>
                  <a:pt x="1118" y="1071702"/>
                </a:lnTo>
                <a:lnTo>
                  <a:pt x="9039" y="1026407"/>
                </a:lnTo>
                <a:lnTo>
                  <a:pt x="23950" y="981923"/>
                </a:lnTo>
                <a:lnTo>
                  <a:pt x="46038" y="938933"/>
                </a:lnTo>
                <a:lnTo>
                  <a:pt x="76545" y="897085"/>
                </a:lnTo>
                <a:lnTo>
                  <a:pt x="113077" y="860772"/>
                </a:lnTo>
                <a:lnTo>
                  <a:pt x="154818" y="830491"/>
                </a:lnTo>
                <a:lnTo>
                  <a:pt x="200952" y="806741"/>
                </a:lnTo>
                <a:lnTo>
                  <a:pt x="250664" y="790017"/>
                </a:lnTo>
                <a:lnTo>
                  <a:pt x="303136" y="780818"/>
                </a:lnTo>
                <a:lnTo>
                  <a:pt x="305968" y="773452"/>
                </a:lnTo>
                <a:close/>
              </a:path>
              <a:path w="3366135" h="2349500">
                <a:moveTo>
                  <a:pt x="367690" y="1415310"/>
                </a:moveTo>
                <a:lnTo>
                  <a:pt x="316238" y="1415420"/>
                </a:lnTo>
                <a:lnTo>
                  <a:pt x="265652" y="1408087"/>
                </a:lnTo>
                <a:lnTo>
                  <a:pt x="216800" y="1393540"/>
                </a:lnTo>
                <a:lnTo>
                  <a:pt x="170548" y="1372003"/>
                </a:lnTo>
              </a:path>
              <a:path w="3366135" h="2349500">
                <a:moveTo>
                  <a:pt x="541617" y="1889528"/>
                </a:moveTo>
                <a:lnTo>
                  <a:pt x="520631" y="1896692"/>
                </a:lnTo>
                <a:lnTo>
                  <a:pt x="499213" y="1902546"/>
                </a:lnTo>
                <a:lnTo>
                  <a:pt x="477436" y="1907066"/>
                </a:lnTo>
                <a:lnTo>
                  <a:pt x="455371" y="1910229"/>
                </a:lnTo>
              </a:path>
              <a:path w="3366135" h="2349500">
                <a:moveTo>
                  <a:pt x="1284783" y="2117366"/>
                </a:moveTo>
                <a:lnTo>
                  <a:pt x="1269862" y="2094707"/>
                </a:lnTo>
                <a:lnTo>
                  <a:pt x="1256192" y="2071345"/>
                </a:lnTo>
                <a:lnTo>
                  <a:pt x="1243831" y="2047340"/>
                </a:lnTo>
                <a:lnTo>
                  <a:pt x="1232840" y="2022751"/>
                </a:lnTo>
              </a:path>
              <a:path w="3366135" h="2349500">
                <a:moveTo>
                  <a:pt x="2245919" y="1881400"/>
                </a:moveTo>
                <a:lnTo>
                  <a:pt x="2242843" y="1907759"/>
                </a:lnTo>
                <a:lnTo>
                  <a:pt x="2238362" y="1933867"/>
                </a:lnTo>
                <a:lnTo>
                  <a:pt x="2232453" y="1959714"/>
                </a:lnTo>
                <a:lnTo>
                  <a:pt x="2225091" y="1985286"/>
                </a:lnTo>
              </a:path>
              <a:path w="3366135" h="2349500">
                <a:moveTo>
                  <a:pt x="2658415" y="1240177"/>
                </a:moveTo>
                <a:lnTo>
                  <a:pt x="2703468" y="1264116"/>
                </a:lnTo>
                <a:lnTo>
                  <a:pt x="2744808" y="1292390"/>
                </a:lnTo>
                <a:lnTo>
                  <a:pt x="2782183" y="1324611"/>
                </a:lnTo>
                <a:lnTo>
                  <a:pt x="2815340" y="1360391"/>
                </a:lnTo>
                <a:lnTo>
                  <a:pt x="2844025" y="1399340"/>
                </a:lnTo>
                <a:lnTo>
                  <a:pt x="2867986" y="1441071"/>
                </a:lnTo>
                <a:lnTo>
                  <a:pt x="2886970" y="1485195"/>
                </a:lnTo>
                <a:lnTo>
                  <a:pt x="2900723" y="1531322"/>
                </a:lnTo>
                <a:lnTo>
                  <a:pt x="2908992" y="1579065"/>
                </a:lnTo>
                <a:lnTo>
                  <a:pt x="2911526" y="1628035"/>
                </a:lnTo>
              </a:path>
              <a:path w="3366135" h="2349500">
                <a:moveTo>
                  <a:pt x="3255315" y="826919"/>
                </a:moveTo>
                <a:lnTo>
                  <a:pt x="3233909" y="867770"/>
                </a:lnTo>
                <a:lnTo>
                  <a:pt x="3207801" y="905882"/>
                </a:lnTo>
                <a:lnTo>
                  <a:pt x="3177287" y="940898"/>
                </a:lnTo>
                <a:lnTo>
                  <a:pt x="3142666" y="972461"/>
                </a:lnTo>
              </a:path>
              <a:path w="3366135" h="2349500">
                <a:moveTo>
                  <a:pt x="2984932" y="287296"/>
                </a:moveTo>
                <a:lnTo>
                  <a:pt x="2987740" y="304318"/>
                </a:lnTo>
                <a:lnTo>
                  <a:pt x="2989678" y="321459"/>
                </a:lnTo>
                <a:lnTo>
                  <a:pt x="2990736" y="338696"/>
                </a:lnTo>
                <a:lnTo>
                  <a:pt x="2990901" y="356003"/>
                </a:lnTo>
              </a:path>
              <a:path w="3366135" h="2349500">
                <a:moveTo>
                  <a:pt x="2265350" y="207159"/>
                </a:moveTo>
                <a:lnTo>
                  <a:pt x="2277272" y="183787"/>
                </a:lnTo>
                <a:lnTo>
                  <a:pt x="2290909" y="161344"/>
                </a:lnTo>
                <a:lnTo>
                  <a:pt x="2306212" y="139901"/>
                </a:lnTo>
                <a:lnTo>
                  <a:pt x="2323135" y="119529"/>
                </a:lnTo>
              </a:path>
              <a:path w="3366135" h="2349500">
                <a:moveTo>
                  <a:pt x="1725600" y="248815"/>
                </a:moveTo>
                <a:lnTo>
                  <a:pt x="1730716" y="229347"/>
                </a:lnTo>
                <a:lnTo>
                  <a:pt x="1737093" y="210223"/>
                </a:lnTo>
                <a:lnTo>
                  <a:pt x="1744709" y="191505"/>
                </a:lnTo>
                <a:lnTo>
                  <a:pt x="1753540" y="173250"/>
                </a:lnTo>
              </a:path>
              <a:path w="3366135" h="2349500">
                <a:moveTo>
                  <a:pt x="1091997" y="274469"/>
                </a:moveTo>
                <a:lnTo>
                  <a:pt x="1118990" y="290583"/>
                </a:lnTo>
                <a:lnTo>
                  <a:pt x="1144876" y="308220"/>
                </a:lnTo>
                <a:lnTo>
                  <a:pt x="1169596" y="327333"/>
                </a:lnTo>
                <a:lnTo>
                  <a:pt x="1193089" y="347875"/>
                </a:lnTo>
              </a:path>
              <a:path w="3366135" h="2349500">
                <a:moveTo>
                  <a:pt x="323634" y="850668"/>
                </a:moveTo>
                <a:lnTo>
                  <a:pt x="318020" y="831620"/>
                </a:lnTo>
                <a:lnTo>
                  <a:pt x="313203" y="812394"/>
                </a:lnTo>
                <a:lnTo>
                  <a:pt x="309188" y="793000"/>
                </a:lnTo>
                <a:lnTo>
                  <a:pt x="305981" y="773452"/>
                </a:lnTo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36142" y="1448815"/>
            <a:ext cx="264668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latin typeface="Georgia"/>
                <a:cs typeface="Georgia"/>
              </a:rPr>
              <a:t>What </a:t>
            </a:r>
            <a:r>
              <a:rPr dirty="0" sz="1800" spc="-65" b="1">
                <a:latin typeface="Georgia"/>
                <a:cs typeface="Georgia"/>
              </a:rPr>
              <a:t>are </a:t>
            </a:r>
            <a:r>
              <a:rPr dirty="0" sz="1800" spc="-25" b="1">
                <a:latin typeface="Georgia"/>
                <a:cs typeface="Georgia"/>
              </a:rPr>
              <a:t>the  </a:t>
            </a:r>
            <a:r>
              <a:rPr dirty="0" sz="1800" spc="-35" b="1">
                <a:latin typeface="Georgia"/>
                <a:cs typeface="Georgia"/>
              </a:rPr>
              <a:t>attributes </a:t>
            </a:r>
            <a:r>
              <a:rPr dirty="0" sz="1800" spc="10" b="1">
                <a:latin typeface="Georgia"/>
                <a:cs typeface="Georgia"/>
              </a:rPr>
              <a:t>we </a:t>
            </a:r>
            <a:r>
              <a:rPr dirty="0" sz="1800" spc="-40" b="1">
                <a:latin typeface="Georgia"/>
                <a:cs typeface="Georgia"/>
              </a:rPr>
              <a:t>can </a:t>
            </a:r>
            <a:r>
              <a:rPr dirty="0" sz="1800" spc="-20" b="1">
                <a:latin typeface="Georgia"/>
                <a:cs typeface="Georgia"/>
              </a:rPr>
              <a:t>use  </a:t>
            </a:r>
            <a:r>
              <a:rPr dirty="0" sz="1800" spc="-25" b="1">
                <a:latin typeface="Georgia"/>
                <a:cs typeface="Georgia"/>
              </a:rPr>
              <a:t>to </a:t>
            </a:r>
            <a:r>
              <a:rPr dirty="0" sz="1800" spc="-40" b="1">
                <a:latin typeface="Georgia"/>
                <a:cs typeface="Georgia"/>
              </a:rPr>
              <a:t>predict </a:t>
            </a:r>
            <a:r>
              <a:rPr dirty="0" sz="1800" spc="-25" b="1">
                <a:latin typeface="Georgia"/>
                <a:cs typeface="Georgia"/>
              </a:rPr>
              <a:t>students'  </a:t>
            </a:r>
            <a:r>
              <a:rPr dirty="0" sz="1800" spc="-40" b="1">
                <a:latin typeface="Georgia"/>
                <a:cs typeface="Georgia"/>
              </a:rPr>
              <a:t>academic </a:t>
            </a:r>
            <a:r>
              <a:rPr dirty="0" sz="1800" spc="-45" b="1">
                <a:latin typeface="Georgia"/>
                <a:cs typeface="Georgia"/>
              </a:rPr>
              <a:t>performance  </a:t>
            </a:r>
            <a:r>
              <a:rPr dirty="0" sz="1800" spc="-60" b="1">
                <a:latin typeface="Georgia"/>
                <a:cs typeface="Georgia"/>
              </a:rPr>
              <a:t>more </a:t>
            </a:r>
            <a:r>
              <a:rPr dirty="0" sz="1800" spc="-5" b="1">
                <a:latin typeface="Georgia"/>
                <a:cs typeface="Georgia"/>
              </a:rPr>
              <a:t>efficiently</a:t>
            </a:r>
            <a:r>
              <a:rPr dirty="0" sz="1800" spc="-165" b="1">
                <a:latin typeface="Georgia"/>
                <a:cs typeface="Georgia"/>
              </a:rPr>
              <a:t> </a:t>
            </a:r>
            <a:r>
              <a:rPr dirty="0" sz="1800" spc="-80" b="1">
                <a:latin typeface="Georgia"/>
                <a:cs typeface="Georgia"/>
              </a:rPr>
              <a:t>?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68686" y="1040953"/>
            <a:ext cx="3378200" cy="2104390"/>
          </a:xfrm>
          <a:custGeom>
            <a:avLst/>
            <a:gdLst/>
            <a:ahLst/>
            <a:cxnLst/>
            <a:rect l="l" t="t" r="r" b="b"/>
            <a:pathLst>
              <a:path w="3378200" h="2104390">
                <a:moveTo>
                  <a:pt x="307013" y="692596"/>
                </a:moveTo>
                <a:lnTo>
                  <a:pt x="302562" y="649643"/>
                </a:lnTo>
                <a:lnTo>
                  <a:pt x="302935" y="607299"/>
                </a:lnTo>
                <a:lnTo>
                  <a:pt x="307941" y="565777"/>
                </a:lnTo>
                <a:lnTo>
                  <a:pt x="317392" y="525286"/>
                </a:lnTo>
                <a:lnTo>
                  <a:pt x="331099" y="486040"/>
                </a:lnTo>
                <a:lnTo>
                  <a:pt x="348871" y="448248"/>
                </a:lnTo>
                <a:lnTo>
                  <a:pt x="370521" y="412123"/>
                </a:lnTo>
                <a:lnTo>
                  <a:pt x="395859" y="377876"/>
                </a:lnTo>
                <a:lnTo>
                  <a:pt x="424695" y="345719"/>
                </a:lnTo>
                <a:lnTo>
                  <a:pt x="456840" y="315862"/>
                </a:lnTo>
                <a:lnTo>
                  <a:pt x="492106" y="288517"/>
                </a:lnTo>
                <a:lnTo>
                  <a:pt x="530302" y="263896"/>
                </a:lnTo>
                <a:lnTo>
                  <a:pt x="571240" y="242209"/>
                </a:lnTo>
                <a:lnTo>
                  <a:pt x="614731" y="223669"/>
                </a:lnTo>
                <a:lnTo>
                  <a:pt x="660585" y="208487"/>
                </a:lnTo>
                <a:lnTo>
                  <a:pt x="708612" y="196874"/>
                </a:lnTo>
                <a:lnTo>
                  <a:pt x="758625" y="189041"/>
                </a:lnTo>
                <a:lnTo>
                  <a:pt x="808815" y="185323"/>
                </a:lnTo>
                <a:lnTo>
                  <a:pt x="858908" y="185667"/>
                </a:lnTo>
                <a:lnTo>
                  <a:pt x="908571" y="190018"/>
                </a:lnTo>
                <a:lnTo>
                  <a:pt x="957475" y="198316"/>
                </a:lnTo>
                <a:lnTo>
                  <a:pt x="1005288" y="210504"/>
                </a:lnTo>
                <a:lnTo>
                  <a:pt x="1051680" y="226524"/>
                </a:lnTo>
                <a:lnTo>
                  <a:pt x="1096318" y="246318"/>
                </a:lnTo>
                <a:lnTo>
                  <a:pt x="1121588" y="210991"/>
                </a:lnTo>
                <a:lnTo>
                  <a:pt x="1150851" y="179051"/>
                </a:lnTo>
                <a:lnTo>
                  <a:pt x="1183685" y="150607"/>
                </a:lnTo>
                <a:lnTo>
                  <a:pt x="1219667" y="125770"/>
                </a:lnTo>
                <a:lnTo>
                  <a:pt x="1258374" y="104650"/>
                </a:lnTo>
                <a:lnTo>
                  <a:pt x="1299382" y="87355"/>
                </a:lnTo>
                <a:lnTo>
                  <a:pt x="1342269" y="73995"/>
                </a:lnTo>
                <a:lnTo>
                  <a:pt x="1386613" y="64681"/>
                </a:lnTo>
                <a:lnTo>
                  <a:pt x="1431989" y="59521"/>
                </a:lnTo>
                <a:lnTo>
                  <a:pt x="1477975" y="58627"/>
                </a:lnTo>
                <a:lnTo>
                  <a:pt x="1524149" y="62106"/>
                </a:lnTo>
                <a:lnTo>
                  <a:pt x="1570086" y="70070"/>
                </a:lnTo>
                <a:lnTo>
                  <a:pt x="1615366" y="82627"/>
                </a:lnTo>
                <a:lnTo>
                  <a:pt x="1659563" y="99887"/>
                </a:lnTo>
                <a:lnTo>
                  <a:pt x="1710569" y="127049"/>
                </a:lnTo>
                <a:lnTo>
                  <a:pt x="1756337" y="160212"/>
                </a:lnTo>
                <a:lnTo>
                  <a:pt x="1782140" y="123320"/>
                </a:lnTo>
                <a:lnTo>
                  <a:pt x="1813218" y="90847"/>
                </a:lnTo>
                <a:lnTo>
                  <a:pt x="1848865" y="62993"/>
                </a:lnTo>
                <a:lnTo>
                  <a:pt x="1888373" y="39957"/>
                </a:lnTo>
                <a:lnTo>
                  <a:pt x="1931036" y="21941"/>
                </a:lnTo>
                <a:lnTo>
                  <a:pt x="1976147" y="9142"/>
                </a:lnTo>
                <a:lnTo>
                  <a:pt x="2022998" y="1762"/>
                </a:lnTo>
                <a:lnTo>
                  <a:pt x="2070882" y="0"/>
                </a:lnTo>
                <a:lnTo>
                  <a:pt x="2119092" y="4055"/>
                </a:lnTo>
                <a:lnTo>
                  <a:pt x="2166922" y="14128"/>
                </a:lnTo>
                <a:lnTo>
                  <a:pt x="2213664" y="30418"/>
                </a:lnTo>
                <a:lnTo>
                  <a:pt x="2278720" y="66327"/>
                </a:lnTo>
                <a:lnTo>
                  <a:pt x="2332536" y="113857"/>
                </a:lnTo>
                <a:lnTo>
                  <a:pt x="2368471" y="82520"/>
                </a:lnTo>
                <a:lnTo>
                  <a:pt x="2408098" y="56164"/>
                </a:lnTo>
                <a:lnTo>
                  <a:pt x="2450779" y="34835"/>
                </a:lnTo>
                <a:lnTo>
                  <a:pt x="2495877" y="18579"/>
                </a:lnTo>
                <a:lnTo>
                  <a:pt x="2542754" y="7440"/>
                </a:lnTo>
                <a:lnTo>
                  <a:pt x="2590775" y="1462"/>
                </a:lnTo>
                <a:lnTo>
                  <a:pt x="2639300" y="692"/>
                </a:lnTo>
                <a:lnTo>
                  <a:pt x="2687694" y="5173"/>
                </a:lnTo>
                <a:lnTo>
                  <a:pt x="2735318" y="14952"/>
                </a:lnTo>
                <a:lnTo>
                  <a:pt x="2781537" y="30073"/>
                </a:lnTo>
                <a:lnTo>
                  <a:pt x="2825712" y="50580"/>
                </a:lnTo>
                <a:lnTo>
                  <a:pt x="2867206" y="76519"/>
                </a:lnTo>
                <a:lnTo>
                  <a:pt x="2904832" y="107564"/>
                </a:lnTo>
                <a:lnTo>
                  <a:pt x="2936837" y="142425"/>
                </a:lnTo>
                <a:lnTo>
                  <a:pt x="2962843" y="180560"/>
                </a:lnTo>
                <a:lnTo>
                  <a:pt x="2982473" y="221425"/>
                </a:lnTo>
                <a:lnTo>
                  <a:pt x="2995349" y="264479"/>
                </a:lnTo>
                <a:lnTo>
                  <a:pt x="3044890" y="278822"/>
                </a:lnTo>
                <a:lnTo>
                  <a:pt x="3090928" y="297839"/>
                </a:lnTo>
                <a:lnTo>
                  <a:pt x="3133190" y="321124"/>
                </a:lnTo>
                <a:lnTo>
                  <a:pt x="3171402" y="348270"/>
                </a:lnTo>
                <a:lnTo>
                  <a:pt x="3205289" y="378870"/>
                </a:lnTo>
                <a:lnTo>
                  <a:pt x="3234578" y="412518"/>
                </a:lnTo>
                <a:lnTo>
                  <a:pt x="3258994" y="448806"/>
                </a:lnTo>
                <a:lnTo>
                  <a:pt x="3278265" y="487327"/>
                </a:lnTo>
                <a:lnTo>
                  <a:pt x="3292114" y="527676"/>
                </a:lnTo>
                <a:lnTo>
                  <a:pt x="3300270" y="569444"/>
                </a:lnTo>
                <a:lnTo>
                  <a:pt x="3302457" y="612225"/>
                </a:lnTo>
                <a:lnTo>
                  <a:pt x="3298402" y="655613"/>
                </a:lnTo>
                <a:lnTo>
                  <a:pt x="3287830" y="699200"/>
                </a:lnTo>
                <a:lnTo>
                  <a:pt x="3268653" y="745682"/>
                </a:lnTo>
                <a:lnTo>
                  <a:pt x="3299449" y="783490"/>
                </a:lnTo>
                <a:lnTo>
                  <a:pt x="3325100" y="822978"/>
                </a:lnTo>
                <a:lnTo>
                  <a:pt x="3345655" y="863831"/>
                </a:lnTo>
                <a:lnTo>
                  <a:pt x="3361163" y="905732"/>
                </a:lnTo>
                <a:lnTo>
                  <a:pt x="3371672" y="948364"/>
                </a:lnTo>
                <a:lnTo>
                  <a:pt x="3377231" y="991412"/>
                </a:lnTo>
                <a:lnTo>
                  <a:pt x="3377890" y="1034558"/>
                </a:lnTo>
                <a:lnTo>
                  <a:pt x="3373698" y="1077486"/>
                </a:lnTo>
                <a:lnTo>
                  <a:pt x="3364703" y="1119879"/>
                </a:lnTo>
                <a:lnTo>
                  <a:pt x="3350954" y="1161422"/>
                </a:lnTo>
                <a:lnTo>
                  <a:pt x="3332500" y="1201798"/>
                </a:lnTo>
                <a:lnTo>
                  <a:pt x="3309390" y="1240691"/>
                </a:lnTo>
                <a:lnTo>
                  <a:pt x="3281674" y="1277783"/>
                </a:lnTo>
                <a:lnTo>
                  <a:pt x="3249399" y="1312758"/>
                </a:lnTo>
                <a:lnTo>
                  <a:pt x="3212615" y="1345301"/>
                </a:lnTo>
                <a:lnTo>
                  <a:pt x="3171371" y="1375094"/>
                </a:lnTo>
                <a:lnTo>
                  <a:pt x="3126586" y="1401283"/>
                </a:lnTo>
                <a:lnTo>
                  <a:pt x="3079057" y="1423362"/>
                </a:lnTo>
                <a:lnTo>
                  <a:pt x="3029182" y="1441187"/>
                </a:lnTo>
                <a:lnTo>
                  <a:pt x="2977356" y="1454610"/>
                </a:lnTo>
                <a:lnTo>
                  <a:pt x="2923975" y="1463486"/>
                </a:lnTo>
                <a:lnTo>
                  <a:pt x="2920506" y="1508119"/>
                </a:lnTo>
                <a:lnTo>
                  <a:pt x="2911197" y="1551202"/>
                </a:lnTo>
                <a:lnTo>
                  <a:pt x="2896390" y="1592450"/>
                </a:lnTo>
                <a:lnTo>
                  <a:pt x="2876427" y="1631577"/>
                </a:lnTo>
                <a:lnTo>
                  <a:pt x="2851650" y="1668298"/>
                </a:lnTo>
                <a:lnTo>
                  <a:pt x="2822401" y="1702327"/>
                </a:lnTo>
                <a:lnTo>
                  <a:pt x="2789022" y="1733377"/>
                </a:lnTo>
                <a:lnTo>
                  <a:pt x="2751853" y="1761164"/>
                </a:lnTo>
                <a:lnTo>
                  <a:pt x="2711238" y="1785401"/>
                </a:lnTo>
                <a:lnTo>
                  <a:pt x="2667518" y="1805803"/>
                </a:lnTo>
                <a:lnTo>
                  <a:pt x="2621035" y="1822084"/>
                </a:lnTo>
                <a:lnTo>
                  <a:pt x="2572131" y="1833958"/>
                </a:lnTo>
                <a:lnTo>
                  <a:pt x="2521147" y="1841140"/>
                </a:lnTo>
                <a:lnTo>
                  <a:pt x="2468426" y="1843343"/>
                </a:lnTo>
                <a:lnTo>
                  <a:pt x="2418724" y="1840697"/>
                </a:lnTo>
                <a:lnTo>
                  <a:pt x="2369882" y="1833447"/>
                </a:lnTo>
                <a:lnTo>
                  <a:pt x="2322332" y="1821718"/>
                </a:lnTo>
                <a:lnTo>
                  <a:pt x="2276508" y="1805629"/>
                </a:lnTo>
                <a:lnTo>
                  <a:pt x="2232841" y="1785304"/>
                </a:lnTo>
                <a:lnTo>
                  <a:pt x="2215804" y="1826056"/>
                </a:lnTo>
                <a:lnTo>
                  <a:pt x="2194684" y="1864541"/>
                </a:lnTo>
                <a:lnTo>
                  <a:pt x="2169756" y="1900634"/>
                </a:lnTo>
                <a:lnTo>
                  <a:pt x="2141296" y="1934211"/>
                </a:lnTo>
                <a:lnTo>
                  <a:pt x="2109580" y="1965145"/>
                </a:lnTo>
                <a:lnTo>
                  <a:pt x="2074883" y="1993312"/>
                </a:lnTo>
                <a:lnTo>
                  <a:pt x="2037480" y="2018585"/>
                </a:lnTo>
                <a:lnTo>
                  <a:pt x="1997646" y="2040841"/>
                </a:lnTo>
                <a:lnTo>
                  <a:pt x="1955658" y="2059953"/>
                </a:lnTo>
                <a:lnTo>
                  <a:pt x="1911791" y="2075796"/>
                </a:lnTo>
                <a:lnTo>
                  <a:pt x="1866319" y="2088245"/>
                </a:lnTo>
                <a:lnTo>
                  <a:pt x="1819519" y="2097175"/>
                </a:lnTo>
                <a:lnTo>
                  <a:pt x="1771667" y="2102459"/>
                </a:lnTo>
                <a:lnTo>
                  <a:pt x="1723036" y="2103974"/>
                </a:lnTo>
                <a:lnTo>
                  <a:pt x="1673904" y="2101593"/>
                </a:lnTo>
                <a:lnTo>
                  <a:pt x="1624545" y="2095191"/>
                </a:lnTo>
                <a:lnTo>
                  <a:pt x="1575235" y="2084643"/>
                </a:lnTo>
                <a:lnTo>
                  <a:pt x="1526190" y="2069722"/>
                </a:lnTo>
                <a:lnTo>
                  <a:pt x="1479399" y="2050885"/>
                </a:lnTo>
                <a:lnTo>
                  <a:pt x="1435159" y="2028320"/>
                </a:lnTo>
                <a:lnTo>
                  <a:pt x="1393765" y="2002215"/>
                </a:lnTo>
                <a:lnTo>
                  <a:pt x="1355512" y="1972761"/>
                </a:lnTo>
                <a:lnTo>
                  <a:pt x="1320696" y="1940145"/>
                </a:lnTo>
                <a:lnTo>
                  <a:pt x="1289612" y="1904557"/>
                </a:lnTo>
                <a:lnTo>
                  <a:pt x="1246204" y="1924788"/>
                </a:lnTo>
                <a:lnTo>
                  <a:pt x="1201733" y="1941696"/>
                </a:lnTo>
                <a:lnTo>
                  <a:pt x="1156411" y="1955326"/>
                </a:lnTo>
                <a:lnTo>
                  <a:pt x="1110452" y="1965723"/>
                </a:lnTo>
                <a:lnTo>
                  <a:pt x="1064068" y="1972933"/>
                </a:lnTo>
                <a:lnTo>
                  <a:pt x="1017473" y="1976999"/>
                </a:lnTo>
                <a:lnTo>
                  <a:pt x="970879" y="1977968"/>
                </a:lnTo>
                <a:lnTo>
                  <a:pt x="924500" y="1975885"/>
                </a:lnTo>
                <a:lnTo>
                  <a:pt x="878549" y="1970793"/>
                </a:lnTo>
                <a:lnTo>
                  <a:pt x="833237" y="1962739"/>
                </a:lnTo>
                <a:lnTo>
                  <a:pt x="788780" y="1951768"/>
                </a:lnTo>
                <a:lnTo>
                  <a:pt x="745389" y="1937924"/>
                </a:lnTo>
                <a:lnTo>
                  <a:pt x="703277" y="1921252"/>
                </a:lnTo>
                <a:lnTo>
                  <a:pt x="662657" y="1901799"/>
                </a:lnTo>
                <a:lnTo>
                  <a:pt x="623743" y="1879608"/>
                </a:lnTo>
                <a:lnTo>
                  <a:pt x="586747" y="1854724"/>
                </a:lnTo>
                <a:lnTo>
                  <a:pt x="551883" y="1827194"/>
                </a:lnTo>
                <a:lnTo>
                  <a:pt x="519363" y="1797062"/>
                </a:lnTo>
                <a:lnTo>
                  <a:pt x="489400" y="1764372"/>
                </a:lnTo>
                <a:lnTo>
                  <a:pt x="462207" y="1729170"/>
                </a:lnTo>
                <a:lnTo>
                  <a:pt x="455857" y="1719899"/>
                </a:lnTo>
                <a:lnTo>
                  <a:pt x="405442" y="1721759"/>
                </a:lnTo>
                <a:lnTo>
                  <a:pt x="356486" y="1717484"/>
                </a:lnTo>
                <a:lnTo>
                  <a:pt x="309574" y="1707465"/>
                </a:lnTo>
                <a:lnTo>
                  <a:pt x="265288" y="1692092"/>
                </a:lnTo>
                <a:lnTo>
                  <a:pt x="224214" y="1671753"/>
                </a:lnTo>
                <a:lnTo>
                  <a:pt x="186935" y="1646840"/>
                </a:lnTo>
                <a:lnTo>
                  <a:pt x="154035" y="1617742"/>
                </a:lnTo>
                <a:lnTo>
                  <a:pt x="126098" y="1584848"/>
                </a:lnTo>
                <a:lnTo>
                  <a:pt x="103708" y="1548550"/>
                </a:lnTo>
                <a:lnTo>
                  <a:pt x="87449" y="1509236"/>
                </a:lnTo>
                <a:lnTo>
                  <a:pt x="77905" y="1467296"/>
                </a:lnTo>
                <a:lnTo>
                  <a:pt x="76159" y="1416940"/>
                </a:lnTo>
                <a:lnTo>
                  <a:pt x="84667" y="1367633"/>
                </a:lnTo>
                <a:lnTo>
                  <a:pt x="103014" y="1320453"/>
                </a:lnTo>
                <a:lnTo>
                  <a:pt x="130786" y="1276479"/>
                </a:lnTo>
                <a:lnTo>
                  <a:pt x="167567" y="1236791"/>
                </a:lnTo>
                <a:lnTo>
                  <a:pt x="126138" y="1212472"/>
                </a:lnTo>
                <a:lnTo>
                  <a:pt x="90230" y="1183978"/>
                </a:lnTo>
                <a:lnTo>
                  <a:pt x="60027" y="1151924"/>
                </a:lnTo>
                <a:lnTo>
                  <a:pt x="35717" y="1116922"/>
                </a:lnTo>
                <a:lnTo>
                  <a:pt x="17485" y="1079583"/>
                </a:lnTo>
                <a:lnTo>
                  <a:pt x="5517" y="1040522"/>
                </a:lnTo>
                <a:lnTo>
                  <a:pt x="0" y="1000349"/>
                </a:lnTo>
                <a:lnTo>
                  <a:pt x="1119" y="959679"/>
                </a:lnTo>
                <a:lnTo>
                  <a:pt x="9060" y="919123"/>
                </a:lnTo>
                <a:lnTo>
                  <a:pt x="24010" y="879294"/>
                </a:lnTo>
                <a:lnTo>
                  <a:pt x="46155" y="840805"/>
                </a:lnTo>
                <a:lnTo>
                  <a:pt x="76807" y="803373"/>
                </a:lnTo>
                <a:lnTo>
                  <a:pt x="113484" y="770875"/>
                </a:lnTo>
                <a:lnTo>
                  <a:pt x="155375" y="743761"/>
                </a:lnTo>
                <a:lnTo>
                  <a:pt x="201669" y="722479"/>
                </a:lnTo>
                <a:lnTo>
                  <a:pt x="251554" y="707476"/>
                </a:lnTo>
                <a:lnTo>
                  <a:pt x="304219" y="699200"/>
                </a:lnTo>
                <a:lnTo>
                  <a:pt x="307013" y="692596"/>
                </a:lnTo>
                <a:close/>
              </a:path>
              <a:path w="3378200" h="2104390">
                <a:moveTo>
                  <a:pt x="368989" y="1267525"/>
                </a:moveTo>
                <a:lnTo>
                  <a:pt x="317391" y="1267579"/>
                </a:lnTo>
                <a:lnTo>
                  <a:pt x="266627" y="1261001"/>
                </a:lnTo>
                <a:lnTo>
                  <a:pt x="217577" y="1247969"/>
                </a:lnTo>
                <a:lnTo>
                  <a:pt x="171123" y="1228663"/>
                </a:lnTo>
              </a:path>
              <a:path w="3378200" h="2104390">
                <a:moveTo>
                  <a:pt x="543614" y="1692086"/>
                </a:moveTo>
                <a:lnTo>
                  <a:pt x="522526" y="1698537"/>
                </a:lnTo>
                <a:lnTo>
                  <a:pt x="501021" y="1703786"/>
                </a:lnTo>
                <a:lnTo>
                  <a:pt x="479159" y="1707820"/>
                </a:lnTo>
                <a:lnTo>
                  <a:pt x="457000" y="1710628"/>
                </a:lnTo>
              </a:path>
              <a:path w="3378200" h="2104390">
                <a:moveTo>
                  <a:pt x="1289485" y="1896048"/>
                </a:moveTo>
                <a:lnTo>
                  <a:pt x="1274489" y="1875812"/>
                </a:lnTo>
                <a:lnTo>
                  <a:pt x="1260767" y="1854932"/>
                </a:lnTo>
                <a:lnTo>
                  <a:pt x="1248355" y="1833433"/>
                </a:lnTo>
                <a:lnTo>
                  <a:pt x="1237288" y="1811339"/>
                </a:lnTo>
              </a:path>
              <a:path w="3378200" h="2104390">
                <a:moveTo>
                  <a:pt x="2254050" y="1684847"/>
                </a:moveTo>
                <a:lnTo>
                  <a:pt x="2250956" y="1708410"/>
                </a:lnTo>
                <a:lnTo>
                  <a:pt x="2246446" y="1731805"/>
                </a:lnTo>
                <a:lnTo>
                  <a:pt x="2240530" y="1754963"/>
                </a:lnTo>
                <a:lnTo>
                  <a:pt x="2233222" y="1777811"/>
                </a:lnTo>
              </a:path>
              <a:path w="3378200" h="2104390">
                <a:moveTo>
                  <a:pt x="2668070" y="1110553"/>
                </a:moveTo>
                <a:lnTo>
                  <a:pt x="2713271" y="1132003"/>
                </a:lnTo>
                <a:lnTo>
                  <a:pt x="2754751" y="1157333"/>
                </a:lnTo>
                <a:lnTo>
                  <a:pt x="2792255" y="1186196"/>
                </a:lnTo>
                <a:lnTo>
                  <a:pt x="2825528" y="1218243"/>
                </a:lnTo>
                <a:lnTo>
                  <a:pt x="2854315" y="1253127"/>
                </a:lnTo>
                <a:lnTo>
                  <a:pt x="2878364" y="1290498"/>
                </a:lnTo>
                <a:lnTo>
                  <a:pt x="2897418" y="1330009"/>
                </a:lnTo>
                <a:lnTo>
                  <a:pt x="2911223" y="1371312"/>
                </a:lnTo>
                <a:lnTo>
                  <a:pt x="2919525" y="1414057"/>
                </a:lnTo>
                <a:lnTo>
                  <a:pt x="2922070" y="1457898"/>
                </a:lnTo>
              </a:path>
              <a:path w="3378200" h="2104390">
                <a:moveTo>
                  <a:pt x="3267129" y="740602"/>
                </a:moveTo>
                <a:lnTo>
                  <a:pt x="3245626" y="777141"/>
                </a:lnTo>
                <a:lnTo>
                  <a:pt x="3219409" y="811262"/>
                </a:lnTo>
                <a:lnTo>
                  <a:pt x="3188762" y="842597"/>
                </a:lnTo>
                <a:lnTo>
                  <a:pt x="3153972" y="870777"/>
                </a:lnTo>
              </a:path>
              <a:path w="3378200" h="2104390">
                <a:moveTo>
                  <a:pt x="2995730" y="257240"/>
                </a:moveTo>
                <a:lnTo>
                  <a:pt x="2998538" y="272524"/>
                </a:lnTo>
                <a:lnTo>
                  <a:pt x="3000477" y="287879"/>
                </a:lnTo>
                <a:lnTo>
                  <a:pt x="3001534" y="303282"/>
                </a:lnTo>
                <a:lnTo>
                  <a:pt x="3001699" y="318708"/>
                </a:lnTo>
              </a:path>
              <a:path w="3378200" h="2104390">
                <a:moveTo>
                  <a:pt x="2273608" y="185485"/>
                </a:moveTo>
                <a:lnTo>
                  <a:pt x="2285550" y="164542"/>
                </a:lnTo>
                <a:lnTo>
                  <a:pt x="2299230" y="144432"/>
                </a:lnTo>
                <a:lnTo>
                  <a:pt x="2314577" y="125228"/>
                </a:lnTo>
                <a:lnTo>
                  <a:pt x="2331520" y="106999"/>
                </a:lnTo>
              </a:path>
              <a:path w="3378200" h="2104390">
                <a:moveTo>
                  <a:pt x="1731826" y="222823"/>
                </a:moveTo>
                <a:lnTo>
                  <a:pt x="1736944" y="205426"/>
                </a:lnTo>
                <a:lnTo>
                  <a:pt x="1743335" y="188327"/>
                </a:lnTo>
                <a:lnTo>
                  <a:pt x="1750989" y="171585"/>
                </a:lnTo>
                <a:lnTo>
                  <a:pt x="1759893" y="155259"/>
                </a:lnTo>
              </a:path>
              <a:path w="3378200" h="2104390">
                <a:moveTo>
                  <a:pt x="1095937" y="245810"/>
                </a:moveTo>
                <a:lnTo>
                  <a:pt x="1123044" y="260231"/>
                </a:lnTo>
                <a:lnTo>
                  <a:pt x="1149055" y="276020"/>
                </a:lnTo>
                <a:lnTo>
                  <a:pt x="1173875" y="293120"/>
                </a:lnTo>
                <a:lnTo>
                  <a:pt x="1197410" y="311469"/>
                </a:lnTo>
              </a:path>
              <a:path w="3378200" h="2104390">
                <a:moveTo>
                  <a:pt x="324793" y="761684"/>
                </a:moveTo>
                <a:lnTo>
                  <a:pt x="319177" y="744712"/>
                </a:lnTo>
                <a:lnTo>
                  <a:pt x="314347" y="727537"/>
                </a:lnTo>
                <a:lnTo>
                  <a:pt x="310327" y="710196"/>
                </a:lnTo>
                <a:lnTo>
                  <a:pt x="307140" y="692723"/>
                </a:lnTo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52635" y="1513078"/>
            <a:ext cx="22948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latin typeface="Georgia"/>
                <a:cs typeface="Georgia"/>
              </a:rPr>
              <a:t>How </a:t>
            </a:r>
            <a:r>
              <a:rPr dirty="0" sz="1800" spc="-25" b="1">
                <a:latin typeface="Georgia"/>
                <a:cs typeface="Georgia"/>
              </a:rPr>
              <a:t>to </a:t>
            </a:r>
            <a:r>
              <a:rPr dirty="0" sz="1800" spc="-50" b="1">
                <a:latin typeface="Georgia"/>
                <a:cs typeface="Georgia"/>
              </a:rPr>
              <a:t>recommend  learning </a:t>
            </a:r>
            <a:r>
              <a:rPr dirty="0" sz="1800" spc="-35" b="1">
                <a:latin typeface="Georgia"/>
                <a:cs typeface="Georgia"/>
              </a:rPr>
              <a:t>resources  </a:t>
            </a:r>
            <a:r>
              <a:rPr dirty="0" sz="1800" spc="-30" b="1">
                <a:latin typeface="Georgia"/>
                <a:cs typeface="Georgia"/>
              </a:rPr>
              <a:t>based </a:t>
            </a:r>
            <a:r>
              <a:rPr dirty="0" sz="1800" spc="-50" b="1">
                <a:latin typeface="Georgia"/>
                <a:cs typeface="Georgia"/>
              </a:rPr>
              <a:t>on </a:t>
            </a:r>
            <a:r>
              <a:rPr dirty="0" sz="1800" spc="-30" b="1">
                <a:latin typeface="Georgia"/>
                <a:cs typeface="Georgia"/>
              </a:rPr>
              <a:t>student  </a:t>
            </a:r>
            <a:r>
              <a:rPr dirty="0" sz="1800" spc="-45" b="1">
                <a:latin typeface="Georgia"/>
                <a:cs typeface="Georgia"/>
              </a:rPr>
              <a:t>performance?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3263" y="4414266"/>
            <a:ext cx="18141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latin typeface="Georgia"/>
                <a:cs typeface="Georgia"/>
              </a:rPr>
              <a:t>Is </a:t>
            </a:r>
            <a:r>
              <a:rPr dirty="0" sz="1800" spc="-40" b="1">
                <a:latin typeface="Georgia"/>
                <a:cs typeface="Georgia"/>
              </a:rPr>
              <a:t>it </a:t>
            </a:r>
            <a:r>
              <a:rPr dirty="0" sz="1800" spc="-50" b="1">
                <a:latin typeface="Georgia"/>
                <a:cs typeface="Georgia"/>
              </a:rPr>
              <a:t>important  </a:t>
            </a:r>
            <a:r>
              <a:rPr dirty="0" sz="1800" spc="-35" b="1">
                <a:latin typeface="Georgia"/>
                <a:cs typeface="Georgia"/>
              </a:rPr>
              <a:t>for </a:t>
            </a:r>
            <a:r>
              <a:rPr dirty="0" sz="1800" spc="-75" b="1">
                <a:latin typeface="Georgia"/>
                <a:cs typeface="Georgia"/>
              </a:rPr>
              <a:t>a </a:t>
            </a:r>
            <a:r>
              <a:rPr dirty="0" sz="1800" spc="-30" b="1">
                <a:latin typeface="Georgia"/>
                <a:cs typeface="Georgia"/>
              </a:rPr>
              <a:t>student </a:t>
            </a:r>
            <a:r>
              <a:rPr dirty="0" sz="1800" spc="-25" b="1">
                <a:latin typeface="Georgia"/>
                <a:cs typeface="Georgia"/>
              </a:rPr>
              <a:t>to  </a:t>
            </a:r>
            <a:r>
              <a:rPr dirty="0" sz="1800" spc="-5" b="1">
                <a:latin typeface="Georgia"/>
                <a:cs typeface="Georgia"/>
              </a:rPr>
              <a:t>identify </a:t>
            </a:r>
            <a:r>
              <a:rPr dirty="0" sz="1800" spc="-45" b="1">
                <a:latin typeface="Georgia"/>
                <a:cs typeface="Georgia"/>
              </a:rPr>
              <a:t>their  </a:t>
            </a:r>
            <a:r>
              <a:rPr dirty="0" sz="1800" spc="-20" b="1">
                <a:latin typeface="Georgia"/>
                <a:cs typeface="Georgia"/>
              </a:rPr>
              <a:t>weaknesses?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77095" y="4026077"/>
            <a:ext cx="3161665" cy="1995805"/>
          </a:xfrm>
          <a:custGeom>
            <a:avLst/>
            <a:gdLst/>
            <a:ahLst/>
            <a:cxnLst/>
            <a:rect l="l" t="t" r="r" b="b"/>
            <a:pathLst>
              <a:path w="3161665" h="1995804">
                <a:moveTo>
                  <a:pt x="287377" y="657047"/>
                </a:moveTo>
                <a:lnTo>
                  <a:pt x="283085" y="613750"/>
                </a:lnTo>
                <a:lnTo>
                  <a:pt x="283879" y="571124"/>
                </a:lnTo>
                <a:lnTo>
                  <a:pt x="289545" y="529411"/>
                </a:lnTo>
                <a:lnTo>
                  <a:pt x="299872" y="488849"/>
                </a:lnTo>
                <a:lnTo>
                  <a:pt x="314647" y="449680"/>
                </a:lnTo>
                <a:lnTo>
                  <a:pt x="333657" y="412143"/>
                </a:lnTo>
                <a:lnTo>
                  <a:pt x="356689" y="376479"/>
                </a:lnTo>
                <a:lnTo>
                  <a:pt x="383532" y="342928"/>
                </a:lnTo>
                <a:lnTo>
                  <a:pt x="413971" y="311730"/>
                </a:lnTo>
                <a:lnTo>
                  <a:pt x="447795" y="283125"/>
                </a:lnTo>
                <a:lnTo>
                  <a:pt x="484791" y="257353"/>
                </a:lnTo>
                <a:lnTo>
                  <a:pt x="524746" y="234655"/>
                </a:lnTo>
                <a:lnTo>
                  <a:pt x="567447" y="215270"/>
                </a:lnTo>
                <a:lnTo>
                  <a:pt x="612683" y="199439"/>
                </a:lnTo>
                <a:lnTo>
                  <a:pt x="660240" y="187402"/>
                </a:lnTo>
                <a:lnTo>
                  <a:pt x="709906" y="179400"/>
                </a:lnTo>
                <a:lnTo>
                  <a:pt x="764709" y="175630"/>
                </a:lnTo>
                <a:lnTo>
                  <a:pt x="819319" y="177095"/>
                </a:lnTo>
                <a:lnTo>
                  <a:pt x="873244" y="183718"/>
                </a:lnTo>
                <a:lnTo>
                  <a:pt x="925994" y="195421"/>
                </a:lnTo>
                <a:lnTo>
                  <a:pt x="977079" y="212126"/>
                </a:lnTo>
                <a:lnTo>
                  <a:pt x="1026009" y="233756"/>
                </a:lnTo>
                <a:lnTo>
                  <a:pt x="1051623" y="197801"/>
                </a:lnTo>
                <a:lnTo>
                  <a:pt x="1081535" y="165580"/>
                </a:lnTo>
                <a:lnTo>
                  <a:pt x="1115253" y="137221"/>
                </a:lnTo>
                <a:lnTo>
                  <a:pt x="1152282" y="112857"/>
                </a:lnTo>
                <a:lnTo>
                  <a:pt x="1192129" y="92617"/>
                </a:lnTo>
                <a:lnTo>
                  <a:pt x="1234299" y="76632"/>
                </a:lnTo>
                <a:lnTo>
                  <a:pt x="1278299" y="65031"/>
                </a:lnTo>
                <a:lnTo>
                  <a:pt x="1323634" y="57946"/>
                </a:lnTo>
                <a:lnTo>
                  <a:pt x="1369811" y="55507"/>
                </a:lnTo>
                <a:lnTo>
                  <a:pt x="1416336" y="57844"/>
                </a:lnTo>
                <a:lnTo>
                  <a:pt x="1462715" y="65088"/>
                </a:lnTo>
                <a:lnTo>
                  <a:pt x="1508454" y="77369"/>
                </a:lnTo>
                <a:lnTo>
                  <a:pt x="1553059" y="94818"/>
                </a:lnTo>
                <a:lnTo>
                  <a:pt x="1600779" y="120535"/>
                </a:lnTo>
                <a:lnTo>
                  <a:pt x="1643737" y="151968"/>
                </a:lnTo>
                <a:lnTo>
                  <a:pt x="1670564" y="113735"/>
                </a:lnTo>
                <a:lnTo>
                  <a:pt x="1703292" y="80587"/>
                </a:lnTo>
                <a:lnTo>
                  <a:pt x="1741036" y="52777"/>
                </a:lnTo>
                <a:lnTo>
                  <a:pt x="1782915" y="30560"/>
                </a:lnTo>
                <a:lnTo>
                  <a:pt x="1828046" y="14189"/>
                </a:lnTo>
                <a:lnTo>
                  <a:pt x="1875546" y="3917"/>
                </a:lnTo>
                <a:lnTo>
                  <a:pt x="1924535" y="0"/>
                </a:lnTo>
                <a:lnTo>
                  <a:pt x="1974128" y="2689"/>
                </a:lnTo>
                <a:lnTo>
                  <a:pt x="2023444" y="12240"/>
                </a:lnTo>
                <a:lnTo>
                  <a:pt x="2071600" y="28905"/>
                </a:lnTo>
                <a:lnTo>
                  <a:pt x="2132576" y="62941"/>
                </a:lnTo>
                <a:lnTo>
                  <a:pt x="2182979" y="108026"/>
                </a:lnTo>
                <a:lnTo>
                  <a:pt x="2216593" y="78307"/>
                </a:lnTo>
                <a:lnTo>
                  <a:pt x="2253664" y="53314"/>
                </a:lnTo>
                <a:lnTo>
                  <a:pt x="2293596" y="33088"/>
                </a:lnTo>
                <a:lnTo>
                  <a:pt x="2335793" y="17672"/>
                </a:lnTo>
                <a:lnTo>
                  <a:pt x="2379658" y="7109"/>
                </a:lnTo>
                <a:lnTo>
                  <a:pt x="2424596" y="1441"/>
                </a:lnTo>
                <a:lnTo>
                  <a:pt x="2470011" y="710"/>
                </a:lnTo>
                <a:lnTo>
                  <a:pt x="2515305" y="4958"/>
                </a:lnTo>
                <a:lnTo>
                  <a:pt x="2559883" y="14228"/>
                </a:lnTo>
                <a:lnTo>
                  <a:pt x="2603149" y="28563"/>
                </a:lnTo>
                <a:lnTo>
                  <a:pt x="2644506" y="48003"/>
                </a:lnTo>
                <a:lnTo>
                  <a:pt x="2683359" y="72593"/>
                </a:lnTo>
                <a:lnTo>
                  <a:pt x="2726539" y="109972"/>
                </a:lnTo>
                <a:lnTo>
                  <a:pt x="2761337" y="152841"/>
                </a:lnTo>
                <a:lnTo>
                  <a:pt x="2787086" y="200162"/>
                </a:lnTo>
                <a:lnTo>
                  <a:pt x="2803120" y="250901"/>
                </a:lnTo>
                <a:lnTo>
                  <a:pt x="2853233" y="265842"/>
                </a:lnTo>
                <a:lnTo>
                  <a:pt x="2899469" y="285953"/>
                </a:lnTo>
                <a:lnTo>
                  <a:pt x="2941502" y="310744"/>
                </a:lnTo>
                <a:lnTo>
                  <a:pt x="2979005" y="339721"/>
                </a:lnTo>
                <a:lnTo>
                  <a:pt x="3011653" y="372393"/>
                </a:lnTo>
                <a:lnTo>
                  <a:pt x="3039118" y="408270"/>
                </a:lnTo>
                <a:lnTo>
                  <a:pt x="3061074" y="446858"/>
                </a:lnTo>
                <a:lnTo>
                  <a:pt x="3077195" y="487666"/>
                </a:lnTo>
                <a:lnTo>
                  <a:pt x="3087155" y="530204"/>
                </a:lnTo>
                <a:lnTo>
                  <a:pt x="3090628" y="573978"/>
                </a:lnTo>
                <a:lnTo>
                  <a:pt x="3087286" y="618497"/>
                </a:lnTo>
                <a:lnTo>
                  <a:pt x="3076805" y="663270"/>
                </a:lnTo>
                <a:lnTo>
                  <a:pt x="3059025" y="707339"/>
                </a:lnTo>
                <a:lnTo>
                  <a:pt x="3089592" y="745666"/>
                </a:lnTo>
                <a:lnTo>
                  <a:pt x="3114682" y="785780"/>
                </a:lnTo>
                <a:lnTo>
                  <a:pt x="3134350" y="827317"/>
                </a:lnTo>
                <a:lnTo>
                  <a:pt x="3148653" y="869914"/>
                </a:lnTo>
                <a:lnTo>
                  <a:pt x="3157647" y="913206"/>
                </a:lnTo>
                <a:lnTo>
                  <a:pt x="3161389" y="956830"/>
                </a:lnTo>
                <a:lnTo>
                  <a:pt x="3159934" y="1000422"/>
                </a:lnTo>
                <a:lnTo>
                  <a:pt x="3153338" y="1043619"/>
                </a:lnTo>
                <a:lnTo>
                  <a:pt x="3141659" y="1086056"/>
                </a:lnTo>
                <a:lnTo>
                  <a:pt x="3124952" y="1127370"/>
                </a:lnTo>
                <a:lnTo>
                  <a:pt x="3103273" y="1167198"/>
                </a:lnTo>
                <a:lnTo>
                  <a:pt x="3076679" y="1205175"/>
                </a:lnTo>
                <a:lnTo>
                  <a:pt x="3045225" y="1240938"/>
                </a:lnTo>
                <a:lnTo>
                  <a:pt x="3008969" y="1274123"/>
                </a:lnTo>
                <a:lnTo>
                  <a:pt x="2967966" y="1304366"/>
                </a:lnTo>
                <a:lnTo>
                  <a:pt x="2926025" y="1329213"/>
                </a:lnTo>
                <a:lnTo>
                  <a:pt x="2881524" y="1350165"/>
                </a:lnTo>
                <a:lnTo>
                  <a:pt x="2834829" y="1367075"/>
                </a:lnTo>
                <a:lnTo>
                  <a:pt x="2786305" y="1379798"/>
                </a:lnTo>
                <a:lnTo>
                  <a:pt x="2736318" y="1388186"/>
                </a:lnTo>
                <a:lnTo>
                  <a:pt x="2732617" y="1433735"/>
                </a:lnTo>
                <a:lnTo>
                  <a:pt x="2722603" y="1477551"/>
                </a:lnTo>
                <a:lnTo>
                  <a:pt x="2706675" y="1519296"/>
                </a:lnTo>
                <a:lnTo>
                  <a:pt x="2685232" y="1558633"/>
                </a:lnTo>
                <a:lnTo>
                  <a:pt x="2658676" y="1595223"/>
                </a:lnTo>
                <a:lnTo>
                  <a:pt x="2627406" y="1628730"/>
                </a:lnTo>
                <a:lnTo>
                  <a:pt x="2591821" y="1658815"/>
                </a:lnTo>
                <a:lnTo>
                  <a:pt x="2552321" y="1685140"/>
                </a:lnTo>
                <a:lnTo>
                  <a:pt x="2509308" y="1707369"/>
                </a:lnTo>
                <a:lnTo>
                  <a:pt x="2463179" y="1725163"/>
                </a:lnTo>
                <a:lnTo>
                  <a:pt x="2414336" y="1738185"/>
                </a:lnTo>
                <a:lnTo>
                  <a:pt x="2363178" y="1746097"/>
                </a:lnTo>
                <a:lnTo>
                  <a:pt x="2310106" y="1748561"/>
                </a:lnTo>
                <a:lnTo>
                  <a:pt x="2263585" y="1746033"/>
                </a:lnTo>
                <a:lnTo>
                  <a:pt x="2217869" y="1739157"/>
                </a:lnTo>
                <a:lnTo>
                  <a:pt x="2173366" y="1728034"/>
                </a:lnTo>
                <a:lnTo>
                  <a:pt x="2130485" y="1712766"/>
                </a:lnTo>
                <a:lnTo>
                  <a:pt x="2089634" y="1693456"/>
                </a:lnTo>
                <a:lnTo>
                  <a:pt x="2072570" y="1734460"/>
                </a:lnTo>
                <a:lnTo>
                  <a:pt x="2051208" y="1773030"/>
                </a:lnTo>
                <a:lnTo>
                  <a:pt x="2025858" y="1809022"/>
                </a:lnTo>
                <a:lnTo>
                  <a:pt x="1996829" y="1842295"/>
                </a:lnTo>
                <a:lnTo>
                  <a:pt x="1964430" y="1872704"/>
                </a:lnTo>
                <a:lnTo>
                  <a:pt x="1928971" y="1900107"/>
                </a:lnTo>
                <a:lnTo>
                  <a:pt x="1890762" y="1924362"/>
                </a:lnTo>
                <a:lnTo>
                  <a:pt x="1850112" y="1945325"/>
                </a:lnTo>
                <a:lnTo>
                  <a:pt x="1807331" y="1962855"/>
                </a:lnTo>
                <a:lnTo>
                  <a:pt x="1762728" y="1976807"/>
                </a:lnTo>
                <a:lnTo>
                  <a:pt x="1716613" y="1987040"/>
                </a:lnTo>
                <a:lnTo>
                  <a:pt x="1669296" y="1993411"/>
                </a:lnTo>
                <a:lnTo>
                  <a:pt x="1621085" y="1995777"/>
                </a:lnTo>
                <a:lnTo>
                  <a:pt x="1572291" y="1993994"/>
                </a:lnTo>
                <a:lnTo>
                  <a:pt x="1523224" y="1987921"/>
                </a:lnTo>
                <a:lnTo>
                  <a:pt x="1474192" y="1977415"/>
                </a:lnTo>
                <a:lnTo>
                  <a:pt x="1420831" y="1960542"/>
                </a:lnTo>
                <a:lnTo>
                  <a:pt x="1370395" y="1938651"/>
                </a:lnTo>
                <a:lnTo>
                  <a:pt x="1323332" y="1912029"/>
                </a:lnTo>
                <a:lnTo>
                  <a:pt x="1280089" y="1880962"/>
                </a:lnTo>
                <a:lnTo>
                  <a:pt x="1241114" y="1845736"/>
                </a:lnTo>
                <a:lnTo>
                  <a:pt x="1206857" y="1806638"/>
                </a:lnTo>
                <a:lnTo>
                  <a:pt x="1161652" y="1827764"/>
                </a:lnTo>
                <a:lnTo>
                  <a:pt x="1115245" y="1845003"/>
                </a:lnTo>
                <a:lnTo>
                  <a:pt x="1067911" y="1858414"/>
                </a:lnTo>
                <a:lnTo>
                  <a:pt x="1019923" y="1868056"/>
                </a:lnTo>
                <a:lnTo>
                  <a:pt x="971554" y="1873987"/>
                </a:lnTo>
                <a:lnTo>
                  <a:pt x="923078" y="1876267"/>
                </a:lnTo>
                <a:lnTo>
                  <a:pt x="874768" y="1874954"/>
                </a:lnTo>
                <a:lnTo>
                  <a:pt x="826897" y="1870107"/>
                </a:lnTo>
                <a:lnTo>
                  <a:pt x="779740" y="1861785"/>
                </a:lnTo>
                <a:lnTo>
                  <a:pt x="733569" y="1850046"/>
                </a:lnTo>
                <a:lnTo>
                  <a:pt x="688659" y="1834949"/>
                </a:lnTo>
                <a:lnTo>
                  <a:pt x="645282" y="1816554"/>
                </a:lnTo>
                <a:lnTo>
                  <a:pt x="603712" y="1794918"/>
                </a:lnTo>
                <a:lnTo>
                  <a:pt x="564222" y="1770100"/>
                </a:lnTo>
                <a:lnTo>
                  <a:pt x="527086" y="1742160"/>
                </a:lnTo>
                <a:lnTo>
                  <a:pt x="492578" y="1711156"/>
                </a:lnTo>
                <a:lnTo>
                  <a:pt x="460971" y="1677147"/>
                </a:lnTo>
                <a:lnTo>
                  <a:pt x="432538" y="1640192"/>
                </a:lnTo>
                <a:lnTo>
                  <a:pt x="426569" y="1631429"/>
                </a:lnTo>
                <a:lnTo>
                  <a:pt x="374756" y="1633042"/>
                </a:lnTo>
                <a:lnTo>
                  <a:pt x="324655" y="1627656"/>
                </a:lnTo>
                <a:lnTo>
                  <a:pt x="276993" y="1615764"/>
                </a:lnTo>
                <a:lnTo>
                  <a:pt x="232501" y="1597862"/>
                </a:lnTo>
                <a:lnTo>
                  <a:pt x="191905" y="1574442"/>
                </a:lnTo>
                <a:lnTo>
                  <a:pt x="155934" y="1545999"/>
                </a:lnTo>
                <a:lnTo>
                  <a:pt x="125317" y="1513026"/>
                </a:lnTo>
                <a:lnTo>
                  <a:pt x="100782" y="1476018"/>
                </a:lnTo>
                <a:lnTo>
                  <a:pt x="83058" y="1435467"/>
                </a:lnTo>
                <a:lnTo>
                  <a:pt x="72874" y="1391869"/>
                </a:lnTo>
                <a:lnTo>
                  <a:pt x="71252" y="1344095"/>
                </a:lnTo>
                <a:lnTo>
                  <a:pt x="79226" y="1297322"/>
                </a:lnTo>
                <a:lnTo>
                  <a:pt x="96392" y="1252578"/>
                </a:lnTo>
                <a:lnTo>
                  <a:pt x="122349" y="1210895"/>
                </a:lnTo>
                <a:lnTo>
                  <a:pt x="156694" y="1173302"/>
                </a:lnTo>
                <a:lnTo>
                  <a:pt x="114366" y="1147675"/>
                </a:lnTo>
                <a:lnTo>
                  <a:pt x="78293" y="1117334"/>
                </a:lnTo>
                <a:lnTo>
                  <a:pt x="48711" y="1083053"/>
                </a:lnTo>
                <a:lnTo>
                  <a:pt x="25855" y="1045603"/>
                </a:lnTo>
                <a:lnTo>
                  <a:pt x="9961" y="1005757"/>
                </a:lnTo>
                <a:lnTo>
                  <a:pt x="1264" y="964288"/>
                </a:lnTo>
                <a:lnTo>
                  <a:pt x="0" y="921969"/>
                </a:lnTo>
                <a:lnTo>
                  <a:pt x="6403" y="879572"/>
                </a:lnTo>
                <a:lnTo>
                  <a:pt x="20710" y="837870"/>
                </a:lnTo>
                <a:lnTo>
                  <a:pt x="43156" y="797636"/>
                </a:lnTo>
                <a:lnTo>
                  <a:pt x="71826" y="762115"/>
                </a:lnTo>
                <a:lnTo>
                  <a:pt x="106148" y="731276"/>
                </a:lnTo>
                <a:lnTo>
                  <a:pt x="145359" y="705545"/>
                </a:lnTo>
                <a:lnTo>
                  <a:pt x="188698" y="685349"/>
                </a:lnTo>
                <a:lnTo>
                  <a:pt x="235402" y="671115"/>
                </a:lnTo>
                <a:lnTo>
                  <a:pt x="284710" y="663270"/>
                </a:lnTo>
                <a:lnTo>
                  <a:pt x="287377" y="657047"/>
                </a:lnTo>
                <a:close/>
              </a:path>
              <a:path w="3161665" h="1995804">
                <a:moveTo>
                  <a:pt x="345289" y="1202258"/>
                </a:moveTo>
                <a:lnTo>
                  <a:pt x="296961" y="1202307"/>
                </a:lnTo>
                <a:lnTo>
                  <a:pt x="249467" y="1196082"/>
                </a:lnTo>
                <a:lnTo>
                  <a:pt x="203592" y="1183738"/>
                </a:lnTo>
                <a:lnTo>
                  <a:pt x="160123" y="1165428"/>
                </a:lnTo>
              </a:path>
              <a:path w="3161665" h="1995804">
                <a:moveTo>
                  <a:pt x="508611" y="1605064"/>
                </a:moveTo>
                <a:lnTo>
                  <a:pt x="488934" y="1611172"/>
                </a:lnTo>
                <a:lnTo>
                  <a:pt x="468828" y="1616152"/>
                </a:lnTo>
                <a:lnTo>
                  <a:pt x="448389" y="1619992"/>
                </a:lnTo>
                <a:lnTo>
                  <a:pt x="427712" y="1622679"/>
                </a:lnTo>
              </a:path>
              <a:path w="3161665" h="1995804">
                <a:moveTo>
                  <a:pt x="1206730" y="1798599"/>
                </a:moveTo>
                <a:lnTo>
                  <a:pt x="1192663" y="1779375"/>
                </a:lnTo>
                <a:lnTo>
                  <a:pt x="1179822" y="1759547"/>
                </a:lnTo>
                <a:lnTo>
                  <a:pt x="1168243" y="1739156"/>
                </a:lnTo>
                <a:lnTo>
                  <a:pt x="1157962" y="1718246"/>
                </a:lnTo>
              </a:path>
              <a:path w="3161665" h="1995804">
                <a:moveTo>
                  <a:pt x="2109446" y="1598218"/>
                </a:moveTo>
                <a:lnTo>
                  <a:pt x="2106568" y="1620576"/>
                </a:lnTo>
                <a:lnTo>
                  <a:pt x="2102334" y="1642754"/>
                </a:lnTo>
                <a:lnTo>
                  <a:pt x="2096766" y="1664709"/>
                </a:lnTo>
                <a:lnTo>
                  <a:pt x="2089888" y="1686395"/>
                </a:lnTo>
              </a:path>
              <a:path w="3161665" h="1995804">
                <a:moveTo>
                  <a:pt x="2496923" y="1053414"/>
                </a:moveTo>
                <a:lnTo>
                  <a:pt x="2543717" y="1076264"/>
                </a:lnTo>
                <a:lnTo>
                  <a:pt x="2586178" y="1103617"/>
                </a:lnTo>
                <a:lnTo>
                  <a:pt x="2623979" y="1135018"/>
                </a:lnTo>
                <a:lnTo>
                  <a:pt x="2656794" y="1170013"/>
                </a:lnTo>
                <a:lnTo>
                  <a:pt x="2684297" y="1208147"/>
                </a:lnTo>
                <a:lnTo>
                  <a:pt x="2706162" y="1248966"/>
                </a:lnTo>
                <a:lnTo>
                  <a:pt x="2722063" y="1292013"/>
                </a:lnTo>
                <a:lnTo>
                  <a:pt x="2731673" y="1336836"/>
                </a:lnTo>
                <a:lnTo>
                  <a:pt x="2734667" y="1382979"/>
                </a:lnTo>
              </a:path>
              <a:path w="3161665" h="1995804">
                <a:moveTo>
                  <a:pt x="3057501" y="702513"/>
                </a:moveTo>
                <a:lnTo>
                  <a:pt x="3037399" y="737180"/>
                </a:lnTo>
                <a:lnTo>
                  <a:pt x="3012892" y="769537"/>
                </a:lnTo>
                <a:lnTo>
                  <a:pt x="2984242" y="799275"/>
                </a:lnTo>
                <a:lnTo>
                  <a:pt x="2951710" y="826084"/>
                </a:lnTo>
              </a:path>
              <a:path w="3161665" h="1995804">
                <a:moveTo>
                  <a:pt x="2803628" y="244043"/>
                </a:moveTo>
                <a:lnTo>
                  <a:pt x="2806198" y="258545"/>
                </a:lnTo>
                <a:lnTo>
                  <a:pt x="2807993" y="273094"/>
                </a:lnTo>
                <a:lnTo>
                  <a:pt x="2809003" y="287691"/>
                </a:lnTo>
                <a:lnTo>
                  <a:pt x="2809216" y="302336"/>
                </a:lnTo>
              </a:path>
              <a:path w="3161665" h="1995804">
                <a:moveTo>
                  <a:pt x="2127734" y="175971"/>
                </a:moveTo>
                <a:lnTo>
                  <a:pt x="2138922" y="156145"/>
                </a:lnTo>
                <a:lnTo>
                  <a:pt x="2151705" y="137093"/>
                </a:lnTo>
                <a:lnTo>
                  <a:pt x="2166060" y="118874"/>
                </a:lnTo>
                <a:lnTo>
                  <a:pt x="2181963" y="101549"/>
                </a:lnTo>
              </a:path>
              <a:path w="3161665" h="1995804">
                <a:moveTo>
                  <a:pt x="1620623" y="211404"/>
                </a:moveTo>
                <a:lnTo>
                  <a:pt x="1625481" y="194864"/>
                </a:lnTo>
                <a:lnTo>
                  <a:pt x="1631481" y="178622"/>
                </a:lnTo>
                <a:lnTo>
                  <a:pt x="1638625" y="162737"/>
                </a:lnTo>
                <a:lnTo>
                  <a:pt x="1646912" y="147269"/>
                </a:lnTo>
              </a:path>
              <a:path w="3161665" h="1995804">
                <a:moveTo>
                  <a:pt x="1025628" y="233248"/>
                </a:moveTo>
                <a:lnTo>
                  <a:pt x="1050972" y="246936"/>
                </a:lnTo>
                <a:lnTo>
                  <a:pt x="1075317" y="261886"/>
                </a:lnTo>
                <a:lnTo>
                  <a:pt x="1098565" y="278075"/>
                </a:lnTo>
                <a:lnTo>
                  <a:pt x="1120624" y="295478"/>
                </a:lnTo>
              </a:path>
              <a:path w="3161665" h="1995804">
                <a:moveTo>
                  <a:pt x="303887" y="722579"/>
                </a:moveTo>
                <a:lnTo>
                  <a:pt x="298628" y="706410"/>
                </a:lnTo>
                <a:lnTo>
                  <a:pt x="294108" y="690099"/>
                </a:lnTo>
                <a:lnTo>
                  <a:pt x="290349" y="673644"/>
                </a:lnTo>
                <a:lnTo>
                  <a:pt x="287377" y="657047"/>
                </a:lnTo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67190" y="4444441"/>
            <a:ext cx="21888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latin typeface="Georgia"/>
                <a:cs typeface="Georgia"/>
              </a:rPr>
              <a:t>How </a:t>
            </a:r>
            <a:r>
              <a:rPr dirty="0" sz="1800" spc="-50" b="1">
                <a:latin typeface="Georgia"/>
                <a:cs typeface="Georgia"/>
              </a:rPr>
              <a:t>reliable </a:t>
            </a:r>
            <a:r>
              <a:rPr dirty="0" sz="1800" spc="-20" b="1">
                <a:latin typeface="Georgia"/>
                <a:cs typeface="Georgia"/>
              </a:rPr>
              <a:t>is </a:t>
            </a:r>
            <a:r>
              <a:rPr dirty="0" sz="1800" spc="-25" b="1">
                <a:latin typeface="Georgia"/>
                <a:cs typeface="Georgia"/>
              </a:rPr>
              <a:t>the  </a:t>
            </a:r>
            <a:r>
              <a:rPr dirty="0" sz="1800" spc="5" b="1">
                <a:latin typeface="Georgia"/>
                <a:cs typeface="Georgia"/>
              </a:rPr>
              <a:t>system </a:t>
            </a:r>
            <a:r>
              <a:rPr dirty="0" sz="1800" spc="-35" b="1">
                <a:latin typeface="Georgia"/>
                <a:cs typeface="Georgia"/>
              </a:rPr>
              <a:t>for  predicting  </a:t>
            </a:r>
            <a:r>
              <a:rPr dirty="0" sz="1800" spc="-45" b="1">
                <a:latin typeface="Georgia"/>
                <a:cs typeface="Georgia"/>
              </a:rPr>
              <a:t>performance?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16343" y="2161158"/>
            <a:ext cx="904240" cy="648335"/>
            <a:chOff x="7316343" y="2161158"/>
            <a:chExt cx="904240" cy="648335"/>
          </a:xfrm>
        </p:grpSpPr>
        <p:sp>
          <p:nvSpPr>
            <p:cNvPr id="16" name="object 16"/>
            <p:cNvSpPr/>
            <p:nvPr/>
          </p:nvSpPr>
          <p:spPr>
            <a:xfrm>
              <a:off x="7329043" y="2173858"/>
              <a:ext cx="878840" cy="622935"/>
            </a:xfrm>
            <a:custGeom>
              <a:avLst/>
              <a:gdLst/>
              <a:ahLst/>
              <a:cxnLst/>
              <a:rect l="l" t="t" r="r" b="b"/>
              <a:pathLst>
                <a:path w="878840" h="622935">
                  <a:moveTo>
                    <a:pt x="541908" y="0"/>
                  </a:moveTo>
                  <a:lnTo>
                    <a:pt x="610234" y="134112"/>
                  </a:lnTo>
                  <a:lnTo>
                    <a:pt x="0" y="445007"/>
                  </a:lnTo>
                  <a:lnTo>
                    <a:pt x="90550" y="622680"/>
                  </a:lnTo>
                  <a:lnTo>
                    <a:pt x="700785" y="311785"/>
                  </a:lnTo>
                  <a:lnTo>
                    <a:pt x="769111" y="445896"/>
                  </a:lnTo>
                  <a:lnTo>
                    <a:pt x="878458" y="109346"/>
                  </a:lnTo>
                  <a:lnTo>
                    <a:pt x="541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29043" y="2173858"/>
              <a:ext cx="878840" cy="622935"/>
            </a:xfrm>
            <a:custGeom>
              <a:avLst/>
              <a:gdLst/>
              <a:ahLst/>
              <a:cxnLst/>
              <a:rect l="l" t="t" r="r" b="b"/>
              <a:pathLst>
                <a:path w="878840" h="622935">
                  <a:moveTo>
                    <a:pt x="878458" y="109346"/>
                  </a:moveTo>
                  <a:lnTo>
                    <a:pt x="769111" y="445896"/>
                  </a:lnTo>
                  <a:lnTo>
                    <a:pt x="700785" y="311785"/>
                  </a:lnTo>
                  <a:lnTo>
                    <a:pt x="90550" y="622680"/>
                  </a:lnTo>
                  <a:lnTo>
                    <a:pt x="0" y="445007"/>
                  </a:lnTo>
                  <a:lnTo>
                    <a:pt x="610234" y="134112"/>
                  </a:lnTo>
                  <a:lnTo>
                    <a:pt x="541908" y="0"/>
                  </a:lnTo>
                  <a:lnTo>
                    <a:pt x="878458" y="109346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7150989" y="4097782"/>
            <a:ext cx="900430" cy="652780"/>
            <a:chOff x="7150989" y="4097782"/>
            <a:chExt cx="900430" cy="652780"/>
          </a:xfrm>
        </p:grpSpPr>
        <p:sp>
          <p:nvSpPr>
            <p:cNvPr id="19" name="object 19"/>
            <p:cNvSpPr/>
            <p:nvPr/>
          </p:nvSpPr>
          <p:spPr>
            <a:xfrm>
              <a:off x="7163689" y="4110482"/>
              <a:ext cx="875030" cy="627380"/>
            </a:xfrm>
            <a:custGeom>
              <a:avLst/>
              <a:gdLst/>
              <a:ahLst/>
              <a:cxnLst/>
              <a:rect l="l" t="t" r="r" b="b"/>
              <a:pathLst>
                <a:path w="875029" h="627379">
                  <a:moveTo>
                    <a:pt x="92455" y="0"/>
                  </a:moveTo>
                  <a:lnTo>
                    <a:pt x="0" y="176657"/>
                  </a:lnTo>
                  <a:lnTo>
                    <a:pt x="606932" y="494030"/>
                  </a:lnTo>
                  <a:lnTo>
                    <a:pt x="537209" y="627380"/>
                  </a:lnTo>
                  <a:lnTo>
                    <a:pt x="874776" y="521589"/>
                  </a:lnTo>
                  <a:lnTo>
                    <a:pt x="769111" y="184023"/>
                  </a:lnTo>
                  <a:lnTo>
                    <a:pt x="699388" y="317373"/>
                  </a:lnTo>
                  <a:lnTo>
                    <a:pt x="92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63689" y="4110482"/>
              <a:ext cx="875030" cy="627380"/>
            </a:xfrm>
            <a:custGeom>
              <a:avLst/>
              <a:gdLst/>
              <a:ahLst/>
              <a:cxnLst/>
              <a:rect l="l" t="t" r="r" b="b"/>
              <a:pathLst>
                <a:path w="875029" h="627379">
                  <a:moveTo>
                    <a:pt x="874776" y="521589"/>
                  </a:moveTo>
                  <a:lnTo>
                    <a:pt x="537209" y="627380"/>
                  </a:lnTo>
                  <a:lnTo>
                    <a:pt x="606932" y="494030"/>
                  </a:lnTo>
                  <a:lnTo>
                    <a:pt x="0" y="176657"/>
                  </a:lnTo>
                  <a:lnTo>
                    <a:pt x="92455" y="0"/>
                  </a:lnTo>
                  <a:lnTo>
                    <a:pt x="699388" y="317373"/>
                  </a:lnTo>
                  <a:lnTo>
                    <a:pt x="769111" y="184023"/>
                  </a:lnTo>
                  <a:lnTo>
                    <a:pt x="874776" y="521589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3922014" y="4031488"/>
            <a:ext cx="878205" cy="678815"/>
            <a:chOff x="3922014" y="4031488"/>
            <a:chExt cx="878205" cy="678815"/>
          </a:xfrm>
        </p:grpSpPr>
        <p:sp>
          <p:nvSpPr>
            <p:cNvPr id="22" name="object 22"/>
            <p:cNvSpPr/>
            <p:nvPr/>
          </p:nvSpPr>
          <p:spPr>
            <a:xfrm>
              <a:off x="3934714" y="4044188"/>
              <a:ext cx="852805" cy="653415"/>
            </a:xfrm>
            <a:custGeom>
              <a:avLst/>
              <a:gdLst/>
              <a:ahLst/>
              <a:cxnLst/>
              <a:rect l="l" t="t" r="r" b="b"/>
              <a:pathLst>
                <a:path w="852804" h="653414">
                  <a:moveTo>
                    <a:pt x="749426" y="0"/>
                  </a:moveTo>
                  <a:lnTo>
                    <a:pt x="162813" y="353441"/>
                  </a:lnTo>
                  <a:lnTo>
                    <a:pt x="85216" y="224536"/>
                  </a:lnTo>
                  <a:lnTo>
                    <a:pt x="0" y="567944"/>
                  </a:lnTo>
                  <a:lnTo>
                    <a:pt x="343408" y="653161"/>
                  </a:lnTo>
                  <a:lnTo>
                    <a:pt x="265811" y="524256"/>
                  </a:lnTo>
                  <a:lnTo>
                    <a:pt x="852424" y="170687"/>
                  </a:lnTo>
                  <a:lnTo>
                    <a:pt x="749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34714" y="4044188"/>
              <a:ext cx="852805" cy="653415"/>
            </a:xfrm>
            <a:custGeom>
              <a:avLst/>
              <a:gdLst/>
              <a:ahLst/>
              <a:cxnLst/>
              <a:rect l="l" t="t" r="r" b="b"/>
              <a:pathLst>
                <a:path w="852804" h="653414">
                  <a:moveTo>
                    <a:pt x="0" y="567944"/>
                  </a:moveTo>
                  <a:lnTo>
                    <a:pt x="85216" y="224536"/>
                  </a:lnTo>
                  <a:lnTo>
                    <a:pt x="162813" y="353441"/>
                  </a:lnTo>
                  <a:lnTo>
                    <a:pt x="749426" y="0"/>
                  </a:lnTo>
                  <a:lnTo>
                    <a:pt x="852424" y="170687"/>
                  </a:lnTo>
                  <a:lnTo>
                    <a:pt x="265811" y="524256"/>
                  </a:lnTo>
                  <a:lnTo>
                    <a:pt x="343408" y="653161"/>
                  </a:lnTo>
                  <a:lnTo>
                    <a:pt x="0" y="567944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93035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97785"/>
            <a:ext cx="12192000" cy="4262120"/>
            <a:chOff x="0" y="2597785"/>
            <a:chExt cx="12192000" cy="4262120"/>
          </a:xfrm>
        </p:grpSpPr>
        <p:sp>
          <p:nvSpPr>
            <p:cNvPr id="3" name="object 3"/>
            <p:cNvSpPr/>
            <p:nvPr/>
          </p:nvSpPr>
          <p:spPr>
            <a:xfrm>
              <a:off x="2090166" y="3429762"/>
              <a:ext cx="2283460" cy="2266315"/>
            </a:xfrm>
            <a:custGeom>
              <a:avLst/>
              <a:gdLst/>
              <a:ahLst/>
              <a:cxnLst/>
              <a:rect l="l" t="t" r="r" b="b"/>
              <a:pathLst>
                <a:path w="2283460" h="2266315">
                  <a:moveTo>
                    <a:pt x="1141476" y="0"/>
                  </a:moveTo>
                  <a:lnTo>
                    <a:pt x="1093223" y="994"/>
                  </a:lnTo>
                  <a:lnTo>
                    <a:pt x="1045481" y="3950"/>
                  </a:lnTo>
                  <a:lnTo>
                    <a:pt x="998290" y="8829"/>
                  </a:lnTo>
                  <a:lnTo>
                    <a:pt x="951688" y="15591"/>
                  </a:lnTo>
                  <a:lnTo>
                    <a:pt x="905715" y="24198"/>
                  </a:lnTo>
                  <a:lnTo>
                    <a:pt x="860412" y="34609"/>
                  </a:lnTo>
                  <a:lnTo>
                    <a:pt x="815817" y="46785"/>
                  </a:lnTo>
                  <a:lnTo>
                    <a:pt x="771970" y="60688"/>
                  </a:lnTo>
                  <a:lnTo>
                    <a:pt x="728911" y="76277"/>
                  </a:lnTo>
                  <a:lnTo>
                    <a:pt x="686680" y="93514"/>
                  </a:lnTo>
                  <a:lnTo>
                    <a:pt x="645316" y="112358"/>
                  </a:lnTo>
                  <a:lnTo>
                    <a:pt x="604858" y="132771"/>
                  </a:lnTo>
                  <a:lnTo>
                    <a:pt x="565347" y="154714"/>
                  </a:lnTo>
                  <a:lnTo>
                    <a:pt x="526822" y="178146"/>
                  </a:lnTo>
                  <a:lnTo>
                    <a:pt x="489322" y="203029"/>
                  </a:lnTo>
                  <a:lnTo>
                    <a:pt x="452888" y="229323"/>
                  </a:lnTo>
                  <a:lnTo>
                    <a:pt x="417558" y="256989"/>
                  </a:lnTo>
                  <a:lnTo>
                    <a:pt x="383373" y="285988"/>
                  </a:lnTo>
                  <a:lnTo>
                    <a:pt x="350371" y="316280"/>
                  </a:lnTo>
                  <a:lnTo>
                    <a:pt x="318594" y="347825"/>
                  </a:lnTo>
                  <a:lnTo>
                    <a:pt x="288079" y="380585"/>
                  </a:lnTo>
                  <a:lnTo>
                    <a:pt x="258868" y="414521"/>
                  </a:lnTo>
                  <a:lnTo>
                    <a:pt x="230999" y="449592"/>
                  </a:lnTo>
                  <a:lnTo>
                    <a:pt x="204512" y="485759"/>
                  </a:lnTo>
                  <a:lnTo>
                    <a:pt x="179446" y="522984"/>
                  </a:lnTo>
                  <a:lnTo>
                    <a:pt x="155843" y="561227"/>
                  </a:lnTo>
                  <a:lnTo>
                    <a:pt x="133740" y="600448"/>
                  </a:lnTo>
                  <a:lnTo>
                    <a:pt x="113177" y="640608"/>
                  </a:lnTo>
                  <a:lnTo>
                    <a:pt x="94195" y="681667"/>
                  </a:lnTo>
                  <a:lnTo>
                    <a:pt x="76833" y="723587"/>
                  </a:lnTo>
                  <a:lnTo>
                    <a:pt x="61130" y="766328"/>
                  </a:lnTo>
                  <a:lnTo>
                    <a:pt x="47126" y="809851"/>
                  </a:lnTo>
                  <a:lnTo>
                    <a:pt x="34861" y="854117"/>
                  </a:lnTo>
                  <a:lnTo>
                    <a:pt x="24374" y="899085"/>
                  </a:lnTo>
                  <a:lnTo>
                    <a:pt x="15705" y="944717"/>
                  </a:lnTo>
                  <a:lnTo>
                    <a:pt x="8893" y="990973"/>
                  </a:lnTo>
                  <a:lnTo>
                    <a:pt x="3979" y="1037814"/>
                  </a:lnTo>
                  <a:lnTo>
                    <a:pt x="1001" y="1085201"/>
                  </a:lnTo>
                  <a:lnTo>
                    <a:pt x="0" y="1133094"/>
                  </a:lnTo>
                  <a:lnTo>
                    <a:pt x="1001" y="1180986"/>
                  </a:lnTo>
                  <a:lnTo>
                    <a:pt x="3979" y="1228373"/>
                  </a:lnTo>
                  <a:lnTo>
                    <a:pt x="8893" y="1275214"/>
                  </a:lnTo>
                  <a:lnTo>
                    <a:pt x="15705" y="1321470"/>
                  </a:lnTo>
                  <a:lnTo>
                    <a:pt x="24374" y="1367102"/>
                  </a:lnTo>
                  <a:lnTo>
                    <a:pt x="34861" y="1412070"/>
                  </a:lnTo>
                  <a:lnTo>
                    <a:pt x="47126" y="1456336"/>
                  </a:lnTo>
                  <a:lnTo>
                    <a:pt x="61130" y="1499859"/>
                  </a:lnTo>
                  <a:lnTo>
                    <a:pt x="76833" y="1542600"/>
                  </a:lnTo>
                  <a:lnTo>
                    <a:pt x="94195" y="1584520"/>
                  </a:lnTo>
                  <a:lnTo>
                    <a:pt x="113177" y="1625579"/>
                  </a:lnTo>
                  <a:lnTo>
                    <a:pt x="133740" y="1665739"/>
                  </a:lnTo>
                  <a:lnTo>
                    <a:pt x="155843" y="1704960"/>
                  </a:lnTo>
                  <a:lnTo>
                    <a:pt x="179446" y="1743203"/>
                  </a:lnTo>
                  <a:lnTo>
                    <a:pt x="204512" y="1780428"/>
                  </a:lnTo>
                  <a:lnTo>
                    <a:pt x="230999" y="1816595"/>
                  </a:lnTo>
                  <a:lnTo>
                    <a:pt x="258868" y="1851666"/>
                  </a:lnTo>
                  <a:lnTo>
                    <a:pt x="288079" y="1885602"/>
                  </a:lnTo>
                  <a:lnTo>
                    <a:pt x="318594" y="1918362"/>
                  </a:lnTo>
                  <a:lnTo>
                    <a:pt x="350371" y="1949907"/>
                  </a:lnTo>
                  <a:lnTo>
                    <a:pt x="383373" y="1980199"/>
                  </a:lnTo>
                  <a:lnTo>
                    <a:pt x="417558" y="2009198"/>
                  </a:lnTo>
                  <a:lnTo>
                    <a:pt x="452888" y="2036864"/>
                  </a:lnTo>
                  <a:lnTo>
                    <a:pt x="489322" y="2063158"/>
                  </a:lnTo>
                  <a:lnTo>
                    <a:pt x="526822" y="2088041"/>
                  </a:lnTo>
                  <a:lnTo>
                    <a:pt x="565347" y="2111473"/>
                  </a:lnTo>
                  <a:lnTo>
                    <a:pt x="604858" y="2133416"/>
                  </a:lnTo>
                  <a:lnTo>
                    <a:pt x="645316" y="2153829"/>
                  </a:lnTo>
                  <a:lnTo>
                    <a:pt x="686680" y="2172673"/>
                  </a:lnTo>
                  <a:lnTo>
                    <a:pt x="728911" y="2189910"/>
                  </a:lnTo>
                  <a:lnTo>
                    <a:pt x="771970" y="2205499"/>
                  </a:lnTo>
                  <a:lnTo>
                    <a:pt x="815817" y="2219402"/>
                  </a:lnTo>
                  <a:lnTo>
                    <a:pt x="860412" y="2231578"/>
                  </a:lnTo>
                  <a:lnTo>
                    <a:pt x="905715" y="2241989"/>
                  </a:lnTo>
                  <a:lnTo>
                    <a:pt x="951688" y="2250596"/>
                  </a:lnTo>
                  <a:lnTo>
                    <a:pt x="998290" y="2257358"/>
                  </a:lnTo>
                  <a:lnTo>
                    <a:pt x="1045481" y="2262237"/>
                  </a:lnTo>
                  <a:lnTo>
                    <a:pt x="1093223" y="2265193"/>
                  </a:lnTo>
                  <a:lnTo>
                    <a:pt x="1141476" y="2266188"/>
                  </a:lnTo>
                  <a:lnTo>
                    <a:pt x="1189728" y="2265193"/>
                  </a:lnTo>
                  <a:lnTo>
                    <a:pt x="1237470" y="2262237"/>
                  </a:lnTo>
                  <a:lnTo>
                    <a:pt x="1284661" y="2257358"/>
                  </a:lnTo>
                  <a:lnTo>
                    <a:pt x="1331263" y="2250596"/>
                  </a:lnTo>
                  <a:lnTo>
                    <a:pt x="1377236" y="2241989"/>
                  </a:lnTo>
                  <a:lnTo>
                    <a:pt x="1422539" y="2231578"/>
                  </a:lnTo>
                  <a:lnTo>
                    <a:pt x="1467134" y="2219402"/>
                  </a:lnTo>
                  <a:lnTo>
                    <a:pt x="1510981" y="2205499"/>
                  </a:lnTo>
                  <a:lnTo>
                    <a:pt x="1554040" y="2189910"/>
                  </a:lnTo>
                  <a:lnTo>
                    <a:pt x="1596271" y="2172673"/>
                  </a:lnTo>
                  <a:lnTo>
                    <a:pt x="1637635" y="2153829"/>
                  </a:lnTo>
                  <a:lnTo>
                    <a:pt x="1678093" y="2133416"/>
                  </a:lnTo>
                  <a:lnTo>
                    <a:pt x="1717604" y="2111473"/>
                  </a:lnTo>
                  <a:lnTo>
                    <a:pt x="1756129" y="2088041"/>
                  </a:lnTo>
                  <a:lnTo>
                    <a:pt x="1793629" y="2063158"/>
                  </a:lnTo>
                  <a:lnTo>
                    <a:pt x="1830063" y="2036864"/>
                  </a:lnTo>
                  <a:lnTo>
                    <a:pt x="1865393" y="2009198"/>
                  </a:lnTo>
                  <a:lnTo>
                    <a:pt x="1899578" y="1980199"/>
                  </a:lnTo>
                  <a:lnTo>
                    <a:pt x="1932580" y="1949907"/>
                  </a:lnTo>
                  <a:lnTo>
                    <a:pt x="1964357" y="1918362"/>
                  </a:lnTo>
                  <a:lnTo>
                    <a:pt x="1994872" y="1885602"/>
                  </a:lnTo>
                  <a:lnTo>
                    <a:pt x="2024083" y="1851666"/>
                  </a:lnTo>
                  <a:lnTo>
                    <a:pt x="2051952" y="1816595"/>
                  </a:lnTo>
                  <a:lnTo>
                    <a:pt x="2078439" y="1780428"/>
                  </a:lnTo>
                  <a:lnTo>
                    <a:pt x="2103505" y="1743203"/>
                  </a:lnTo>
                  <a:lnTo>
                    <a:pt x="2127108" y="1704960"/>
                  </a:lnTo>
                  <a:lnTo>
                    <a:pt x="2149211" y="1665739"/>
                  </a:lnTo>
                  <a:lnTo>
                    <a:pt x="2169774" y="1625579"/>
                  </a:lnTo>
                  <a:lnTo>
                    <a:pt x="2188756" y="1584520"/>
                  </a:lnTo>
                  <a:lnTo>
                    <a:pt x="2206118" y="1542600"/>
                  </a:lnTo>
                  <a:lnTo>
                    <a:pt x="2221821" y="1499859"/>
                  </a:lnTo>
                  <a:lnTo>
                    <a:pt x="2235825" y="1456336"/>
                  </a:lnTo>
                  <a:lnTo>
                    <a:pt x="2248090" y="1412070"/>
                  </a:lnTo>
                  <a:lnTo>
                    <a:pt x="2258577" y="1367102"/>
                  </a:lnTo>
                  <a:lnTo>
                    <a:pt x="2267246" y="1321470"/>
                  </a:lnTo>
                  <a:lnTo>
                    <a:pt x="2274058" y="1275214"/>
                  </a:lnTo>
                  <a:lnTo>
                    <a:pt x="2278972" y="1228373"/>
                  </a:lnTo>
                  <a:lnTo>
                    <a:pt x="2281950" y="1180986"/>
                  </a:lnTo>
                  <a:lnTo>
                    <a:pt x="2282951" y="1133094"/>
                  </a:lnTo>
                  <a:lnTo>
                    <a:pt x="2281950" y="1085201"/>
                  </a:lnTo>
                  <a:lnTo>
                    <a:pt x="2278972" y="1037814"/>
                  </a:lnTo>
                  <a:lnTo>
                    <a:pt x="2274058" y="990973"/>
                  </a:lnTo>
                  <a:lnTo>
                    <a:pt x="2267246" y="944717"/>
                  </a:lnTo>
                  <a:lnTo>
                    <a:pt x="2258577" y="899085"/>
                  </a:lnTo>
                  <a:lnTo>
                    <a:pt x="2248090" y="854117"/>
                  </a:lnTo>
                  <a:lnTo>
                    <a:pt x="2235825" y="809851"/>
                  </a:lnTo>
                  <a:lnTo>
                    <a:pt x="2221821" y="766328"/>
                  </a:lnTo>
                  <a:lnTo>
                    <a:pt x="2206118" y="723587"/>
                  </a:lnTo>
                  <a:lnTo>
                    <a:pt x="2188756" y="681667"/>
                  </a:lnTo>
                  <a:lnTo>
                    <a:pt x="2169774" y="640608"/>
                  </a:lnTo>
                  <a:lnTo>
                    <a:pt x="2149211" y="600448"/>
                  </a:lnTo>
                  <a:lnTo>
                    <a:pt x="2127108" y="561227"/>
                  </a:lnTo>
                  <a:lnTo>
                    <a:pt x="2103505" y="522984"/>
                  </a:lnTo>
                  <a:lnTo>
                    <a:pt x="2078439" y="485759"/>
                  </a:lnTo>
                  <a:lnTo>
                    <a:pt x="2051952" y="449592"/>
                  </a:lnTo>
                  <a:lnTo>
                    <a:pt x="2024083" y="414521"/>
                  </a:lnTo>
                  <a:lnTo>
                    <a:pt x="1994872" y="380585"/>
                  </a:lnTo>
                  <a:lnTo>
                    <a:pt x="1964357" y="347825"/>
                  </a:lnTo>
                  <a:lnTo>
                    <a:pt x="1932580" y="316280"/>
                  </a:lnTo>
                  <a:lnTo>
                    <a:pt x="1899578" y="285988"/>
                  </a:lnTo>
                  <a:lnTo>
                    <a:pt x="1865393" y="256989"/>
                  </a:lnTo>
                  <a:lnTo>
                    <a:pt x="1830063" y="229323"/>
                  </a:lnTo>
                  <a:lnTo>
                    <a:pt x="1793629" y="203029"/>
                  </a:lnTo>
                  <a:lnTo>
                    <a:pt x="1756129" y="178146"/>
                  </a:lnTo>
                  <a:lnTo>
                    <a:pt x="1717604" y="154714"/>
                  </a:lnTo>
                  <a:lnTo>
                    <a:pt x="1678093" y="132771"/>
                  </a:lnTo>
                  <a:lnTo>
                    <a:pt x="1637635" y="112358"/>
                  </a:lnTo>
                  <a:lnTo>
                    <a:pt x="1596271" y="93514"/>
                  </a:lnTo>
                  <a:lnTo>
                    <a:pt x="1554040" y="76277"/>
                  </a:lnTo>
                  <a:lnTo>
                    <a:pt x="1510981" y="60688"/>
                  </a:lnTo>
                  <a:lnTo>
                    <a:pt x="1467134" y="46785"/>
                  </a:lnTo>
                  <a:lnTo>
                    <a:pt x="1422539" y="34609"/>
                  </a:lnTo>
                  <a:lnTo>
                    <a:pt x="1377236" y="24198"/>
                  </a:lnTo>
                  <a:lnTo>
                    <a:pt x="1331263" y="15591"/>
                  </a:lnTo>
                  <a:lnTo>
                    <a:pt x="1284661" y="8829"/>
                  </a:lnTo>
                  <a:lnTo>
                    <a:pt x="1237470" y="3950"/>
                  </a:lnTo>
                  <a:lnTo>
                    <a:pt x="1189728" y="994"/>
                  </a:lnTo>
                  <a:lnTo>
                    <a:pt x="1141476" y="0"/>
                  </a:lnTo>
                  <a:close/>
                </a:path>
              </a:pathLst>
            </a:custGeom>
            <a:solidFill>
              <a:srgbClr val="ED4F1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78630" y="2610485"/>
              <a:ext cx="1514475" cy="3674110"/>
            </a:xfrm>
            <a:custGeom>
              <a:avLst/>
              <a:gdLst/>
              <a:ahLst/>
              <a:cxnLst/>
              <a:rect l="l" t="t" r="r" b="b"/>
              <a:pathLst>
                <a:path w="1514475" h="3674110">
                  <a:moveTo>
                    <a:pt x="107696" y="0"/>
                  </a:moveTo>
                  <a:lnTo>
                    <a:pt x="22860" y="208406"/>
                  </a:lnTo>
                  <a:lnTo>
                    <a:pt x="71786" y="225118"/>
                  </a:lnTo>
                  <a:lnTo>
                    <a:pt x="120048" y="242961"/>
                  </a:lnTo>
                  <a:lnTo>
                    <a:pt x="167625" y="261916"/>
                  </a:lnTo>
                  <a:lnTo>
                    <a:pt x="214497" y="281966"/>
                  </a:lnTo>
                  <a:lnTo>
                    <a:pt x="260646" y="303094"/>
                  </a:lnTo>
                  <a:lnTo>
                    <a:pt x="306053" y="325282"/>
                  </a:lnTo>
                  <a:lnTo>
                    <a:pt x="350696" y="348511"/>
                  </a:lnTo>
                  <a:lnTo>
                    <a:pt x="394558" y="372766"/>
                  </a:lnTo>
                  <a:lnTo>
                    <a:pt x="437619" y="398027"/>
                  </a:lnTo>
                  <a:lnTo>
                    <a:pt x="479859" y="424277"/>
                  </a:lnTo>
                  <a:lnTo>
                    <a:pt x="521259" y="451499"/>
                  </a:lnTo>
                  <a:lnTo>
                    <a:pt x="561800" y="479674"/>
                  </a:lnTo>
                  <a:lnTo>
                    <a:pt x="601461" y="508785"/>
                  </a:lnTo>
                  <a:lnTo>
                    <a:pt x="640225" y="538815"/>
                  </a:lnTo>
                  <a:lnTo>
                    <a:pt x="678070" y="569745"/>
                  </a:lnTo>
                  <a:lnTo>
                    <a:pt x="714979" y="601559"/>
                  </a:lnTo>
                  <a:lnTo>
                    <a:pt x="750930" y="634237"/>
                  </a:lnTo>
                  <a:lnTo>
                    <a:pt x="785906" y="667764"/>
                  </a:lnTo>
                  <a:lnTo>
                    <a:pt x="819886" y="702120"/>
                  </a:lnTo>
                  <a:lnTo>
                    <a:pt x="852852" y="737288"/>
                  </a:lnTo>
                  <a:lnTo>
                    <a:pt x="884783" y="773251"/>
                  </a:lnTo>
                  <a:lnTo>
                    <a:pt x="915660" y="809991"/>
                  </a:lnTo>
                  <a:lnTo>
                    <a:pt x="945464" y="847491"/>
                  </a:lnTo>
                  <a:lnTo>
                    <a:pt x="974176" y="885731"/>
                  </a:lnTo>
                  <a:lnTo>
                    <a:pt x="1001776" y="924696"/>
                  </a:lnTo>
                  <a:lnTo>
                    <a:pt x="1028244" y="964366"/>
                  </a:lnTo>
                  <a:lnTo>
                    <a:pt x="1053561" y="1004725"/>
                  </a:lnTo>
                  <a:lnTo>
                    <a:pt x="1077708" y="1045755"/>
                  </a:lnTo>
                  <a:lnTo>
                    <a:pt x="1100666" y="1087438"/>
                  </a:lnTo>
                  <a:lnTo>
                    <a:pt x="1122414" y="1129757"/>
                  </a:lnTo>
                  <a:lnTo>
                    <a:pt x="1142934" y="1172693"/>
                  </a:lnTo>
                  <a:lnTo>
                    <a:pt x="1162206" y="1216229"/>
                  </a:lnTo>
                  <a:lnTo>
                    <a:pt x="1180211" y="1260347"/>
                  </a:lnTo>
                  <a:lnTo>
                    <a:pt x="1196566" y="1304011"/>
                  </a:lnTo>
                  <a:lnTo>
                    <a:pt x="1211556" y="1347790"/>
                  </a:lnTo>
                  <a:lnTo>
                    <a:pt x="1225193" y="1391664"/>
                  </a:lnTo>
                  <a:lnTo>
                    <a:pt x="1237487" y="1435615"/>
                  </a:lnTo>
                  <a:lnTo>
                    <a:pt x="1248446" y="1479623"/>
                  </a:lnTo>
                  <a:lnTo>
                    <a:pt x="1258082" y="1523670"/>
                  </a:lnTo>
                  <a:lnTo>
                    <a:pt x="1266406" y="1567737"/>
                  </a:lnTo>
                  <a:lnTo>
                    <a:pt x="1273426" y="1611804"/>
                  </a:lnTo>
                  <a:lnTo>
                    <a:pt x="1279153" y="1655853"/>
                  </a:lnTo>
                  <a:lnTo>
                    <a:pt x="1283597" y="1699864"/>
                  </a:lnTo>
                  <a:lnTo>
                    <a:pt x="1286769" y="1743819"/>
                  </a:lnTo>
                  <a:lnTo>
                    <a:pt x="1288679" y="1787698"/>
                  </a:lnTo>
                  <a:lnTo>
                    <a:pt x="1289337" y="1831482"/>
                  </a:lnTo>
                  <a:lnTo>
                    <a:pt x="1288753" y="1875152"/>
                  </a:lnTo>
                  <a:lnTo>
                    <a:pt x="1286937" y="1918690"/>
                  </a:lnTo>
                  <a:lnTo>
                    <a:pt x="1283900" y="1962076"/>
                  </a:lnTo>
                  <a:lnTo>
                    <a:pt x="1279652" y="2005291"/>
                  </a:lnTo>
                  <a:lnTo>
                    <a:pt x="1274202" y="2048316"/>
                  </a:lnTo>
                  <a:lnTo>
                    <a:pt x="1267562" y="2091132"/>
                  </a:lnTo>
                  <a:lnTo>
                    <a:pt x="1259740" y="2133720"/>
                  </a:lnTo>
                  <a:lnTo>
                    <a:pt x="1250749" y="2176061"/>
                  </a:lnTo>
                  <a:lnTo>
                    <a:pt x="1240596" y="2218136"/>
                  </a:lnTo>
                  <a:lnTo>
                    <a:pt x="1229294" y="2259926"/>
                  </a:lnTo>
                  <a:lnTo>
                    <a:pt x="1216852" y="2301412"/>
                  </a:lnTo>
                  <a:lnTo>
                    <a:pt x="1203280" y="2342574"/>
                  </a:lnTo>
                  <a:lnTo>
                    <a:pt x="1188588" y="2383394"/>
                  </a:lnTo>
                  <a:lnTo>
                    <a:pt x="1172787" y="2423853"/>
                  </a:lnTo>
                  <a:lnTo>
                    <a:pt x="1155887" y="2463932"/>
                  </a:lnTo>
                  <a:lnTo>
                    <a:pt x="1137897" y="2503611"/>
                  </a:lnTo>
                  <a:lnTo>
                    <a:pt x="1118829" y="2542872"/>
                  </a:lnTo>
                  <a:lnTo>
                    <a:pt x="1098692" y="2581695"/>
                  </a:lnTo>
                  <a:lnTo>
                    <a:pt x="1077497" y="2620062"/>
                  </a:lnTo>
                  <a:lnTo>
                    <a:pt x="1055254" y="2657953"/>
                  </a:lnTo>
                  <a:lnTo>
                    <a:pt x="1031972" y="2695350"/>
                  </a:lnTo>
                  <a:lnTo>
                    <a:pt x="1007663" y="2732233"/>
                  </a:lnTo>
                  <a:lnTo>
                    <a:pt x="982335" y="2768583"/>
                  </a:lnTo>
                  <a:lnTo>
                    <a:pt x="956001" y="2804382"/>
                  </a:lnTo>
                  <a:lnTo>
                    <a:pt x="928669" y="2839609"/>
                  </a:lnTo>
                  <a:lnTo>
                    <a:pt x="900350" y="2874247"/>
                  </a:lnTo>
                  <a:lnTo>
                    <a:pt x="871054" y="2908276"/>
                  </a:lnTo>
                  <a:lnTo>
                    <a:pt x="840791" y="2941678"/>
                  </a:lnTo>
                  <a:lnTo>
                    <a:pt x="809571" y="2974432"/>
                  </a:lnTo>
                  <a:lnTo>
                    <a:pt x="777406" y="3006520"/>
                  </a:lnTo>
                  <a:lnTo>
                    <a:pt x="744304" y="3037923"/>
                  </a:lnTo>
                  <a:lnTo>
                    <a:pt x="710276" y="3068623"/>
                  </a:lnTo>
                  <a:lnTo>
                    <a:pt x="675332" y="3098599"/>
                  </a:lnTo>
                  <a:lnTo>
                    <a:pt x="639483" y="3127832"/>
                  </a:lnTo>
                  <a:lnTo>
                    <a:pt x="602738" y="3156305"/>
                  </a:lnTo>
                  <a:lnTo>
                    <a:pt x="565108" y="3183997"/>
                  </a:lnTo>
                  <a:lnTo>
                    <a:pt x="526603" y="3210891"/>
                  </a:lnTo>
                  <a:lnTo>
                    <a:pt x="487233" y="3236965"/>
                  </a:lnTo>
                  <a:lnTo>
                    <a:pt x="447009" y="3262203"/>
                  </a:lnTo>
                  <a:lnTo>
                    <a:pt x="405940" y="3286584"/>
                  </a:lnTo>
                  <a:lnTo>
                    <a:pt x="364037" y="3310089"/>
                  </a:lnTo>
                  <a:lnTo>
                    <a:pt x="321309" y="3332700"/>
                  </a:lnTo>
                  <a:lnTo>
                    <a:pt x="277768" y="3354397"/>
                  </a:lnTo>
                  <a:lnTo>
                    <a:pt x="233423" y="3375162"/>
                  </a:lnTo>
                  <a:lnTo>
                    <a:pt x="188285" y="3394975"/>
                  </a:lnTo>
                  <a:lnTo>
                    <a:pt x="142363" y="3413818"/>
                  </a:lnTo>
                  <a:lnTo>
                    <a:pt x="95668" y="3431671"/>
                  </a:lnTo>
                  <a:lnTo>
                    <a:pt x="48210" y="3448515"/>
                  </a:lnTo>
                  <a:lnTo>
                    <a:pt x="0" y="3464331"/>
                  </a:lnTo>
                  <a:lnTo>
                    <a:pt x="81915" y="3673932"/>
                  </a:lnTo>
                  <a:lnTo>
                    <a:pt x="130414" y="3657700"/>
                  </a:lnTo>
                  <a:lnTo>
                    <a:pt x="178346" y="3640463"/>
                  </a:lnTo>
                  <a:lnTo>
                    <a:pt x="225696" y="3622234"/>
                  </a:lnTo>
                  <a:lnTo>
                    <a:pt x="272448" y="3603026"/>
                  </a:lnTo>
                  <a:lnTo>
                    <a:pt x="318587" y="3582853"/>
                  </a:lnTo>
                  <a:lnTo>
                    <a:pt x="364097" y="3561730"/>
                  </a:lnTo>
                  <a:lnTo>
                    <a:pt x="408964" y="3539669"/>
                  </a:lnTo>
                  <a:lnTo>
                    <a:pt x="453173" y="3516684"/>
                  </a:lnTo>
                  <a:lnTo>
                    <a:pt x="496707" y="3492788"/>
                  </a:lnTo>
                  <a:lnTo>
                    <a:pt x="539552" y="3467997"/>
                  </a:lnTo>
                  <a:lnTo>
                    <a:pt x="581693" y="3442322"/>
                  </a:lnTo>
                  <a:lnTo>
                    <a:pt x="623114" y="3415778"/>
                  </a:lnTo>
                  <a:lnTo>
                    <a:pt x="663800" y="3388379"/>
                  </a:lnTo>
                  <a:lnTo>
                    <a:pt x="703737" y="3360138"/>
                  </a:lnTo>
                  <a:lnTo>
                    <a:pt x="742908" y="3331069"/>
                  </a:lnTo>
                  <a:lnTo>
                    <a:pt x="781298" y="3301185"/>
                  </a:lnTo>
                  <a:lnTo>
                    <a:pt x="818893" y="3270500"/>
                  </a:lnTo>
                  <a:lnTo>
                    <a:pt x="855677" y="3239028"/>
                  </a:lnTo>
                  <a:lnTo>
                    <a:pt x="891634" y="3206782"/>
                  </a:lnTo>
                  <a:lnTo>
                    <a:pt x="926750" y="3173776"/>
                  </a:lnTo>
                  <a:lnTo>
                    <a:pt x="961010" y="3140025"/>
                  </a:lnTo>
                  <a:lnTo>
                    <a:pt x="994397" y="3105540"/>
                  </a:lnTo>
                  <a:lnTo>
                    <a:pt x="1026898" y="3070337"/>
                  </a:lnTo>
                  <a:lnTo>
                    <a:pt x="1058496" y="3034428"/>
                  </a:lnTo>
                  <a:lnTo>
                    <a:pt x="1089177" y="2997828"/>
                  </a:lnTo>
                  <a:lnTo>
                    <a:pt x="1118925" y="2960549"/>
                  </a:lnTo>
                  <a:lnTo>
                    <a:pt x="1147725" y="2922606"/>
                  </a:lnTo>
                  <a:lnTo>
                    <a:pt x="1175561" y="2884013"/>
                  </a:lnTo>
                  <a:lnTo>
                    <a:pt x="1202420" y="2844783"/>
                  </a:lnTo>
                  <a:lnTo>
                    <a:pt x="1228284" y="2804929"/>
                  </a:lnTo>
                  <a:lnTo>
                    <a:pt x="1253140" y="2764466"/>
                  </a:lnTo>
                  <a:lnTo>
                    <a:pt x="1276972" y="2723406"/>
                  </a:lnTo>
                  <a:lnTo>
                    <a:pt x="1299764" y="2681764"/>
                  </a:lnTo>
                  <a:lnTo>
                    <a:pt x="1321502" y="2639554"/>
                  </a:lnTo>
                  <a:lnTo>
                    <a:pt x="1342170" y="2596788"/>
                  </a:lnTo>
                  <a:lnTo>
                    <a:pt x="1361753" y="2553481"/>
                  </a:lnTo>
                  <a:lnTo>
                    <a:pt x="1380236" y="2509647"/>
                  </a:lnTo>
                  <a:lnTo>
                    <a:pt x="1397514" y="2465571"/>
                  </a:lnTo>
                  <a:lnTo>
                    <a:pt x="1413565" y="2421370"/>
                  </a:lnTo>
                  <a:lnTo>
                    <a:pt x="1428394" y="2377061"/>
                  </a:lnTo>
                  <a:lnTo>
                    <a:pt x="1442011" y="2332658"/>
                  </a:lnTo>
                  <a:lnTo>
                    <a:pt x="1454423" y="2288178"/>
                  </a:lnTo>
                  <a:lnTo>
                    <a:pt x="1465638" y="2243637"/>
                  </a:lnTo>
                  <a:lnTo>
                    <a:pt x="1475664" y="2199049"/>
                  </a:lnTo>
                  <a:lnTo>
                    <a:pt x="1484509" y="2154431"/>
                  </a:lnTo>
                  <a:lnTo>
                    <a:pt x="1492181" y="2109798"/>
                  </a:lnTo>
                  <a:lnTo>
                    <a:pt x="1498689" y="2065167"/>
                  </a:lnTo>
                  <a:lnTo>
                    <a:pt x="1504039" y="2020552"/>
                  </a:lnTo>
                  <a:lnTo>
                    <a:pt x="1508241" y="1975970"/>
                  </a:lnTo>
                  <a:lnTo>
                    <a:pt x="1511301" y="1931437"/>
                  </a:lnTo>
                  <a:lnTo>
                    <a:pt x="1513228" y="1886967"/>
                  </a:lnTo>
                  <a:lnTo>
                    <a:pt x="1514031" y="1842578"/>
                  </a:lnTo>
                  <a:lnTo>
                    <a:pt x="1513716" y="1798284"/>
                  </a:lnTo>
                  <a:lnTo>
                    <a:pt x="1512292" y="1754101"/>
                  </a:lnTo>
                  <a:lnTo>
                    <a:pt x="1509767" y="1710045"/>
                  </a:lnTo>
                  <a:lnTo>
                    <a:pt x="1506149" y="1666132"/>
                  </a:lnTo>
                  <a:lnTo>
                    <a:pt x="1501446" y="1622377"/>
                  </a:lnTo>
                  <a:lnTo>
                    <a:pt x="1495665" y="1578797"/>
                  </a:lnTo>
                  <a:lnTo>
                    <a:pt x="1488815" y="1535406"/>
                  </a:lnTo>
                  <a:lnTo>
                    <a:pt x="1480904" y="1492221"/>
                  </a:lnTo>
                  <a:lnTo>
                    <a:pt x="1471940" y="1449258"/>
                  </a:lnTo>
                  <a:lnTo>
                    <a:pt x="1461930" y="1406531"/>
                  </a:lnTo>
                  <a:lnTo>
                    <a:pt x="1450883" y="1364057"/>
                  </a:lnTo>
                  <a:lnTo>
                    <a:pt x="1438807" y="1321852"/>
                  </a:lnTo>
                  <a:lnTo>
                    <a:pt x="1425709" y="1279931"/>
                  </a:lnTo>
                  <a:lnTo>
                    <a:pt x="1411598" y="1238310"/>
                  </a:lnTo>
                  <a:lnTo>
                    <a:pt x="1396481" y="1197005"/>
                  </a:lnTo>
                  <a:lnTo>
                    <a:pt x="1380367" y="1156031"/>
                  </a:lnTo>
                  <a:lnTo>
                    <a:pt x="1363263" y="1115404"/>
                  </a:lnTo>
                  <a:lnTo>
                    <a:pt x="1345178" y="1075141"/>
                  </a:lnTo>
                  <a:lnTo>
                    <a:pt x="1326119" y="1035255"/>
                  </a:lnTo>
                  <a:lnTo>
                    <a:pt x="1306095" y="995765"/>
                  </a:lnTo>
                  <a:lnTo>
                    <a:pt x="1285113" y="956684"/>
                  </a:lnTo>
                  <a:lnTo>
                    <a:pt x="1263182" y="918029"/>
                  </a:lnTo>
                  <a:lnTo>
                    <a:pt x="1240309" y="879815"/>
                  </a:lnTo>
                  <a:lnTo>
                    <a:pt x="1216502" y="842059"/>
                  </a:lnTo>
                  <a:lnTo>
                    <a:pt x="1191769" y="804776"/>
                  </a:lnTo>
                  <a:lnTo>
                    <a:pt x="1166119" y="767982"/>
                  </a:lnTo>
                  <a:lnTo>
                    <a:pt x="1139559" y="731692"/>
                  </a:lnTo>
                  <a:lnTo>
                    <a:pt x="1112098" y="695922"/>
                  </a:lnTo>
                  <a:lnTo>
                    <a:pt x="1083742" y="660688"/>
                  </a:lnTo>
                  <a:lnTo>
                    <a:pt x="1054501" y="626005"/>
                  </a:lnTo>
                  <a:lnTo>
                    <a:pt x="1024382" y="591890"/>
                  </a:lnTo>
                  <a:lnTo>
                    <a:pt x="993392" y="558358"/>
                  </a:lnTo>
                  <a:lnTo>
                    <a:pt x="961541" y="525425"/>
                  </a:lnTo>
                  <a:lnTo>
                    <a:pt x="928837" y="493106"/>
                  </a:lnTo>
                  <a:lnTo>
                    <a:pt x="895286" y="461418"/>
                  </a:lnTo>
                  <a:lnTo>
                    <a:pt x="860897" y="430375"/>
                  </a:lnTo>
                  <a:lnTo>
                    <a:pt x="825678" y="399994"/>
                  </a:lnTo>
                  <a:lnTo>
                    <a:pt x="789637" y="370291"/>
                  </a:lnTo>
                  <a:lnTo>
                    <a:pt x="752782" y="341281"/>
                  </a:lnTo>
                  <a:lnTo>
                    <a:pt x="715121" y="312979"/>
                  </a:lnTo>
                  <a:lnTo>
                    <a:pt x="676662" y="285403"/>
                  </a:lnTo>
                  <a:lnTo>
                    <a:pt x="637413" y="258566"/>
                  </a:lnTo>
                  <a:lnTo>
                    <a:pt x="597382" y="232486"/>
                  </a:lnTo>
                  <a:lnTo>
                    <a:pt x="556576" y="207177"/>
                  </a:lnTo>
                  <a:lnTo>
                    <a:pt x="515004" y="182656"/>
                  </a:lnTo>
                  <a:lnTo>
                    <a:pt x="472674" y="158938"/>
                  </a:lnTo>
                  <a:lnTo>
                    <a:pt x="429594" y="136040"/>
                  </a:lnTo>
                  <a:lnTo>
                    <a:pt x="385772" y="113975"/>
                  </a:lnTo>
                  <a:lnTo>
                    <a:pt x="341215" y="92762"/>
                  </a:lnTo>
                  <a:lnTo>
                    <a:pt x="295932" y="72414"/>
                  </a:lnTo>
                  <a:lnTo>
                    <a:pt x="249930" y="52948"/>
                  </a:lnTo>
                  <a:lnTo>
                    <a:pt x="203218" y="34380"/>
                  </a:lnTo>
                  <a:lnTo>
                    <a:pt x="155804" y="16725"/>
                  </a:lnTo>
                  <a:lnTo>
                    <a:pt x="10769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78630" y="2610485"/>
              <a:ext cx="1514475" cy="3674110"/>
            </a:xfrm>
            <a:custGeom>
              <a:avLst/>
              <a:gdLst/>
              <a:ahLst/>
              <a:cxnLst/>
              <a:rect l="l" t="t" r="r" b="b"/>
              <a:pathLst>
                <a:path w="1514475" h="3674110">
                  <a:moveTo>
                    <a:pt x="107696" y="0"/>
                  </a:moveTo>
                  <a:lnTo>
                    <a:pt x="155804" y="16725"/>
                  </a:lnTo>
                  <a:lnTo>
                    <a:pt x="203218" y="34380"/>
                  </a:lnTo>
                  <a:lnTo>
                    <a:pt x="249930" y="52948"/>
                  </a:lnTo>
                  <a:lnTo>
                    <a:pt x="295932" y="72414"/>
                  </a:lnTo>
                  <a:lnTo>
                    <a:pt x="341215" y="92762"/>
                  </a:lnTo>
                  <a:lnTo>
                    <a:pt x="385772" y="113975"/>
                  </a:lnTo>
                  <a:lnTo>
                    <a:pt x="429594" y="136040"/>
                  </a:lnTo>
                  <a:lnTo>
                    <a:pt x="472674" y="158938"/>
                  </a:lnTo>
                  <a:lnTo>
                    <a:pt x="515004" y="182656"/>
                  </a:lnTo>
                  <a:lnTo>
                    <a:pt x="556576" y="207177"/>
                  </a:lnTo>
                  <a:lnTo>
                    <a:pt x="597382" y="232486"/>
                  </a:lnTo>
                  <a:lnTo>
                    <a:pt x="637413" y="258566"/>
                  </a:lnTo>
                  <a:lnTo>
                    <a:pt x="676662" y="285403"/>
                  </a:lnTo>
                  <a:lnTo>
                    <a:pt x="715121" y="312979"/>
                  </a:lnTo>
                  <a:lnTo>
                    <a:pt x="752782" y="341281"/>
                  </a:lnTo>
                  <a:lnTo>
                    <a:pt x="789637" y="370291"/>
                  </a:lnTo>
                  <a:lnTo>
                    <a:pt x="825678" y="399994"/>
                  </a:lnTo>
                  <a:lnTo>
                    <a:pt x="860897" y="430375"/>
                  </a:lnTo>
                  <a:lnTo>
                    <a:pt x="895286" y="461418"/>
                  </a:lnTo>
                  <a:lnTo>
                    <a:pt x="928837" y="493106"/>
                  </a:lnTo>
                  <a:lnTo>
                    <a:pt x="961541" y="525425"/>
                  </a:lnTo>
                  <a:lnTo>
                    <a:pt x="993392" y="558358"/>
                  </a:lnTo>
                  <a:lnTo>
                    <a:pt x="1024382" y="591890"/>
                  </a:lnTo>
                  <a:lnTo>
                    <a:pt x="1054501" y="626005"/>
                  </a:lnTo>
                  <a:lnTo>
                    <a:pt x="1083742" y="660688"/>
                  </a:lnTo>
                  <a:lnTo>
                    <a:pt x="1112098" y="695922"/>
                  </a:lnTo>
                  <a:lnTo>
                    <a:pt x="1139559" y="731692"/>
                  </a:lnTo>
                  <a:lnTo>
                    <a:pt x="1166119" y="767982"/>
                  </a:lnTo>
                  <a:lnTo>
                    <a:pt x="1191769" y="804776"/>
                  </a:lnTo>
                  <a:lnTo>
                    <a:pt x="1216502" y="842059"/>
                  </a:lnTo>
                  <a:lnTo>
                    <a:pt x="1240309" y="879815"/>
                  </a:lnTo>
                  <a:lnTo>
                    <a:pt x="1263182" y="918029"/>
                  </a:lnTo>
                  <a:lnTo>
                    <a:pt x="1285113" y="956684"/>
                  </a:lnTo>
                  <a:lnTo>
                    <a:pt x="1306095" y="995765"/>
                  </a:lnTo>
                  <a:lnTo>
                    <a:pt x="1326119" y="1035255"/>
                  </a:lnTo>
                  <a:lnTo>
                    <a:pt x="1345178" y="1075141"/>
                  </a:lnTo>
                  <a:lnTo>
                    <a:pt x="1363263" y="1115404"/>
                  </a:lnTo>
                  <a:lnTo>
                    <a:pt x="1380367" y="1156031"/>
                  </a:lnTo>
                  <a:lnTo>
                    <a:pt x="1396481" y="1197005"/>
                  </a:lnTo>
                  <a:lnTo>
                    <a:pt x="1411598" y="1238310"/>
                  </a:lnTo>
                  <a:lnTo>
                    <a:pt x="1425709" y="1279931"/>
                  </a:lnTo>
                  <a:lnTo>
                    <a:pt x="1438807" y="1321852"/>
                  </a:lnTo>
                  <a:lnTo>
                    <a:pt x="1450883" y="1364057"/>
                  </a:lnTo>
                  <a:lnTo>
                    <a:pt x="1461930" y="1406531"/>
                  </a:lnTo>
                  <a:lnTo>
                    <a:pt x="1471940" y="1449258"/>
                  </a:lnTo>
                  <a:lnTo>
                    <a:pt x="1480904" y="1492221"/>
                  </a:lnTo>
                  <a:lnTo>
                    <a:pt x="1488815" y="1535406"/>
                  </a:lnTo>
                  <a:lnTo>
                    <a:pt x="1495665" y="1578797"/>
                  </a:lnTo>
                  <a:lnTo>
                    <a:pt x="1501446" y="1622377"/>
                  </a:lnTo>
                  <a:lnTo>
                    <a:pt x="1506149" y="1666132"/>
                  </a:lnTo>
                  <a:lnTo>
                    <a:pt x="1509767" y="1710045"/>
                  </a:lnTo>
                  <a:lnTo>
                    <a:pt x="1512292" y="1754101"/>
                  </a:lnTo>
                  <a:lnTo>
                    <a:pt x="1513716" y="1798284"/>
                  </a:lnTo>
                  <a:lnTo>
                    <a:pt x="1514031" y="1842578"/>
                  </a:lnTo>
                  <a:lnTo>
                    <a:pt x="1513228" y="1886967"/>
                  </a:lnTo>
                  <a:lnTo>
                    <a:pt x="1511301" y="1931437"/>
                  </a:lnTo>
                  <a:lnTo>
                    <a:pt x="1508241" y="1975970"/>
                  </a:lnTo>
                  <a:lnTo>
                    <a:pt x="1504039" y="2020552"/>
                  </a:lnTo>
                  <a:lnTo>
                    <a:pt x="1498689" y="2065167"/>
                  </a:lnTo>
                  <a:lnTo>
                    <a:pt x="1492181" y="2109798"/>
                  </a:lnTo>
                  <a:lnTo>
                    <a:pt x="1484509" y="2154431"/>
                  </a:lnTo>
                  <a:lnTo>
                    <a:pt x="1475664" y="2199049"/>
                  </a:lnTo>
                  <a:lnTo>
                    <a:pt x="1465638" y="2243637"/>
                  </a:lnTo>
                  <a:lnTo>
                    <a:pt x="1454423" y="2288178"/>
                  </a:lnTo>
                  <a:lnTo>
                    <a:pt x="1442011" y="2332658"/>
                  </a:lnTo>
                  <a:lnTo>
                    <a:pt x="1428394" y="2377061"/>
                  </a:lnTo>
                  <a:lnTo>
                    <a:pt x="1413565" y="2421370"/>
                  </a:lnTo>
                  <a:lnTo>
                    <a:pt x="1397514" y="2465571"/>
                  </a:lnTo>
                  <a:lnTo>
                    <a:pt x="1380236" y="2509647"/>
                  </a:lnTo>
                  <a:lnTo>
                    <a:pt x="1361753" y="2553481"/>
                  </a:lnTo>
                  <a:lnTo>
                    <a:pt x="1342170" y="2596788"/>
                  </a:lnTo>
                  <a:lnTo>
                    <a:pt x="1321502" y="2639554"/>
                  </a:lnTo>
                  <a:lnTo>
                    <a:pt x="1299764" y="2681764"/>
                  </a:lnTo>
                  <a:lnTo>
                    <a:pt x="1276972" y="2723406"/>
                  </a:lnTo>
                  <a:lnTo>
                    <a:pt x="1253140" y="2764466"/>
                  </a:lnTo>
                  <a:lnTo>
                    <a:pt x="1228284" y="2804929"/>
                  </a:lnTo>
                  <a:lnTo>
                    <a:pt x="1202420" y="2844783"/>
                  </a:lnTo>
                  <a:lnTo>
                    <a:pt x="1175561" y="2884013"/>
                  </a:lnTo>
                  <a:lnTo>
                    <a:pt x="1147725" y="2922606"/>
                  </a:lnTo>
                  <a:lnTo>
                    <a:pt x="1118925" y="2960549"/>
                  </a:lnTo>
                  <a:lnTo>
                    <a:pt x="1089177" y="2997828"/>
                  </a:lnTo>
                  <a:lnTo>
                    <a:pt x="1058496" y="3034428"/>
                  </a:lnTo>
                  <a:lnTo>
                    <a:pt x="1026898" y="3070337"/>
                  </a:lnTo>
                  <a:lnTo>
                    <a:pt x="994397" y="3105540"/>
                  </a:lnTo>
                  <a:lnTo>
                    <a:pt x="961010" y="3140025"/>
                  </a:lnTo>
                  <a:lnTo>
                    <a:pt x="926750" y="3173776"/>
                  </a:lnTo>
                  <a:lnTo>
                    <a:pt x="891634" y="3206782"/>
                  </a:lnTo>
                  <a:lnTo>
                    <a:pt x="855677" y="3239028"/>
                  </a:lnTo>
                  <a:lnTo>
                    <a:pt x="818893" y="3270500"/>
                  </a:lnTo>
                  <a:lnTo>
                    <a:pt x="781298" y="3301185"/>
                  </a:lnTo>
                  <a:lnTo>
                    <a:pt x="742908" y="3331069"/>
                  </a:lnTo>
                  <a:lnTo>
                    <a:pt x="703737" y="3360138"/>
                  </a:lnTo>
                  <a:lnTo>
                    <a:pt x="663800" y="3388379"/>
                  </a:lnTo>
                  <a:lnTo>
                    <a:pt x="623114" y="3415778"/>
                  </a:lnTo>
                  <a:lnTo>
                    <a:pt x="581693" y="3442322"/>
                  </a:lnTo>
                  <a:lnTo>
                    <a:pt x="539552" y="3467997"/>
                  </a:lnTo>
                  <a:lnTo>
                    <a:pt x="496707" y="3492788"/>
                  </a:lnTo>
                  <a:lnTo>
                    <a:pt x="453173" y="3516684"/>
                  </a:lnTo>
                  <a:lnTo>
                    <a:pt x="408964" y="3539669"/>
                  </a:lnTo>
                  <a:lnTo>
                    <a:pt x="364097" y="3561730"/>
                  </a:lnTo>
                  <a:lnTo>
                    <a:pt x="318587" y="3582853"/>
                  </a:lnTo>
                  <a:lnTo>
                    <a:pt x="272448" y="3603026"/>
                  </a:lnTo>
                  <a:lnTo>
                    <a:pt x="225696" y="3622234"/>
                  </a:lnTo>
                  <a:lnTo>
                    <a:pt x="178346" y="3640463"/>
                  </a:lnTo>
                  <a:lnTo>
                    <a:pt x="130414" y="3657700"/>
                  </a:lnTo>
                  <a:lnTo>
                    <a:pt x="81915" y="3673932"/>
                  </a:lnTo>
                  <a:lnTo>
                    <a:pt x="0" y="3464331"/>
                  </a:lnTo>
                  <a:lnTo>
                    <a:pt x="48210" y="3448515"/>
                  </a:lnTo>
                  <a:lnTo>
                    <a:pt x="95668" y="3431671"/>
                  </a:lnTo>
                  <a:lnTo>
                    <a:pt x="142363" y="3413818"/>
                  </a:lnTo>
                  <a:lnTo>
                    <a:pt x="188285" y="3394975"/>
                  </a:lnTo>
                  <a:lnTo>
                    <a:pt x="233423" y="3375162"/>
                  </a:lnTo>
                  <a:lnTo>
                    <a:pt x="277768" y="3354397"/>
                  </a:lnTo>
                  <a:lnTo>
                    <a:pt x="321309" y="3332700"/>
                  </a:lnTo>
                  <a:lnTo>
                    <a:pt x="364037" y="3310089"/>
                  </a:lnTo>
                  <a:lnTo>
                    <a:pt x="405940" y="3286584"/>
                  </a:lnTo>
                  <a:lnTo>
                    <a:pt x="447009" y="3262203"/>
                  </a:lnTo>
                  <a:lnTo>
                    <a:pt x="487233" y="3236965"/>
                  </a:lnTo>
                  <a:lnTo>
                    <a:pt x="526603" y="3210891"/>
                  </a:lnTo>
                  <a:lnTo>
                    <a:pt x="565108" y="3183997"/>
                  </a:lnTo>
                  <a:lnTo>
                    <a:pt x="602738" y="3156305"/>
                  </a:lnTo>
                  <a:lnTo>
                    <a:pt x="639483" y="3127832"/>
                  </a:lnTo>
                  <a:lnTo>
                    <a:pt x="675332" y="3098599"/>
                  </a:lnTo>
                  <a:lnTo>
                    <a:pt x="710276" y="3068623"/>
                  </a:lnTo>
                  <a:lnTo>
                    <a:pt x="744304" y="3037923"/>
                  </a:lnTo>
                  <a:lnTo>
                    <a:pt x="777406" y="3006520"/>
                  </a:lnTo>
                  <a:lnTo>
                    <a:pt x="809571" y="2974432"/>
                  </a:lnTo>
                  <a:lnTo>
                    <a:pt x="840791" y="2941678"/>
                  </a:lnTo>
                  <a:lnTo>
                    <a:pt x="871054" y="2908276"/>
                  </a:lnTo>
                  <a:lnTo>
                    <a:pt x="900350" y="2874247"/>
                  </a:lnTo>
                  <a:lnTo>
                    <a:pt x="928669" y="2839609"/>
                  </a:lnTo>
                  <a:lnTo>
                    <a:pt x="956001" y="2804382"/>
                  </a:lnTo>
                  <a:lnTo>
                    <a:pt x="982335" y="2768583"/>
                  </a:lnTo>
                  <a:lnTo>
                    <a:pt x="1007663" y="2732233"/>
                  </a:lnTo>
                  <a:lnTo>
                    <a:pt x="1031972" y="2695350"/>
                  </a:lnTo>
                  <a:lnTo>
                    <a:pt x="1055254" y="2657953"/>
                  </a:lnTo>
                  <a:lnTo>
                    <a:pt x="1077497" y="2620062"/>
                  </a:lnTo>
                  <a:lnTo>
                    <a:pt x="1098692" y="2581695"/>
                  </a:lnTo>
                  <a:lnTo>
                    <a:pt x="1118829" y="2542872"/>
                  </a:lnTo>
                  <a:lnTo>
                    <a:pt x="1137897" y="2503611"/>
                  </a:lnTo>
                  <a:lnTo>
                    <a:pt x="1155887" y="2463932"/>
                  </a:lnTo>
                  <a:lnTo>
                    <a:pt x="1172787" y="2423853"/>
                  </a:lnTo>
                  <a:lnTo>
                    <a:pt x="1188588" y="2383394"/>
                  </a:lnTo>
                  <a:lnTo>
                    <a:pt x="1203280" y="2342574"/>
                  </a:lnTo>
                  <a:lnTo>
                    <a:pt x="1216852" y="2301412"/>
                  </a:lnTo>
                  <a:lnTo>
                    <a:pt x="1229294" y="2259926"/>
                  </a:lnTo>
                  <a:lnTo>
                    <a:pt x="1240596" y="2218136"/>
                  </a:lnTo>
                  <a:lnTo>
                    <a:pt x="1250749" y="2176061"/>
                  </a:lnTo>
                  <a:lnTo>
                    <a:pt x="1259740" y="2133720"/>
                  </a:lnTo>
                  <a:lnTo>
                    <a:pt x="1267562" y="2091132"/>
                  </a:lnTo>
                  <a:lnTo>
                    <a:pt x="1274202" y="2048316"/>
                  </a:lnTo>
                  <a:lnTo>
                    <a:pt x="1279652" y="2005291"/>
                  </a:lnTo>
                  <a:lnTo>
                    <a:pt x="1283900" y="1962076"/>
                  </a:lnTo>
                  <a:lnTo>
                    <a:pt x="1286937" y="1918690"/>
                  </a:lnTo>
                  <a:lnTo>
                    <a:pt x="1288753" y="1875152"/>
                  </a:lnTo>
                  <a:lnTo>
                    <a:pt x="1289337" y="1831482"/>
                  </a:lnTo>
                  <a:lnTo>
                    <a:pt x="1288679" y="1787698"/>
                  </a:lnTo>
                  <a:lnTo>
                    <a:pt x="1286769" y="1743819"/>
                  </a:lnTo>
                  <a:lnTo>
                    <a:pt x="1283597" y="1699864"/>
                  </a:lnTo>
                  <a:lnTo>
                    <a:pt x="1279153" y="1655853"/>
                  </a:lnTo>
                  <a:lnTo>
                    <a:pt x="1273426" y="1611804"/>
                  </a:lnTo>
                  <a:lnTo>
                    <a:pt x="1266406" y="1567737"/>
                  </a:lnTo>
                  <a:lnTo>
                    <a:pt x="1258082" y="1523670"/>
                  </a:lnTo>
                  <a:lnTo>
                    <a:pt x="1248446" y="1479623"/>
                  </a:lnTo>
                  <a:lnTo>
                    <a:pt x="1237487" y="1435615"/>
                  </a:lnTo>
                  <a:lnTo>
                    <a:pt x="1225193" y="1391664"/>
                  </a:lnTo>
                  <a:lnTo>
                    <a:pt x="1211556" y="1347790"/>
                  </a:lnTo>
                  <a:lnTo>
                    <a:pt x="1196566" y="1304011"/>
                  </a:lnTo>
                  <a:lnTo>
                    <a:pt x="1180211" y="1260347"/>
                  </a:lnTo>
                  <a:lnTo>
                    <a:pt x="1162206" y="1216229"/>
                  </a:lnTo>
                  <a:lnTo>
                    <a:pt x="1142934" y="1172693"/>
                  </a:lnTo>
                  <a:lnTo>
                    <a:pt x="1122414" y="1129757"/>
                  </a:lnTo>
                  <a:lnTo>
                    <a:pt x="1100666" y="1087438"/>
                  </a:lnTo>
                  <a:lnTo>
                    <a:pt x="1077708" y="1045755"/>
                  </a:lnTo>
                  <a:lnTo>
                    <a:pt x="1053561" y="1004725"/>
                  </a:lnTo>
                  <a:lnTo>
                    <a:pt x="1028244" y="964366"/>
                  </a:lnTo>
                  <a:lnTo>
                    <a:pt x="1001776" y="924696"/>
                  </a:lnTo>
                  <a:lnTo>
                    <a:pt x="974176" y="885731"/>
                  </a:lnTo>
                  <a:lnTo>
                    <a:pt x="945464" y="847491"/>
                  </a:lnTo>
                  <a:lnTo>
                    <a:pt x="915660" y="809991"/>
                  </a:lnTo>
                  <a:lnTo>
                    <a:pt x="884783" y="773251"/>
                  </a:lnTo>
                  <a:lnTo>
                    <a:pt x="852852" y="737288"/>
                  </a:lnTo>
                  <a:lnTo>
                    <a:pt x="819886" y="702120"/>
                  </a:lnTo>
                  <a:lnTo>
                    <a:pt x="785906" y="667764"/>
                  </a:lnTo>
                  <a:lnTo>
                    <a:pt x="750930" y="634237"/>
                  </a:lnTo>
                  <a:lnTo>
                    <a:pt x="714979" y="601559"/>
                  </a:lnTo>
                  <a:lnTo>
                    <a:pt x="678070" y="569745"/>
                  </a:lnTo>
                  <a:lnTo>
                    <a:pt x="640225" y="538815"/>
                  </a:lnTo>
                  <a:lnTo>
                    <a:pt x="601461" y="508785"/>
                  </a:lnTo>
                  <a:lnTo>
                    <a:pt x="561800" y="479674"/>
                  </a:lnTo>
                  <a:lnTo>
                    <a:pt x="521259" y="451499"/>
                  </a:lnTo>
                  <a:lnTo>
                    <a:pt x="479859" y="424277"/>
                  </a:lnTo>
                  <a:lnTo>
                    <a:pt x="437619" y="398027"/>
                  </a:lnTo>
                  <a:lnTo>
                    <a:pt x="394558" y="372766"/>
                  </a:lnTo>
                  <a:lnTo>
                    <a:pt x="350696" y="348511"/>
                  </a:lnTo>
                  <a:lnTo>
                    <a:pt x="306053" y="325282"/>
                  </a:lnTo>
                  <a:lnTo>
                    <a:pt x="260646" y="303094"/>
                  </a:lnTo>
                  <a:lnTo>
                    <a:pt x="214497" y="281966"/>
                  </a:lnTo>
                  <a:lnTo>
                    <a:pt x="167625" y="261916"/>
                  </a:lnTo>
                  <a:lnTo>
                    <a:pt x="120048" y="242961"/>
                  </a:lnTo>
                  <a:lnTo>
                    <a:pt x="71786" y="225118"/>
                  </a:lnTo>
                  <a:lnTo>
                    <a:pt x="22860" y="208406"/>
                  </a:lnTo>
                  <a:lnTo>
                    <a:pt x="107696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8882" y="5601461"/>
              <a:ext cx="797051" cy="809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08882" y="5601461"/>
              <a:ext cx="797560" cy="809625"/>
            </a:xfrm>
            <a:custGeom>
              <a:avLst/>
              <a:gdLst/>
              <a:ahLst/>
              <a:cxnLst/>
              <a:rect l="l" t="t" r="r" b="b"/>
              <a:pathLst>
                <a:path w="797560" h="809625">
                  <a:moveTo>
                    <a:pt x="0" y="404622"/>
                  </a:moveTo>
                  <a:lnTo>
                    <a:pt x="2681" y="357434"/>
                  </a:lnTo>
                  <a:lnTo>
                    <a:pt x="10525" y="311845"/>
                  </a:lnTo>
                  <a:lnTo>
                    <a:pt x="23234" y="268158"/>
                  </a:lnTo>
                  <a:lnTo>
                    <a:pt x="40508" y="226678"/>
                  </a:lnTo>
                  <a:lnTo>
                    <a:pt x="62047" y="187707"/>
                  </a:lnTo>
                  <a:lnTo>
                    <a:pt x="87554" y="151550"/>
                  </a:lnTo>
                  <a:lnTo>
                    <a:pt x="116728" y="118510"/>
                  </a:lnTo>
                  <a:lnTo>
                    <a:pt x="149272" y="88890"/>
                  </a:lnTo>
                  <a:lnTo>
                    <a:pt x="184884" y="62994"/>
                  </a:lnTo>
                  <a:lnTo>
                    <a:pt x="223268" y="41125"/>
                  </a:lnTo>
                  <a:lnTo>
                    <a:pt x="264123" y="23588"/>
                  </a:lnTo>
                  <a:lnTo>
                    <a:pt x="307150" y="10686"/>
                  </a:lnTo>
                  <a:lnTo>
                    <a:pt x="352051" y="2722"/>
                  </a:lnTo>
                  <a:lnTo>
                    <a:pt x="398525" y="0"/>
                  </a:lnTo>
                  <a:lnTo>
                    <a:pt x="445000" y="2722"/>
                  </a:lnTo>
                  <a:lnTo>
                    <a:pt x="489901" y="10686"/>
                  </a:lnTo>
                  <a:lnTo>
                    <a:pt x="532928" y="23588"/>
                  </a:lnTo>
                  <a:lnTo>
                    <a:pt x="573783" y="41125"/>
                  </a:lnTo>
                  <a:lnTo>
                    <a:pt x="612167" y="62994"/>
                  </a:lnTo>
                  <a:lnTo>
                    <a:pt x="647779" y="88890"/>
                  </a:lnTo>
                  <a:lnTo>
                    <a:pt x="680323" y="118510"/>
                  </a:lnTo>
                  <a:lnTo>
                    <a:pt x="709497" y="151550"/>
                  </a:lnTo>
                  <a:lnTo>
                    <a:pt x="735004" y="187707"/>
                  </a:lnTo>
                  <a:lnTo>
                    <a:pt x="756543" y="226678"/>
                  </a:lnTo>
                  <a:lnTo>
                    <a:pt x="773817" y="268158"/>
                  </a:lnTo>
                  <a:lnTo>
                    <a:pt x="786526" y="311845"/>
                  </a:lnTo>
                  <a:lnTo>
                    <a:pt x="794370" y="357434"/>
                  </a:lnTo>
                  <a:lnTo>
                    <a:pt x="797051" y="404622"/>
                  </a:lnTo>
                  <a:lnTo>
                    <a:pt x="794370" y="451809"/>
                  </a:lnTo>
                  <a:lnTo>
                    <a:pt x="786526" y="497398"/>
                  </a:lnTo>
                  <a:lnTo>
                    <a:pt x="773817" y="541085"/>
                  </a:lnTo>
                  <a:lnTo>
                    <a:pt x="756543" y="582565"/>
                  </a:lnTo>
                  <a:lnTo>
                    <a:pt x="735004" y="621536"/>
                  </a:lnTo>
                  <a:lnTo>
                    <a:pt x="709497" y="657693"/>
                  </a:lnTo>
                  <a:lnTo>
                    <a:pt x="680323" y="690733"/>
                  </a:lnTo>
                  <a:lnTo>
                    <a:pt x="647779" y="720353"/>
                  </a:lnTo>
                  <a:lnTo>
                    <a:pt x="612167" y="746249"/>
                  </a:lnTo>
                  <a:lnTo>
                    <a:pt x="573783" y="768118"/>
                  </a:lnTo>
                  <a:lnTo>
                    <a:pt x="532928" y="785655"/>
                  </a:lnTo>
                  <a:lnTo>
                    <a:pt x="489901" y="798557"/>
                  </a:lnTo>
                  <a:lnTo>
                    <a:pt x="445000" y="806521"/>
                  </a:lnTo>
                  <a:lnTo>
                    <a:pt x="398525" y="809244"/>
                  </a:lnTo>
                  <a:lnTo>
                    <a:pt x="352051" y="806521"/>
                  </a:lnTo>
                  <a:lnTo>
                    <a:pt x="307150" y="798557"/>
                  </a:lnTo>
                  <a:lnTo>
                    <a:pt x="264123" y="785655"/>
                  </a:lnTo>
                  <a:lnTo>
                    <a:pt x="223268" y="768118"/>
                  </a:lnTo>
                  <a:lnTo>
                    <a:pt x="184884" y="746249"/>
                  </a:lnTo>
                  <a:lnTo>
                    <a:pt x="149272" y="720353"/>
                  </a:lnTo>
                  <a:lnTo>
                    <a:pt x="116728" y="690733"/>
                  </a:lnTo>
                  <a:lnTo>
                    <a:pt x="87554" y="657693"/>
                  </a:lnTo>
                  <a:lnTo>
                    <a:pt x="62047" y="621536"/>
                  </a:lnTo>
                  <a:lnTo>
                    <a:pt x="40508" y="582565"/>
                  </a:lnTo>
                  <a:lnTo>
                    <a:pt x="23234" y="541085"/>
                  </a:lnTo>
                  <a:lnTo>
                    <a:pt x="10525" y="497398"/>
                  </a:lnTo>
                  <a:lnTo>
                    <a:pt x="2681" y="451809"/>
                  </a:lnTo>
                  <a:lnTo>
                    <a:pt x="0" y="404622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5809" y="4659630"/>
              <a:ext cx="848867" cy="847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5809" y="4659630"/>
              <a:ext cx="848994" cy="847725"/>
            </a:xfrm>
            <a:custGeom>
              <a:avLst/>
              <a:gdLst/>
              <a:ahLst/>
              <a:cxnLst/>
              <a:rect l="l" t="t" r="r" b="b"/>
              <a:pathLst>
                <a:path w="848995" h="847725">
                  <a:moveTo>
                    <a:pt x="0" y="423672"/>
                  </a:moveTo>
                  <a:lnTo>
                    <a:pt x="2490" y="377517"/>
                  </a:lnTo>
                  <a:lnTo>
                    <a:pt x="9787" y="332800"/>
                  </a:lnTo>
                  <a:lnTo>
                    <a:pt x="21634" y="289779"/>
                  </a:lnTo>
                  <a:lnTo>
                    <a:pt x="37771" y="248713"/>
                  </a:lnTo>
                  <a:lnTo>
                    <a:pt x="57940" y="209860"/>
                  </a:lnTo>
                  <a:lnTo>
                    <a:pt x="81881" y="173479"/>
                  </a:lnTo>
                  <a:lnTo>
                    <a:pt x="109336" y="139830"/>
                  </a:lnTo>
                  <a:lnTo>
                    <a:pt x="140047" y="109170"/>
                  </a:lnTo>
                  <a:lnTo>
                    <a:pt x="173754" y="81759"/>
                  </a:lnTo>
                  <a:lnTo>
                    <a:pt x="210199" y="57855"/>
                  </a:lnTo>
                  <a:lnTo>
                    <a:pt x="249122" y="37717"/>
                  </a:lnTo>
                  <a:lnTo>
                    <a:pt x="290267" y="21604"/>
                  </a:lnTo>
                  <a:lnTo>
                    <a:pt x="333372" y="9774"/>
                  </a:lnTo>
                  <a:lnTo>
                    <a:pt x="378181" y="2486"/>
                  </a:lnTo>
                  <a:lnTo>
                    <a:pt x="424434" y="0"/>
                  </a:lnTo>
                  <a:lnTo>
                    <a:pt x="470686" y="2486"/>
                  </a:lnTo>
                  <a:lnTo>
                    <a:pt x="515495" y="9774"/>
                  </a:lnTo>
                  <a:lnTo>
                    <a:pt x="558600" y="21604"/>
                  </a:lnTo>
                  <a:lnTo>
                    <a:pt x="599745" y="37717"/>
                  </a:lnTo>
                  <a:lnTo>
                    <a:pt x="638668" y="57855"/>
                  </a:lnTo>
                  <a:lnTo>
                    <a:pt x="675113" y="81759"/>
                  </a:lnTo>
                  <a:lnTo>
                    <a:pt x="708820" y="109170"/>
                  </a:lnTo>
                  <a:lnTo>
                    <a:pt x="739531" y="139830"/>
                  </a:lnTo>
                  <a:lnTo>
                    <a:pt x="766986" y="173479"/>
                  </a:lnTo>
                  <a:lnTo>
                    <a:pt x="790927" y="209860"/>
                  </a:lnTo>
                  <a:lnTo>
                    <a:pt x="811096" y="248713"/>
                  </a:lnTo>
                  <a:lnTo>
                    <a:pt x="827233" y="289779"/>
                  </a:lnTo>
                  <a:lnTo>
                    <a:pt x="839080" y="332800"/>
                  </a:lnTo>
                  <a:lnTo>
                    <a:pt x="846377" y="377517"/>
                  </a:lnTo>
                  <a:lnTo>
                    <a:pt x="848867" y="423672"/>
                  </a:lnTo>
                  <a:lnTo>
                    <a:pt x="846377" y="469826"/>
                  </a:lnTo>
                  <a:lnTo>
                    <a:pt x="839080" y="514543"/>
                  </a:lnTo>
                  <a:lnTo>
                    <a:pt x="827233" y="557564"/>
                  </a:lnTo>
                  <a:lnTo>
                    <a:pt x="811096" y="598630"/>
                  </a:lnTo>
                  <a:lnTo>
                    <a:pt x="790927" y="637483"/>
                  </a:lnTo>
                  <a:lnTo>
                    <a:pt x="766986" y="673864"/>
                  </a:lnTo>
                  <a:lnTo>
                    <a:pt x="739531" y="707513"/>
                  </a:lnTo>
                  <a:lnTo>
                    <a:pt x="708820" y="738173"/>
                  </a:lnTo>
                  <a:lnTo>
                    <a:pt x="675113" y="765584"/>
                  </a:lnTo>
                  <a:lnTo>
                    <a:pt x="638668" y="789488"/>
                  </a:lnTo>
                  <a:lnTo>
                    <a:pt x="599745" y="809626"/>
                  </a:lnTo>
                  <a:lnTo>
                    <a:pt x="558600" y="825739"/>
                  </a:lnTo>
                  <a:lnTo>
                    <a:pt x="515495" y="837569"/>
                  </a:lnTo>
                  <a:lnTo>
                    <a:pt x="470686" y="844857"/>
                  </a:lnTo>
                  <a:lnTo>
                    <a:pt x="424434" y="847344"/>
                  </a:lnTo>
                  <a:lnTo>
                    <a:pt x="378181" y="844857"/>
                  </a:lnTo>
                  <a:lnTo>
                    <a:pt x="333372" y="837569"/>
                  </a:lnTo>
                  <a:lnTo>
                    <a:pt x="290267" y="825739"/>
                  </a:lnTo>
                  <a:lnTo>
                    <a:pt x="249122" y="809626"/>
                  </a:lnTo>
                  <a:lnTo>
                    <a:pt x="210199" y="789488"/>
                  </a:lnTo>
                  <a:lnTo>
                    <a:pt x="173754" y="765584"/>
                  </a:lnTo>
                  <a:lnTo>
                    <a:pt x="140047" y="738173"/>
                  </a:lnTo>
                  <a:lnTo>
                    <a:pt x="109336" y="707513"/>
                  </a:lnTo>
                  <a:lnTo>
                    <a:pt x="81881" y="673864"/>
                  </a:lnTo>
                  <a:lnTo>
                    <a:pt x="57940" y="637483"/>
                  </a:lnTo>
                  <a:lnTo>
                    <a:pt x="37771" y="598630"/>
                  </a:lnTo>
                  <a:lnTo>
                    <a:pt x="21634" y="557564"/>
                  </a:lnTo>
                  <a:lnTo>
                    <a:pt x="9787" y="514543"/>
                  </a:lnTo>
                  <a:lnTo>
                    <a:pt x="2490" y="469826"/>
                  </a:lnTo>
                  <a:lnTo>
                    <a:pt x="0" y="423672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37838" y="2663190"/>
              <a:ext cx="885444" cy="894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7838" y="2663190"/>
              <a:ext cx="885825" cy="894715"/>
            </a:xfrm>
            <a:custGeom>
              <a:avLst/>
              <a:gdLst/>
              <a:ahLst/>
              <a:cxnLst/>
              <a:rect l="l" t="t" r="r" b="b"/>
              <a:pathLst>
                <a:path w="885825" h="894714">
                  <a:moveTo>
                    <a:pt x="0" y="447294"/>
                  </a:moveTo>
                  <a:lnTo>
                    <a:pt x="2598" y="398559"/>
                  </a:lnTo>
                  <a:lnTo>
                    <a:pt x="10212" y="351344"/>
                  </a:lnTo>
                  <a:lnTo>
                    <a:pt x="22573" y="305921"/>
                  </a:lnTo>
                  <a:lnTo>
                    <a:pt x="39409" y="262563"/>
                  </a:lnTo>
                  <a:lnTo>
                    <a:pt x="60452" y="221544"/>
                  </a:lnTo>
                  <a:lnTo>
                    <a:pt x="85429" y="183136"/>
                  </a:lnTo>
                  <a:lnTo>
                    <a:pt x="114071" y="147611"/>
                  </a:lnTo>
                  <a:lnTo>
                    <a:pt x="146108" y="115244"/>
                  </a:lnTo>
                  <a:lnTo>
                    <a:pt x="181270" y="86307"/>
                  </a:lnTo>
                  <a:lnTo>
                    <a:pt x="219286" y="61072"/>
                  </a:lnTo>
                  <a:lnTo>
                    <a:pt x="259886" y="39814"/>
                  </a:lnTo>
                  <a:lnTo>
                    <a:pt x="302800" y="22805"/>
                  </a:lnTo>
                  <a:lnTo>
                    <a:pt x="347757" y="10317"/>
                  </a:lnTo>
                  <a:lnTo>
                    <a:pt x="394488" y="2624"/>
                  </a:lnTo>
                  <a:lnTo>
                    <a:pt x="442722" y="0"/>
                  </a:lnTo>
                  <a:lnTo>
                    <a:pt x="490955" y="2624"/>
                  </a:lnTo>
                  <a:lnTo>
                    <a:pt x="537686" y="10317"/>
                  </a:lnTo>
                  <a:lnTo>
                    <a:pt x="582643" y="22805"/>
                  </a:lnTo>
                  <a:lnTo>
                    <a:pt x="625557" y="39814"/>
                  </a:lnTo>
                  <a:lnTo>
                    <a:pt x="666157" y="61072"/>
                  </a:lnTo>
                  <a:lnTo>
                    <a:pt x="704173" y="86307"/>
                  </a:lnTo>
                  <a:lnTo>
                    <a:pt x="739335" y="115244"/>
                  </a:lnTo>
                  <a:lnTo>
                    <a:pt x="771372" y="147611"/>
                  </a:lnTo>
                  <a:lnTo>
                    <a:pt x="800014" y="183136"/>
                  </a:lnTo>
                  <a:lnTo>
                    <a:pt x="824991" y="221544"/>
                  </a:lnTo>
                  <a:lnTo>
                    <a:pt x="846034" y="262563"/>
                  </a:lnTo>
                  <a:lnTo>
                    <a:pt x="862870" y="305921"/>
                  </a:lnTo>
                  <a:lnTo>
                    <a:pt x="875231" y="351344"/>
                  </a:lnTo>
                  <a:lnTo>
                    <a:pt x="882845" y="398559"/>
                  </a:lnTo>
                  <a:lnTo>
                    <a:pt x="885444" y="447294"/>
                  </a:lnTo>
                  <a:lnTo>
                    <a:pt x="882845" y="496028"/>
                  </a:lnTo>
                  <a:lnTo>
                    <a:pt x="875231" y="543243"/>
                  </a:lnTo>
                  <a:lnTo>
                    <a:pt x="862870" y="588666"/>
                  </a:lnTo>
                  <a:lnTo>
                    <a:pt x="846034" y="632024"/>
                  </a:lnTo>
                  <a:lnTo>
                    <a:pt x="824991" y="673043"/>
                  </a:lnTo>
                  <a:lnTo>
                    <a:pt x="800014" y="711451"/>
                  </a:lnTo>
                  <a:lnTo>
                    <a:pt x="771372" y="746976"/>
                  </a:lnTo>
                  <a:lnTo>
                    <a:pt x="739335" y="779343"/>
                  </a:lnTo>
                  <a:lnTo>
                    <a:pt x="704173" y="808280"/>
                  </a:lnTo>
                  <a:lnTo>
                    <a:pt x="666157" y="833515"/>
                  </a:lnTo>
                  <a:lnTo>
                    <a:pt x="625557" y="854773"/>
                  </a:lnTo>
                  <a:lnTo>
                    <a:pt x="582643" y="871782"/>
                  </a:lnTo>
                  <a:lnTo>
                    <a:pt x="537686" y="884270"/>
                  </a:lnTo>
                  <a:lnTo>
                    <a:pt x="490955" y="891963"/>
                  </a:lnTo>
                  <a:lnTo>
                    <a:pt x="442722" y="894588"/>
                  </a:lnTo>
                  <a:lnTo>
                    <a:pt x="394488" y="891963"/>
                  </a:lnTo>
                  <a:lnTo>
                    <a:pt x="347757" y="884270"/>
                  </a:lnTo>
                  <a:lnTo>
                    <a:pt x="302800" y="871782"/>
                  </a:lnTo>
                  <a:lnTo>
                    <a:pt x="259886" y="854773"/>
                  </a:lnTo>
                  <a:lnTo>
                    <a:pt x="219286" y="833515"/>
                  </a:lnTo>
                  <a:lnTo>
                    <a:pt x="181270" y="808280"/>
                  </a:lnTo>
                  <a:lnTo>
                    <a:pt x="146108" y="779343"/>
                  </a:lnTo>
                  <a:lnTo>
                    <a:pt x="114071" y="746976"/>
                  </a:lnTo>
                  <a:lnTo>
                    <a:pt x="85429" y="711451"/>
                  </a:lnTo>
                  <a:lnTo>
                    <a:pt x="60452" y="673043"/>
                  </a:lnTo>
                  <a:lnTo>
                    <a:pt x="39409" y="632024"/>
                  </a:lnTo>
                  <a:lnTo>
                    <a:pt x="22573" y="588666"/>
                  </a:lnTo>
                  <a:lnTo>
                    <a:pt x="10212" y="543243"/>
                  </a:lnTo>
                  <a:lnTo>
                    <a:pt x="2598" y="496028"/>
                  </a:lnTo>
                  <a:lnTo>
                    <a:pt x="0" y="447294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01717" y="3591306"/>
              <a:ext cx="864108" cy="8519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01717" y="3591306"/>
              <a:ext cx="864235" cy="852169"/>
            </a:xfrm>
            <a:custGeom>
              <a:avLst/>
              <a:gdLst/>
              <a:ahLst/>
              <a:cxnLst/>
              <a:rect l="l" t="t" r="r" b="b"/>
              <a:pathLst>
                <a:path w="864235" h="852170">
                  <a:moveTo>
                    <a:pt x="0" y="425958"/>
                  </a:moveTo>
                  <a:lnTo>
                    <a:pt x="2535" y="379553"/>
                  </a:lnTo>
                  <a:lnTo>
                    <a:pt x="9964" y="334593"/>
                  </a:lnTo>
                  <a:lnTo>
                    <a:pt x="22024" y="291340"/>
                  </a:lnTo>
                  <a:lnTo>
                    <a:pt x="38452" y="250051"/>
                  </a:lnTo>
                  <a:lnTo>
                    <a:pt x="58984" y="210989"/>
                  </a:lnTo>
                  <a:lnTo>
                    <a:pt x="83356" y="174412"/>
                  </a:lnTo>
                  <a:lnTo>
                    <a:pt x="111305" y="140581"/>
                  </a:lnTo>
                  <a:lnTo>
                    <a:pt x="142568" y="109757"/>
                  </a:lnTo>
                  <a:lnTo>
                    <a:pt x="176881" y="82198"/>
                  </a:lnTo>
                  <a:lnTo>
                    <a:pt x="213980" y="58166"/>
                  </a:lnTo>
                  <a:lnTo>
                    <a:pt x="253603" y="37919"/>
                  </a:lnTo>
                  <a:lnTo>
                    <a:pt x="295485" y="21720"/>
                  </a:lnTo>
                  <a:lnTo>
                    <a:pt x="339363" y="9826"/>
                  </a:lnTo>
                  <a:lnTo>
                    <a:pt x="384974" y="2500"/>
                  </a:lnTo>
                  <a:lnTo>
                    <a:pt x="432054" y="0"/>
                  </a:lnTo>
                  <a:lnTo>
                    <a:pt x="479133" y="2500"/>
                  </a:lnTo>
                  <a:lnTo>
                    <a:pt x="524744" y="9826"/>
                  </a:lnTo>
                  <a:lnTo>
                    <a:pt x="568622" y="21720"/>
                  </a:lnTo>
                  <a:lnTo>
                    <a:pt x="610504" y="37919"/>
                  </a:lnTo>
                  <a:lnTo>
                    <a:pt x="650127" y="58165"/>
                  </a:lnTo>
                  <a:lnTo>
                    <a:pt x="687226" y="82198"/>
                  </a:lnTo>
                  <a:lnTo>
                    <a:pt x="721539" y="109757"/>
                  </a:lnTo>
                  <a:lnTo>
                    <a:pt x="752802" y="140581"/>
                  </a:lnTo>
                  <a:lnTo>
                    <a:pt x="780751" y="174412"/>
                  </a:lnTo>
                  <a:lnTo>
                    <a:pt x="805123" y="210989"/>
                  </a:lnTo>
                  <a:lnTo>
                    <a:pt x="825655" y="250051"/>
                  </a:lnTo>
                  <a:lnTo>
                    <a:pt x="842083" y="291340"/>
                  </a:lnTo>
                  <a:lnTo>
                    <a:pt x="854143" y="334593"/>
                  </a:lnTo>
                  <a:lnTo>
                    <a:pt x="861572" y="379553"/>
                  </a:lnTo>
                  <a:lnTo>
                    <a:pt x="864108" y="425958"/>
                  </a:lnTo>
                  <a:lnTo>
                    <a:pt x="861572" y="472362"/>
                  </a:lnTo>
                  <a:lnTo>
                    <a:pt x="854143" y="517322"/>
                  </a:lnTo>
                  <a:lnTo>
                    <a:pt x="842083" y="560575"/>
                  </a:lnTo>
                  <a:lnTo>
                    <a:pt x="825655" y="601864"/>
                  </a:lnTo>
                  <a:lnTo>
                    <a:pt x="805123" y="640926"/>
                  </a:lnTo>
                  <a:lnTo>
                    <a:pt x="780751" y="677503"/>
                  </a:lnTo>
                  <a:lnTo>
                    <a:pt x="752802" y="711334"/>
                  </a:lnTo>
                  <a:lnTo>
                    <a:pt x="721539" y="742158"/>
                  </a:lnTo>
                  <a:lnTo>
                    <a:pt x="687226" y="769717"/>
                  </a:lnTo>
                  <a:lnTo>
                    <a:pt x="650127" y="793750"/>
                  </a:lnTo>
                  <a:lnTo>
                    <a:pt x="610504" y="813996"/>
                  </a:lnTo>
                  <a:lnTo>
                    <a:pt x="568622" y="830195"/>
                  </a:lnTo>
                  <a:lnTo>
                    <a:pt x="524744" y="842089"/>
                  </a:lnTo>
                  <a:lnTo>
                    <a:pt x="479133" y="849415"/>
                  </a:lnTo>
                  <a:lnTo>
                    <a:pt x="432054" y="851916"/>
                  </a:lnTo>
                  <a:lnTo>
                    <a:pt x="384974" y="849415"/>
                  </a:lnTo>
                  <a:lnTo>
                    <a:pt x="339363" y="842089"/>
                  </a:lnTo>
                  <a:lnTo>
                    <a:pt x="295485" y="830195"/>
                  </a:lnTo>
                  <a:lnTo>
                    <a:pt x="253603" y="813996"/>
                  </a:lnTo>
                  <a:lnTo>
                    <a:pt x="213980" y="793750"/>
                  </a:lnTo>
                  <a:lnTo>
                    <a:pt x="176881" y="769717"/>
                  </a:lnTo>
                  <a:lnTo>
                    <a:pt x="142568" y="742158"/>
                  </a:lnTo>
                  <a:lnTo>
                    <a:pt x="111305" y="711334"/>
                  </a:lnTo>
                  <a:lnTo>
                    <a:pt x="83356" y="677503"/>
                  </a:lnTo>
                  <a:lnTo>
                    <a:pt x="58984" y="640926"/>
                  </a:lnTo>
                  <a:lnTo>
                    <a:pt x="38452" y="601864"/>
                  </a:lnTo>
                  <a:lnTo>
                    <a:pt x="22024" y="560575"/>
                  </a:lnTo>
                  <a:lnTo>
                    <a:pt x="9964" y="517322"/>
                  </a:lnTo>
                  <a:lnTo>
                    <a:pt x="2535" y="472362"/>
                  </a:lnTo>
                  <a:lnTo>
                    <a:pt x="0" y="425958"/>
                  </a:lnTo>
                  <a:close/>
                </a:path>
              </a:pathLst>
            </a:custGeom>
            <a:ln w="254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40130" y="400253"/>
            <a:ext cx="9695815" cy="583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 b="1">
                <a:solidFill>
                  <a:srgbClr val="073762"/>
                </a:solidFill>
                <a:latin typeface="Caladea"/>
                <a:cs typeface="Caladea"/>
              </a:rPr>
              <a:t>Specific and Sub </a:t>
            </a:r>
            <a:r>
              <a:rPr dirty="0" sz="2400" spc="-20" b="1">
                <a:solidFill>
                  <a:srgbClr val="073762"/>
                </a:solidFill>
                <a:latin typeface="Caladea"/>
                <a:cs typeface="Caladea"/>
              </a:rPr>
              <a:t>Objectives</a:t>
            </a:r>
            <a:endParaRPr sz="2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73762"/>
              </a:buClr>
              <a:buFont typeface="Wingdings"/>
              <a:buChar char=""/>
            </a:pPr>
            <a:endParaRPr sz="2200">
              <a:latin typeface="Caladea"/>
              <a:cs typeface="Caladea"/>
            </a:endParaRPr>
          </a:p>
          <a:p>
            <a:pPr lvl="1" marL="582930" indent="-342900">
              <a:lnSpc>
                <a:spcPct val="100000"/>
              </a:lnSpc>
              <a:buFont typeface="Arial"/>
              <a:buChar char="•"/>
              <a:tabLst>
                <a:tab pos="582930" algn="l"/>
                <a:tab pos="583565" algn="l"/>
              </a:tabLst>
            </a:pPr>
            <a:r>
              <a:rPr dirty="0" sz="2200" spc="-5" b="1">
                <a:solidFill>
                  <a:srgbClr val="FF9933"/>
                </a:solidFill>
                <a:latin typeface="Caladea"/>
                <a:cs typeface="Caladea"/>
              </a:rPr>
              <a:t>Specific</a:t>
            </a:r>
            <a:r>
              <a:rPr dirty="0" sz="2200" spc="-20" b="1">
                <a:solidFill>
                  <a:srgbClr val="FF9933"/>
                </a:solidFill>
                <a:latin typeface="Caladea"/>
                <a:cs typeface="Caladea"/>
              </a:rPr>
              <a:t> Objective</a:t>
            </a:r>
            <a:endParaRPr sz="2200">
              <a:latin typeface="Caladea"/>
              <a:cs typeface="Caladea"/>
            </a:endParaRPr>
          </a:p>
          <a:p>
            <a:pPr marL="633730" marR="508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Caladea"/>
                <a:cs typeface="Caladea"/>
              </a:rPr>
              <a:t>Identifying </a:t>
            </a:r>
            <a:r>
              <a:rPr dirty="0" sz="2000" spc="-5" b="1">
                <a:latin typeface="Caladea"/>
                <a:cs typeface="Caladea"/>
              </a:rPr>
              <a:t>and </a:t>
            </a:r>
            <a:r>
              <a:rPr dirty="0" sz="2000" spc="-10" b="1">
                <a:latin typeface="Caladea"/>
                <a:cs typeface="Caladea"/>
              </a:rPr>
              <a:t>analyzing </a:t>
            </a:r>
            <a:r>
              <a:rPr dirty="0" sz="2000" b="1">
                <a:latin typeface="Caladea"/>
                <a:cs typeface="Caladea"/>
              </a:rPr>
              <a:t>students' </a:t>
            </a:r>
            <a:r>
              <a:rPr dirty="0" sz="2000" spc="-5" b="1">
                <a:latin typeface="Caladea"/>
                <a:cs typeface="Caladea"/>
              </a:rPr>
              <a:t>performance </a:t>
            </a:r>
            <a:r>
              <a:rPr dirty="0" sz="2000" b="1">
                <a:latin typeface="Caladea"/>
                <a:cs typeface="Caladea"/>
              </a:rPr>
              <a:t>based </a:t>
            </a:r>
            <a:r>
              <a:rPr dirty="0" sz="2000" spc="-5" b="1">
                <a:latin typeface="Caladea"/>
                <a:cs typeface="Caladea"/>
              </a:rPr>
              <a:t>on </a:t>
            </a:r>
            <a:r>
              <a:rPr dirty="0" sz="2000" b="1">
                <a:latin typeface="Caladea"/>
                <a:cs typeface="Caladea"/>
              </a:rPr>
              <a:t>the </a:t>
            </a:r>
            <a:r>
              <a:rPr dirty="0" sz="2000" spc="-5" b="1">
                <a:latin typeface="Caladea"/>
                <a:cs typeface="Caladea"/>
              </a:rPr>
              <a:t>online </a:t>
            </a:r>
            <a:r>
              <a:rPr dirty="0" sz="2000" b="1">
                <a:latin typeface="Caladea"/>
                <a:cs typeface="Caladea"/>
              </a:rPr>
              <a:t>quiz </a:t>
            </a:r>
            <a:r>
              <a:rPr dirty="0" sz="2000" spc="-5" b="1">
                <a:latin typeface="Caladea"/>
                <a:cs typeface="Caladea"/>
              </a:rPr>
              <a:t>and  recommending </a:t>
            </a:r>
            <a:r>
              <a:rPr dirty="0" sz="2000" b="1">
                <a:latin typeface="Caladea"/>
                <a:cs typeface="Caladea"/>
              </a:rPr>
              <a:t>suitable </a:t>
            </a:r>
            <a:r>
              <a:rPr dirty="0" sz="2000" spc="-5" b="1">
                <a:latin typeface="Caladea"/>
                <a:cs typeface="Caladea"/>
              </a:rPr>
              <a:t>learning</a:t>
            </a:r>
            <a:r>
              <a:rPr dirty="0" sz="2000" spc="-90" b="1">
                <a:latin typeface="Caladea"/>
                <a:cs typeface="Caladea"/>
              </a:rPr>
              <a:t> </a:t>
            </a:r>
            <a:r>
              <a:rPr dirty="0" sz="2000" spc="-10" b="1">
                <a:latin typeface="Caladea"/>
                <a:cs typeface="Caladea"/>
              </a:rPr>
              <a:t>resources.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23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Caladea"/>
              <a:cs typeface="Caladea"/>
            </a:endParaRPr>
          </a:p>
          <a:p>
            <a:pPr marL="45637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Give online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quizzes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47358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Predicting performance level in a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subject.</a:t>
            </a:r>
            <a:endParaRPr sz="2000">
              <a:latin typeface="Times New Roman"/>
              <a:cs typeface="Times New Roman"/>
            </a:endParaRPr>
          </a:p>
          <a:p>
            <a:pPr marL="1702435" marR="6610984" indent="434340">
              <a:lnSpc>
                <a:spcPts val="2480"/>
              </a:lnSpc>
              <a:spcBef>
                <a:spcPts val="685"/>
              </a:spcBef>
            </a:pP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Sub 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Objec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ives</a:t>
            </a:r>
            <a:endParaRPr sz="2400">
              <a:latin typeface="Times New Roman"/>
              <a:cs typeface="Times New Roman"/>
            </a:endParaRPr>
          </a:p>
          <a:p>
            <a:pPr marL="4888230">
              <a:lnSpc>
                <a:spcPct val="100000"/>
              </a:lnSpc>
              <a:spcBef>
                <a:spcPts val="570"/>
              </a:spcBef>
            </a:pPr>
            <a:r>
              <a:rPr dirty="0" sz="2000" spc="-5">
                <a:latin typeface="Times New Roman"/>
                <a:cs typeface="Times New Roman"/>
              </a:rPr>
              <a:t>Recommend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materials</a:t>
            </a:r>
            <a:r>
              <a:rPr dirty="0" sz="2200" spc="-1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43738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Help to improve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knowledge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3035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561" y="426846"/>
            <a:ext cx="38214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73762"/>
                </a:solidFill>
                <a:latin typeface="Caladea"/>
                <a:cs typeface="Caladea"/>
              </a:rPr>
              <a:t>RESEARCH</a:t>
            </a:r>
            <a:r>
              <a:rPr dirty="0" sz="2400" spc="-50">
                <a:solidFill>
                  <a:srgbClr val="073762"/>
                </a:solidFill>
                <a:latin typeface="Caladea"/>
                <a:cs typeface="Caladea"/>
              </a:rPr>
              <a:t> </a:t>
            </a:r>
            <a:r>
              <a:rPr dirty="0" sz="2400" spc="-20">
                <a:solidFill>
                  <a:srgbClr val="073762"/>
                </a:solidFill>
                <a:latin typeface="Caladea"/>
                <a:cs typeface="Caladea"/>
              </a:rPr>
              <a:t>METHODOLOGY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8977" y="1126236"/>
            <a:ext cx="8720694" cy="4817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93035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2508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25" b="1">
                <a:solidFill>
                  <a:srgbClr val="004E6C"/>
                </a:solidFill>
                <a:latin typeface="Caladea"/>
                <a:cs typeface="Caladea"/>
              </a:rPr>
              <a:t>Technologies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3618" y="1242822"/>
            <a:ext cx="2807335" cy="862965"/>
          </a:xfrm>
          <a:custGeom>
            <a:avLst/>
            <a:gdLst/>
            <a:ahLst/>
            <a:cxnLst/>
            <a:rect l="l" t="t" r="r" b="b"/>
            <a:pathLst>
              <a:path w="2807335" h="862964">
                <a:moveTo>
                  <a:pt x="0" y="862584"/>
                </a:moveTo>
                <a:lnTo>
                  <a:pt x="2807208" y="862584"/>
                </a:lnTo>
                <a:lnTo>
                  <a:pt x="2807208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6318" y="1448561"/>
            <a:ext cx="2781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359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3485C"/>
                </a:solidFill>
                <a:latin typeface="Times New Roman"/>
                <a:cs typeface="Times New Roman"/>
              </a:rPr>
              <a:t>Frontend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618" y="2105405"/>
            <a:ext cx="2807335" cy="1318260"/>
          </a:xfrm>
          <a:prstGeom prst="rect">
            <a:avLst/>
          </a:prstGeom>
          <a:solidFill>
            <a:srgbClr val="CCD4EA">
              <a:alpha val="90194"/>
            </a:srgbClr>
          </a:solidFill>
          <a:ln w="25400">
            <a:solidFill>
              <a:srgbClr val="40404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334010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334010" algn="l"/>
                <a:tab pos="334645" algn="l"/>
              </a:tabLst>
            </a:pPr>
            <a:r>
              <a:rPr dirty="0" sz="2000" spc="-5">
                <a:latin typeface="Times New Roman"/>
                <a:cs typeface="Times New Roman"/>
              </a:rPr>
              <a:t>React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4017" y="1242822"/>
            <a:ext cx="2809240" cy="862965"/>
          </a:xfrm>
          <a:custGeom>
            <a:avLst/>
            <a:gdLst/>
            <a:ahLst/>
            <a:cxnLst/>
            <a:rect l="l" t="t" r="r" b="b"/>
            <a:pathLst>
              <a:path w="2809240" h="862964">
                <a:moveTo>
                  <a:pt x="0" y="862584"/>
                </a:moveTo>
                <a:lnTo>
                  <a:pt x="2808732" y="862584"/>
                </a:lnTo>
                <a:lnTo>
                  <a:pt x="2808732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66717" y="1448561"/>
            <a:ext cx="2783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232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3485C"/>
                </a:solidFill>
                <a:latin typeface="Times New Roman"/>
                <a:cs typeface="Times New Roman"/>
              </a:rPr>
              <a:t>Backend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4017" y="2105405"/>
            <a:ext cx="2809240" cy="1318260"/>
          </a:xfrm>
          <a:prstGeom prst="rect">
            <a:avLst/>
          </a:prstGeom>
          <a:solidFill>
            <a:srgbClr val="CCD4EA">
              <a:alpha val="90194"/>
            </a:srgbClr>
          </a:solidFill>
          <a:ln w="25400">
            <a:solidFill>
              <a:srgbClr val="40404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334645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334645" algn="l"/>
                <a:tab pos="335280" algn="l"/>
              </a:tabLst>
            </a:pPr>
            <a:r>
              <a:rPr dirty="0" sz="2000">
                <a:latin typeface="Times New Roman"/>
                <a:cs typeface="Times New Roman"/>
              </a:rPr>
              <a:t>Python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54418" y="1242822"/>
            <a:ext cx="2809240" cy="862965"/>
          </a:xfrm>
          <a:custGeom>
            <a:avLst/>
            <a:gdLst/>
            <a:ahLst/>
            <a:cxnLst/>
            <a:rect l="l" t="t" r="r" b="b"/>
            <a:pathLst>
              <a:path w="2809240" h="862964">
                <a:moveTo>
                  <a:pt x="0" y="862584"/>
                </a:moveTo>
                <a:lnTo>
                  <a:pt x="2808731" y="862584"/>
                </a:lnTo>
                <a:lnTo>
                  <a:pt x="2808731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167118" y="1448561"/>
            <a:ext cx="2783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03485C"/>
                </a:solidFill>
                <a:latin typeface="Times New Roman"/>
                <a:cs typeface="Times New Roman"/>
              </a:rPr>
              <a:t>Technical</a:t>
            </a:r>
            <a:r>
              <a:rPr dirty="0" sz="2400" spc="-40" b="1">
                <a:solidFill>
                  <a:srgbClr val="03485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3485C"/>
                </a:solidFill>
                <a:latin typeface="Times New Roman"/>
                <a:cs typeface="Times New Roman"/>
              </a:rPr>
              <a:t>concepts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3035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54418" y="2105405"/>
            <a:ext cx="2809240" cy="1318260"/>
          </a:xfrm>
          <a:prstGeom prst="rect">
            <a:avLst/>
          </a:prstGeom>
          <a:solidFill>
            <a:srgbClr val="CCD4EA">
              <a:alpha val="90194"/>
            </a:srgbClr>
          </a:solidFill>
          <a:ln w="25400">
            <a:solidFill>
              <a:srgbClr val="40404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335915" indent="-229235">
              <a:lnSpc>
                <a:spcPct val="100000"/>
              </a:lnSpc>
              <a:spcBef>
                <a:spcPts val="715"/>
              </a:spcBef>
              <a:buChar char="•"/>
              <a:tabLst>
                <a:tab pos="335915" algn="l"/>
                <a:tab pos="336550" algn="l"/>
              </a:tabLst>
            </a:pP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26809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5" b="1">
                <a:solidFill>
                  <a:srgbClr val="004E6C"/>
                </a:solidFill>
                <a:latin typeface="Caladea"/>
                <a:cs typeface="Caladea"/>
              </a:rPr>
              <a:t>R</a:t>
            </a: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equi</a:t>
            </a:r>
            <a:r>
              <a:rPr dirty="0" sz="2800" spc="-30" b="1">
                <a:solidFill>
                  <a:srgbClr val="004E6C"/>
                </a:solidFill>
                <a:latin typeface="Caladea"/>
                <a:cs typeface="Caladea"/>
              </a:rPr>
              <a:t>r</a:t>
            </a: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ements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34783" y="4265676"/>
            <a:ext cx="3289554" cy="1616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12632" y="4724476"/>
            <a:ext cx="1817370" cy="5149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Laptop /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PC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Internet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Connection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3976" y="4194047"/>
            <a:ext cx="3138678" cy="1689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94051" y="4673295"/>
            <a:ext cx="1102360" cy="760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Software</a:t>
            </a:r>
            <a:endParaRPr sz="1600">
              <a:latin typeface="Times New Roman"/>
              <a:cs typeface="Times New Roman"/>
            </a:endParaRPr>
          </a:p>
          <a:p>
            <a:pPr lvl="1" marL="355600" indent="-170815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dirty="0" sz="1600" spc="-5">
                <a:latin typeface="Times New Roman"/>
                <a:cs typeface="Times New Roman"/>
              </a:rPr>
              <a:t>Frontend</a:t>
            </a:r>
            <a:endParaRPr sz="1600">
              <a:latin typeface="Times New Roman"/>
              <a:cs typeface="Times New Roman"/>
            </a:endParaRPr>
          </a:p>
          <a:p>
            <a:pPr lvl="1" marL="355600" indent="-170815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dirty="0" sz="1600" spc="-5">
                <a:latin typeface="Times New Roman"/>
                <a:cs typeface="Times New Roman"/>
              </a:rPr>
              <a:t>Backend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4992" y="1333500"/>
            <a:ext cx="3103626" cy="16695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56066" y="1641474"/>
            <a:ext cx="1169670" cy="1005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95"/>
              </a:spcBef>
              <a:buChar char="•"/>
              <a:tabLst>
                <a:tab pos="124460" algn="l"/>
              </a:tabLst>
            </a:pPr>
            <a:r>
              <a:rPr dirty="0" sz="1600" spc="-5">
                <a:latin typeface="Times New Roman"/>
                <a:cs typeface="Times New Roman"/>
              </a:rPr>
              <a:t>Security</a:t>
            </a:r>
            <a:endParaRPr sz="16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spcBef>
                <a:spcPts val="10"/>
              </a:spcBef>
              <a:buChar char="•"/>
              <a:tabLst>
                <a:tab pos="124460" algn="l"/>
              </a:tabLst>
            </a:pPr>
            <a:r>
              <a:rPr dirty="0" sz="1600" spc="-5">
                <a:latin typeface="Times New Roman"/>
                <a:cs typeface="Times New Roman"/>
              </a:rPr>
              <a:t>Usability</a:t>
            </a:r>
            <a:endParaRPr sz="16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spcBef>
                <a:spcPts val="15"/>
              </a:spcBef>
              <a:buChar char="•"/>
              <a:tabLst>
                <a:tab pos="124460" algn="l"/>
              </a:tabLst>
            </a:pPr>
            <a:r>
              <a:rPr dirty="0" sz="1600" spc="-5">
                <a:latin typeface="Times New Roman"/>
                <a:cs typeface="Times New Roman"/>
              </a:rPr>
              <a:t>Pe</a:t>
            </a:r>
            <a:r>
              <a:rPr dirty="0" sz="1600" spc="-15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f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-4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ance</a:t>
            </a:r>
            <a:endParaRPr sz="160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spcBef>
                <a:spcPts val="15"/>
              </a:spcBef>
              <a:buChar char="•"/>
              <a:tabLst>
                <a:tab pos="124460" algn="l"/>
              </a:tabLst>
            </a:pPr>
            <a:r>
              <a:rPr dirty="0" sz="1600" spc="-5">
                <a:latin typeface="Times New Roman"/>
                <a:cs typeface="Times New Roman"/>
              </a:rPr>
              <a:t>Reliability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1595" y="1338071"/>
            <a:ext cx="3082289" cy="1773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03830" y="1649729"/>
            <a:ext cx="1828164" cy="1180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-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Authentication</a:t>
            </a:r>
            <a:endParaRPr sz="1600">
              <a:latin typeface="Times New Roman"/>
              <a:cs typeface="Times New Roman"/>
            </a:endParaRPr>
          </a:p>
          <a:p>
            <a:pPr marL="184785" marR="690880" indent="-172720">
              <a:lnSpc>
                <a:spcPts val="1660"/>
              </a:lnSpc>
              <a:spcBef>
                <a:spcPts val="285"/>
              </a:spcBef>
              <a:buChar char="•"/>
              <a:tabLst>
                <a:tab pos="18542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Transcript  </a:t>
            </a:r>
            <a:r>
              <a:rPr dirty="0" sz="1600" spc="-5">
                <a:latin typeface="Times New Roman"/>
                <a:cs typeface="Times New Roman"/>
              </a:rPr>
              <a:t>Su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 spc="-40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iss</a:t>
            </a:r>
            <a:r>
              <a:rPr dirty="0" sz="1600" spc="-5">
                <a:latin typeface="Times New Roman"/>
                <a:cs typeface="Times New Roman"/>
              </a:rPr>
              <a:t>ion</a:t>
            </a:r>
            <a:endParaRPr sz="1600">
              <a:latin typeface="Times New Roman"/>
              <a:cs typeface="Times New Roman"/>
            </a:endParaRPr>
          </a:p>
          <a:p>
            <a:pPr marL="184785" indent="-172720">
              <a:lnSpc>
                <a:spcPts val="1785"/>
              </a:lnSpc>
              <a:buChar char="•"/>
              <a:tabLst>
                <a:tab pos="185420" algn="l"/>
              </a:tabLst>
            </a:pPr>
            <a:r>
              <a:rPr dirty="0" sz="1600" spc="-5">
                <a:latin typeface="Times New Roman"/>
                <a:cs typeface="Times New Roman"/>
              </a:rPr>
              <a:t>Providing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learning</a:t>
            </a:r>
            <a:endParaRPr sz="1600">
              <a:latin typeface="Times New Roman"/>
              <a:cs typeface="Times New Roman"/>
            </a:endParaRPr>
          </a:p>
          <a:p>
            <a:pPr marL="184785">
              <a:lnSpc>
                <a:spcPts val="1789"/>
              </a:lnSpc>
            </a:pPr>
            <a:r>
              <a:rPr dirty="0" sz="1600" spc="-10">
                <a:latin typeface="Times New Roman"/>
                <a:cs typeface="Times New Roman"/>
              </a:rPr>
              <a:t>materials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9040" y="1202436"/>
            <a:ext cx="2353817" cy="23538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06290" y="2417445"/>
            <a:ext cx="1296670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01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Functional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10"/>
              </a:lnSpc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86855" y="1202436"/>
            <a:ext cx="2353818" cy="23538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89675" y="2299208"/>
            <a:ext cx="1296670" cy="7721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12700" marR="5080">
              <a:lnSpc>
                <a:spcPts val="1860"/>
              </a:lnSpc>
              <a:spcBef>
                <a:spcPts val="409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Non-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Functional  Requ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rement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2952" y="3546347"/>
            <a:ext cx="2341626" cy="23416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89675" y="4101210"/>
            <a:ext cx="1296670" cy="5359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 indent="420370">
              <a:lnSpc>
                <a:spcPts val="1860"/>
              </a:lnSpc>
              <a:spcBef>
                <a:spcPts val="409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User 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Requ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rement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55135" y="3546347"/>
            <a:ext cx="2341626" cy="2341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06290" y="4101210"/>
            <a:ext cx="1296670" cy="5359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 indent="298450">
              <a:lnSpc>
                <a:spcPts val="1860"/>
              </a:lnSpc>
              <a:spcBef>
                <a:spcPts val="409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System  Requ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rement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78423" y="3072383"/>
            <a:ext cx="833119" cy="951865"/>
            <a:chOff x="5678423" y="3072383"/>
            <a:chExt cx="833119" cy="951865"/>
          </a:xfrm>
        </p:grpSpPr>
        <p:sp>
          <p:nvSpPr>
            <p:cNvPr id="20" name="object 20"/>
            <p:cNvSpPr/>
            <p:nvPr/>
          </p:nvSpPr>
          <p:spPr>
            <a:xfrm>
              <a:off x="5698235" y="3072383"/>
              <a:ext cx="813066" cy="4000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78423" y="3624046"/>
              <a:ext cx="813066" cy="4000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693035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2489" y="521919"/>
            <a:ext cx="40227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73762"/>
                </a:solidFill>
                <a:latin typeface="Georgia"/>
                <a:cs typeface="Georgia"/>
              </a:rPr>
              <a:t>Completion </a:t>
            </a:r>
            <a:r>
              <a:rPr dirty="0" sz="2400">
                <a:solidFill>
                  <a:srgbClr val="073762"/>
                </a:solidFill>
                <a:latin typeface="Georgia"/>
                <a:cs typeface="Georgia"/>
              </a:rPr>
              <a:t>of </a:t>
            </a:r>
            <a:r>
              <a:rPr dirty="0" sz="2400" spc="-5">
                <a:solidFill>
                  <a:srgbClr val="073762"/>
                </a:solidFill>
                <a:latin typeface="Georgia"/>
                <a:cs typeface="Georgia"/>
              </a:rPr>
              <a:t>the</a:t>
            </a:r>
            <a:r>
              <a:rPr dirty="0" sz="2400" spc="-50">
                <a:solidFill>
                  <a:srgbClr val="073762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073762"/>
                </a:solidFill>
                <a:latin typeface="Georgia"/>
                <a:cs typeface="Georgia"/>
              </a:rPr>
              <a:t>project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1150" y="1715261"/>
            <a:ext cx="4022090" cy="4509770"/>
          </a:xfrm>
          <a:custGeom>
            <a:avLst/>
            <a:gdLst/>
            <a:ahLst/>
            <a:cxnLst/>
            <a:rect l="l" t="t" r="r" b="b"/>
            <a:pathLst>
              <a:path w="4022090" h="4509770">
                <a:moveTo>
                  <a:pt x="0" y="670305"/>
                </a:moveTo>
                <a:lnTo>
                  <a:pt x="1682" y="622434"/>
                </a:lnTo>
                <a:lnTo>
                  <a:pt x="6656" y="575472"/>
                </a:lnTo>
                <a:lnTo>
                  <a:pt x="14806" y="529531"/>
                </a:lnTo>
                <a:lnTo>
                  <a:pt x="26020" y="484726"/>
                </a:lnTo>
                <a:lnTo>
                  <a:pt x="40184" y="441170"/>
                </a:lnTo>
                <a:lnTo>
                  <a:pt x="57185" y="398975"/>
                </a:lnTo>
                <a:lnTo>
                  <a:pt x="76909" y="358257"/>
                </a:lnTo>
                <a:lnTo>
                  <a:pt x="99242" y="319127"/>
                </a:lnTo>
                <a:lnTo>
                  <a:pt x="124073" y="281700"/>
                </a:lnTo>
                <a:lnTo>
                  <a:pt x="151286" y="246089"/>
                </a:lnTo>
                <a:lnTo>
                  <a:pt x="180769" y="212408"/>
                </a:lnTo>
                <a:lnTo>
                  <a:pt x="212408" y="180769"/>
                </a:lnTo>
                <a:lnTo>
                  <a:pt x="246089" y="151286"/>
                </a:lnTo>
                <a:lnTo>
                  <a:pt x="281700" y="124073"/>
                </a:lnTo>
                <a:lnTo>
                  <a:pt x="319127" y="99242"/>
                </a:lnTo>
                <a:lnTo>
                  <a:pt x="358257" y="76909"/>
                </a:lnTo>
                <a:lnTo>
                  <a:pt x="398975" y="57185"/>
                </a:lnTo>
                <a:lnTo>
                  <a:pt x="441170" y="40184"/>
                </a:lnTo>
                <a:lnTo>
                  <a:pt x="484726" y="26020"/>
                </a:lnTo>
                <a:lnTo>
                  <a:pt x="529531" y="14806"/>
                </a:lnTo>
                <a:lnTo>
                  <a:pt x="575472" y="6656"/>
                </a:lnTo>
                <a:lnTo>
                  <a:pt x="622434" y="1682"/>
                </a:lnTo>
                <a:lnTo>
                  <a:pt x="670306" y="0"/>
                </a:lnTo>
                <a:lnTo>
                  <a:pt x="3351529" y="0"/>
                </a:lnTo>
                <a:lnTo>
                  <a:pt x="3399401" y="1682"/>
                </a:lnTo>
                <a:lnTo>
                  <a:pt x="3446363" y="6656"/>
                </a:lnTo>
                <a:lnTo>
                  <a:pt x="3492304" y="14806"/>
                </a:lnTo>
                <a:lnTo>
                  <a:pt x="3537109" y="26020"/>
                </a:lnTo>
                <a:lnTo>
                  <a:pt x="3580665" y="40184"/>
                </a:lnTo>
                <a:lnTo>
                  <a:pt x="3622860" y="57185"/>
                </a:lnTo>
                <a:lnTo>
                  <a:pt x="3663578" y="76909"/>
                </a:lnTo>
                <a:lnTo>
                  <a:pt x="3702708" y="99242"/>
                </a:lnTo>
                <a:lnTo>
                  <a:pt x="3740135" y="124073"/>
                </a:lnTo>
                <a:lnTo>
                  <a:pt x="3775746" y="151286"/>
                </a:lnTo>
                <a:lnTo>
                  <a:pt x="3809427" y="180769"/>
                </a:lnTo>
                <a:lnTo>
                  <a:pt x="3841066" y="212408"/>
                </a:lnTo>
                <a:lnTo>
                  <a:pt x="3870549" y="246089"/>
                </a:lnTo>
                <a:lnTo>
                  <a:pt x="3897762" y="281700"/>
                </a:lnTo>
                <a:lnTo>
                  <a:pt x="3922593" y="319127"/>
                </a:lnTo>
                <a:lnTo>
                  <a:pt x="3944926" y="358257"/>
                </a:lnTo>
                <a:lnTo>
                  <a:pt x="3964650" y="398975"/>
                </a:lnTo>
                <a:lnTo>
                  <a:pt x="3981651" y="441170"/>
                </a:lnTo>
                <a:lnTo>
                  <a:pt x="3995815" y="484726"/>
                </a:lnTo>
                <a:lnTo>
                  <a:pt x="4007029" y="529531"/>
                </a:lnTo>
                <a:lnTo>
                  <a:pt x="4015179" y="575472"/>
                </a:lnTo>
                <a:lnTo>
                  <a:pt x="4020153" y="622434"/>
                </a:lnTo>
                <a:lnTo>
                  <a:pt x="4021836" y="670305"/>
                </a:lnTo>
                <a:lnTo>
                  <a:pt x="4021836" y="3839210"/>
                </a:lnTo>
                <a:lnTo>
                  <a:pt x="4020153" y="3887079"/>
                </a:lnTo>
                <a:lnTo>
                  <a:pt x="4015179" y="3934040"/>
                </a:lnTo>
                <a:lnTo>
                  <a:pt x="4007029" y="3979980"/>
                </a:lnTo>
                <a:lnTo>
                  <a:pt x="3995815" y="4024785"/>
                </a:lnTo>
                <a:lnTo>
                  <a:pt x="3981651" y="4068340"/>
                </a:lnTo>
                <a:lnTo>
                  <a:pt x="3964650" y="4110534"/>
                </a:lnTo>
                <a:lnTo>
                  <a:pt x="3944926" y="4151253"/>
                </a:lnTo>
                <a:lnTo>
                  <a:pt x="3922593" y="4190382"/>
                </a:lnTo>
                <a:lnTo>
                  <a:pt x="3897762" y="4227809"/>
                </a:lnTo>
                <a:lnTo>
                  <a:pt x="3870549" y="4263420"/>
                </a:lnTo>
                <a:lnTo>
                  <a:pt x="3841066" y="4297102"/>
                </a:lnTo>
                <a:lnTo>
                  <a:pt x="3809427" y="4328742"/>
                </a:lnTo>
                <a:lnTo>
                  <a:pt x="3775746" y="4358225"/>
                </a:lnTo>
                <a:lnTo>
                  <a:pt x="3740135" y="4385439"/>
                </a:lnTo>
                <a:lnTo>
                  <a:pt x="3702708" y="4410270"/>
                </a:lnTo>
                <a:lnTo>
                  <a:pt x="3663578" y="4432604"/>
                </a:lnTo>
                <a:lnTo>
                  <a:pt x="3622860" y="4452328"/>
                </a:lnTo>
                <a:lnTo>
                  <a:pt x="3580665" y="4469330"/>
                </a:lnTo>
                <a:lnTo>
                  <a:pt x="3537109" y="4483494"/>
                </a:lnTo>
                <a:lnTo>
                  <a:pt x="3492304" y="4494708"/>
                </a:lnTo>
                <a:lnTo>
                  <a:pt x="3446363" y="4502859"/>
                </a:lnTo>
                <a:lnTo>
                  <a:pt x="3399401" y="4507832"/>
                </a:lnTo>
                <a:lnTo>
                  <a:pt x="3351529" y="4509516"/>
                </a:lnTo>
                <a:lnTo>
                  <a:pt x="670306" y="4509516"/>
                </a:lnTo>
                <a:lnTo>
                  <a:pt x="622434" y="4507832"/>
                </a:lnTo>
                <a:lnTo>
                  <a:pt x="575472" y="4502859"/>
                </a:lnTo>
                <a:lnTo>
                  <a:pt x="529531" y="4494708"/>
                </a:lnTo>
                <a:lnTo>
                  <a:pt x="484726" y="4483494"/>
                </a:lnTo>
                <a:lnTo>
                  <a:pt x="441170" y="4469330"/>
                </a:lnTo>
                <a:lnTo>
                  <a:pt x="398975" y="4452328"/>
                </a:lnTo>
                <a:lnTo>
                  <a:pt x="358257" y="4432604"/>
                </a:lnTo>
                <a:lnTo>
                  <a:pt x="319127" y="4410270"/>
                </a:lnTo>
                <a:lnTo>
                  <a:pt x="281700" y="4385439"/>
                </a:lnTo>
                <a:lnTo>
                  <a:pt x="246089" y="4358225"/>
                </a:lnTo>
                <a:lnTo>
                  <a:pt x="212408" y="4328742"/>
                </a:lnTo>
                <a:lnTo>
                  <a:pt x="180769" y="4297102"/>
                </a:lnTo>
                <a:lnTo>
                  <a:pt x="151286" y="4263420"/>
                </a:lnTo>
                <a:lnTo>
                  <a:pt x="124073" y="4227809"/>
                </a:lnTo>
                <a:lnTo>
                  <a:pt x="99242" y="4190382"/>
                </a:lnTo>
                <a:lnTo>
                  <a:pt x="76909" y="4151253"/>
                </a:lnTo>
                <a:lnTo>
                  <a:pt x="57185" y="4110534"/>
                </a:lnTo>
                <a:lnTo>
                  <a:pt x="40184" y="4068340"/>
                </a:lnTo>
                <a:lnTo>
                  <a:pt x="26020" y="4024785"/>
                </a:lnTo>
                <a:lnTo>
                  <a:pt x="14806" y="3979980"/>
                </a:lnTo>
                <a:lnTo>
                  <a:pt x="6656" y="3934040"/>
                </a:lnTo>
                <a:lnTo>
                  <a:pt x="1682" y="3887079"/>
                </a:lnTo>
                <a:lnTo>
                  <a:pt x="0" y="3839210"/>
                </a:lnTo>
                <a:lnTo>
                  <a:pt x="0" y="670305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81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Completed</a:t>
            </a:r>
            <a:r>
              <a:rPr dirty="0" spc="-5"/>
              <a:t> </a:t>
            </a:r>
            <a:r>
              <a:rPr dirty="0" spc="-100"/>
              <a:t>work</a:t>
            </a:r>
          </a:p>
          <a:p>
            <a:pPr marL="363855" indent="-287020">
              <a:lnSpc>
                <a:spcPct val="100000"/>
              </a:lnSpc>
              <a:spcBef>
                <a:spcPts val="2610"/>
              </a:spcBef>
              <a:buFont typeface="Wingdings"/>
              <a:buChar char=""/>
              <a:tabLst>
                <a:tab pos="364490" algn="l"/>
              </a:tabLst>
            </a:pPr>
            <a:r>
              <a:rPr dirty="0" sz="2000" b="0">
                <a:solidFill>
                  <a:srgbClr val="000000"/>
                </a:solidFill>
                <a:latin typeface="Times New Roman"/>
                <a:cs typeface="Times New Roman"/>
              </a:rPr>
              <a:t>UI</a:t>
            </a:r>
            <a:endParaRPr sz="2000">
              <a:latin typeface="Times New Roman"/>
              <a:cs typeface="Times New Roman"/>
            </a:endParaRPr>
          </a:p>
          <a:p>
            <a:pPr marL="363855" marR="5080" indent="-287020">
              <a:lnSpc>
                <a:spcPct val="100000"/>
              </a:lnSpc>
              <a:spcBef>
                <a:spcPts val="1955"/>
              </a:spcBef>
              <a:buFont typeface="Wingdings"/>
              <a:buChar char=""/>
              <a:tabLst>
                <a:tab pos="364490" algn="l"/>
              </a:tabLst>
            </a:pPr>
            <a:r>
              <a:rPr dirty="0" sz="2000" spc="-55" b="0">
                <a:solidFill>
                  <a:srgbClr val="000000"/>
                </a:solidFill>
                <a:latin typeface="Times New Roman"/>
                <a:cs typeface="Times New Roman"/>
              </a:rPr>
              <a:t>Backend </a:t>
            </a:r>
            <a:r>
              <a:rPr dirty="0" sz="2000" spc="-25" b="0">
                <a:solidFill>
                  <a:srgbClr val="000000"/>
                </a:solidFill>
                <a:latin typeface="Times New Roman"/>
                <a:cs typeface="Times New Roman"/>
              </a:rPr>
              <a:t>development </a:t>
            </a:r>
            <a:r>
              <a:rPr dirty="0" sz="2000" b="0">
                <a:solidFill>
                  <a:srgbClr val="000000"/>
                </a:solidFill>
                <a:latin typeface="Times New Roman"/>
                <a:cs typeface="Times New Roman"/>
              </a:rPr>
              <a:t>for  </a:t>
            </a:r>
            <a:r>
              <a:rPr dirty="0" sz="2000" spc="-25" b="0">
                <a:solidFill>
                  <a:srgbClr val="000000"/>
                </a:solidFill>
                <a:latin typeface="Times New Roman"/>
                <a:cs typeface="Times New Roman"/>
              </a:rPr>
              <a:t>predict </a:t>
            </a:r>
            <a:r>
              <a:rPr dirty="0" sz="2000" spc="-15" b="0">
                <a:solidFill>
                  <a:srgbClr val="000000"/>
                </a:solidFill>
                <a:latin typeface="Times New Roman"/>
                <a:cs typeface="Times New Roman"/>
              </a:rPr>
              <a:t>performance </a:t>
            </a:r>
            <a:r>
              <a:rPr dirty="0" sz="2000" spc="-80" b="0">
                <a:solidFill>
                  <a:srgbClr val="000000"/>
                </a:solidFill>
                <a:latin typeface="Times New Roman"/>
                <a:cs typeface="Times New Roman"/>
              </a:rPr>
              <a:t>level  </a:t>
            </a:r>
            <a:r>
              <a:rPr dirty="0" sz="2000" spc="-20" b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dirty="0" sz="2000" spc="-15" b="0">
                <a:solidFill>
                  <a:srgbClr val="000000"/>
                </a:solidFill>
                <a:latin typeface="Times New Roman"/>
                <a:cs typeface="Times New Roman"/>
              </a:rPr>
              <a:t>recommended</a:t>
            </a:r>
            <a:r>
              <a:rPr dirty="0" sz="2000" spc="-1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45" b="0">
                <a:solidFill>
                  <a:srgbClr val="000000"/>
                </a:solidFill>
                <a:latin typeface="Times New Roman"/>
                <a:cs typeface="Times New Roman"/>
              </a:rPr>
              <a:t>learning  </a:t>
            </a:r>
            <a:r>
              <a:rPr dirty="0" sz="2000" spc="-40" b="0">
                <a:solidFill>
                  <a:srgbClr val="000000"/>
                </a:solidFill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299085" marR="102235" indent="-287020">
              <a:lnSpc>
                <a:spcPct val="100000"/>
              </a:lnSpc>
              <a:spcBef>
                <a:spcPts val="1555"/>
              </a:spcBef>
              <a:buFont typeface="Wingdings"/>
              <a:buChar char=""/>
              <a:tabLst>
                <a:tab pos="299720" algn="l"/>
              </a:tabLst>
            </a:pPr>
            <a:r>
              <a:rPr dirty="0" sz="2000" spc="-65" b="0">
                <a:solidFill>
                  <a:srgbClr val="000000"/>
                </a:solidFill>
                <a:latin typeface="Times New Roman"/>
                <a:cs typeface="Times New Roman"/>
              </a:rPr>
              <a:t>Build </a:t>
            </a:r>
            <a:r>
              <a:rPr dirty="0" sz="2000" spc="-30" b="0">
                <a:solidFill>
                  <a:srgbClr val="000000"/>
                </a:solidFill>
                <a:latin typeface="Times New Roman"/>
                <a:cs typeface="Times New Roman"/>
              </a:rPr>
              <a:t>model </a:t>
            </a:r>
            <a:r>
              <a:rPr dirty="0" sz="2000" b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dirty="0" sz="2000" spc="-25" b="0">
                <a:solidFill>
                  <a:srgbClr val="000000"/>
                </a:solidFill>
                <a:latin typeface="Times New Roman"/>
                <a:cs typeface="Times New Roman"/>
              </a:rPr>
              <a:t>predict  </a:t>
            </a:r>
            <a:r>
              <a:rPr dirty="0" sz="2000" spc="-15" b="0">
                <a:solidFill>
                  <a:srgbClr val="000000"/>
                </a:solidFill>
                <a:latin typeface="Times New Roman"/>
                <a:cs typeface="Times New Roman"/>
              </a:rPr>
              <a:t>performance </a:t>
            </a:r>
            <a:r>
              <a:rPr dirty="0" sz="2000" spc="-80" b="0">
                <a:solidFill>
                  <a:srgbClr val="000000"/>
                </a:solidFill>
                <a:latin typeface="Times New Roman"/>
                <a:cs typeface="Times New Roman"/>
              </a:rPr>
              <a:t>level </a:t>
            </a:r>
            <a:r>
              <a:rPr dirty="0" sz="2000" spc="-20" b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dirty="0" sz="2000" spc="-30" b="0">
                <a:solidFill>
                  <a:srgbClr val="000000"/>
                </a:solidFill>
                <a:latin typeface="Times New Roman"/>
                <a:cs typeface="Times New Roman"/>
              </a:rPr>
              <a:t>find  </a:t>
            </a:r>
            <a:r>
              <a:rPr dirty="0" sz="2000" spc="-45" b="0">
                <a:solidFill>
                  <a:srgbClr val="000000"/>
                </a:solidFill>
                <a:latin typeface="Times New Roman"/>
                <a:cs typeface="Times New Roman"/>
              </a:rPr>
              <a:t>suitable</a:t>
            </a:r>
            <a:r>
              <a:rPr dirty="0" sz="20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35" b="0">
                <a:solidFill>
                  <a:srgbClr val="000000"/>
                </a:solidFill>
                <a:latin typeface="Times New Roman"/>
                <a:cs typeface="Times New Roman"/>
              </a:rPr>
              <a:t>jobs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3858" y="1750314"/>
            <a:ext cx="4022090" cy="4180840"/>
          </a:xfrm>
          <a:custGeom>
            <a:avLst/>
            <a:gdLst/>
            <a:ahLst/>
            <a:cxnLst/>
            <a:rect l="l" t="t" r="r" b="b"/>
            <a:pathLst>
              <a:path w="4022090" h="4180840">
                <a:moveTo>
                  <a:pt x="0" y="670306"/>
                </a:moveTo>
                <a:lnTo>
                  <a:pt x="1682" y="622434"/>
                </a:lnTo>
                <a:lnTo>
                  <a:pt x="6656" y="575472"/>
                </a:lnTo>
                <a:lnTo>
                  <a:pt x="14806" y="529531"/>
                </a:lnTo>
                <a:lnTo>
                  <a:pt x="26020" y="484726"/>
                </a:lnTo>
                <a:lnTo>
                  <a:pt x="40184" y="441170"/>
                </a:lnTo>
                <a:lnTo>
                  <a:pt x="57185" y="398975"/>
                </a:lnTo>
                <a:lnTo>
                  <a:pt x="76909" y="358257"/>
                </a:lnTo>
                <a:lnTo>
                  <a:pt x="99242" y="319127"/>
                </a:lnTo>
                <a:lnTo>
                  <a:pt x="124073" y="281700"/>
                </a:lnTo>
                <a:lnTo>
                  <a:pt x="151286" y="246089"/>
                </a:lnTo>
                <a:lnTo>
                  <a:pt x="180769" y="212408"/>
                </a:lnTo>
                <a:lnTo>
                  <a:pt x="212408" y="180769"/>
                </a:lnTo>
                <a:lnTo>
                  <a:pt x="246089" y="151286"/>
                </a:lnTo>
                <a:lnTo>
                  <a:pt x="281700" y="124073"/>
                </a:lnTo>
                <a:lnTo>
                  <a:pt x="319127" y="99242"/>
                </a:lnTo>
                <a:lnTo>
                  <a:pt x="358257" y="76909"/>
                </a:lnTo>
                <a:lnTo>
                  <a:pt x="398975" y="57185"/>
                </a:lnTo>
                <a:lnTo>
                  <a:pt x="441170" y="40184"/>
                </a:lnTo>
                <a:lnTo>
                  <a:pt x="484726" y="26020"/>
                </a:lnTo>
                <a:lnTo>
                  <a:pt x="529531" y="14806"/>
                </a:lnTo>
                <a:lnTo>
                  <a:pt x="575472" y="6656"/>
                </a:lnTo>
                <a:lnTo>
                  <a:pt x="622434" y="1682"/>
                </a:lnTo>
                <a:lnTo>
                  <a:pt x="670306" y="0"/>
                </a:lnTo>
                <a:lnTo>
                  <a:pt x="3351530" y="0"/>
                </a:lnTo>
                <a:lnTo>
                  <a:pt x="3399401" y="1682"/>
                </a:lnTo>
                <a:lnTo>
                  <a:pt x="3446363" y="6656"/>
                </a:lnTo>
                <a:lnTo>
                  <a:pt x="3492304" y="14806"/>
                </a:lnTo>
                <a:lnTo>
                  <a:pt x="3537109" y="26020"/>
                </a:lnTo>
                <a:lnTo>
                  <a:pt x="3580665" y="40184"/>
                </a:lnTo>
                <a:lnTo>
                  <a:pt x="3622860" y="57185"/>
                </a:lnTo>
                <a:lnTo>
                  <a:pt x="3663578" y="76909"/>
                </a:lnTo>
                <a:lnTo>
                  <a:pt x="3702708" y="99242"/>
                </a:lnTo>
                <a:lnTo>
                  <a:pt x="3740135" y="124073"/>
                </a:lnTo>
                <a:lnTo>
                  <a:pt x="3775746" y="151286"/>
                </a:lnTo>
                <a:lnTo>
                  <a:pt x="3809427" y="180769"/>
                </a:lnTo>
                <a:lnTo>
                  <a:pt x="3841066" y="212408"/>
                </a:lnTo>
                <a:lnTo>
                  <a:pt x="3870549" y="246089"/>
                </a:lnTo>
                <a:lnTo>
                  <a:pt x="3897762" y="281700"/>
                </a:lnTo>
                <a:lnTo>
                  <a:pt x="3922593" y="319127"/>
                </a:lnTo>
                <a:lnTo>
                  <a:pt x="3944926" y="358257"/>
                </a:lnTo>
                <a:lnTo>
                  <a:pt x="3964650" y="398975"/>
                </a:lnTo>
                <a:lnTo>
                  <a:pt x="3981651" y="441170"/>
                </a:lnTo>
                <a:lnTo>
                  <a:pt x="3995815" y="484726"/>
                </a:lnTo>
                <a:lnTo>
                  <a:pt x="4007029" y="529531"/>
                </a:lnTo>
                <a:lnTo>
                  <a:pt x="4015179" y="575472"/>
                </a:lnTo>
                <a:lnTo>
                  <a:pt x="4020153" y="622434"/>
                </a:lnTo>
                <a:lnTo>
                  <a:pt x="4021836" y="670306"/>
                </a:lnTo>
                <a:lnTo>
                  <a:pt x="4021836" y="3510026"/>
                </a:lnTo>
                <a:lnTo>
                  <a:pt x="4020153" y="3557895"/>
                </a:lnTo>
                <a:lnTo>
                  <a:pt x="4015179" y="3604856"/>
                </a:lnTo>
                <a:lnTo>
                  <a:pt x="4007029" y="3650796"/>
                </a:lnTo>
                <a:lnTo>
                  <a:pt x="3995815" y="3695601"/>
                </a:lnTo>
                <a:lnTo>
                  <a:pt x="3981651" y="3739156"/>
                </a:lnTo>
                <a:lnTo>
                  <a:pt x="3964650" y="3781350"/>
                </a:lnTo>
                <a:lnTo>
                  <a:pt x="3944926" y="3822069"/>
                </a:lnTo>
                <a:lnTo>
                  <a:pt x="3922593" y="3861198"/>
                </a:lnTo>
                <a:lnTo>
                  <a:pt x="3897762" y="3898625"/>
                </a:lnTo>
                <a:lnTo>
                  <a:pt x="3870549" y="3934236"/>
                </a:lnTo>
                <a:lnTo>
                  <a:pt x="3841066" y="3967918"/>
                </a:lnTo>
                <a:lnTo>
                  <a:pt x="3809427" y="3999558"/>
                </a:lnTo>
                <a:lnTo>
                  <a:pt x="3775746" y="4029041"/>
                </a:lnTo>
                <a:lnTo>
                  <a:pt x="3740135" y="4056255"/>
                </a:lnTo>
                <a:lnTo>
                  <a:pt x="3702708" y="4081086"/>
                </a:lnTo>
                <a:lnTo>
                  <a:pt x="3663578" y="4103420"/>
                </a:lnTo>
                <a:lnTo>
                  <a:pt x="3622860" y="4123144"/>
                </a:lnTo>
                <a:lnTo>
                  <a:pt x="3580665" y="4140146"/>
                </a:lnTo>
                <a:lnTo>
                  <a:pt x="3537109" y="4154310"/>
                </a:lnTo>
                <a:lnTo>
                  <a:pt x="3492304" y="4165524"/>
                </a:lnTo>
                <a:lnTo>
                  <a:pt x="3446363" y="4173675"/>
                </a:lnTo>
                <a:lnTo>
                  <a:pt x="3399401" y="4178648"/>
                </a:lnTo>
                <a:lnTo>
                  <a:pt x="3351530" y="4180332"/>
                </a:lnTo>
                <a:lnTo>
                  <a:pt x="670306" y="4180332"/>
                </a:lnTo>
                <a:lnTo>
                  <a:pt x="622434" y="4178648"/>
                </a:lnTo>
                <a:lnTo>
                  <a:pt x="575472" y="4173675"/>
                </a:lnTo>
                <a:lnTo>
                  <a:pt x="529531" y="4165524"/>
                </a:lnTo>
                <a:lnTo>
                  <a:pt x="484726" y="4154310"/>
                </a:lnTo>
                <a:lnTo>
                  <a:pt x="441170" y="4140146"/>
                </a:lnTo>
                <a:lnTo>
                  <a:pt x="398975" y="4123144"/>
                </a:lnTo>
                <a:lnTo>
                  <a:pt x="358257" y="4103420"/>
                </a:lnTo>
                <a:lnTo>
                  <a:pt x="319127" y="4081086"/>
                </a:lnTo>
                <a:lnTo>
                  <a:pt x="281700" y="4056255"/>
                </a:lnTo>
                <a:lnTo>
                  <a:pt x="246089" y="4029041"/>
                </a:lnTo>
                <a:lnTo>
                  <a:pt x="212408" y="3999558"/>
                </a:lnTo>
                <a:lnTo>
                  <a:pt x="180769" y="3967918"/>
                </a:lnTo>
                <a:lnTo>
                  <a:pt x="151286" y="3934236"/>
                </a:lnTo>
                <a:lnTo>
                  <a:pt x="124073" y="3898625"/>
                </a:lnTo>
                <a:lnTo>
                  <a:pt x="99242" y="3861198"/>
                </a:lnTo>
                <a:lnTo>
                  <a:pt x="76909" y="3822069"/>
                </a:lnTo>
                <a:lnTo>
                  <a:pt x="57185" y="3781350"/>
                </a:lnTo>
                <a:lnTo>
                  <a:pt x="40184" y="3739156"/>
                </a:lnTo>
                <a:lnTo>
                  <a:pt x="26020" y="3695601"/>
                </a:lnTo>
                <a:lnTo>
                  <a:pt x="14806" y="3650796"/>
                </a:lnTo>
                <a:lnTo>
                  <a:pt x="6656" y="3604856"/>
                </a:lnTo>
                <a:lnTo>
                  <a:pt x="1682" y="3557895"/>
                </a:lnTo>
                <a:lnTo>
                  <a:pt x="0" y="3510026"/>
                </a:lnTo>
                <a:lnTo>
                  <a:pt x="0" y="670306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72478" y="2026666"/>
            <a:ext cx="3452495" cy="297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5" b="1">
                <a:solidFill>
                  <a:srgbClr val="073762"/>
                </a:solidFill>
                <a:latin typeface="Times New Roman"/>
                <a:cs typeface="Times New Roman"/>
              </a:rPr>
              <a:t>Work </a:t>
            </a:r>
            <a:r>
              <a:rPr dirty="0" sz="2800" spc="-5" b="1">
                <a:solidFill>
                  <a:srgbClr val="073762"/>
                </a:solidFill>
                <a:latin typeface="Times New Roman"/>
                <a:cs typeface="Times New Roman"/>
              </a:rPr>
              <a:t>to </a:t>
            </a:r>
            <a:r>
              <a:rPr dirty="0" sz="2800" spc="25" b="1">
                <a:solidFill>
                  <a:srgbClr val="073762"/>
                </a:solidFill>
                <a:latin typeface="Times New Roman"/>
                <a:cs typeface="Times New Roman"/>
              </a:rPr>
              <a:t>be</a:t>
            </a:r>
            <a:r>
              <a:rPr dirty="0" sz="2800" spc="-340" b="1">
                <a:solidFill>
                  <a:srgbClr val="073762"/>
                </a:solidFill>
                <a:latin typeface="Times New Roman"/>
                <a:cs typeface="Times New Roman"/>
              </a:rPr>
              <a:t> </a:t>
            </a:r>
            <a:r>
              <a:rPr dirty="0" sz="2800" spc="15" b="1">
                <a:solidFill>
                  <a:srgbClr val="073762"/>
                </a:solidFill>
                <a:latin typeface="Times New Roman"/>
                <a:cs typeface="Times New Roman"/>
              </a:rPr>
              <a:t>completed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368300" marR="125095" indent="-342900">
              <a:lnSpc>
                <a:spcPct val="100000"/>
              </a:lnSpc>
              <a:buFont typeface="Courier New"/>
              <a:buChar char="o"/>
              <a:tabLst>
                <a:tab pos="368935" algn="l"/>
              </a:tabLst>
            </a:pPr>
            <a:r>
              <a:rPr dirty="0" sz="2000" spc="-55">
                <a:latin typeface="Times New Roman"/>
                <a:cs typeface="Times New Roman"/>
              </a:rPr>
              <a:t>Backend </a:t>
            </a:r>
            <a:r>
              <a:rPr dirty="0" sz="2000" spc="-25">
                <a:latin typeface="Times New Roman"/>
                <a:cs typeface="Times New Roman"/>
              </a:rPr>
              <a:t>development </a:t>
            </a:r>
            <a:r>
              <a:rPr dirty="0" sz="2000">
                <a:latin typeface="Times New Roman"/>
                <a:cs typeface="Times New Roman"/>
              </a:rPr>
              <a:t>for  </a:t>
            </a:r>
            <a:r>
              <a:rPr dirty="0" sz="2000" spc="-25">
                <a:latin typeface="Times New Roman"/>
                <a:cs typeface="Times New Roman"/>
              </a:rPr>
              <a:t>predict </a:t>
            </a:r>
            <a:r>
              <a:rPr dirty="0" sz="2000" spc="-15">
                <a:latin typeface="Times New Roman"/>
                <a:cs typeface="Times New Roman"/>
              </a:rPr>
              <a:t>performance </a:t>
            </a:r>
            <a:r>
              <a:rPr dirty="0" sz="2000" spc="-80">
                <a:latin typeface="Times New Roman"/>
                <a:cs typeface="Times New Roman"/>
              </a:rPr>
              <a:t>level </a:t>
            </a:r>
            <a:r>
              <a:rPr dirty="0" sz="2000" spc="-20">
                <a:latin typeface="Times New Roman"/>
                <a:cs typeface="Times New Roman"/>
              </a:rPr>
              <a:t>and  </a:t>
            </a:r>
            <a:r>
              <a:rPr dirty="0" sz="2000" spc="-25">
                <a:latin typeface="Times New Roman"/>
                <a:cs typeface="Times New Roman"/>
              </a:rPr>
              <a:t>find </a:t>
            </a:r>
            <a:r>
              <a:rPr dirty="0" sz="2000" spc="-45">
                <a:latin typeface="Times New Roman"/>
                <a:cs typeface="Times New Roman"/>
              </a:rPr>
              <a:t>suitable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jobs</a:t>
            </a:r>
            <a:endParaRPr sz="2000">
              <a:latin typeface="Times New Roman"/>
              <a:cs typeface="Times New Roman"/>
            </a:endParaRPr>
          </a:p>
          <a:p>
            <a:pPr marL="368300" marR="5080" indent="-342900">
              <a:lnSpc>
                <a:spcPct val="100000"/>
              </a:lnSpc>
              <a:spcBef>
                <a:spcPts val="1789"/>
              </a:spcBef>
              <a:buFont typeface="Courier New"/>
              <a:buChar char="o"/>
              <a:tabLst>
                <a:tab pos="368935" algn="l"/>
              </a:tabLst>
            </a:pPr>
            <a:r>
              <a:rPr dirty="0" sz="2000" spc="-15">
                <a:latin typeface="Times New Roman"/>
                <a:cs typeface="Times New Roman"/>
              </a:rPr>
              <a:t>Connect </a:t>
            </a:r>
            <a:r>
              <a:rPr dirty="0" sz="2000">
                <a:latin typeface="Times New Roman"/>
                <a:cs typeface="Times New Roman"/>
              </a:rPr>
              <a:t>frontend </a:t>
            </a:r>
            <a:r>
              <a:rPr dirty="0" sz="2000" spc="-20">
                <a:latin typeface="Times New Roman"/>
                <a:cs typeface="Times New Roman"/>
              </a:rPr>
              <a:t>and </a:t>
            </a:r>
            <a:r>
              <a:rPr dirty="0" sz="2000" spc="-40">
                <a:latin typeface="Times New Roman"/>
                <a:cs typeface="Times New Roman"/>
              </a:rPr>
              <a:t>backend 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25">
                <a:latin typeface="Times New Roman"/>
                <a:cs typeface="Times New Roman"/>
              </a:rPr>
              <a:t>predict </a:t>
            </a:r>
            <a:r>
              <a:rPr dirty="0" sz="2000" spc="-15">
                <a:latin typeface="Times New Roman"/>
                <a:cs typeface="Times New Roman"/>
              </a:rPr>
              <a:t>performance </a:t>
            </a:r>
            <a:r>
              <a:rPr dirty="0" sz="2000" spc="-80">
                <a:latin typeface="Times New Roman"/>
                <a:cs typeface="Times New Roman"/>
              </a:rPr>
              <a:t>level  </a:t>
            </a:r>
            <a:r>
              <a:rPr dirty="0" sz="2000" spc="-20">
                <a:latin typeface="Times New Roman"/>
                <a:cs typeface="Times New Roman"/>
              </a:rPr>
              <a:t>and </a:t>
            </a:r>
            <a:r>
              <a:rPr dirty="0" sz="2000" spc="-25">
                <a:latin typeface="Times New Roman"/>
                <a:cs typeface="Times New Roman"/>
              </a:rPr>
              <a:t>find </a:t>
            </a:r>
            <a:r>
              <a:rPr dirty="0" sz="2000" spc="-45">
                <a:latin typeface="Times New Roman"/>
                <a:cs typeface="Times New Roman"/>
              </a:rPr>
              <a:t>suitable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jobs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3035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046" y="262585"/>
            <a:ext cx="14497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4E6C"/>
                </a:solidFill>
                <a:latin typeface="Georgia"/>
                <a:cs typeface="Georgia"/>
              </a:rPr>
              <a:t>Evidence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36" y="1684020"/>
            <a:ext cx="5428488" cy="3639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21323" y="1684020"/>
            <a:ext cx="5897880" cy="3639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1243" y="971550"/>
            <a:ext cx="1797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 b="1">
                <a:solidFill>
                  <a:srgbClr val="FFC000"/>
                </a:solidFill>
                <a:latin typeface="Georgia"/>
                <a:cs typeface="Georgia"/>
              </a:rPr>
              <a:t>Back</a:t>
            </a:r>
            <a:r>
              <a:rPr dirty="0" sz="2400" spc="-95" b="1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dirty="0" sz="2400" b="1">
                <a:solidFill>
                  <a:srgbClr val="FFC000"/>
                </a:solidFill>
                <a:latin typeface="Georgia"/>
                <a:cs typeface="Georgia"/>
              </a:rPr>
              <a:t>end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3035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868360" y="394652"/>
            <a:ext cx="8303259" cy="687705"/>
            <a:chOff x="1868360" y="394652"/>
            <a:chExt cx="8303259" cy="687705"/>
          </a:xfrm>
        </p:grpSpPr>
        <p:sp>
          <p:nvSpPr>
            <p:cNvPr id="4" name="object 4"/>
            <p:cNvSpPr/>
            <p:nvPr/>
          </p:nvSpPr>
          <p:spPr>
            <a:xfrm>
              <a:off x="1869948" y="396240"/>
              <a:ext cx="8300084" cy="684530"/>
            </a:xfrm>
            <a:custGeom>
              <a:avLst/>
              <a:gdLst/>
              <a:ahLst/>
              <a:cxnLst/>
              <a:rect l="l" t="t" r="r" b="b"/>
              <a:pathLst>
                <a:path w="8300084" h="684530">
                  <a:moveTo>
                    <a:pt x="8185658" y="0"/>
                  </a:moveTo>
                  <a:lnTo>
                    <a:pt x="114045" y="0"/>
                  </a:lnTo>
                  <a:lnTo>
                    <a:pt x="69651" y="8961"/>
                  </a:lnTo>
                  <a:lnTo>
                    <a:pt x="33400" y="33400"/>
                  </a:lnTo>
                  <a:lnTo>
                    <a:pt x="8961" y="69651"/>
                  </a:lnTo>
                  <a:lnTo>
                    <a:pt x="0" y="114046"/>
                  </a:lnTo>
                  <a:lnTo>
                    <a:pt x="0" y="570230"/>
                  </a:lnTo>
                  <a:lnTo>
                    <a:pt x="8961" y="614624"/>
                  </a:lnTo>
                  <a:lnTo>
                    <a:pt x="33400" y="650875"/>
                  </a:lnTo>
                  <a:lnTo>
                    <a:pt x="69651" y="675314"/>
                  </a:lnTo>
                  <a:lnTo>
                    <a:pt x="114045" y="684276"/>
                  </a:lnTo>
                  <a:lnTo>
                    <a:pt x="8185658" y="684276"/>
                  </a:lnTo>
                  <a:lnTo>
                    <a:pt x="8230052" y="675314"/>
                  </a:lnTo>
                  <a:lnTo>
                    <a:pt x="8266302" y="650875"/>
                  </a:lnTo>
                  <a:lnTo>
                    <a:pt x="8290742" y="614624"/>
                  </a:lnTo>
                  <a:lnTo>
                    <a:pt x="8299704" y="570230"/>
                  </a:lnTo>
                  <a:lnTo>
                    <a:pt x="8299704" y="114046"/>
                  </a:lnTo>
                  <a:lnTo>
                    <a:pt x="8290742" y="69651"/>
                  </a:lnTo>
                  <a:lnTo>
                    <a:pt x="8266303" y="33400"/>
                  </a:lnTo>
                  <a:lnTo>
                    <a:pt x="8230052" y="8961"/>
                  </a:lnTo>
                  <a:lnTo>
                    <a:pt x="818565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69948" y="396240"/>
              <a:ext cx="8300084" cy="684530"/>
            </a:xfrm>
            <a:custGeom>
              <a:avLst/>
              <a:gdLst/>
              <a:ahLst/>
              <a:cxnLst/>
              <a:rect l="l" t="t" r="r" b="b"/>
              <a:pathLst>
                <a:path w="8300084" h="684530">
                  <a:moveTo>
                    <a:pt x="0" y="114046"/>
                  </a:moveTo>
                  <a:lnTo>
                    <a:pt x="8961" y="69651"/>
                  </a:lnTo>
                  <a:lnTo>
                    <a:pt x="33400" y="33400"/>
                  </a:lnTo>
                  <a:lnTo>
                    <a:pt x="69651" y="8961"/>
                  </a:lnTo>
                  <a:lnTo>
                    <a:pt x="114045" y="0"/>
                  </a:lnTo>
                  <a:lnTo>
                    <a:pt x="8185658" y="0"/>
                  </a:lnTo>
                  <a:lnTo>
                    <a:pt x="8230052" y="8961"/>
                  </a:lnTo>
                  <a:lnTo>
                    <a:pt x="8266303" y="33400"/>
                  </a:lnTo>
                  <a:lnTo>
                    <a:pt x="8290742" y="69651"/>
                  </a:lnTo>
                  <a:lnTo>
                    <a:pt x="8299704" y="114046"/>
                  </a:lnTo>
                  <a:lnTo>
                    <a:pt x="8299704" y="570230"/>
                  </a:lnTo>
                  <a:lnTo>
                    <a:pt x="8290742" y="614624"/>
                  </a:lnTo>
                  <a:lnTo>
                    <a:pt x="8266302" y="650875"/>
                  </a:lnTo>
                  <a:lnTo>
                    <a:pt x="8230052" y="675314"/>
                  </a:lnTo>
                  <a:lnTo>
                    <a:pt x="8185658" y="684276"/>
                  </a:lnTo>
                  <a:lnTo>
                    <a:pt x="114045" y="684276"/>
                  </a:lnTo>
                  <a:lnTo>
                    <a:pt x="69651" y="675314"/>
                  </a:lnTo>
                  <a:lnTo>
                    <a:pt x="33400" y="650875"/>
                  </a:lnTo>
                  <a:lnTo>
                    <a:pt x="8961" y="614624"/>
                  </a:lnTo>
                  <a:lnTo>
                    <a:pt x="0" y="570230"/>
                  </a:lnTo>
                  <a:lnTo>
                    <a:pt x="0" y="1140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99965" y="461009"/>
            <a:ext cx="34385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Business</a:t>
            </a:r>
            <a:r>
              <a:rPr dirty="0" sz="3200" spc="-6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Potential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8012" y="2377376"/>
            <a:ext cx="5073650" cy="2595880"/>
            <a:chOff x="608012" y="2377376"/>
            <a:chExt cx="5073650" cy="2595880"/>
          </a:xfrm>
        </p:grpSpPr>
        <p:sp>
          <p:nvSpPr>
            <p:cNvPr id="8" name="object 8"/>
            <p:cNvSpPr/>
            <p:nvPr/>
          </p:nvSpPr>
          <p:spPr>
            <a:xfrm>
              <a:off x="609600" y="2378964"/>
              <a:ext cx="5070475" cy="2592705"/>
            </a:xfrm>
            <a:custGeom>
              <a:avLst/>
              <a:gdLst/>
              <a:ahLst/>
              <a:cxnLst/>
              <a:rect l="l" t="t" r="r" b="b"/>
              <a:pathLst>
                <a:path w="5070475" h="2592704">
                  <a:moveTo>
                    <a:pt x="4638294" y="0"/>
                  </a:moveTo>
                  <a:lnTo>
                    <a:pt x="432066" y="0"/>
                  </a:lnTo>
                  <a:lnTo>
                    <a:pt x="384988" y="2535"/>
                  </a:lnTo>
                  <a:lnTo>
                    <a:pt x="339379" y="9964"/>
                  </a:lnTo>
                  <a:lnTo>
                    <a:pt x="295501" y="22024"/>
                  </a:lnTo>
                  <a:lnTo>
                    <a:pt x="253619" y="38452"/>
                  </a:lnTo>
                  <a:lnTo>
                    <a:pt x="213995" y="58984"/>
                  </a:lnTo>
                  <a:lnTo>
                    <a:pt x="176895" y="83356"/>
                  </a:lnTo>
                  <a:lnTo>
                    <a:pt x="142580" y="111305"/>
                  </a:lnTo>
                  <a:lnTo>
                    <a:pt x="111316" y="142568"/>
                  </a:lnTo>
                  <a:lnTo>
                    <a:pt x="83364" y="176881"/>
                  </a:lnTo>
                  <a:lnTo>
                    <a:pt x="58990" y="213980"/>
                  </a:lnTo>
                  <a:lnTo>
                    <a:pt x="38456" y="253603"/>
                  </a:lnTo>
                  <a:lnTo>
                    <a:pt x="22027" y="295485"/>
                  </a:lnTo>
                  <a:lnTo>
                    <a:pt x="9965" y="339363"/>
                  </a:lnTo>
                  <a:lnTo>
                    <a:pt x="2535" y="384974"/>
                  </a:lnTo>
                  <a:lnTo>
                    <a:pt x="0" y="432053"/>
                  </a:lnTo>
                  <a:lnTo>
                    <a:pt x="0" y="2160270"/>
                  </a:lnTo>
                  <a:lnTo>
                    <a:pt x="2535" y="2207349"/>
                  </a:lnTo>
                  <a:lnTo>
                    <a:pt x="9965" y="2252960"/>
                  </a:lnTo>
                  <a:lnTo>
                    <a:pt x="22027" y="2296838"/>
                  </a:lnTo>
                  <a:lnTo>
                    <a:pt x="38456" y="2338720"/>
                  </a:lnTo>
                  <a:lnTo>
                    <a:pt x="58990" y="2378343"/>
                  </a:lnTo>
                  <a:lnTo>
                    <a:pt x="83364" y="2415442"/>
                  </a:lnTo>
                  <a:lnTo>
                    <a:pt x="111316" y="2449755"/>
                  </a:lnTo>
                  <a:lnTo>
                    <a:pt x="142580" y="2481018"/>
                  </a:lnTo>
                  <a:lnTo>
                    <a:pt x="176895" y="2508967"/>
                  </a:lnTo>
                  <a:lnTo>
                    <a:pt x="213995" y="2533339"/>
                  </a:lnTo>
                  <a:lnTo>
                    <a:pt x="253619" y="2553871"/>
                  </a:lnTo>
                  <a:lnTo>
                    <a:pt x="295501" y="2570299"/>
                  </a:lnTo>
                  <a:lnTo>
                    <a:pt x="339379" y="2582359"/>
                  </a:lnTo>
                  <a:lnTo>
                    <a:pt x="384988" y="2589788"/>
                  </a:lnTo>
                  <a:lnTo>
                    <a:pt x="432066" y="2592324"/>
                  </a:lnTo>
                  <a:lnTo>
                    <a:pt x="4638294" y="2592324"/>
                  </a:lnTo>
                  <a:lnTo>
                    <a:pt x="4685373" y="2589788"/>
                  </a:lnTo>
                  <a:lnTo>
                    <a:pt x="4730984" y="2582359"/>
                  </a:lnTo>
                  <a:lnTo>
                    <a:pt x="4774862" y="2570299"/>
                  </a:lnTo>
                  <a:lnTo>
                    <a:pt x="4816744" y="2553871"/>
                  </a:lnTo>
                  <a:lnTo>
                    <a:pt x="4856367" y="2533339"/>
                  </a:lnTo>
                  <a:lnTo>
                    <a:pt x="4893466" y="2508967"/>
                  </a:lnTo>
                  <a:lnTo>
                    <a:pt x="4927779" y="2481018"/>
                  </a:lnTo>
                  <a:lnTo>
                    <a:pt x="4959042" y="2449755"/>
                  </a:lnTo>
                  <a:lnTo>
                    <a:pt x="4986991" y="2415442"/>
                  </a:lnTo>
                  <a:lnTo>
                    <a:pt x="5011363" y="2378343"/>
                  </a:lnTo>
                  <a:lnTo>
                    <a:pt x="5031895" y="2338720"/>
                  </a:lnTo>
                  <a:lnTo>
                    <a:pt x="5048323" y="2296838"/>
                  </a:lnTo>
                  <a:lnTo>
                    <a:pt x="5060383" y="2252960"/>
                  </a:lnTo>
                  <a:lnTo>
                    <a:pt x="5067812" y="2207349"/>
                  </a:lnTo>
                  <a:lnTo>
                    <a:pt x="5070348" y="2160270"/>
                  </a:lnTo>
                  <a:lnTo>
                    <a:pt x="5070348" y="432053"/>
                  </a:lnTo>
                  <a:lnTo>
                    <a:pt x="5067812" y="384974"/>
                  </a:lnTo>
                  <a:lnTo>
                    <a:pt x="5060383" y="339363"/>
                  </a:lnTo>
                  <a:lnTo>
                    <a:pt x="5048323" y="295485"/>
                  </a:lnTo>
                  <a:lnTo>
                    <a:pt x="5031895" y="253603"/>
                  </a:lnTo>
                  <a:lnTo>
                    <a:pt x="5011363" y="213980"/>
                  </a:lnTo>
                  <a:lnTo>
                    <a:pt x="4986991" y="176881"/>
                  </a:lnTo>
                  <a:lnTo>
                    <a:pt x="4959042" y="142568"/>
                  </a:lnTo>
                  <a:lnTo>
                    <a:pt x="4927779" y="111305"/>
                  </a:lnTo>
                  <a:lnTo>
                    <a:pt x="4893466" y="83356"/>
                  </a:lnTo>
                  <a:lnTo>
                    <a:pt x="4856367" y="58984"/>
                  </a:lnTo>
                  <a:lnTo>
                    <a:pt x="4816744" y="38452"/>
                  </a:lnTo>
                  <a:lnTo>
                    <a:pt x="4774862" y="22024"/>
                  </a:lnTo>
                  <a:lnTo>
                    <a:pt x="4730984" y="9964"/>
                  </a:lnTo>
                  <a:lnTo>
                    <a:pt x="4685373" y="2535"/>
                  </a:lnTo>
                  <a:lnTo>
                    <a:pt x="4638294" y="0"/>
                  </a:lnTo>
                  <a:close/>
                </a:path>
              </a:pathLst>
            </a:custGeom>
            <a:solidFill>
              <a:srgbClr val="20B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9600" y="2378964"/>
              <a:ext cx="5070475" cy="2592705"/>
            </a:xfrm>
            <a:custGeom>
              <a:avLst/>
              <a:gdLst/>
              <a:ahLst/>
              <a:cxnLst/>
              <a:rect l="l" t="t" r="r" b="b"/>
              <a:pathLst>
                <a:path w="5070475" h="2592704">
                  <a:moveTo>
                    <a:pt x="0" y="432053"/>
                  </a:moveTo>
                  <a:lnTo>
                    <a:pt x="2535" y="384974"/>
                  </a:lnTo>
                  <a:lnTo>
                    <a:pt x="9965" y="339363"/>
                  </a:lnTo>
                  <a:lnTo>
                    <a:pt x="22027" y="295485"/>
                  </a:lnTo>
                  <a:lnTo>
                    <a:pt x="38456" y="253603"/>
                  </a:lnTo>
                  <a:lnTo>
                    <a:pt x="58990" y="213980"/>
                  </a:lnTo>
                  <a:lnTo>
                    <a:pt x="83364" y="176881"/>
                  </a:lnTo>
                  <a:lnTo>
                    <a:pt x="111316" y="142568"/>
                  </a:lnTo>
                  <a:lnTo>
                    <a:pt x="142580" y="111305"/>
                  </a:lnTo>
                  <a:lnTo>
                    <a:pt x="176895" y="83356"/>
                  </a:lnTo>
                  <a:lnTo>
                    <a:pt x="213995" y="58984"/>
                  </a:lnTo>
                  <a:lnTo>
                    <a:pt x="253619" y="38452"/>
                  </a:lnTo>
                  <a:lnTo>
                    <a:pt x="295501" y="22024"/>
                  </a:lnTo>
                  <a:lnTo>
                    <a:pt x="339379" y="9964"/>
                  </a:lnTo>
                  <a:lnTo>
                    <a:pt x="384988" y="2535"/>
                  </a:lnTo>
                  <a:lnTo>
                    <a:pt x="432066" y="0"/>
                  </a:lnTo>
                  <a:lnTo>
                    <a:pt x="4638294" y="0"/>
                  </a:lnTo>
                  <a:lnTo>
                    <a:pt x="4685373" y="2535"/>
                  </a:lnTo>
                  <a:lnTo>
                    <a:pt x="4730984" y="9964"/>
                  </a:lnTo>
                  <a:lnTo>
                    <a:pt x="4774862" y="22024"/>
                  </a:lnTo>
                  <a:lnTo>
                    <a:pt x="4816744" y="38452"/>
                  </a:lnTo>
                  <a:lnTo>
                    <a:pt x="4856367" y="58984"/>
                  </a:lnTo>
                  <a:lnTo>
                    <a:pt x="4893466" y="83356"/>
                  </a:lnTo>
                  <a:lnTo>
                    <a:pt x="4927779" y="111305"/>
                  </a:lnTo>
                  <a:lnTo>
                    <a:pt x="4959042" y="142568"/>
                  </a:lnTo>
                  <a:lnTo>
                    <a:pt x="4986991" y="176881"/>
                  </a:lnTo>
                  <a:lnTo>
                    <a:pt x="5011363" y="213980"/>
                  </a:lnTo>
                  <a:lnTo>
                    <a:pt x="5031895" y="253603"/>
                  </a:lnTo>
                  <a:lnTo>
                    <a:pt x="5048323" y="295485"/>
                  </a:lnTo>
                  <a:lnTo>
                    <a:pt x="5060383" y="339363"/>
                  </a:lnTo>
                  <a:lnTo>
                    <a:pt x="5067812" y="384974"/>
                  </a:lnTo>
                  <a:lnTo>
                    <a:pt x="5070348" y="432053"/>
                  </a:lnTo>
                  <a:lnTo>
                    <a:pt x="5070348" y="2160270"/>
                  </a:lnTo>
                  <a:lnTo>
                    <a:pt x="5067812" y="2207349"/>
                  </a:lnTo>
                  <a:lnTo>
                    <a:pt x="5060383" y="2252960"/>
                  </a:lnTo>
                  <a:lnTo>
                    <a:pt x="5048323" y="2296838"/>
                  </a:lnTo>
                  <a:lnTo>
                    <a:pt x="5031895" y="2338720"/>
                  </a:lnTo>
                  <a:lnTo>
                    <a:pt x="5011363" y="2378343"/>
                  </a:lnTo>
                  <a:lnTo>
                    <a:pt x="4986991" y="2415442"/>
                  </a:lnTo>
                  <a:lnTo>
                    <a:pt x="4959042" y="2449755"/>
                  </a:lnTo>
                  <a:lnTo>
                    <a:pt x="4927779" y="2481018"/>
                  </a:lnTo>
                  <a:lnTo>
                    <a:pt x="4893466" y="2508967"/>
                  </a:lnTo>
                  <a:lnTo>
                    <a:pt x="4856367" y="2533339"/>
                  </a:lnTo>
                  <a:lnTo>
                    <a:pt x="4816744" y="2553871"/>
                  </a:lnTo>
                  <a:lnTo>
                    <a:pt x="4774862" y="2570299"/>
                  </a:lnTo>
                  <a:lnTo>
                    <a:pt x="4730984" y="2582359"/>
                  </a:lnTo>
                  <a:lnTo>
                    <a:pt x="4685373" y="2589788"/>
                  </a:lnTo>
                  <a:lnTo>
                    <a:pt x="4638294" y="2592324"/>
                  </a:lnTo>
                  <a:lnTo>
                    <a:pt x="432066" y="2592324"/>
                  </a:lnTo>
                  <a:lnTo>
                    <a:pt x="384988" y="2589788"/>
                  </a:lnTo>
                  <a:lnTo>
                    <a:pt x="339379" y="2582359"/>
                  </a:lnTo>
                  <a:lnTo>
                    <a:pt x="295501" y="2570299"/>
                  </a:lnTo>
                  <a:lnTo>
                    <a:pt x="253619" y="2553871"/>
                  </a:lnTo>
                  <a:lnTo>
                    <a:pt x="213995" y="2533339"/>
                  </a:lnTo>
                  <a:lnTo>
                    <a:pt x="176895" y="2508967"/>
                  </a:lnTo>
                  <a:lnTo>
                    <a:pt x="142580" y="2481018"/>
                  </a:lnTo>
                  <a:lnTo>
                    <a:pt x="111316" y="2449755"/>
                  </a:lnTo>
                  <a:lnTo>
                    <a:pt x="83364" y="2415442"/>
                  </a:lnTo>
                  <a:lnTo>
                    <a:pt x="58990" y="2378343"/>
                  </a:lnTo>
                  <a:lnTo>
                    <a:pt x="38456" y="2338720"/>
                  </a:lnTo>
                  <a:lnTo>
                    <a:pt x="22027" y="2296838"/>
                  </a:lnTo>
                  <a:lnTo>
                    <a:pt x="9965" y="2252960"/>
                  </a:lnTo>
                  <a:lnTo>
                    <a:pt x="2535" y="2207349"/>
                  </a:lnTo>
                  <a:lnTo>
                    <a:pt x="0" y="2160270"/>
                  </a:lnTo>
                  <a:lnTo>
                    <a:pt x="0" y="432053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7841" y="3004819"/>
            <a:ext cx="435292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omic Sans MS"/>
                <a:cs typeface="Comic Sans MS"/>
              </a:rPr>
              <a:t>Can </a:t>
            </a:r>
            <a:r>
              <a:rPr dirty="0" sz="2800" spc="-5">
                <a:latin typeface="Comic Sans MS"/>
                <a:cs typeface="Comic Sans MS"/>
              </a:rPr>
              <a:t>sell as a </a:t>
            </a:r>
            <a:r>
              <a:rPr dirty="0" sz="2800" spc="-10">
                <a:latin typeface="Comic Sans MS"/>
                <a:cs typeface="Comic Sans MS"/>
              </a:rPr>
              <a:t>whole </a:t>
            </a:r>
            <a:r>
              <a:rPr dirty="0" sz="2800" spc="-5">
                <a:latin typeface="Comic Sans MS"/>
                <a:cs typeface="Comic Sans MS"/>
              </a:rPr>
              <a:t>service  or as one component as a  service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10464" y="2377376"/>
            <a:ext cx="5073650" cy="2595880"/>
            <a:chOff x="6510464" y="2377376"/>
            <a:chExt cx="5073650" cy="2595880"/>
          </a:xfrm>
        </p:grpSpPr>
        <p:sp>
          <p:nvSpPr>
            <p:cNvPr id="12" name="object 12"/>
            <p:cNvSpPr/>
            <p:nvPr/>
          </p:nvSpPr>
          <p:spPr>
            <a:xfrm>
              <a:off x="6512052" y="2378964"/>
              <a:ext cx="5070475" cy="2592705"/>
            </a:xfrm>
            <a:custGeom>
              <a:avLst/>
              <a:gdLst/>
              <a:ahLst/>
              <a:cxnLst/>
              <a:rect l="l" t="t" r="r" b="b"/>
              <a:pathLst>
                <a:path w="5070475" h="2592704">
                  <a:moveTo>
                    <a:pt x="4638294" y="0"/>
                  </a:moveTo>
                  <a:lnTo>
                    <a:pt x="432053" y="0"/>
                  </a:lnTo>
                  <a:lnTo>
                    <a:pt x="384974" y="2535"/>
                  </a:lnTo>
                  <a:lnTo>
                    <a:pt x="339363" y="9964"/>
                  </a:lnTo>
                  <a:lnTo>
                    <a:pt x="295485" y="22024"/>
                  </a:lnTo>
                  <a:lnTo>
                    <a:pt x="253603" y="38452"/>
                  </a:lnTo>
                  <a:lnTo>
                    <a:pt x="213980" y="58984"/>
                  </a:lnTo>
                  <a:lnTo>
                    <a:pt x="176881" y="83356"/>
                  </a:lnTo>
                  <a:lnTo>
                    <a:pt x="142568" y="111305"/>
                  </a:lnTo>
                  <a:lnTo>
                    <a:pt x="111305" y="142568"/>
                  </a:lnTo>
                  <a:lnTo>
                    <a:pt x="83356" y="176881"/>
                  </a:lnTo>
                  <a:lnTo>
                    <a:pt x="58984" y="213980"/>
                  </a:lnTo>
                  <a:lnTo>
                    <a:pt x="38452" y="253603"/>
                  </a:lnTo>
                  <a:lnTo>
                    <a:pt x="22024" y="295485"/>
                  </a:lnTo>
                  <a:lnTo>
                    <a:pt x="9964" y="339363"/>
                  </a:lnTo>
                  <a:lnTo>
                    <a:pt x="2535" y="384974"/>
                  </a:lnTo>
                  <a:lnTo>
                    <a:pt x="0" y="432053"/>
                  </a:lnTo>
                  <a:lnTo>
                    <a:pt x="0" y="2160270"/>
                  </a:lnTo>
                  <a:lnTo>
                    <a:pt x="2535" y="2207349"/>
                  </a:lnTo>
                  <a:lnTo>
                    <a:pt x="9964" y="2252960"/>
                  </a:lnTo>
                  <a:lnTo>
                    <a:pt x="22024" y="2296838"/>
                  </a:lnTo>
                  <a:lnTo>
                    <a:pt x="38452" y="2338720"/>
                  </a:lnTo>
                  <a:lnTo>
                    <a:pt x="58984" y="2378343"/>
                  </a:lnTo>
                  <a:lnTo>
                    <a:pt x="83356" y="2415442"/>
                  </a:lnTo>
                  <a:lnTo>
                    <a:pt x="111305" y="2449755"/>
                  </a:lnTo>
                  <a:lnTo>
                    <a:pt x="142568" y="2481018"/>
                  </a:lnTo>
                  <a:lnTo>
                    <a:pt x="176881" y="2508967"/>
                  </a:lnTo>
                  <a:lnTo>
                    <a:pt x="213980" y="2533339"/>
                  </a:lnTo>
                  <a:lnTo>
                    <a:pt x="253603" y="2553871"/>
                  </a:lnTo>
                  <a:lnTo>
                    <a:pt x="295485" y="2570299"/>
                  </a:lnTo>
                  <a:lnTo>
                    <a:pt x="339363" y="2582359"/>
                  </a:lnTo>
                  <a:lnTo>
                    <a:pt x="384974" y="2589788"/>
                  </a:lnTo>
                  <a:lnTo>
                    <a:pt x="432053" y="2592324"/>
                  </a:lnTo>
                  <a:lnTo>
                    <a:pt x="4638294" y="2592324"/>
                  </a:lnTo>
                  <a:lnTo>
                    <a:pt x="4685373" y="2589788"/>
                  </a:lnTo>
                  <a:lnTo>
                    <a:pt x="4730984" y="2582359"/>
                  </a:lnTo>
                  <a:lnTo>
                    <a:pt x="4774862" y="2570299"/>
                  </a:lnTo>
                  <a:lnTo>
                    <a:pt x="4816744" y="2553871"/>
                  </a:lnTo>
                  <a:lnTo>
                    <a:pt x="4856367" y="2533339"/>
                  </a:lnTo>
                  <a:lnTo>
                    <a:pt x="4893466" y="2508967"/>
                  </a:lnTo>
                  <a:lnTo>
                    <a:pt x="4927779" y="2481018"/>
                  </a:lnTo>
                  <a:lnTo>
                    <a:pt x="4959042" y="2449755"/>
                  </a:lnTo>
                  <a:lnTo>
                    <a:pt x="4986991" y="2415442"/>
                  </a:lnTo>
                  <a:lnTo>
                    <a:pt x="5011363" y="2378343"/>
                  </a:lnTo>
                  <a:lnTo>
                    <a:pt x="5031895" y="2338720"/>
                  </a:lnTo>
                  <a:lnTo>
                    <a:pt x="5048323" y="2296838"/>
                  </a:lnTo>
                  <a:lnTo>
                    <a:pt x="5060383" y="2252960"/>
                  </a:lnTo>
                  <a:lnTo>
                    <a:pt x="5067812" y="2207349"/>
                  </a:lnTo>
                  <a:lnTo>
                    <a:pt x="5070348" y="2160270"/>
                  </a:lnTo>
                  <a:lnTo>
                    <a:pt x="5070348" y="432053"/>
                  </a:lnTo>
                  <a:lnTo>
                    <a:pt x="5067812" y="384974"/>
                  </a:lnTo>
                  <a:lnTo>
                    <a:pt x="5060383" y="339363"/>
                  </a:lnTo>
                  <a:lnTo>
                    <a:pt x="5048323" y="295485"/>
                  </a:lnTo>
                  <a:lnTo>
                    <a:pt x="5031895" y="253603"/>
                  </a:lnTo>
                  <a:lnTo>
                    <a:pt x="5011363" y="213980"/>
                  </a:lnTo>
                  <a:lnTo>
                    <a:pt x="4986991" y="176881"/>
                  </a:lnTo>
                  <a:lnTo>
                    <a:pt x="4959042" y="142568"/>
                  </a:lnTo>
                  <a:lnTo>
                    <a:pt x="4927779" y="111305"/>
                  </a:lnTo>
                  <a:lnTo>
                    <a:pt x="4893466" y="83356"/>
                  </a:lnTo>
                  <a:lnTo>
                    <a:pt x="4856367" y="58984"/>
                  </a:lnTo>
                  <a:lnTo>
                    <a:pt x="4816744" y="38452"/>
                  </a:lnTo>
                  <a:lnTo>
                    <a:pt x="4774862" y="22024"/>
                  </a:lnTo>
                  <a:lnTo>
                    <a:pt x="4730984" y="9964"/>
                  </a:lnTo>
                  <a:lnTo>
                    <a:pt x="4685373" y="2535"/>
                  </a:lnTo>
                  <a:lnTo>
                    <a:pt x="4638294" y="0"/>
                  </a:lnTo>
                  <a:close/>
                </a:path>
              </a:pathLst>
            </a:custGeom>
            <a:solidFill>
              <a:srgbClr val="20B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12052" y="2378964"/>
              <a:ext cx="5070475" cy="2592705"/>
            </a:xfrm>
            <a:custGeom>
              <a:avLst/>
              <a:gdLst/>
              <a:ahLst/>
              <a:cxnLst/>
              <a:rect l="l" t="t" r="r" b="b"/>
              <a:pathLst>
                <a:path w="5070475" h="2592704">
                  <a:moveTo>
                    <a:pt x="0" y="432053"/>
                  </a:moveTo>
                  <a:lnTo>
                    <a:pt x="2535" y="384974"/>
                  </a:lnTo>
                  <a:lnTo>
                    <a:pt x="9964" y="339363"/>
                  </a:lnTo>
                  <a:lnTo>
                    <a:pt x="22024" y="295485"/>
                  </a:lnTo>
                  <a:lnTo>
                    <a:pt x="38452" y="253603"/>
                  </a:lnTo>
                  <a:lnTo>
                    <a:pt x="58984" y="213980"/>
                  </a:lnTo>
                  <a:lnTo>
                    <a:pt x="83356" y="176881"/>
                  </a:lnTo>
                  <a:lnTo>
                    <a:pt x="111305" y="142568"/>
                  </a:lnTo>
                  <a:lnTo>
                    <a:pt x="142568" y="111305"/>
                  </a:lnTo>
                  <a:lnTo>
                    <a:pt x="176881" y="83356"/>
                  </a:lnTo>
                  <a:lnTo>
                    <a:pt x="213980" y="58984"/>
                  </a:lnTo>
                  <a:lnTo>
                    <a:pt x="253603" y="38452"/>
                  </a:lnTo>
                  <a:lnTo>
                    <a:pt x="295485" y="22024"/>
                  </a:lnTo>
                  <a:lnTo>
                    <a:pt x="339363" y="9964"/>
                  </a:lnTo>
                  <a:lnTo>
                    <a:pt x="384974" y="2535"/>
                  </a:lnTo>
                  <a:lnTo>
                    <a:pt x="432053" y="0"/>
                  </a:lnTo>
                  <a:lnTo>
                    <a:pt x="4638294" y="0"/>
                  </a:lnTo>
                  <a:lnTo>
                    <a:pt x="4685373" y="2535"/>
                  </a:lnTo>
                  <a:lnTo>
                    <a:pt x="4730984" y="9964"/>
                  </a:lnTo>
                  <a:lnTo>
                    <a:pt x="4774862" y="22024"/>
                  </a:lnTo>
                  <a:lnTo>
                    <a:pt x="4816744" y="38452"/>
                  </a:lnTo>
                  <a:lnTo>
                    <a:pt x="4856367" y="58984"/>
                  </a:lnTo>
                  <a:lnTo>
                    <a:pt x="4893466" y="83356"/>
                  </a:lnTo>
                  <a:lnTo>
                    <a:pt x="4927779" y="111305"/>
                  </a:lnTo>
                  <a:lnTo>
                    <a:pt x="4959042" y="142568"/>
                  </a:lnTo>
                  <a:lnTo>
                    <a:pt x="4986991" y="176881"/>
                  </a:lnTo>
                  <a:lnTo>
                    <a:pt x="5011363" y="213980"/>
                  </a:lnTo>
                  <a:lnTo>
                    <a:pt x="5031895" y="253603"/>
                  </a:lnTo>
                  <a:lnTo>
                    <a:pt x="5048323" y="295485"/>
                  </a:lnTo>
                  <a:lnTo>
                    <a:pt x="5060383" y="339363"/>
                  </a:lnTo>
                  <a:lnTo>
                    <a:pt x="5067812" y="384974"/>
                  </a:lnTo>
                  <a:lnTo>
                    <a:pt x="5070348" y="432053"/>
                  </a:lnTo>
                  <a:lnTo>
                    <a:pt x="5070348" y="2160270"/>
                  </a:lnTo>
                  <a:lnTo>
                    <a:pt x="5067812" y="2207349"/>
                  </a:lnTo>
                  <a:lnTo>
                    <a:pt x="5060383" y="2252960"/>
                  </a:lnTo>
                  <a:lnTo>
                    <a:pt x="5048323" y="2296838"/>
                  </a:lnTo>
                  <a:lnTo>
                    <a:pt x="5031895" y="2338720"/>
                  </a:lnTo>
                  <a:lnTo>
                    <a:pt x="5011363" y="2378343"/>
                  </a:lnTo>
                  <a:lnTo>
                    <a:pt x="4986991" y="2415442"/>
                  </a:lnTo>
                  <a:lnTo>
                    <a:pt x="4959042" y="2449755"/>
                  </a:lnTo>
                  <a:lnTo>
                    <a:pt x="4927779" y="2481018"/>
                  </a:lnTo>
                  <a:lnTo>
                    <a:pt x="4893466" y="2508967"/>
                  </a:lnTo>
                  <a:lnTo>
                    <a:pt x="4856367" y="2533339"/>
                  </a:lnTo>
                  <a:lnTo>
                    <a:pt x="4816744" y="2553871"/>
                  </a:lnTo>
                  <a:lnTo>
                    <a:pt x="4774862" y="2570299"/>
                  </a:lnTo>
                  <a:lnTo>
                    <a:pt x="4730984" y="2582359"/>
                  </a:lnTo>
                  <a:lnTo>
                    <a:pt x="4685373" y="2589788"/>
                  </a:lnTo>
                  <a:lnTo>
                    <a:pt x="4638294" y="2592324"/>
                  </a:lnTo>
                  <a:lnTo>
                    <a:pt x="432053" y="2592324"/>
                  </a:lnTo>
                  <a:lnTo>
                    <a:pt x="384974" y="2589788"/>
                  </a:lnTo>
                  <a:lnTo>
                    <a:pt x="339363" y="2582359"/>
                  </a:lnTo>
                  <a:lnTo>
                    <a:pt x="295485" y="2570299"/>
                  </a:lnTo>
                  <a:lnTo>
                    <a:pt x="253603" y="2553871"/>
                  </a:lnTo>
                  <a:lnTo>
                    <a:pt x="213980" y="2533339"/>
                  </a:lnTo>
                  <a:lnTo>
                    <a:pt x="176881" y="2508967"/>
                  </a:lnTo>
                  <a:lnTo>
                    <a:pt x="142568" y="2481018"/>
                  </a:lnTo>
                  <a:lnTo>
                    <a:pt x="111305" y="2449755"/>
                  </a:lnTo>
                  <a:lnTo>
                    <a:pt x="83356" y="2415442"/>
                  </a:lnTo>
                  <a:lnTo>
                    <a:pt x="58984" y="2378343"/>
                  </a:lnTo>
                  <a:lnTo>
                    <a:pt x="38452" y="2338720"/>
                  </a:lnTo>
                  <a:lnTo>
                    <a:pt x="22024" y="2296838"/>
                  </a:lnTo>
                  <a:lnTo>
                    <a:pt x="9964" y="2252960"/>
                  </a:lnTo>
                  <a:lnTo>
                    <a:pt x="2535" y="2207349"/>
                  </a:lnTo>
                  <a:lnTo>
                    <a:pt x="0" y="2160270"/>
                  </a:lnTo>
                  <a:lnTo>
                    <a:pt x="0" y="432053"/>
                  </a:lnTo>
                  <a:close/>
                </a:path>
              </a:pathLst>
            </a:custGeom>
            <a:ln w="317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908672" y="2577541"/>
            <a:ext cx="4276725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omic Sans MS"/>
                <a:cs typeface="Comic Sans MS"/>
              </a:rPr>
              <a:t>Can monetize the </a:t>
            </a:r>
            <a:r>
              <a:rPr dirty="0" sz="2800" spc="-10">
                <a:latin typeface="Comic Sans MS"/>
                <a:cs typeface="Comic Sans MS"/>
              </a:rPr>
              <a:t>website  using </a:t>
            </a:r>
            <a:r>
              <a:rPr dirty="0" sz="2800" spc="-5">
                <a:latin typeface="Comic Sans MS"/>
                <a:cs typeface="Comic Sans MS"/>
              </a:rPr>
              <a:t>advertisements  related to psychological  treatments and career  paths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7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48437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5" b="1">
                <a:solidFill>
                  <a:srgbClr val="004E6C"/>
                </a:solidFill>
                <a:latin typeface="Caladea"/>
                <a:cs typeface="Caladea"/>
              </a:rPr>
              <a:t>Work </a:t>
            </a:r>
            <a:r>
              <a:rPr dirty="0" sz="2800" spc="-20" b="1">
                <a:solidFill>
                  <a:srgbClr val="004E6C"/>
                </a:solidFill>
                <a:latin typeface="Caladea"/>
                <a:cs typeface="Caladea"/>
              </a:rPr>
              <a:t>Breakdown</a:t>
            </a:r>
            <a:r>
              <a:rPr dirty="0" sz="2800" spc="5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10" b="1">
                <a:solidFill>
                  <a:srgbClr val="004E6C"/>
                </a:solidFill>
                <a:latin typeface="Caladea"/>
                <a:cs typeface="Caladea"/>
              </a:rPr>
              <a:t>Structure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147" y="1152144"/>
            <a:ext cx="11971508" cy="4427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93035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309498"/>
            <a:ext cx="23272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Gannt</a:t>
            </a:r>
            <a:r>
              <a:rPr dirty="0" sz="2800" spc="-55" b="1">
                <a:solidFill>
                  <a:srgbClr val="004E6C"/>
                </a:solidFill>
                <a:latin typeface="Caladea"/>
                <a:cs typeface="Caladea"/>
              </a:rPr>
              <a:t> </a:t>
            </a:r>
            <a:r>
              <a:rPr dirty="0" sz="2800" spc="-5" b="1">
                <a:solidFill>
                  <a:srgbClr val="004E6C"/>
                </a:solidFill>
                <a:latin typeface="Caladea"/>
                <a:cs typeface="Caladea"/>
              </a:rPr>
              <a:t>Chart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9244" y="809244"/>
            <a:ext cx="10611612" cy="539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93035" y="6531783"/>
            <a:ext cx="4239895" cy="29400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199130" algn="l"/>
              </a:tabLst>
            </a:pPr>
            <a:r>
              <a:rPr dirty="0" sz="1800" spc="-10" b="1">
                <a:latin typeface="Caladea"/>
                <a:cs typeface="Caladea"/>
              </a:rPr>
              <a:t>I</a:t>
            </a:r>
            <a:r>
              <a:rPr dirty="0" sz="1800" spc="-5" b="1">
                <a:latin typeface="Caladea"/>
                <a:cs typeface="Caladea"/>
              </a:rPr>
              <a:t>T19155</a:t>
            </a:r>
            <a:r>
              <a:rPr dirty="0" sz="1800" b="1">
                <a:latin typeface="Caladea"/>
                <a:cs typeface="Caladea"/>
              </a:rPr>
              <a:t>7</a:t>
            </a:r>
            <a:r>
              <a:rPr dirty="0" sz="1800" spc="-5" b="1">
                <a:latin typeface="Caladea"/>
                <a:cs typeface="Caladea"/>
              </a:rPr>
              <a:t>0</a:t>
            </a:r>
            <a:r>
              <a:rPr dirty="0" sz="1800" b="1">
                <a:latin typeface="Caladea"/>
                <a:cs typeface="Caladea"/>
              </a:rPr>
              <a:t>8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>
                <a:latin typeface="Caladea"/>
                <a:cs typeface="Caladea"/>
              </a:rPr>
              <a:t>|</a:t>
            </a:r>
            <a:r>
              <a:rPr dirty="0" sz="1800">
                <a:latin typeface="Caladea"/>
                <a:cs typeface="Caladea"/>
              </a:rPr>
              <a:t> </a:t>
            </a:r>
            <a:r>
              <a:rPr dirty="0" sz="1800" spc="-20">
                <a:latin typeface="Caladea"/>
                <a:cs typeface="Caladea"/>
              </a:rPr>
              <a:t> </a:t>
            </a:r>
            <a:r>
              <a:rPr dirty="0" sz="1800" spc="-5" b="1">
                <a:latin typeface="Caladea"/>
                <a:cs typeface="Caladea"/>
              </a:rPr>
              <a:t>Shan</a:t>
            </a:r>
            <a:r>
              <a:rPr dirty="0" sz="1800" spc="-15" b="1">
                <a:latin typeface="Caladea"/>
                <a:cs typeface="Caladea"/>
              </a:rPr>
              <a:t>g</a:t>
            </a:r>
            <a:r>
              <a:rPr dirty="0" sz="1800" b="1">
                <a:latin typeface="Caladea"/>
                <a:cs typeface="Caladea"/>
              </a:rPr>
              <a:t>h</a:t>
            </a:r>
            <a:r>
              <a:rPr dirty="0" sz="1800" spc="-60" b="1">
                <a:latin typeface="Caladea"/>
                <a:cs typeface="Caladea"/>
              </a:rPr>
              <a:t>a</a:t>
            </a:r>
            <a:r>
              <a:rPr dirty="0" sz="1800" b="1">
                <a:latin typeface="Caladea"/>
                <a:cs typeface="Caladea"/>
              </a:rPr>
              <a:t>vi.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R</a:t>
            </a:r>
            <a:r>
              <a:rPr dirty="0" sz="1800" b="1">
                <a:latin typeface="Caladea"/>
                <a:cs typeface="Caladea"/>
              </a:rPr>
              <a:t> </a:t>
            </a:r>
            <a:r>
              <a:rPr dirty="0" sz="1800" spc="-10" b="1">
                <a:latin typeface="Caladea"/>
                <a:cs typeface="Caladea"/>
              </a:rPr>
              <a:t> </a:t>
            </a:r>
            <a:r>
              <a:rPr dirty="0" sz="1800" b="1">
                <a:latin typeface="Caladea"/>
                <a:cs typeface="Caladea"/>
              </a:rPr>
              <a:t>|</a:t>
            </a:r>
            <a:r>
              <a:rPr dirty="0" sz="1800" b="1">
                <a:latin typeface="Caladea"/>
                <a:cs typeface="Caladea"/>
              </a:rPr>
              <a:t>	</a:t>
            </a:r>
            <a:r>
              <a:rPr dirty="0" sz="1800" b="1">
                <a:latin typeface="Caladea"/>
                <a:cs typeface="Caladea"/>
              </a:rPr>
              <a:t>2022</a:t>
            </a:r>
            <a:r>
              <a:rPr dirty="0" sz="1800" b="1">
                <a:latin typeface="Caladea"/>
                <a:cs typeface="Caladea"/>
              </a:rPr>
              <a:t>-</a:t>
            </a:r>
            <a:r>
              <a:rPr dirty="0" sz="1800" b="1">
                <a:latin typeface="Caladea"/>
                <a:cs typeface="Caladea"/>
              </a:rPr>
              <a:t>179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76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88365"/>
            <a:ext cx="11529060" cy="53911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269875" indent="-257810">
              <a:lnSpc>
                <a:spcPct val="100000"/>
              </a:lnSpc>
              <a:spcBef>
                <a:spcPts val="290"/>
              </a:spcBef>
              <a:buAutoNum type="arabicPlain"/>
              <a:tabLst>
                <a:tab pos="270510" algn="l"/>
              </a:tabLst>
            </a:pPr>
            <a:r>
              <a:rPr dirty="0" sz="1600" spc="-30">
                <a:latin typeface="Times New Roman"/>
                <a:cs typeface="Times New Roman"/>
              </a:rPr>
              <a:t>Guruswami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Hiremath,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Aishwarya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Hajare,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Priyanka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Bhosale,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Rasika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Nanaware,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Dr.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K.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20">
                <a:latin typeface="Times New Roman"/>
                <a:cs typeface="Times New Roman"/>
              </a:rPr>
              <a:t>S.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90">
                <a:latin typeface="Times New Roman"/>
                <a:cs typeface="Times New Roman"/>
              </a:rPr>
              <a:t>Wagh</a:t>
            </a:r>
            <a:r>
              <a:rPr dirty="0" sz="1600" spc="-10">
                <a:latin typeface="Times New Roman"/>
                <a:cs typeface="Times New Roman"/>
              </a:rPr>
              <a:t> “Chatbot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 spc="-15">
                <a:latin typeface="Times New Roman"/>
                <a:cs typeface="Times New Roman"/>
              </a:rPr>
              <a:t>Education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System”,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2018.</a:t>
            </a:r>
            <a:endParaRPr sz="1600">
              <a:latin typeface="Times New Roman"/>
              <a:cs typeface="Times New Roman"/>
            </a:endParaRPr>
          </a:p>
          <a:p>
            <a:pPr algn="just" marL="291465" indent="-279400">
              <a:lnSpc>
                <a:spcPts val="1825"/>
              </a:lnSpc>
              <a:spcBef>
                <a:spcPts val="195"/>
              </a:spcBef>
              <a:buAutoNum type="arabicPlain"/>
              <a:tabLst>
                <a:tab pos="292100" algn="l"/>
              </a:tabLst>
            </a:pPr>
            <a:r>
              <a:rPr dirty="0" sz="1600" spc="-35">
                <a:latin typeface="Times New Roman"/>
                <a:cs typeface="Times New Roman"/>
              </a:rPr>
              <a:t>Fabio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Clarizia,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Francesco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Colace,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Marco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Lombardi,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Francesco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Pascale,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Domenico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Santaniello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“Chatbot: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An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Education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Support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System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endParaRPr sz="1600">
              <a:latin typeface="Times New Roman"/>
              <a:cs typeface="Times New Roman"/>
            </a:endParaRPr>
          </a:p>
          <a:p>
            <a:pPr algn="just" marL="355600">
              <a:lnSpc>
                <a:spcPts val="1825"/>
              </a:lnSpc>
            </a:pPr>
            <a:r>
              <a:rPr dirty="0" sz="1600" spc="-20">
                <a:latin typeface="Times New Roman"/>
                <a:cs typeface="Times New Roman"/>
              </a:rPr>
              <a:t>Student”, </a:t>
            </a:r>
            <a:r>
              <a:rPr dirty="0" sz="1600" spc="-60">
                <a:latin typeface="Times New Roman"/>
                <a:cs typeface="Times New Roman"/>
              </a:rPr>
              <a:t>2018.</a:t>
            </a:r>
            <a:endParaRPr sz="1600">
              <a:latin typeface="Times New Roman"/>
              <a:cs typeface="Times New Roman"/>
            </a:endParaRPr>
          </a:p>
          <a:p>
            <a:pPr algn="just" marL="281305" marR="6985" indent="-281305">
              <a:lnSpc>
                <a:spcPts val="1730"/>
              </a:lnSpc>
              <a:spcBef>
                <a:spcPts val="405"/>
              </a:spcBef>
              <a:buAutoNum type="arabicPlain" startAt="3"/>
              <a:tabLst>
                <a:tab pos="281305" algn="l"/>
              </a:tabLst>
            </a:pPr>
            <a:r>
              <a:rPr dirty="0" sz="1600" spc="-70">
                <a:latin typeface="Times New Roman"/>
                <a:cs typeface="Times New Roman"/>
              </a:rPr>
              <a:t>Aziliz </a:t>
            </a:r>
            <a:r>
              <a:rPr dirty="0" sz="1600" spc="-55">
                <a:latin typeface="Times New Roman"/>
                <a:cs typeface="Times New Roman"/>
              </a:rPr>
              <a:t>Le </a:t>
            </a:r>
            <a:r>
              <a:rPr dirty="0" sz="1600" spc="-30">
                <a:latin typeface="Times New Roman"/>
                <a:cs typeface="Times New Roman"/>
              </a:rPr>
              <a:t>Glaz1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40">
                <a:latin typeface="Times New Roman"/>
                <a:cs typeface="Times New Roman"/>
              </a:rPr>
              <a:t>MD; </a:t>
            </a:r>
            <a:r>
              <a:rPr dirty="0" sz="1600" spc="-70">
                <a:latin typeface="Times New Roman"/>
                <a:cs typeface="Times New Roman"/>
              </a:rPr>
              <a:t>Yannis </a:t>
            </a:r>
            <a:r>
              <a:rPr dirty="0" sz="1600" spc="-30">
                <a:latin typeface="Times New Roman"/>
                <a:cs typeface="Times New Roman"/>
              </a:rPr>
              <a:t>Haralambous2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15">
                <a:latin typeface="Times New Roman"/>
                <a:cs typeface="Times New Roman"/>
              </a:rPr>
              <a:t>Deok-Hee </a:t>
            </a:r>
            <a:r>
              <a:rPr dirty="0" sz="1600" spc="-10">
                <a:latin typeface="Times New Roman"/>
                <a:cs typeface="Times New Roman"/>
              </a:rPr>
              <a:t>Kim-Dufor1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35">
                <a:latin typeface="Times New Roman"/>
                <a:cs typeface="Times New Roman"/>
              </a:rPr>
              <a:t>Philippe </a:t>
            </a:r>
            <a:r>
              <a:rPr dirty="0" sz="1600" spc="-45">
                <a:latin typeface="Times New Roman"/>
                <a:cs typeface="Times New Roman"/>
              </a:rPr>
              <a:t>Lenca2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45">
                <a:latin typeface="Times New Roman"/>
                <a:cs typeface="Times New Roman"/>
              </a:rPr>
              <a:t>Romain </a:t>
            </a:r>
            <a:r>
              <a:rPr dirty="0" sz="1600" spc="-55">
                <a:latin typeface="Times New Roman"/>
                <a:cs typeface="Times New Roman"/>
              </a:rPr>
              <a:t>Billot2 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60">
                <a:latin typeface="Times New Roman"/>
                <a:cs typeface="Times New Roman"/>
              </a:rPr>
              <a:t>Taylor </a:t>
            </a:r>
            <a:r>
              <a:rPr dirty="0" sz="1600" spc="-55">
                <a:latin typeface="Times New Roman"/>
                <a:cs typeface="Times New Roman"/>
              </a:rPr>
              <a:t>C  </a:t>
            </a:r>
            <a:r>
              <a:rPr dirty="0" sz="1600" spc="-75">
                <a:latin typeface="Times New Roman"/>
                <a:cs typeface="Times New Roman"/>
              </a:rPr>
              <a:t>Ryan3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105">
                <a:latin typeface="Times New Roman"/>
                <a:cs typeface="Times New Roman"/>
              </a:rPr>
              <a:t>MS; </a:t>
            </a:r>
            <a:r>
              <a:rPr dirty="0" sz="1600" spc="-30">
                <a:latin typeface="Times New Roman"/>
                <a:cs typeface="Times New Roman"/>
              </a:rPr>
              <a:t>Jonathan </a:t>
            </a:r>
            <a:r>
              <a:rPr dirty="0" sz="1600" spc="-40">
                <a:latin typeface="Times New Roman"/>
                <a:cs typeface="Times New Roman"/>
              </a:rPr>
              <a:t>Marsh4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85">
                <a:latin typeface="Times New Roman"/>
                <a:cs typeface="Times New Roman"/>
              </a:rPr>
              <a:t>MA; </a:t>
            </a:r>
            <a:r>
              <a:rPr dirty="0" sz="1600" spc="-35">
                <a:latin typeface="Times New Roman"/>
                <a:cs typeface="Times New Roman"/>
              </a:rPr>
              <a:t>Jordan </a:t>
            </a:r>
            <a:r>
              <a:rPr dirty="0" sz="1600" spc="-50">
                <a:latin typeface="Times New Roman"/>
                <a:cs typeface="Times New Roman"/>
              </a:rPr>
              <a:t>DeVylder4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75">
                <a:latin typeface="Times New Roman"/>
                <a:cs typeface="Times New Roman"/>
              </a:rPr>
              <a:t>MD, </a:t>
            </a:r>
            <a:r>
              <a:rPr dirty="0" sz="1600">
                <a:latin typeface="Times New Roman"/>
                <a:cs typeface="Times New Roman"/>
              </a:rPr>
              <a:t>PhD; </a:t>
            </a:r>
            <a:r>
              <a:rPr dirty="0" sz="1600" spc="-65">
                <a:latin typeface="Times New Roman"/>
                <a:cs typeface="Times New Roman"/>
              </a:rPr>
              <a:t>Michel Walter1,5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70">
                <a:latin typeface="Times New Roman"/>
                <a:cs typeface="Times New Roman"/>
              </a:rPr>
              <a:t>MD, </a:t>
            </a:r>
            <a:r>
              <a:rPr dirty="0" sz="1600" spc="5">
                <a:latin typeface="Times New Roman"/>
                <a:cs typeface="Times New Roman"/>
              </a:rPr>
              <a:t>PhD; </a:t>
            </a:r>
            <a:r>
              <a:rPr dirty="0" sz="1600" spc="-45">
                <a:latin typeface="Times New Roman"/>
                <a:cs typeface="Times New Roman"/>
              </a:rPr>
              <a:t>Sofian </a:t>
            </a:r>
            <a:r>
              <a:rPr dirty="0" sz="1600" spc="-40">
                <a:latin typeface="Times New Roman"/>
                <a:cs typeface="Times New Roman"/>
              </a:rPr>
              <a:t>Berrouiguet1,2,5,6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40">
                <a:latin typeface="Times New Roman"/>
                <a:cs typeface="Times New Roman"/>
              </a:rPr>
              <a:t>MD; </a:t>
            </a:r>
            <a:r>
              <a:rPr dirty="0" sz="1600" spc="-20">
                <a:latin typeface="Times New Roman"/>
                <a:cs typeface="Times New Roman"/>
              </a:rPr>
              <a:t>Christophe   </a:t>
            </a:r>
            <a:r>
              <a:rPr dirty="0" sz="1600" spc="-65">
                <a:latin typeface="Times New Roman"/>
                <a:cs typeface="Times New Roman"/>
              </a:rPr>
              <a:t>Lemey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1,2,5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Times New Roman"/>
                <a:cs typeface="Times New Roman"/>
              </a:rPr>
              <a:t>MD,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Machine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Learning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Natural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Language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Processing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Mental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Health: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Systematic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95">
                <a:latin typeface="Times New Roman"/>
                <a:cs typeface="Times New Roman"/>
              </a:rPr>
              <a:t>Review,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2021</a:t>
            </a:r>
            <a:endParaRPr sz="1600">
              <a:latin typeface="Times New Roman"/>
              <a:cs typeface="Times New Roman"/>
            </a:endParaRPr>
          </a:p>
          <a:p>
            <a:pPr algn="just" marL="299720" marR="5080" indent="-299720">
              <a:lnSpc>
                <a:spcPts val="1730"/>
              </a:lnSpc>
              <a:spcBef>
                <a:spcPts val="380"/>
              </a:spcBef>
              <a:buAutoNum type="arabicPlain" startAt="3"/>
              <a:tabLst>
                <a:tab pos="299720" algn="l"/>
              </a:tabLst>
            </a:pPr>
            <a:r>
              <a:rPr dirty="0" sz="1600" spc="-70">
                <a:latin typeface="Times New Roman"/>
                <a:cs typeface="Times New Roman"/>
              </a:rPr>
              <a:t>Jessica </a:t>
            </a:r>
            <a:r>
              <a:rPr dirty="0" sz="1600" spc="-50">
                <a:latin typeface="Times New Roman"/>
                <a:cs typeface="Times New Roman"/>
              </a:rPr>
              <a:t>Sharp, </a:t>
            </a:r>
            <a:r>
              <a:rPr dirty="0" sz="1600" spc="-25">
                <a:latin typeface="Times New Roman"/>
                <a:cs typeface="Times New Roman"/>
              </a:rPr>
              <a:t>Stephen </a:t>
            </a:r>
            <a:r>
              <a:rPr dirty="0" sz="1600" spc="-45">
                <a:latin typeface="Times New Roman"/>
                <a:cs typeface="Times New Roman"/>
              </a:rPr>
              <a:t>Theiler, </a:t>
            </a:r>
            <a:r>
              <a:rPr dirty="0" sz="1600" spc="-75">
                <a:latin typeface="Times New Roman"/>
                <a:cs typeface="Times New Roman"/>
              </a:rPr>
              <a:t>A Review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 spc="-55">
                <a:latin typeface="Times New Roman"/>
                <a:cs typeface="Times New Roman"/>
              </a:rPr>
              <a:t>Psychological </a:t>
            </a:r>
            <a:r>
              <a:rPr dirty="0" sz="1600" spc="-25">
                <a:latin typeface="Times New Roman"/>
                <a:cs typeface="Times New Roman"/>
              </a:rPr>
              <a:t>Distress </a:t>
            </a:r>
            <a:r>
              <a:rPr dirty="0" sz="1600" spc="-30">
                <a:latin typeface="Times New Roman"/>
                <a:cs typeface="Times New Roman"/>
              </a:rPr>
              <a:t>Among </a:t>
            </a:r>
            <a:r>
              <a:rPr dirty="0" sz="1600" spc="-50">
                <a:latin typeface="Times New Roman"/>
                <a:cs typeface="Times New Roman"/>
              </a:rPr>
              <a:t>University </a:t>
            </a:r>
            <a:r>
              <a:rPr dirty="0" sz="1600" spc="-30">
                <a:latin typeface="Times New Roman"/>
                <a:cs typeface="Times New Roman"/>
              </a:rPr>
              <a:t>Students: </a:t>
            </a:r>
            <a:r>
              <a:rPr dirty="0" sz="1600" spc="-50">
                <a:latin typeface="Times New Roman"/>
                <a:cs typeface="Times New Roman"/>
              </a:rPr>
              <a:t>Pervasiveness, </a:t>
            </a:r>
            <a:r>
              <a:rPr dirty="0" sz="1600" spc="-30">
                <a:latin typeface="Times New Roman"/>
                <a:cs typeface="Times New Roman"/>
              </a:rPr>
              <a:t>Implications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35">
                <a:latin typeface="Times New Roman"/>
                <a:cs typeface="Times New Roman"/>
              </a:rPr>
              <a:t>Potential  </a:t>
            </a:r>
            <a:r>
              <a:rPr dirty="0" sz="1600" spc="-25">
                <a:latin typeface="Times New Roman"/>
                <a:cs typeface="Times New Roman"/>
              </a:rPr>
              <a:t>Points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 spc="-15">
                <a:latin typeface="Times New Roman"/>
                <a:cs typeface="Times New Roman"/>
              </a:rPr>
              <a:t>Intervention,</a:t>
            </a:r>
            <a:r>
              <a:rPr dirty="0" sz="1600" spc="-17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2018.</a:t>
            </a:r>
            <a:endParaRPr sz="1600">
              <a:latin typeface="Times New Roman"/>
              <a:cs typeface="Times New Roman"/>
            </a:endParaRPr>
          </a:p>
          <a:p>
            <a:pPr algn="just" marL="293370" marR="7620" indent="-293370">
              <a:lnSpc>
                <a:spcPct val="90100"/>
              </a:lnSpc>
              <a:spcBef>
                <a:spcPts val="355"/>
              </a:spcBef>
              <a:buFont typeface="Caladea"/>
              <a:buAutoNum type="arabicPlain" startAt="3"/>
              <a:tabLst>
                <a:tab pos="293370" algn="l"/>
              </a:tabLst>
            </a:pPr>
            <a:r>
              <a:rPr dirty="0" sz="1600" spc="-35">
                <a:latin typeface="Times New Roman"/>
                <a:cs typeface="Times New Roman"/>
              </a:rPr>
              <a:t>Amer </a:t>
            </a:r>
            <a:r>
              <a:rPr dirty="0" sz="1600" spc="-45">
                <a:latin typeface="Times New Roman"/>
                <a:cs typeface="Times New Roman"/>
              </a:rPr>
              <a:t>Al-Badarenah </a:t>
            </a:r>
            <a:r>
              <a:rPr dirty="0" sz="1600" spc="-55">
                <a:latin typeface="Times New Roman"/>
                <a:cs typeface="Times New Roman"/>
              </a:rPr>
              <a:t>, </a:t>
            </a:r>
            <a:r>
              <a:rPr dirty="0" sz="1600" spc="-75">
                <a:latin typeface="Times New Roman"/>
                <a:cs typeface="Times New Roman"/>
              </a:rPr>
              <a:t>Jamal </a:t>
            </a:r>
            <a:r>
              <a:rPr dirty="0" sz="1600" spc="-50">
                <a:latin typeface="Times New Roman"/>
                <a:cs typeface="Times New Roman"/>
              </a:rPr>
              <a:t>Alsakran </a:t>
            </a:r>
            <a:r>
              <a:rPr dirty="0" sz="1600" spc="-15">
                <a:latin typeface="Times New Roman"/>
                <a:cs typeface="Times New Roman"/>
              </a:rPr>
              <a:t>Computer </a:t>
            </a:r>
            <a:r>
              <a:rPr dirty="0" sz="1600">
                <a:latin typeface="Times New Roman"/>
                <a:cs typeface="Times New Roman"/>
              </a:rPr>
              <a:t>Information </a:t>
            </a:r>
            <a:r>
              <a:rPr dirty="0" sz="1600" spc="-55">
                <a:latin typeface="Times New Roman"/>
                <a:cs typeface="Times New Roman"/>
              </a:rPr>
              <a:t>Systems </a:t>
            </a:r>
            <a:r>
              <a:rPr dirty="0" sz="1600">
                <a:latin typeface="Times New Roman"/>
                <a:cs typeface="Times New Roman"/>
              </a:rPr>
              <a:t>Department </a:t>
            </a:r>
            <a:r>
              <a:rPr dirty="0" sz="1600" spc="-35">
                <a:latin typeface="Times New Roman"/>
                <a:cs typeface="Times New Roman"/>
              </a:rPr>
              <a:t>Jordan </a:t>
            </a:r>
            <a:r>
              <a:rPr dirty="0" sz="1600" spc="-55">
                <a:latin typeface="Times New Roman"/>
                <a:cs typeface="Times New Roman"/>
              </a:rPr>
              <a:t>University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 spc="-60">
                <a:latin typeface="Times New Roman"/>
                <a:cs typeface="Times New Roman"/>
              </a:rPr>
              <a:t>Science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45">
                <a:latin typeface="Times New Roman"/>
                <a:cs typeface="Times New Roman"/>
              </a:rPr>
              <a:t>Technology </a:t>
            </a:r>
            <a:r>
              <a:rPr dirty="0" sz="1600" spc="-10">
                <a:latin typeface="Times New Roman"/>
                <a:cs typeface="Times New Roman"/>
              </a:rPr>
              <a:t>Irbid </a:t>
            </a:r>
            <a:r>
              <a:rPr dirty="0" sz="1600" spc="-50">
                <a:latin typeface="Times New Roman"/>
                <a:cs typeface="Times New Roman"/>
              </a:rPr>
              <a:t>22110,  </a:t>
            </a:r>
            <a:r>
              <a:rPr dirty="0" sz="1600" spc="-40">
                <a:latin typeface="Times New Roman"/>
                <a:cs typeface="Times New Roman"/>
              </a:rPr>
              <a:t>Jordan, </a:t>
            </a:r>
            <a:r>
              <a:rPr dirty="0" sz="1600" spc="-15">
                <a:latin typeface="Times New Roman"/>
                <a:cs typeface="Times New Roman"/>
              </a:rPr>
              <a:t>Computer </a:t>
            </a:r>
            <a:r>
              <a:rPr dirty="0" sz="1600" spc="-60">
                <a:latin typeface="Times New Roman"/>
                <a:cs typeface="Times New Roman"/>
              </a:rPr>
              <a:t>Science </a:t>
            </a:r>
            <a:r>
              <a:rPr dirty="0" sz="1600">
                <a:latin typeface="Times New Roman"/>
                <a:cs typeface="Times New Roman"/>
              </a:rPr>
              <a:t>Department </a:t>
            </a:r>
            <a:r>
              <a:rPr dirty="0" sz="1600" spc="-55">
                <a:latin typeface="Times New Roman"/>
                <a:cs typeface="Times New Roman"/>
              </a:rPr>
              <a:t>University </a:t>
            </a:r>
            <a:r>
              <a:rPr dirty="0" sz="1600" spc="-5">
                <a:latin typeface="Times New Roman"/>
                <a:cs typeface="Times New Roman"/>
              </a:rPr>
              <a:t>of </a:t>
            </a:r>
            <a:r>
              <a:rPr dirty="0" sz="1600" spc="-35">
                <a:latin typeface="Times New Roman"/>
                <a:cs typeface="Times New Roman"/>
              </a:rPr>
              <a:t>Jordan </a:t>
            </a:r>
            <a:r>
              <a:rPr dirty="0" sz="1600" spc="-30">
                <a:latin typeface="Times New Roman"/>
                <a:cs typeface="Times New Roman"/>
              </a:rPr>
              <a:t>Amman </a:t>
            </a:r>
            <a:r>
              <a:rPr dirty="0" sz="1600" spc="-55">
                <a:latin typeface="Times New Roman"/>
                <a:cs typeface="Times New Roman"/>
              </a:rPr>
              <a:t>11942, </a:t>
            </a:r>
            <a:r>
              <a:rPr dirty="0" sz="1600" spc="-40">
                <a:latin typeface="Times New Roman"/>
                <a:cs typeface="Times New Roman"/>
              </a:rPr>
              <a:t>Jordan, </a:t>
            </a:r>
            <a:r>
              <a:rPr dirty="0" sz="1600" spc="-20">
                <a:latin typeface="Times New Roman"/>
                <a:cs typeface="Times New Roman"/>
              </a:rPr>
              <a:t>"An </a:t>
            </a:r>
            <a:r>
              <a:rPr dirty="0" sz="1600" spc="-25">
                <a:latin typeface="Times New Roman"/>
                <a:cs typeface="Times New Roman"/>
              </a:rPr>
              <a:t>Automated </a:t>
            </a:r>
            <a:r>
              <a:rPr dirty="0" sz="1600" spc="-30">
                <a:latin typeface="Times New Roman"/>
                <a:cs typeface="Times New Roman"/>
              </a:rPr>
              <a:t>Recommender </a:t>
            </a:r>
            <a:r>
              <a:rPr dirty="0" sz="1600" spc="-60">
                <a:latin typeface="Times New Roman"/>
                <a:cs typeface="Times New Roman"/>
              </a:rPr>
              <a:t>System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 spc="-30">
                <a:latin typeface="Times New Roman"/>
                <a:cs typeface="Times New Roman"/>
              </a:rPr>
              <a:t>Course  </a:t>
            </a:r>
            <a:r>
              <a:rPr dirty="0" sz="1600" spc="-45">
                <a:latin typeface="Times New Roman"/>
                <a:cs typeface="Times New Roman"/>
              </a:rPr>
              <a:t>Selection",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2016.</a:t>
            </a:r>
            <a:endParaRPr sz="1600">
              <a:latin typeface="Times New Roman"/>
              <a:cs typeface="Times New Roman"/>
            </a:endParaRPr>
          </a:p>
          <a:p>
            <a:pPr marL="304165" marR="1826260" indent="-304165">
              <a:lnSpc>
                <a:spcPct val="110000"/>
              </a:lnSpc>
              <a:buFont typeface="Caladea"/>
              <a:buAutoNum type="arabicPlain" startAt="3"/>
              <a:tabLst>
                <a:tab pos="304165" algn="l"/>
              </a:tabLst>
            </a:pPr>
            <a:r>
              <a:rPr dirty="0" sz="1600" spc="-60">
                <a:latin typeface="Times New Roman"/>
                <a:cs typeface="Times New Roman"/>
              </a:rPr>
              <a:t>JinjiaoLin, </a:t>
            </a:r>
            <a:r>
              <a:rPr dirty="0" sz="1600" spc="-25">
                <a:latin typeface="Times New Roman"/>
                <a:cs typeface="Times New Roman"/>
              </a:rPr>
              <a:t>HaitaoPu, </a:t>
            </a:r>
            <a:r>
              <a:rPr dirty="0" sz="1600" spc="-65">
                <a:latin typeface="Times New Roman"/>
                <a:cs typeface="Times New Roman"/>
              </a:rPr>
              <a:t>YibinLib, </a:t>
            </a:r>
            <a:r>
              <a:rPr dirty="0" sz="1600" spc="-60">
                <a:latin typeface="Times New Roman"/>
                <a:cs typeface="Times New Roman"/>
              </a:rPr>
              <a:t>Jianlian, </a:t>
            </a:r>
            <a:r>
              <a:rPr dirty="0" sz="1600" spc="-30">
                <a:latin typeface="Times New Roman"/>
                <a:cs typeface="Times New Roman"/>
              </a:rPr>
              <a:t>"Intelligent Recommendation </a:t>
            </a:r>
            <a:r>
              <a:rPr dirty="0" sz="1600" spc="-60">
                <a:latin typeface="Times New Roman"/>
                <a:cs typeface="Times New Roman"/>
              </a:rPr>
              <a:t>System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 spc="-30">
                <a:latin typeface="Times New Roman"/>
                <a:cs typeface="Times New Roman"/>
              </a:rPr>
              <a:t>Course </a:t>
            </a:r>
            <a:r>
              <a:rPr dirty="0" sz="1600" spc="-45">
                <a:latin typeface="Times New Roman"/>
                <a:cs typeface="Times New Roman"/>
              </a:rPr>
              <a:t>Selection </a:t>
            </a:r>
            <a:r>
              <a:rPr dirty="0" sz="1600" spc="-40">
                <a:latin typeface="Times New Roman"/>
                <a:cs typeface="Times New Roman"/>
              </a:rPr>
              <a:t>in </a:t>
            </a:r>
            <a:r>
              <a:rPr dirty="0" sz="1600" spc="-35">
                <a:latin typeface="Times New Roman"/>
                <a:cs typeface="Times New Roman"/>
              </a:rPr>
              <a:t>Smart </a:t>
            </a:r>
            <a:r>
              <a:rPr dirty="0" sz="1600" spc="-15">
                <a:latin typeface="Times New Roman"/>
                <a:cs typeface="Times New Roman"/>
              </a:rPr>
              <a:t>Education"  </a:t>
            </a:r>
            <a:r>
              <a:rPr dirty="0" sz="1600" spc="-60">
                <a:latin typeface="Times New Roman"/>
                <a:cs typeface="Times New Roman"/>
              </a:rPr>
              <a:t>2017 </a:t>
            </a:r>
            <a:r>
              <a:rPr dirty="0" sz="1600" spc="-20">
                <a:latin typeface="Times New Roman"/>
                <a:cs typeface="Times New Roman"/>
              </a:rPr>
              <a:t>International </a:t>
            </a:r>
            <a:r>
              <a:rPr dirty="0" sz="1600" spc="-30">
                <a:latin typeface="Times New Roman"/>
                <a:cs typeface="Times New Roman"/>
              </a:rPr>
              <a:t>Conference </a:t>
            </a:r>
            <a:r>
              <a:rPr dirty="0" sz="1600" spc="10">
                <a:latin typeface="Times New Roman"/>
                <a:cs typeface="Times New Roman"/>
              </a:rPr>
              <a:t>on </a:t>
            </a:r>
            <a:r>
              <a:rPr dirty="0" sz="1600" spc="-25">
                <a:latin typeface="Times New Roman"/>
                <a:cs typeface="Times New Roman"/>
              </a:rPr>
              <a:t>Identification, </a:t>
            </a:r>
            <a:r>
              <a:rPr dirty="0" sz="1600" spc="-10">
                <a:latin typeface="Times New Roman"/>
                <a:cs typeface="Times New Roman"/>
              </a:rPr>
              <a:t>Information,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35">
                <a:latin typeface="Times New Roman"/>
                <a:cs typeface="Times New Roman"/>
              </a:rPr>
              <a:t>Knowledge </a:t>
            </a:r>
            <a:r>
              <a:rPr dirty="0" sz="1600" spc="-40">
                <a:latin typeface="Times New Roman"/>
                <a:cs typeface="Times New Roman"/>
              </a:rPr>
              <a:t>in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Internet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Things</a:t>
            </a:r>
            <a:endParaRPr sz="1600">
              <a:latin typeface="Times New Roman"/>
              <a:cs typeface="Times New Roman"/>
            </a:endParaRPr>
          </a:p>
          <a:p>
            <a:pPr marL="317500" indent="-304800">
              <a:lnSpc>
                <a:spcPts val="1825"/>
              </a:lnSpc>
              <a:spcBef>
                <a:spcPts val="190"/>
              </a:spcBef>
              <a:buFont typeface="Caladea"/>
              <a:buAutoNum type="arabicPlain" startAt="3"/>
              <a:tabLst>
                <a:tab pos="317500" algn="l"/>
              </a:tabLst>
            </a:pPr>
            <a:r>
              <a:rPr dirty="0" sz="1600" spc="-145">
                <a:latin typeface="Times New Roman"/>
                <a:cs typeface="Times New Roman"/>
              </a:rPr>
              <a:t>J.</a:t>
            </a:r>
            <a:r>
              <a:rPr dirty="0" sz="1600" spc="-14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Shana,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and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90">
                <a:latin typeface="Times New Roman"/>
                <a:cs typeface="Times New Roman"/>
              </a:rPr>
              <a:t>T.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Venkatacalam,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25">
                <a:latin typeface="Times New Roman"/>
                <a:cs typeface="Times New Roman"/>
              </a:rPr>
              <a:t>“A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framework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dynamic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Faculty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Support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System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Times New Roman"/>
                <a:cs typeface="Times New Roman"/>
              </a:rPr>
              <a:t>to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analyse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student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course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data”,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International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Journal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ts val="1825"/>
              </a:lnSpc>
            </a:pPr>
            <a:r>
              <a:rPr dirty="0" sz="1600" spc="-35">
                <a:latin typeface="Times New Roman"/>
                <a:cs typeface="Times New Roman"/>
              </a:rPr>
              <a:t>Emerging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Technology</a:t>
            </a:r>
            <a:r>
              <a:rPr dirty="0" sz="1600" spc="-20">
                <a:latin typeface="Times New Roman"/>
                <a:cs typeface="Times New Roman"/>
              </a:rPr>
              <a:t> 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Advanced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Engineering,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80">
                <a:latin typeface="Times New Roman"/>
                <a:cs typeface="Times New Roman"/>
              </a:rPr>
              <a:t>Vol.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No.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7,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2012,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pp.478-482.</a:t>
            </a:r>
            <a:endParaRPr sz="1600">
              <a:latin typeface="Times New Roman"/>
              <a:cs typeface="Times New Roman"/>
            </a:endParaRPr>
          </a:p>
          <a:p>
            <a:pPr marL="307340" marR="9525" indent="-307340">
              <a:lnSpc>
                <a:spcPts val="1730"/>
              </a:lnSpc>
              <a:spcBef>
                <a:spcPts val="409"/>
              </a:spcBef>
              <a:buFont typeface="Caladea"/>
              <a:buAutoNum type="arabicPlain" startAt="8"/>
              <a:tabLst>
                <a:tab pos="307340" algn="l"/>
              </a:tabLst>
            </a:pPr>
            <a:r>
              <a:rPr dirty="0" sz="1600" spc="-75">
                <a:latin typeface="Times New Roman"/>
                <a:cs typeface="Times New Roman"/>
              </a:rPr>
              <a:t>M. </a:t>
            </a:r>
            <a:r>
              <a:rPr dirty="0" sz="1600" spc="-50">
                <a:latin typeface="Times New Roman"/>
                <a:cs typeface="Times New Roman"/>
              </a:rPr>
              <a:t>SRRICHARAN, </a:t>
            </a:r>
            <a:r>
              <a:rPr dirty="0" sz="1600" spc="-75">
                <a:latin typeface="Times New Roman"/>
                <a:cs typeface="Times New Roman"/>
              </a:rPr>
              <a:t>M. </a:t>
            </a:r>
            <a:r>
              <a:rPr dirty="0" sz="1600" spc="-70">
                <a:latin typeface="Times New Roman"/>
                <a:cs typeface="Times New Roman"/>
              </a:rPr>
              <a:t>SANKEPALLY, </a:t>
            </a:r>
            <a:r>
              <a:rPr dirty="0" sz="1600" spc="-75">
                <a:latin typeface="Times New Roman"/>
                <a:cs typeface="Times New Roman"/>
              </a:rPr>
              <a:t>M. </a:t>
            </a:r>
            <a:r>
              <a:rPr dirty="0" sz="1600" spc="-20">
                <a:latin typeface="Times New Roman"/>
                <a:cs typeface="Times New Roman"/>
              </a:rPr>
              <a:t>K. </a:t>
            </a:r>
            <a:r>
              <a:rPr dirty="0" sz="1600" spc="-55">
                <a:latin typeface="Times New Roman"/>
                <a:cs typeface="Times New Roman"/>
              </a:rPr>
              <a:t>SAI, </a:t>
            </a:r>
            <a:r>
              <a:rPr dirty="0" sz="1600" spc="-75">
                <a:latin typeface="Times New Roman"/>
                <a:cs typeface="Times New Roman"/>
              </a:rPr>
              <a:t>M. </a:t>
            </a:r>
            <a:r>
              <a:rPr dirty="0" sz="1600" spc="-10">
                <a:latin typeface="Times New Roman"/>
                <a:cs typeface="Times New Roman"/>
              </a:rPr>
              <a:t>LAKKIREDDY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70">
                <a:latin typeface="Times New Roman"/>
                <a:cs typeface="Times New Roman"/>
              </a:rPr>
              <a:t>M. </a:t>
            </a:r>
            <a:r>
              <a:rPr dirty="0" sz="1600" spc="-75">
                <a:latin typeface="Times New Roman"/>
                <a:cs typeface="Times New Roman"/>
              </a:rPr>
              <a:t>M. </a:t>
            </a:r>
            <a:r>
              <a:rPr dirty="0" sz="1600" spc="-50">
                <a:latin typeface="Times New Roman"/>
                <a:cs typeface="Times New Roman"/>
              </a:rPr>
              <a:t>KUMAR, </a:t>
            </a:r>
            <a:r>
              <a:rPr dirty="0" sz="1600" spc="5">
                <a:latin typeface="Times New Roman"/>
                <a:cs typeface="Times New Roman"/>
              </a:rPr>
              <a:t>"STUDENT </a:t>
            </a:r>
            <a:r>
              <a:rPr dirty="0" sz="1600" spc="-5">
                <a:latin typeface="Times New Roman"/>
                <a:cs typeface="Times New Roman"/>
              </a:rPr>
              <a:t>PERFORMANCE </a:t>
            </a:r>
            <a:r>
              <a:rPr dirty="0" sz="1600" spc="-60">
                <a:latin typeface="Times New Roman"/>
                <a:cs typeface="Times New Roman"/>
              </a:rPr>
              <a:t>ANALYSER  </a:t>
            </a:r>
            <a:r>
              <a:rPr dirty="0" sz="1600">
                <a:latin typeface="Times New Roman"/>
                <a:cs typeface="Times New Roman"/>
              </a:rPr>
              <a:t>USING </a:t>
            </a:r>
            <a:r>
              <a:rPr dirty="0" sz="1600" spc="-30">
                <a:latin typeface="Times New Roman"/>
                <a:cs typeface="Times New Roman"/>
              </a:rPr>
              <a:t>SUPERVISED </a:t>
            </a:r>
            <a:r>
              <a:rPr dirty="0" sz="1600" spc="10">
                <a:latin typeface="Times New Roman"/>
                <a:cs typeface="Times New Roman"/>
              </a:rPr>
              <a:t>LEARNING </a:t>
            </a:r>
            <a:r>
              <a:rPr dirty="0" sz="1600" spc="-30">
                <a:latin typeface="Times New Roman"/>
                <a:cs typeface="Times New Roman"/>
              </a:rPr>
              <a:t>ALGORITHMS," </a:t>
            </a:r>
            <a:r>
              <a:rPr dirty="0" sz="1600" spc="-55">
                <a:latin typeface="Times New Roman"/>
                <a:cs typeface="Times New Roman"/>
              </a:rPr>
              <a:t>7 </a:t>
            </a:r>
            <a:r>
              <a:rPr dirty="0" sz="1600" spc="-50">
                <a:latin typeface="Times New Roman"/>
                <a:cs typeface="Times New Roman"/>
              </a:rPr>
              <a:t>June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2021.</a:t>
            </a:r>
            <a:endParaRPr sz="1600">
              <a:latin typeface="Times New Roman"/>
              <a:cs typeface="Times New Roman"/>
            </a:endParaRPr>
          </a:p>
          <a:p>
            <a:pPr algn="just" marL="302260" marR="8255" indent="-302260">
              <a:lnSpc>
                <a:spcPts val="1730"/>
              </a:lnSpc>
              <a:spcBef>
                <a:spcPts val="380"/>
              </a:spcBef>
              <a:buAutoNum type="arabicPlain" startAt="8"/>
              <a:tabLst>
                <a:tab pos="302260" algn="l"/>
              </a:tabLst>
            </a:pPr>
            <a:r>
              <a:rPr dirty="0" sz="1600" spc="-190">
                <a:latin typeface="Times New Roman"/>
                <a:cs typeface="Times New Roman"/>
              </a:rPr>
              <a:t>Y. </a:t>
            </a:r>
            <a:r>
              <a:rPr dirty="0" sz="1600" spc="-50">
                <a:latin typeface="Times New Roman"/>
                <a:cs typeface="Times New Roman"/>
              </a:rPr>
              <a:t>Baashar, </a:t>
            </a:r>
            <a:r>
              <a:rPr dirty="0" sz="1600" spc="-30">
                <a:latin typeface="Times New Roman"/>
                <a:cs typeface="Times New Roman"/>
              </a:rPr>
              <a:t>G. </a:t>
            </a:r>
            <a:r>
              <a:rPr dirty="0" sz="1600" spc="-75">
                <a:latin typeface="Times New Roman"/>
                <a:cs typeface="Times New Roman"/>
              </a:rPr>
              <a:t>Alkawsi, </a:t>
            </a:r>
            <a:r>
              <a:rPr dirty="0" sz="1600" spc="-30">
                <a:latin typeface="Times New Roman"/>
                <a:cs typeface="Times New Roman"/>
              </a:rPr>
              <a:t>N. </a:t>
            </a:r>
            <a:r>
              <a:rPr dirty="0" sz="1600" spc="-80">
                <a:latin typeface="Times New Roman"/>
                <a:cs typeface="Times New Roman"/>
              </a:rPr>
              <a:t>Ali, </a:t>
            </a:r>
            <a:r>
              <a:rPr dirty="0" sz="1600" spc="5">
                <a:latin typeface="Times New Roman"/>
                <a:cs typeface="Times New Roman"/>
              </a:rPr>
              <a:t>H. </a:t>
            </a:r>
            <a:r>
              <a:rPr dirty="0" sz="1600" spc="-45">
                <a:latin typeface="Times New Roman"/>
                <a:cs typeface="Times New Roman"/>
              </a:rPr>
              <a:t>Alhussian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H. </a:t>
            </a:r>
            <a:r>
              <a:rPr dirty="0" sz="1600" spc="-90">
                <a:latin typeface="Times New Roman"/>
                <a:cs typeface="Times New Roman"/>
              </a:rPr>
              <a:t>T. </a:t>
            </a:r>
            <a:r>
              <a:rPr dirty="0" sz="1600" spc="-25">
                <a:latin typeface="Times New Roman"/>
                <a:cs typeface="Times New Roman"/>
              </a:rPr>
              <a:t>Bahbouh, </a:t>
            </a:r>
            <a:r>
              <a:rPr dirty="0" sz="1600" spc="-30">
                <a:latin typeface="Times New Roman"/>
                <a:cs typeface="Times New Roman"/>
              </a:rPr>
              <a:t>"Predicting </a:t>
            </a:r>
            <a:r>
              <a:rPr dirty="0" sz="1600" spc="-45">
                <a:latin typeface="Times New Roman"/>
                <a:cs typeface="Times New Roman"/>
              </a:rPr>
              <a:t>student’s </a:t>
            </a:r>
            <a:r>
              <a:rPr dirty="0" sz="1600" spc="-20">
                <a:latin typeface="Times New Roman"/>
                <a:cs typeface="Times New Roman"/>
              </a:rPr>
              <a:t>performance </a:t>
            </a:r>
            <a:r>
              <a:rPr dirty="0" sz="1600" spc="-45">
                <a:latin typeface="Times New Roman"/>
                <a:cs typeface="Times New Roman"/>
              </a:rPr>
              <a:t>using </a:t>
            </a:r>
            <a:r>
              <a:rPr dirty="0" sz="1600" spc="-40">
                <a:latin typeface="Times New Roman"/>
                <a:cs typeface="Times New Roman"/>
              </a:rPr>
              <a:t>machine learning </a:t>
            </a:r>
            <a:r>
              <a:rPr dirty="0" sz="1600" spc="-20">
                <a:latin typeface="Times New Roman"/>
                <a:cs typeface="Times New Roman"/>
              </a:rPr>
              <a:t>methods: </a:t>
            </a:r>
            <a:r>
              <a:rPr dirty="0" sz="1600" spc="-75">
                <a:latin typeface="Times New Roman"/>
                <a:cs typeface="Times New Roman"/>
              </a:rPr>
              <a:t>A  </a:t>
            </a:r>
            <a:r>
              <a:rPr dirty="0" sz="1600" spc="-45">
                <a:latin typeface="Times New Roman"/>
                <a:cs typeface="Times New Roman"/>
              </a:rPr>
              <a:t>systematic </a:t>
            </a:r>
            <a:r>
              <a:rPr dirty="0" sz="1600" spc="-35">
                <a:latin typeface="Times New Roman"/>
                <a:cs typeface="Times New Roman"/>
              </a:rPr>
              <a:t>literature </a:t>
            </a:r>
            <a:r>
              <a:rPr dirty="0" sz="1600" spc="-75">
                <a:latin typeface="Times New Roman"/>
                <a:cs typeface="Times New Roman"/>
              </a:rPr>
              <a:t>review," </a:t>
            </a:r>
            <a:r>
              <a:rPr dirty="0" sz="1600" spc="-55">
                <a:latin typeface="Times New Roman"/>
                <a:cs typeface="Times New Roman"/>
              </a:rPr>
              <a:t>15 </a:t>
            </a:r>
            <a:r>
              <a:rPr dirty="0" sz="1600" spc="-95">
                <a:latin typeface="Times New Roman"/>
                <a:cs typeface="Times New Roman"/>
              </a:rPr>
              <a:t>July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2021.</a:t>
            </a:r>
            <a:endParaRPr sz="1600">
              <a:latin typeface="Times New Roman"/>
              <a:cs typeface="Times New Roman"/>
            </a:endParaRPr>
          </a:p>
          <a:p>
            <a:pPr algn="just" marL="355600" marR="6350" indent="-342900">
              <a:lnSpc>
                <a:spcPts val="1730"/>
              </a:lnSpc>
              <a:spcBef>
                <a:spcPts val="380"/>
              </a:spcBef>
              <a:buFont typeface="Times New Roman"/>
              <a:buAutoNum type="arabicPlain" startAt="8"/>
              <a:tabLst>
                <a:tab pos="384810" algn="l"/>
              </a:tabLst>
            </a:pPr>
            <a:r>
              <a:rPr dirty="0"/>
              <a:t>	</a:t>
            </a:r>
            <a:r>
              <a:rPr dirty="0" sz="1600" spc="-50">
                <a:latin typeface="Times New Roman"/>
                <a:cs typeface="Times New Roman"/>
              </a:rPr>
              <a:t>Sangeeta </a:t>
            </a:r>
            <a:r>
              <a:rPr dirty="0" sz="1600" spc="-35">
                <a:latin typeface="Times New Roman"/>
                <a:cs typeface="Times New Roman"/>
              </a:rPr>
              <a:t>Kumari, </a:t>
            </a:r>
            <a:r>
              <a:rPr dirty="0" sz="1600" spc="-25">
                <a:latin typeface="Times New Roman"/>
                <a:cs typeface="Times New Roman"/>
              </a:rPr>
              <a:t>Zaid </a:t>
            </a:r>
            <a:r>
              <a:rPr dirty="0" sz="1600" spc="-50">
                <a:latin typeface="Times New Roman"/>
                <a:cs typeface="Times New Roman"/>
              </a:rPr>
              <a:t>Naikwadi, </a:t>
            </a:r>
            <a:r>
              <a:rPr dirty="0" sz="1600" spc="-65">
                <a:latin typeface="Times New Roman"/>
                <a:cs typeface="Times New Roman"/>
              </a:rPr>
              <a:t>Akshay </a:t>
            </a:r>
            <a:r>
              <a:rPr dirty="0" sz="1600" spc="-60">
                <a:latin typeface="Times New Roman"/>
                <a:cs typeface="Times New Roman"/>
              </a:rPr>
              <a:t>Akole, </a:t>
            </a:r>
            <a:r>
              <a:rPr dirty="0" sz="1600" spc="-15">
                <a:latin typeface="Times New Roman"/>
                <a:cs typeface="Times New Roman"/>
              </a:rPr>
              <a:t>and </a:t>
            </a:r>
            <a:r>
              <a:rPr dirty="0" sz="1600" spc="-5">
                <a:latin typeface="Times New Roman"/>
                <a:cs typeface="Times New Roman"/>
              </a:rPr>
              <a:t>Purushottam </a:t>
            </a:r>
            <a:r>
              <a:rPr dirty="0" sz="1600" spc="-30">
                <a:latin typeface="Times New Roman"/>
                <a:cs typeface="Times New Roman"/>
              </a:rPr>
              <a:t>Darshankar. </a:t>
            </a:r>
            <a:r>
              <a:rPr dirty="0" sz="1600" spc="-20">
                <a:latin typeface="Times New Roman"/>
                <a:cs typeface="Times New Roman"/>
              </a:rPr>
              <a:t>“Enhancing </a:t>
            </a:r>
            <a:r>
              <a:rPr dirty="0" sz="1600" spc="-55">
                <a:latin typeface="Times New Roman"/>
                <a:cs typeface="Times New Roman"/>
              </a:rPr>
              <a:t>College </a:t>
            </a:r>
            <a:r>
              <a:rPr dirty="0" sz="1600" spc="-25">
                <a:latin typeface="Times New Roman"/>
                <a:cs typeface="Times New Roman"/>
              </a:rPr>
              <a:t>Chat </a:t>
            </a:r>
            <a:r>
              <a:rPr dirty="0" sz="1600" spc="-20">
                <a:latin typeface="Times New Roman"/>
                <a:cs typeface="Times New Roman"/>
              </a:rPr>
              <a:t>Bot </a:t>
            </a:r>
            <a:r>
              <a:rPr dirty="0" sz="1600" spc="-35">
                <a:latin typeface="Times New Roman"/>
                <a:cs typeface="Times New Roman"/>
              </a:rPr>
              <a:t>Assistant </a:t>
            </a:r>
            <a:r>
              <a:rPr dirty="0" sz="1600" spc="-40">
                <a:latin typeface="Times New Roman"/>
                <a:cs typeface="Times New Roman"/>
              </a:rPr>
              <a:t>with </a:t>
            </a:r>
            <a:r>
              <a:rPr dirty="0" sz="1600" spc="-10">
                <a:latin typeface="Times New Roman"/>
                <a:cs typeface="Times New Roman"/>
              </a:rPr>
              <a:t>the </a:t>
            </a:r>
            <a:r>
              <a:rPr dirty="0" sz="1600" spc="-20">
                <a:latin typeface="Times New Roman"/>
                <a:cs typeface="Times New Roman"/>
              </a:rPr>
              <a:t>Help </a:t>
            </a:r>
            <a:r>
              <a:rPr dirty="0" sz="1600" spc="-5">
                <a:latin typeface="Times New Roman"/>
                <a:cs typeface="Times New Roman"/>
              </a:rPr>
              <a:t>of  </a:t>
            </a:r>
            <a:r>
              <a:rPr dirty="0" sz="1600" spc="-45">
                <a:latin typeface="Times New Roman"/>
                <a:cs typeface="Times New Roman"/>
              </a:rPr>
              <a:t>Richer </a:t>
            </a:r>
            <a:r>
              <a:rPr dirty="0" sz="1600" spc="-10">
                <a:latin typeface="Times New Roman"/>
                <a:cs typeface="Times New Roman"/>
              </a:rPr>
              <a:t>Human </a:t>
            </a:r>
            <a:r>
              <a:rPr dirty="0" sz="1600" spc="-15">
                <a:latin typeface="Times New Roman"/>
                <a:cs typeface="Times New Roman"/>
              </a:rPr>
              <a:t>Computer Interaction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50">
                <a:latin typeface="Times New Roman"/>
                <a:cs typeface="Times New Roman"/>
              </a:rPr>
              <a:t>Speech </a:t>
            </a:r>
            <a:r>
              <a:rPr dirty="0" sz="1600" spc="-40">
                <a:latin typeface="Times New Roman"/>
                <a:cs typeface="Times New Roman"/>
              </a:rPr>
              <a:t>Recognition”, </a:t>
            </a:r>
            <a:r>
              <a:rPr dirty="0" sz="1600" spc="-20">
                <a:latin typeface="Times New Roman"/>
                <a:cs typeface="Times New Roman"/>
              </a:rPr>
              <a:t>International </a:t>
            </a:r>
            <a:r>
              <a:rPr dirty="0" sz="1600" spc="-30">
                <a:latin typeface="Times New Roman"/>
                <a:cs typeface="Times New Roman"/>
              </a:rPr>
              <a:t>Conference </a:t>
            </a:r>
            <a:r>
              <a:rPr dirty="0" sz="1600" spc="10">
                <a:latin typeface="Times New Roman"/>
                <a:cs typeface="Times New Roman"/>
              </a:rPr>
              <a:t>on </a:t>
            </a:r>
            <a:r>
              <a:rPr dirty="0" sz="1600" spc="-25">
                <a:latin typeface="Times New Roman"/>
                <a:cs typeface="Times New Roman"/>
              </a:rPr>
              <a:t>Electronics </a:t>
            </a:r>
            <a:r>
              <a:rPr dirty="0" sz="1600" spc="-20">
                <a:latin typeface="Times New Roman"/>
                <a:cs typeface="Times New Roman"/>
              </a:rPr>
              <a:t>and </a:t>
            </a:r>
            <a:r>
              <a:rPr dirty="0" sz="1600" spc="-45">
                <a:latin typeface="Times New Roman"/>
                <a:cs typeface="Times New Roman"/>
              </a:rPr>
              <a:t>Sustainable </a:t>
            </a:r>
            <a:r>
              <a:rPr dirty="0" sz="1600" spc="-30">
                <a:latin typeface="Times New Roman"/>
                <a:cs typeface="Times New Roman"/>
              </a:rPr>
              <a:t>Communication  </a:t>
            </a:r>
            <a:r>
              <a:rPr dirty="0" sz="1600" spc="-60">
                <a:latin typeface="Times New Roman"/>
                <a:cs typeface="Times New Roman"/>
              </a:rPr>
              <a:t>System </a:t>
            </a:r>
            <a:r>
              <a:rPr dirty="0" sz="1600" spc="-45">
                <a:latin typeface="Times New Roman"/>
                <a:cs typeface="Times New Roman"/>
              </a:rPr>
              <a:t>(ICESC), </a:t>
            </a:r>
            <a:r>
              <a:rPr dirty="0" sz="1600" spc="-50">
                <a:latin typeface="Times New Roman"/>
                <a:cs typeface="Times New Roman"/>
              </a:rPr>
              <a:t>pp.427-433. </a:t>
            </a:r>
            <a:r>
              <a:rPr dirty="0" sz="1600" spc="30">
                <a:latin typeface="Times New Roman"/>
                <a:cs typeface="Times New Roman"/>
              </a:rPr>
              <a:t>IEEE,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2020.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3604" y="291020"/>
            <a:ext cx="9680575" cy="688975"/>
            <a:chOff x="1153604" y="291020"/>
            <a:chExt cx="9680575" cy="688975"/>
          </a:xfrm>
        </p:grpSpPr>
        <p:sp>
          <p:nvSpPr>
            <p:cNvPr id="3" name="object 3"/>
            <p:cNvSpPr/>
            <p:nvPr/>
          </p:nvSpPr>
          <p:spPr>
            <a:xfrm>
              <a:off x="1155191" y="292608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55191" y="292608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47243" y="358901"/>
            <a:ext cx="7500620" cy="38595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2981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omic Sans MS"/>
                <a:cs typeface="Comic Sans MS"/>
              </a:rPr>
              <a:t>Testing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omic Sans MS"/>
              <a:cs typeface="Comic Sans MS"/>
            </a:endParaRPr>
          </a:p>
          <a:p>
            <a:pPr marL="355600" marR="3479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95">
                <a:latin typeface="Caladea"/>
                <a:cs typeface="Caladea"/>
              </a:rPr>
              <a:t>We </a:t>
            </a:r>
            <a:r>
              <a:rPr dirty="0" sz="3200" spc="-25">
                <a:latin typeface="Caladea"/>
                <a:cs typeface="Caladea"/>
              </a:rPr>
              <a:t>are </a:t>
            </a:r>
            <a:r>
              <a:rPr dirty="0" sz="3200" spc="-5">
                <a:latin typeface="Caladea"/>
                <a:cs typeface="Caladea"/>
              </a:rPr>
              <a:t>going </a:t>
            </a:r>
            <a:r>
              <a:rPr dirty="0" sz="3200" spc="-15">
                <a:latin typeface="Caladea"/>
                <a:cs typeface="Caladea"/>
              </a:rPr>
              <a:t>to release </a:t>
            </a:r>
            <a:r>
              <a:rPr dirty="0" sz="3200" spc="-5">
                <a:latin typeface="Caladea"/>
                <a:cs typeface="Caladea"/>
              </a:rPr>
              <a:t>the </a:t>
            </a:r>
            <a:r>
              <a:rPr dirty="0" sz="3200" spc="-10">
                <a:latin typeface="Caladea"/>
                <a:cs typeface="Caladea"/>
              </a:rPr>
              <a:t>version </a:t>
            </a:r>
            <a:r>
              <a:rPr dirty="0" sz="3200">
                <a:latin typeface="Caladea"/>
                <a:cs typeface="Caladea"/>
              </a:rPr>
              <a:t>1 of  </a:t>
            </a:r>
            <a:r>
              <a:rPr dirty="0" sz="3200" spc="-5">
                <a:latin typeface="Caladea"/>
                <a:cs typeface="Caladea"/>
              </a:rPr>
              <a:t>the </a:t>
            </a:r>
            <a:r>
              <a:rPr dirty="0" sz="3200" spc="-10">
                <a:latin typeface="Caladea"/>
                <a:cs typeface="Caladea"/>
              </a:rPr>
              <a:t>product </a:t>
            </a:r>
            <a:r>
              <a:rPr dirty="0" sz="3200" spc="-20">
                <a:latin typeface="Caladea"/>
                <a:cs typeface="Caladea"/>
              </a:rPr>
              <a:t>to </a:t>
            </a:r>
            <a:r>
              <a:rPr dirty="0" sz="3200" spc="-5">
                <a:latin typeface="Caladea"/>
                <a:cs typeface="Caladea"/>
              </a:rPr>
              <a:t>the</a:t>
            </a:r>
            <a:r>
              <a:rPr dirty="0" sz="3200" spc="5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users</a:t>
            </a:r>
            <a:endParaRPr sz="32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550">
              <a:latin typeface="Caladea"/>
              <a:cs typeface="Caladea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adea"/>
                <a:cs typeface="Caladea"/>
              </a:rPr>
              <a:t>Based </a:t>
            </a:r>
            <a:r>
              <a:rPr dirty="0" sz="3200">
                <a:latin typeface="Caladea"/>
                <a:cs typeface="Caladea"/>
              </a:rPr>
              <a:t>on </a:t>
            </a:r>
            <a:r>
              <a:rPr dirty="0" sz="3200" spc="-5">
                <a:latin typeface="Caladea"/>
                <a:cs typeface="Caladea"/>
              </a:rPr>
              <a:t>users' feedback </a:t>
            </a:r>
            <a:r>
              <a:rPr dirty="0" sz="3200" spc="-10">
                <a:latin typeface="Caladea"/>
                <a:cs typeface="Caladea"/>
              </a:rPr>
              <a:t>incremental  </a:t>
            </a:r>
            <a:r>
              <a:rPr dirty="0" sz="3200" spc="-5">
                <a:latin typeface="Caladea"/>
                <a:cs typeface="Caladea"/>
              </a:rPr>
              <a:t>enhancements will </a:t>
            </a:r>
            <a:r>
              <a:rPr dirty="0" sz="3200">
                <a:latin typeface="Caladea"/>
                <a:cs typeface="Caladea"/>
              </a:rPr>
              <a:t>be done </a:t>
            </a:r>
            <a:r>
              <a:rPr dirty="0" sz="3200" spc="-15">
                <a:latin typeface="Caladea"/>
                <a:cs typeface="Caladea"/>
              </a:rPr>
              <a:t>to </a:t>
            </a:r>
            <a:r>
              <a:rPr dirty="0" sz="3200" spc="-5">
                <a:latin typeface="Caladea"/>
                <a:cs typeface="Caladea"/>
              </a:rPr>
              <a:t>the</a:t>
            </a:r>
            <a:r>
              <a:rPr dirty="0" sz="3200" spc="5">
                <a:latin typeface="Caladea"/>
                <a:cs typeface="Caladea"/>
              </a:rPr>
              <a:t> </a:t>
            </a:r>
            <a:r>
              <a:rPr dirty="0" sz="3200" spc="-15">
                <a:latin typeface="Caladea"/>
                <a:cs typeface="Caladea"/>
              </a:rPr>
              <a:t>system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0" y="1835016"/>
            <a:ext cx="3569207" cy="2207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76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729676" y="269684"/>
            <a:ext cx="8594090" cy="660400"/>
            <a:chOff x="1729676" y="269684"/>
            <a:chExt cx="8594090" cy="660400"/>
          </a:xfrm>
        </p:grpSpPr>
        <p:sp>
          <p:nvSpPr>
            <p:cNvPr id="4" name="object 4"/>
            <p:cNvSpPr/>
            <p:nvPr/>
          </p:nvSpPr>
          <p:spPr>
            <a:xfrm>
              <a:off x="1731264" y="271272"/>
              <a:ext cx="8590915" cy="657225"/>
            </a:xfrm>
            <a:custGeom>
              <a:avLst/>
              <a:gdLst/>
              <a:ahLst/>
              <a:cxnLst/>
              <a:rect l="l" t="t" r="r" b="b"/>
              <a:pathLst>
                <a:path w="8590915" h="657225">
                  <a:moveTo>
                    <a:pt x="8481314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3"/>
                  </a:lnTo>
                  <a:lnTo>
                    <a:pt x="8481314" y="656843"/>
                  </a:lnTo>
                  <a:lnTo>
                    <a:pt x="8523922" y="648239"/>
                  </a:lnTo>
                  <a:lnTo>
                    <a:pt x="8558720" y="624776"/>
                  </a:lnTo>
                  <a:lnTo>
                    <a:pt x="8582183" y="589978"/>
                  </a:lnTo>
                  <a:lnTo>
                    <a:pt x="8590788" y="547369"/>
                  </a:lnTo>
                  <a:lnTo>
                    <a:pt x="8590788" y="109474"/>
                  </a:lnTo>
                  <a:lnTo>
                    <a:pt x="8582183" y="66865"/>
                  </a:lnTo>
                  <a:lnTo>
                    <a:pt x="8558720" y="32067"/>
                  </a:lnTo>
                  <a:lnTo>
                    <a:pt x="8523922" y="8604"/>
                  </a:lnTo>
                  <a:lnTo>
                    <a:pt x="84813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31264" y="271272"/>
              <a:ext cx="8590915" cy="657225"/>
            </a:xfrm>
            <a:custGeom>
              <a:avLst/>
              <a:gdLst/>
              <a:ahLst/>
              <a:cxnLst/>
              <a:rect l="l" t="t" r="r" b="b"/>
              <a:pathLst>
                <a:path w="8590915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8481314" y="0"/>
                  </a:lnTo>
                  <a:lnTo>
                    <a:pt x="8523922" y="8604"/>
                  </a:lnTo>
                  <a:lnTo>
                    <a:pt x="8558720" y="32067"/>
                  </a:lnTo>
                  <a:lnTo>
                    <a:pt x="8582183" y="66865"/>
                  </a:lnTo>
                  <a:lnTo>
                    <a:pt x="8590788" y="109474"/>
                  </a:lnTo>
                  <a:lnTo>
                    <a:pt x="8590788" y="547369"/>
                  </a:lnTo>
                  <a:lnTo>
                    <a:pt x="8582183" y="589978"/>
                  </a:lnTo>
                  <a:lnTo>
                    <a:pt x="8558720" y="624776"/>
                  </a:lnTo>
                  <a:lnTo>
                    <a:pt x="8523922" y="648239"/>
                  </a:lnTo>
                  <a:lnTo>
                    <a:pt x="8481314" y="656843"/>
                  </a:lnTo>
                  <a:lnTo>
                    <a:pt x="109474" y="656843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179" y="322021"/>
            <a:ext cx="25711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solidFill>
                  <a:srgbClr val="000000"/>
                </a:solidFill>
                <a:latin typeface="Comic Sans MS"/>
                <a:cs typeface="Comic Sans MS"/>
              </a:rPr>
              <a:t>Future</a:t>
            </a:r>
            <a:r>
              <a:rPr dirty="0" sz="3200" spc="-7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Scope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9576" y="1466024"/>
            <a:ext cx="10014585" cy="1036955"/>
            <a:chOff x="929576" y="1466024"/>
            <a:chExt cx="10014585" cy="1036955"/>
          </a:xfrm>
        </p:grpSpPr>
        <p:sp>
          <p:nvSpPr>
            <p:cNvPr id="8" name="object 8"/>
            <p:cNvSpPr/>
            <p:nvPr/>
          </p:nvSpPr>
          <p:spPr>
            <a:xfrm>
              <a:off x="931163" y="1467611"/>
              <a:ext cx="10011410" cy="1033780"/>
            </a:xfrm>
            <a:custGeom>
              <a:avLst/>
              <a:gdLst/>
              <a:ahLst/>
              <a:cxnLst/>
              <a:rect l="l" t="t" r="r" b="b"/>
              <a:pathLst>
                <a:path w="10011410" h="1033780">
                  <a:moveTo>
                    <a:pt x="9838944" y="0"/>
                  </a:moveTo>
                  <a:lnTo>
                    <a:pt x="172212" y="0"/>
                  </a:ln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0" y="861060"/>
                  </a:lnTo>
                  <a:lnTo>
                    <a:pt x="6151" y="906845"/>
                  </a:lnTo>
                  <a:lnTo>
                    <a:pt x="23511" y="947984"/>
                  </a:lnTo>
                  <a:lnTo>
                    <a:pt x="50439" y="982837"/>
                  </a:lnTo>
                  <a:lnTo>
                    <a:pt x="85293" y="1009762"/>
                  </a:lnTo>
                  <a:lnTo>
                    <a:pt x="126431" y="1027121"/>
                  </a:lnTo>
                  <a:lnTo>
                    <a:pt x="172212" y="1033272"/>
                  </a:lnTo>
                  <a:lnTo>
                    <a:pt x="9838944" y="1033272"/>
                  </a:lnTo>
                  <a:lnTo>
                    <a:pt x="9884729" y="1027121"/>
                  </a:lnTo>
                  <a:lnTo>
                    <a:pt x="9925868" y="1009762"/>
                  </a:lnTo>
                  <a:lnTo>
                    <a:pt x="9960721" y="982837"/>
                  </a:lnTo>
                  <a:lnTo>
                    <a:pt x="9987646" y="947984"/>
                  </a:lnTo>
                  <a:lnTo>
                    <a:pt x="10005005" y="906845"/>
                  </a:lnTo>
                  <a:lnTo>
                    <a:pt x="10011156" y="861060"/>
                  </a:lnTo>
                  <a:lnTo>
                    <a:pt x="10011156" y="172212"/>
                  </a:lnTo>
                  <a:lnTo>
                    <a:pt x="10005005" y="126426"/>
                  </a:lnTo>
                  <a:lnTo>
                    <a:pt x="9987646" y="85287"/>
                  </a:lnTo>
                  <a:lnTo>
                    <a:pt x="9960721" y="50434"/>
                  </a:lnTo>
                  <a:lnTo>
                    <a:pt x="9925868" y="23509"/>
                  </a:lnTo>
                  <a:lnTo>
                    <a:pt x="9884729" y="6150"/>
                  </a:lnTo>
                  <a:lnTo>
                    <a:pt x="9838944" y="0"/>
                  </a:lnTo>
                  <a:close/>
                </a:path>
              </a:pathLst>
            </a:custGeom>
            <a:solidFill>
              <a:srgbClr val="20B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1163" y="1467611"/>
              <a:ext cx="10011410" cy="1033780"/>
            </a:xfrm>
            <a:custGeom>
              <a:avLst/>
              <a:gdLst/>
              <a:ahLst/>
              <a:cxnLst/>
              <a:rect l="l" t="t" r="r" b="b"/>
              <a:pathLst>
                <a:path w="10011410" h="1033780">
                  <a:moveTo>
                    <a:pt x="0" y="172212"/>
                  </a:move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9838944" y="0"/>
                  </a:lnTo>
                  <a:lnTo>
                    <a:pt x="9884729" y="6150"/>
                  </a:lnTo>
                  <a:lnTo>
                    <a:pt x="9925868" y="23509"/>
                  </a:lnTo>
                  <a:lnTo>
                    <a:pt x="9960721" y="50434"/>
                  </a:lnTo>
                  <a:lnTo>
                    <a:pt x="9987646" y="85287"/>
                  </a:lnTo>
                  <a:lnTo>
                    <a:pt x="10005005" y="126426"/>
                  </a:lnTo>
                  <a:lnTo>
                    <a:pt x="10011156" y="172212"/>
                  </a:lnTo>
                  <a:lnTo>
                    <a:pt x="10011156" y="861060"/>
                  </a:lnTo>
                  <a:lnTo>
                    <a:pt x="10005005" y="906845"/>
                  </a:lnTo>
                  <a:lnTo>
                    <a:pt x="9987646" y="947984"/>
                  </a:lnTo>
                  <a:lnTo>
                    <a:pt x="9960721" y="982837"/>
                  </a:lnTo>
                  <a:lnTo>
                    <a:pt x="9925868" y="1009762"/>
                  </a:lnTo>
                  <a:lnTo>
                    <a:pt x="9884729" y="1027121"/>
                  </a:lnTo>
                  <a:lnTo>
                    <a:pt x="9838944" y="1033272"/>
                  </a:lnTo>
                  <a:lnTo>
                    <a:pt x="172212" y="1033272"/>
                  </a:lnTo>
                  <a:lnTo>
                    <a:pt x="126431" y="1027121"/>
                  </a:lnTo>
                  <a:lnTo>
                    <a:pt x="85293" y="1009762"/>
                  </a:lnTo>
                  <a:lnTo>
                    <a:pt x="50439" y="982837"/>
                  </a:lnTo>
                  <a:lnTo>
                    <a:pt x="23511" y="947984"/>
                  </a:lnTo>
                  <a:lnTo>
                    <a:pt x="6151" y="906845"/>
                  </a:lnTo>
                  <a:lnTo>
                    <a:pt x="0" y="861060"/>
                  </a:lnTo>
                  <a:lnTo>
                    <a:pt x="0" y="1722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29576" y="2701988"/>
            <a:ext cx="10014585" cy="1036955"/>
            <a:chOff x="929576" y="2701988"/>
            <a:chExt cx="10014585" cy="1036955"/>
          </a:xfrm>
        </p:grpSpPr>
        <p:sp>
          <p:nvSpPr>
            <p:cNvPr id="11" name="object 11"/>
            <p:cNvSpPr/>
            <p:nvPr/>
          </p:nvSpPr>
          <p:spPr>
            <a:xfrm>
              <a:off x="931163" y="2703576"/>
              <a:ext cx="10011410" cy="1033780"/>
            </a:xfrm>
            <a:custGeom>
              <a:avLst/>
              <a:gdLst/>
              <a:ahLst/>
              <a:cxnLst/>
              <a:rect l="l" t="t" r="r" b="b"/>
              <a:pathLst>
                <a:path w="10011410" h="1033779">
                  <a:moveTo>
                    <a:pt x="9838944" y="0"/>
                  </a:moveTo>
                  <a:lnTo>
                    <a:pt x="172212" y="0"/>
                  </a:ln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0" y="861060"/>
                  </a:lnTo>
                  <a:lnTo>
                    <a:pt x="6151" y="906845"/>
                  </a:lnTo>
                  <a:lnTo>
                    <a:pt x="23511" y="947984"/>
                  </a:lnTo>
                  <a:lnTo>
                    <a:pt x="50439" y="982837"/>
                  </a:lnTo>
                  <a:lnTo>
                    <a:pt x="85293" y="1009762"/>
                  </a:lnTo>
                  <a:lnTo>
                    <a:pt x="126431" y="1027121"/>
                  </a:lnTo>
                  <a:lnTo>
                    <a:pt x="172212" y="1033272"/>
                  </a:lnTo>
                  <a:lnTo>
                    <a:pt x="9838944" y="1033272"/>
                  </a:lnTo>
                  <a:lnTo>
                    <a:pt x="9884729" y="1027121"/>
                  </a:lnTo>
                  <a:lnTo>
                    <a:pt x="9925868" y="1009762"/>
                  </a:lnTo>
                  <a:lnTo>
                    <a:pt x="9960721" y="982837"/>
                  </a:lnTo>
                  <a:lnTo>
                    <a:pt x="9987646" y="947984"/>
                  </a:lnTo>
                  <a:lnTo>
                    <a:pt x="10005005" y="906845"/>
                  </a:lnTo>
                  <a:lnTo>
                    <a:pt x="10011156" y="861060"/>
                  </a:lnTo>
                  <a:lnTo>
                    <a:pt x="10011156" y="172212"/>
                  </a:lnTo>
                  <a:lnTo>
                    <a:pt x="10005005" y="126426"/>
                  </a:lnTo>
                  <a:lnTo>
                    <a:pt x="9987646" y="85287"/>
                  </a:lnTo>
                  <a:lnTo>
                    <a:pt x="9960721" y="50434"/>
                  </a:lnTo>
                  <a:lnTo>
                    <a:pt x="9925868" y="23509"/>
                  </a:lnTo>
                  <a:lnTo>
                    <a:pt x="9884729" y="6150"/>
                  </a:lnTo>
                  <a:lnTo>
                    <a:pt x="9838944" y="0"/>
                  </a:lnTo>
                  <a:close/>
                </a:path>
              </a:pathLst>
            </a:custGeom>
            <a:solidFill>
              <a:srgbClr val="DAA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1163" y="2703576"/>
              <a:ext cx="10011410" cy="1033780"/>
            </a:xfrm>
            <a:custGeom>
              <a:avLst/>
              <a:gdLst/>
              <a:ahLst/>
              <a:cxnLst/>
              <a:rect l="l" t="t" r="r" b="b"/>
              <a:pathLst>
                <a:path w="10011410" h="1033779">
                  <a:moveTo>
                    <a:pt x="0" y="172212"/>
                  </a:move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9838944" y="0"/>
                  </a:lnTo>
                  <a:lnTo>
                    <a:pt x="9884729" y="6150"/>
                  </a:lnTo>
                  <a:lnTo>
                    <a:pt x="9925868" y="23509"/>
                  </a:lnTo>
                  <a:lnTo>
                    <a:pt x="9960721" y="50434"/>
                  </a:lnTo>
                  <a:lnTo>
                    <a:pt x="9987646" y="85287"/>
                  </a:lnTo>
                  <a:lnTo>
                    <a:pt x="10005005" y="126426"/>
                  </a:lnTo>
                  <a:lnTo>
                    <a:pt x="10011156" y="172212"/>
                  </a:lnTo>
                  <a:lnTo>
                    <a:pt x="10011156" y="861060"/>
                  </a:lnTo>
                  <a:lnTo>
                    <a:pt x="10005005" y="906845"/>
                  </a:lnTo>
                  <a:lnTo>
                    <a:pt x="9987646" y="947984"/>
                  </a:lnTo>
                  <a:lnTo>
                    <a:pt x="9960721" y="982837"/>
                  </a:lnTo>
                  <a:lnTo>
                    <a:pt x="9925868" y="1009762"/>
                  </a:lnTo>
                  <a:lnTo>
                    <a:pt x="9884729" y="1027121"/>
                  </a:lnTo>
                  <a:lnTo>
                    <a:pt x="9838944" y="1033272"/>
                  </a:lnTo>
                  <a:lnTo>
                    <a:pt x="172212" y="1033272"/>
                  </a:lnTo>
                  <a:lnTo>
                    <a:pt x="126431" y="1027121"/>
                  </a:lnTo>
                  <a:lnTo>
                    <a:pt x="85293" y="1009762"/>
                  </a:lnTo>
                  <a:lnTo>
                    <a:pt x="50439" y="982837"/>
                  </a:lnTo>
                  <a:lnTo>
                    <a:pt x="23511" y="947984"/>
                  </a:lnTo>
                  <a:lnTo>
                    <a:pt x="6151" y="906845"/>
                  </a:lnTo>
                  <a:lnTo>
                    <a:pt x="0" y="861060"/>
                  </a:lnTo>
                  <a:lnTo>
                    <a:pt x="0" y="1722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29576" y="3905948"/>
            <a:ext cx="10014585" cy="1036955"/>
            <a:chOff x="929576" y="3905948"/>
            <a:chExt cx="10014585" cy="1036955"/>
          </a:xfrm>
        </p:grpSpPr>
        <p:sp>
          <p:nvSpPr>
            <p:cNvPr id="14" name="object 14"/>
            <p:cNvSpPr/>
            <p:nvPr/>
          </p:nvSpPr>
          <p:spPr>
            <a:xfrm>
              <a:off x="931163" y="3907535"/>
              <a:ext cx="10011410" cy="1033780"/>
            </a:xfrm>
            <a:custGeom>
              <a:avLst/>
              <a:gdLst/>
              <a:ahLst/>
              <a:cxnLst/>
              <a:rect l="l" t="t" r="r" b="b"/>
              <a:pathLst>
                <a:path w="10011410" h="1033779">
                  <a:moveTo>
                    <a:pt x="9838944" y="0"/>
                  </a:moveTo>
                  <a:lnTo>
                    <a:pt x="172212" y="0"/>
                  </a:ln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0" y="861059"/>
                  </a:lnTo>
                  <a:lnTo>
                    <a:pt x="6151" y="906845"/>
                  </a:lnTo>
                  <a:lnTo>
                    <a:pt x="23511" y="947984"/>
                  </a:lnTo>
                  <a:lnTo>
                    <a:pt x="50439" y="982837"/>
                  </a:lnTo>
                  <a:lnTo>
                    <a:pt x="85293" y="1009762"/>
                  </a:lnTo>
                  <a:lnTo>
                    <a:pt x="126431" y="1027121"/>
                  </a:lnTo>
                  <a:lnTo>
                    <a:pt x="172212" y="1033271"/>
                  </a:lnTo>
                  <a:lnTo>
                    <a:pt x="9838944" y="1033271"/>
                  </a:lnTo>
                  <a:lnTo>
                    <a:pt x="9884729" y="1027121"/>
                  </a:lnTo>
                  <a:lnTo>
                    <a:pt x="9925868" y="1009762"/>
                  </a:lnTo>
                  <a:lnTo>
                    <a:pt x="9960721" y="982837"/>
                  </a:lnTo>
                  <a:lnTo>
                    <a:pt x="9987646" y="947984"/>
                  </a:lnTo>
                  <a:lnTo>
                    <a:pt x="10005005" y="906845"/>
                  </a:lnTo>
                  <a:lnTo>
                    <a:pt x="10011156" y="861059"/>
                  </a:lnTo>
                  <a:lnTo>
                    <a:pt x="10011156" y="172212"/>
                  </a:lnTo>
                  <a:lnTo>
                    <a:pt x="10005005" y="126426"/>
                  </a:lnTo>
                  <a:lnTo>
                    <a:pt x="9987646" y="85287"/>
                  </a:lnTo>
                  <a:lnTo>
                    <a:pt x="9960721" y="50434"/>
                  </a:lnTo>
                  <a:lnTo>
                    <a:pt x="9925868" y="23509"/>
                  </a:lnTo>
                  <a:lnTo>
                    <a:pt x="9884729" y="6150"/>
                  </a:lnTo>
                  <a:lnTo>
                    <a:pt x="9838944" y="0"/>
                  </a:lnTo>
                  <a:close/>
                </a:path>
              </a:pathLst>
            </a:custGeom>
            <a:solidFill>
              <a:srgbClr val="94A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1163" y="3907535"/>
              <a:ext cx="10011410" cy="1033780"/>
            </a:xfrm>
            <a:custGeom>
              <a:avLst/>
              <a:gdLst/>
              <a:ahLst/>
              <a:cxnLst/>
              <a:rect l="l" t="t" r="r" b="b"/>
              <a:pathLst>
                <a:path w="10011410" h="1033779">
                  <a:moveTo>
                    <a:pt x="0" y="172212"/>
                  </a:move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9838944" y="0"/>
                  </a:lnTo>
                  <a:lnTo>
                    <a:pt x="9884729" y="6150"/>
                  </a:lnTo>
                  <a:lnTo>
                    <a:pt x="9925868" y="23509"/>
                  </a:lnTo>
                  <a:lnTo>
                    <a:pt x="9960721" y="50434"/>
                  </a:lnTo>
                  <a:lnTo>
                    <a:pt x="9987646" y="85287"/>
                  </a:lnTo>
                  <a:lnTo>
                    <a:pt x="10005005" y="126426"/>
                  </a:lnTo>
                  <a:lnTo>
                    <a:pt x="10011156" y="172212"/>
                  </a:lnTo>
                  <a:lnTo>
                    <a:pt x="10011156" y="861059"/>
                  </a:lnTo>
                  <a:lnTo>
                    <a:pt x="10005005" y="906845"/>
                  </a:lnTo>
                  <a:lnTo>
                    <a:pt x="9987646" y="947984"/>
                  </a:lnTo>
                  <a:lnTo>
                    <a:pt x="9960721" y="982837"/>
                  </a:lnTo>
                  <a:lnTo>
                    <a:pt x="9925868" y="1009762"/>
                  </a:lnTo>
                  <a:lnTo>
                    <a:pt x="9884729" y="1027121"/>
                  </a:lnTo>
                  <a:lnTo>
                    <a:pt x="9838944" y="1033271"/>
                  </a:lnTo>
                  <a:lnTo>
                    <a:pt x="172212" y="1033271"/>
                  </a:lnTo>
                  <a:lnTo>
                    <a:pt x="126431" y="1027121"/>
                  </a:lnTo>
                  <a:lnTo>
                    <a:pt x="85293" y="1009762"/>
                  </a:lnTo>
                  <a:lnTo>
                    <a:pt x="50439" y="982837"/>
                  </a:lnTo>
                  <a:lnTo>
                    <a:pt x="23511" y="947984"/>
                  </a:lnTo>
                  <a:lnTo>
                    <a:pt x="6151" y="906845"/>
                  </a:lnTo>
                  <a:lnTo>
                    <a:pt x="0" y="861059"/>
                  </a:lnTo>
                  <a:lnTo>
                    <a:pt x="0" y="1722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929576" y="5125148"/>
            <a:ext cx="10014585" cy="1038225"/>
            <a:chOff x="929576" y="5125148"/>
            <a:chExt cx="10014585" cy="1038225"/>
          </a:xfrm>
        </p:grpSpPr>
        <p:sp>
          <p:nvSpPr>
            <p:cNvPr id="17" name="object 17"/>
            <p:cNvSpPr/>
            <p:nvPr/>
          </p:nvSpPr>
          <p:spPr>
            <a:xfrm>
              <a:off x="931163" y="5126735"/>
              <a:ext cx="10011410" cy="1035050"/>
            </a:xfrm>
            <a:custGeom>
              <a:avLst/>
              <a:gdLst/>
              <a:ahLst/>
              <a:cxnLst/>
              <a:rect l="l" t="t" r="r" b="b"/>
              <a:pathLst>
                <a:path w="10011410" h="1035050">
                  <a:moveTo>
                    <a:pt x="9838690" y="0"/>
                  </a:moveTo>
                  <a:lnTo>
                    <a:pt x="172466" y="0"/>
                  </a:lnTo>
                  <a:lnTo>
                    <a:pt x="126617" y="6160"/>
                  </a:lnTo>
                  <a:lnTo>
                    <a:pt x="85419" y="23546"/>
                  </a:lnTo>
                  <a:lnTo>
                    <a:pt x="50514" y="50514"/>
                  </a:lnTo>
                  <a:lnTo>
                    <a:pt x="23546" y="85419"/>
                  </a:lnTo>
                  <a:lnTo>
                    <a:pt x="6160" y="126617"/>
                  </a:lnTo>
                  <a:lnTo>
                    <a:pt x="0" y="172465"/>
                  </a:lnTo>
                  <a:lnTo>
                    <a:pt x="0" y="862329"/>
                  </a:lnTo>
                  <a:lnTo>
                    <a:pt x="6160" y="908178"/>
                  </a:lnTo>
                  <a:lnTo>
                    <a:pt x="23546" y="949376"/>
                  </a:lnTo>
                  <a:lnTo>
                    <a:pt x="50514" y="984281"/>
                  </a:lnTo>
                  <a:lnTo>
                    <a:pt x="85419" y="1011249"/>
                  </a:lnTo>
                  <a:lnTo>
                    <a:pt x="126617" y="1028635"/>
                  </a:lnTo>
                  <a:lnTo>
                    <a:pt x="172466" y="1034795"/>
                  </a:lnTo>
                  <a:lnTo>
                    <a:pt x="9838690" y="1034795"/>
                  </a:lnTo>
                  <a:lnTo>
                    <a:pt x="9884538" y="1028635"/>
                  </a:lnTo>
                  <a:lnTo>
                    <a:pt x="9925736" y="1011249"/>
                  </a:lnTo>
                  <a:lnTo>
                    <a:pt x="9960641" y="984281"/>
                  </a:lnTo>
                  <a:lnTo>
                    <a:pt x="9987609" y="949376"/>
                  </a:lnTo>
                  <a:lnTo>
                    <a:pt x="10004995" y="908178"/>
                  </a:lnTo>
                  <a:lnTo>
                    <a:pt x="10011156" y="862329"/>
                  </a:lnTo>
                  <a:lnTo>
                    <a:pt x="10011156" y="172465"/>
                  </a:lnTo>
                  <a:lnTo>
                    <a:pt x="10004995" y="126617"/>
                  </a:lnTo>
                  <a:lnTo>
                    <a:pt x="9987609" y="85419"/>
                  </a:lnTo>
                  <a:lnTo>
                    <a:pt x="9960641" y="50514"/>
                  </a:lnTo>
                  <a:lnTo>
                    <a:pt x="9925736" y="23546"/>
                  </a:lnTo>
                  <a:lnTo>
                    <a:pt x="9884538" y="6160"/>
                  </a:lnTo>
                  <a:lnTo>
                    <a:pt x="9838690" y="0"/>
                  </a:lnTo>
                  <a:close/>
                </a:path>
              </a:pathLst>
            </a:custGeom>
            <a:solidFill>
              <a:srgbClr val="BB84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1163" y="5126735"/>
              <a:ext cx="10011410" cy="1035050"/>
            </a:xfrm>
            <a:custGeom>
              <a:avLst/>
              <a:gdLst/>
              <a:ahLst/>
              <a:cxnLst/>
              <a:rect l="l" t="t" r="r" b="b"/>
              <a:pathLst>
                <a:path w="10011410" h="1035050">
                  <a:moveTo>
                    <a:pt x="0" y="172465"/>
                  </a:moveTo>
                  <a:lnTo>
                    <a:pt x="6160" y="126617"/>
                  </a:lnTo>
                  <a:lnTo>
                    <a:pt x="23546" y="85419"/>
                  </a:lnTo>
                  <a:lnTo>
                    <a:pt x="50514" y="50514"/>
                  </a:lnTo>
                  <a:lnTo>
                    <a:pt x="85419" y="23546"/>
                  </a:lnTo>
                  <a:lnTo>
                    <a:pt x="126617" y="6160"/>
                  </a:lnTo>
                  <a:lnTo>
                    <a:pt x="172466" y="0"/>
                  </a:lnTo>
                  <a:lnTo>
                    <a:pt x="9838690" y="0"/>
                  </a:lnTo>
                  <a:lnTo>
                    <a:pt x="9884538" y="6160"/>
                  </a:lnTo>
                  <a:lnTo>
                    <a:pt x="9925736" y="23546"/>
                  </a:lnTo>
                  <a:lnTo>
                    <a:pt x="9960641" y="50514"/>
                  </a:lnTo>
                  <a:lnTo>
                    <a:pt x="9987609" y="85419"/>
                  </a:lnTo>
                  <a:lnTo>
                    <a:pt x="10004995" y="126617"/>
                  </a:lnTo>
                  <a:lnTo>
                    <a:pt x="10011156" y="172465"/>
                  </a:lnTo>
                  <a:lnTo>
                    <a:pt x="10011156" y="862329"/>
                  </a:lnTo>
                  <a:lnTo>
                    <a:pt x="10004995" y="908178"/>
                  </a:lnTo>
                  <a:lnTo>
                    <a:pt x="9987609" y="949376"/>
                  </a:lnTo>
                  <a:lnTo>
                    <a:pt x="9960641" y="984281"/>
                  </a:lnTo>
                  <a:lnTo>
                    <a:pt x="9925736" y="1011249"/>
                  </a:lnTo>
                  <a:lnTo>
                    <a:pt x="9884538" y="1028635"/>
                  </a:lnTo>
                  <a:lnTo>
                    <a:pt x="9838690" y="1034795"/>
                  </a:lnTo>
                  <a:lnTo>
                    <a:pt x="172466" y="1034795"/>
                  </a:lnTo>
                  <a:lnTo>
                    <a:pt x="126617" y="1028635"/>
                  </a:lnTo>
                  <a:lnTo>
                    <a:pt x="85419" y="1011249"/>
                  </a:lnTo>
                  <a:lnTo>
                    <a:pt x="50514" y="984281"/>
                  </a:lnTo>
                  <a:lnTo>
                    <a:pt x="23546" y="949376"/>
                  </a:lnTo>
                  <a:lnTo>
                    <a:pt x="6160" y="908178"/>
                  </a:lnTo>
                  <a:lnTo>
                    <a:pt x="0" y="862329"/>
                  </a:lnTo>
                  <a:lnTo>
                    <a:pt x="0" y="1724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58213" y="1740535"/>
            <a:ext cx="8956040" cy="4112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omic Sans MS"/>
                <a:cs typeface="Comic Sans MS"/>
              </a:rPr>
              <a:t>Can </a:t>
            </a:r>
            <a:r>
              <a:rPr dirty="0" sz="2800" spc="-5">
                <a:latin typeface="Comic Sans MS"/>
                <a:cs typeface="Comic Sans MS"/>
              </a:rPr>
              <a:t>be developed </a:t>
            </a:r>
            <a:r>
              <a:rPr dirty="0" sz="2800" spc="-10">
                <a:latin typeface="Comic Sans MS"/>
                <a:cs typeface="Comic Sans MS"/>
              </a:rPr>
              <a:t>for </a:t>
            </a:r>
            <a:r>
              <a:rPr dirty="0" sz="2800" spc="-5">
                <a:latin typeface="Comic Sans MS"/>
                <a:cs typeface="Comic Sans MS"/>
              </a:rPr>
              <a:t>other</a:t>
            </a:r>
            <a:r>
              <a:rPr dirty="0" sz="2800" spc="7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languages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Comic Sans MS"/>
              <a:cs typeface="Comic Sans MS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800" spc="-10">
                <a:latin typeface="Comic Sans MS"/>
                <a:cs typeface="Comic Sans MS"/>
              </a:rPr>
              <a:t>Implement </a:t>
            </a:r>
            <a:r>
              <a:rPr dirty="0" sz="2800" spc="-5">
                <a:latin typeface="Comic Sans MS"/>
                <a:cs typeface="Comic Sans MS"/>
              </a:rPr>
              <a:t>an admin panel to add language options and  </a:t>
            </a:r>
            <a:r>
              <a:rPr dirty="0" sz="2800" spc="-10">
                <a:latin typeface="Comic Sans MS"/>
                <a:cs typeface="Comic Sans MS"/>
              </a:rPr>
              <a:t>data </a:t>
            </a:r>
            <a:r>
              <a:rPr dirty="0" sz="2800" spc="-5">
                <a:latin typeface="Comic Sans MS"/>
                <a:cs typeface="Comic Sans MS"/>
              </a:rPr>
              <a:t>sets</a:t>
            </a:r>
            <a:r>
              <a:rPr dirty="0" sz="2800" spc="4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easily.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latin typeface="Comic Sans MS"/>
                <a:cs typeface="Comic Sans MS"/>
              </a:rPr>
              <a:t>Integrate with</a:t>
            </a:r>
            <a:r>
              <a:rPr dirty="0" sz="2800" spc="4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LMS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dirty="0" sz="2800" spc="-10">
                <a:latin typeface="Comic Sans MS"/>
                <a:cs typeface="Comic Sans MS"/>
              </a:rPr>
              <a:t>Increase the dataset </a:t>
            </a:r>
            <a:r>
              <a:rPr dirty="0" sz="2800" spc="-5">
                <a:latin typeface="Comic Sans MS"/>
                <a:cs typeface="Comic Sans MS"/>
              </a:rPr>
              <a:t>and</a:t>
            </a:r>
            <a:r>
              <a:rPr dirty="0" sz="2800" spc="1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accuracy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76</a:t>
            </a:fld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888" y="4485132"/>
            <a:ext cx="2968752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79512" y="379412"/>
            <a:ext cx="9680575" cy="688975"/>
            <a:chOff x="1179512" y="379412"/>
            <a:chExt cx="9680575" cy="688975"/>
          </a:xfrm>
        </p:grpSpPr>
        <p:sp>
          <p:nvSpPr>
            <p:cNvPr id="4" name="object 4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9563100" y="0"/>
                  </a:moveTo>
                  <a:lnTo>
                    <a:pt x="114300" y="0"/>
                  </a:lnTo>
                  <a:lnTo>
                    <a:pt x="69806" y="8983"/>
                  </a:lnTo>
                  <a:lnTo>
                    <a:pt x="33475" y="33480"/>
                  </a:lnTo>
                  <a:lnTo>
                    <a:pt x="8981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9563100" y="685800"/>
                  </a:lnTo>
                  <a:lnTo>
                    <a:pt x="9607587" y="676816"/>
                  </a:lnTo>
                  <a:lnTo>
                    <a:pt x="9643919" y="652319"/>
                  </a:lnTo>
                  <a:lnTo>
                    <a:pt x="9668416" y="615987"/>
                  </a:lnTo>
                  <a:lnTo>
                    <a:pt x="9677400" y="571500"/>
                  </a:lnTo>
                  <a:lnTo>
                    <a:pt x="9677400" y="114300"/>
                  </a:lnTo>
                  <a:lnTo>
                    <a:pt x="9668416" y="69812"/>
                  </a:lnTo>
                  <a:lnTo>
                    <a:pt x="9643919" y="33480"/>
                  </a:lnTo>
                  <a:lnTo>
                    <a:pt x="9607587" y="8983"/>
                  </a:lnTo>
                  <a:lnTo>
                    <a:pt x="9563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1100" y="381000"/>
              <a:ext cx="9677400" cy="685800"/>
            </a:xfrm>
            <a:custGeom>
              <a:avLst/>
              <a:gdLst/>
              <a:ahLst/>
              <a:cxnLst/>
              <a:rect l="l" t="t" r="r" b="b"/>
              <a:pathLst>
                <a:path w="9677400" h="685800">
                  <a:moveTo>
                    <a:pt x="0" y="114300"/>
                  </a:moveTo>
                  <a:lnTo>
                    <a:pt x="8981" y="69812"/>
                  </a:lnTo>
                  <a:lnTo>
                    <a:pt x="33475" y="33480"/>
                  </a:lnTo>
                  <a:lnTo>
                    <a:pt x="69806" y="8983"/>
                  </a:lnTo>
                  <a:lnTo>
                    <a:pt x="114300" y="0"/>
                  </a:lnTo>
                  <a:lnTo>
                    <a:pt x="9563100" y="0"/>
                  </a:lnTo>
                  <a:lnTo>
                    <a:pt x="9607587" y="8983"/>
                  </a:lnTo>
                  <a:lnTo>
                    <a:pt x="9643919" y="33480"/>
                  </a:lnTo>
                  <a:lnTo>
                    <a:pt x="9668416" y="69812"/>
                  </a:lnTo>
                  <a:lnTo>
                    <a:pt x="9677400" y="114300"/>
                  </a:lnTo>
                  <a:lnTo>
                    <a:pt x="9677400" y="571500"/>
                  </a:lnTo>
                  <a:lnTo>
                    <a:pt x="9668416" y="615987"/>
                  </a:lnTo>
                  <a:lnTo>
                    <a:pt x="9643919" y="652319"/>
                  </a:lnTo>
                  <a:lnTo>
                    <a:pt x="9607587" y="676816"/>
                  </a:lnTo>
                  <a:lnTo>
                    <a:pt x="9563100" y="685800"/>
                  </a:lnTo>
                  <a:lnTo>
                    <a:pt x="114300" y="685800"/>
                  </a:lnTo>
                  <a:lnTo>
                    <a:pt x="69806" y="676816"/>
                  </a:lnTo>
                  <a:lnTo>
                    <a:pt x="33475" y="652319"/>
                  </a:lnTo>
                  <a:lnTo>
                    <a:pt x="8981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58565" y="446277"/>
            <a:ext cx="45180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Supportive</a:t>
            </a:r>
            <a:r>
              <a:rPr dirty="0" sz="3200" spc="-45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3200" spc="-5" b="0">
                <a:solidFill>
                  <a:srgbClr val="000000"/>
                </a:solidFill>
                <a:latin typeface="Comic Sans MS"/>
                <a:cs typeface="Comic Sans MS"/>
              </a:rPr>
              <a:t>Information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081" y="1360170"/>
            <a:ext cx="6184265" cy="3075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latin typeface="Caladea"/>
                <a:cs typeface="Caladea"/>
              </a:rPr>
              <a:t>COMMERCIALIZATION</a:t>
            </a:r>
            <a:endParaRPr sz="20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adea"/>
                <a:cs typeface="Caladea"/>
              </a:rPr>
              <a:t>Share </a:t>
            </a:r>
            <a:r>
              <a:rPr dirty="0" sz="1800" spc="-5">
                <a:latin typeface="Caladea"/>
                <a:cs typeface="Caladea"/>
              </a:rPr>
              <a:t>about </a:t>
            </a:r>
            <a:r>
              <a:rPr dirty="0" sz="1800">
                <a:latin typeface="Caladea"/>
                <a:cs typeface="Caladea"/>
              </a:rPr>
              <a:t>the </a:t>
            </a:r>
            <a:r>
              <a:rPr dirty="0" sz="1800" spc="-10">
                <a:latin typeface="Caladea"/>
                <a:cs typeface="Caladea"/>
              </a:rPr>
              <a:t>system </a:t>
            </a:r>
            <a:r>
              <a:rPr dirty="0" sz="1800" spc="-5">
                <a:latin typeface="Caladea"/>
                <a:cs typeface="Caladea"/>
              </a:rPr>
              <a:t>with </a:t>
            </a:r>
            <a:r>
              <a:rPr dirty="0" sz="1800">
                <a:latin typeface="Caladea"/>
                <a:cs typeface="Caladea"/>
              </a:rPr>
              <a:t>students in </a:t>
            </a:r>
            <a:r>
              <a:rPr dirty="0" sz="1800" spc="-5">
                <a:latin typeface="Caladea"/>
                <a:cs typeface="Caladea"/>
              </a:rPr>
              <a:t>What's</a:t>
            </a:r>
            <a:r>
              <a:rPr dirty="0" sz="1800" spc="3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app.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adea"/>
                <a:cs typeface="Caladea"/>
              </a:rPr>
              <a:t>Create </a:t>
            </a:r>
            <a:r>
              <a:rPr dirty="0" sz="1800" spc="-5">
                <a:latin typeface="Caladea"/>
                <a:cs typeface="Caladea"/>
              </a:rPr>
              <a:t>social media and </a:t>
            </a:r>
            <a:r>
              <a:rPr dirty="0" sz="1800" spc="-20">
                <a:latin typeface="Caladea"/>
                <a:cs typeface="Caladea"/>
              </a:rPr>
              <a:t>flyer </a:t>
            </a:r>
            <a:r>
              <a:rPr dirty="0" sz="1800" spc="-10">
                <a:latin typeface="Caladea"/>
                <a:cs typeface="Caladea"/>
              </a:rPr>
              <a:t>marketing </a:t>
            </a:r>
            <a:r>
              <a:rPr dirty="0" sz="1800" spc="-5">
                <a:latin typeface="Caladea"/>
                <a:cs typeface="Caladea"/>
              </a:rPr>
              <a:t>plan </a:t>
            </a:r>
            <a:r>
              <a:rPr dirty="0" sz="1800">
                <a:latin typeface="Caladea"/>
                <a:cs typeface="Caladea"/>
              </a:rPr>
              <a:t>in</a:t>
            </a:r>
            <a:r>
              <a:rPr dirty="0" sz="1800" spc="7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universities.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adea"/>
                <a:cs typeface="Caladea"/>
              </a:rPr>
              <a:t>Advertise </a:t>
            </a:r>
            <a:r>
              <a:rPr dirty="0" sz="1800" spc="-5">
                <a:latin typeface="Caladea"/>
                <a:cs typeface="Caladea"/>
              </a:rPr>
              <a:t>on</a:t>
            </a:r>
            <a:r>
              <a:rPr dirty="0" sz="1800" spc="1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LMS.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adea"/>
                <a:cs typeface="Caladea"/>
              </a:rPr>
              <a:t>Develop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5">
                <a:latin typeface="Caladea"/>
                <a:cs typeface="Caladea"/>
              </a:rPr>
              <a:t>pricing </a:t>
            </a:r>
            <a:r>
              <a:rPr dirty="0" sz="1800" spc="-10">
                <a:latin typeface="Caladea"/>
                <a:cs typeface="Caladea"/>
              </a:rPr>
              <a:t>strategy after </a:t>
            </a:r>
            <a:r>
              <a:rPr dirty="0" sz="1800">
                <a:latin typeface="Caladea"/>
                <a:cs typeface="Caladea"/>
              </a:rPr>
              <a:t>a </a:t>
            </a:r>
            <a:r>
              <a:rPr dirty="0" sz="1800" spc="-10">
                <a:latin typeface="Caladea"/>
                <a:cs typeface="Caladea"/>
              </a:rPr>
              <a:t>year </a:t>
            </a:r>
            <a:r>
              <a:rPr dirty="0" sz="1800" spc="-5">
                <a:latin typeface="Caladea"/>
                <a:cs typeface="Caladea"/>
              </a:rPr>
              <a:t>of </a:t>
            </a:r>
            <a:r>
              <a:rPr dirty="0" sz="1800" spc="-10">
                <a:latin typeface="Caladea"/>
                <a:cs typeface="Caladea"/>
              </a:rPr>
              <a:t>product</a:t>
            </a:r>
            <a:r>
              <a:rPr dirty="0" sz="1800" spc="55">
                <a:latin typeface="Caladea"/>
                <a:cs typeface="Caladea"/>
              </a:rPr>
              <a:t> </a:t>
            </a:r>
            <a:r>
              <a:rPr dirty="0" sz="1800" spc="-5">
                <a:latin typeface="Caladea"/>
                <a:cs typeface="Caladea"/>
              </a:rPr>
              <a:t>release.</a:t>
            </a:r>
            <a:endParaRPr sz="18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adea"/>
                <a:cs typeface="Caladea"/>
              </a:rPr>
              <a:t>Send </a:t>
            </a:r>
            <a:r>
              <a:rPr dirty="0" sz="1800" spc="-5">
                <a:latin typeface="Caladea"/>
                <a:cs typeface="Caladea"/>
              </a:rPr>
              <a:t>e-mails to </a:t>
            </a:r>
            <a:r>
              <a:rPr dirty="0" sz="1800" spc="-10">
                <a:latin typeface="Caladea"/>
                <a:cs typeface="Caladea"/>
              </a:rPr>
              <a:t>university </a:t>
            </a:r>
            <a:r>
              <a:rPr dirty="0" sz="1800" spc="-5">
                <a:latin typeface="Caladea"/>
                <a:cs typeface="Caladea"/>
              </a:rPr>
              <a:t>students about the</a:t>
            </a:r>
            <a:r>
              <a:rPr dirty="0" sz="1800" spc="45">
                <a:latin typeface="Caladea"/>
                <a:cs typeface="Caladea"/>
              </a:rPr>
              <a:t> </a:t>
            </a:r>
            <a:r>
              <a:rPr dirty="0" sz="1800" spc="-10">
                <a:latin typeface="Caladea"/>
                <a:cs typeface="Caladea"/>
              </a:rPr>
              <a:t>website.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9947" y="4719828"/>
            <a:ext cx="2153411" cy="1594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64095" y="1149096"/>
            <a:ext cx="5000244" cy="3336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76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748" y="376427"/>
            <a:ext cx="10786872" cy="5931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76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3365"/>
            <a:ext cx="2514599" cy="484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993328" y="351980"/>
            <a:ext cx="8121650" cy="673735"/>
            <a:chOff x="1993328" y="351980"/>
            <a:chExt cx="8121650" cy="673735"/>
          </a:xfrm>
        </p:grpSpPr>
        <p:sp>
          <p:nvSpPr>
            <p:cNvPr id="4" name="object 4"/>
            <p:cNvSpPr/>
            <p:nvPr/>
          </p:nvSpPr>
          <p:spPr>
            <a:xfrm>
              <a:off x="1994916" y="353568"/>
              <a:ext cx="8118475" cy="670560"/>
            </a:xfrm>
            <a:custGeom>
              <a:avLst/>
              <a:gdLst/>
              <a:ahLst/>
              <a:cxnLst/>
              <a:rect l="l" t="t" r="r" b="b"/>
              <a:pathLst>
                <a:path w="8118475" h="670560">
                  <a:moveTo>
                    <a:pt x="8006587" y="0"/>
                  </a:moveTo>
                  <a:lnTo>
                    <a:pt x="111759" y="0"/>
                  </a:lnTo>
                  <a:lnTo>
                    <a:pt x="68258" y="8782"/>
                  </a:lnTo>
                  <a:lnTo>
                    <a:pt x="32734" y="32734"/>
                  </a:lnTo>
                  <a:lnTo>
                    <a:pt x="8782" y="68258"/>
                  </a:lnTo>
                  <a:lnTo>
                    <a:pt x="0" y="111759"/>
                  </a:lnTo>
                  <a:lnTo>
                    <a:pt x="0" y="558799"/>
                  </a:lnTo>
                  <a:lnTo>
                    <a:pt x="8782" y="602301"/>
                  </a:lnTo>
                  <a:lnTo>
                    <a:pt x="32734" y="637825"/>
                  </a:lnTo>
                  <a:lnTo>
                    <a:pt x="68258" y="661777"/>
                  </a:lnTo>
                  <a:lnTo>
                    <a:pt x="111759" y="670559"/>
                  </a:lnTo>
                  <a:lnTo>
                    <a:pt x="8006587" y="670559"/>
                  </a:lnTo>
                  <a:lnTo>
                    <a:pt x="8050089" y="661777"/>
                  </a:lnTo>
                  <a:lnTo>
                    <a:pt x="8085613" y="637825"/>
                  </a:lnTo>
                  <a:lnTo>
                    <a:pt x="8109565" y="602301"/>
                  </a:lnTo>
                  <a:lnTo>
                    <a:pt x="8118348" y="558799"/>
                  </a:lnTo>
                  <a:lnTo>
                    <a:pt x="8118348" y="111759"/>
                  </a:lnTo>
                  <a:lnTo>
                    <a:pt x="8109565" y="68258"/>
                  </a:lnTo>
                  <a:lnTo>
                    <a:pt x="8085613" y="32734"/>
                  </a:lnTo>
                  <a:lnTo>
                    <a:pt x="8050089" y="8782"/>
                  </a:lnTo>
                  <a:lnTo>
                    <a:pt x="800658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94916" y="353568"/>
              <a:ext cx="8118475" cy="670560"/>
            </a:xfrm>
            <a:custGeom>
              <a:avLst/>
              <a:gdLst/>
              <a:ahLst/>
              <a:cxnLst/>
              <a:rect l="l" t="t" r="r" b="b"/>
              <a:pathLst>
                <a:path w="8118475" h="670560">
                  <a:moveTo>
                    <a:pt x="0" y="111759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8006587" y="0"/>
                  </a:lnTo>
                  <a:lnTo>
                    <a:pt x="8050089" y="8782"/>
                  </a:lnTo>
                  <a:lnTo>
                    <a:pt x="8085613" y="32734"/>
                  </a:lnTo>
                  <a:lnTo>
                    <a:pt x="8109565" y="68258"/>
                  </a:lnTo>
                  <a:lnTo>
                    <a:pt x="8118348" y="111759"/>
                  </a:lnTo>
                  <a:lnTo>
                    <a:pt x="8118348" y="558799"/>
                  </a:lnTo>
                  <a:lnTo>
                    <a:pt x="8109565" y="602301"/>
                  </a:lnTo>
                  <a:lnTo>
                    <a:pt x="8085613" y="637825"/>
                  </a:lnTo>
                  <a:lnTo>
                    <a:pt x="8050089" y="661777"/>
                  </a:lnTo>
                  <a:lnTo>
                    <a:pt x="8006587" y="670559"/>
                  </a:lnTo>
                  <a:lnTo>
                    <a:pt x="111759" y="670559"/>
                  </a:lnTo>
                  <a:lnTo>
                    <a:pt x="68258" y="661777"/>
                  </a:lnTo>
                  <a:lnTo>
                    <a:pt x="32734" y="637825"/>
                  </a:lnTo>
                  <a:lnTo>
                    <a:pt x="8782" y="602301"/>
                  </a:lnTo>
                  <a:lnTo>
                    <a:pt x="0" y="558799"/>
                  </a:lnTo>
                  <a:lnTo>
                    <a:pt x="0" y="1117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951478" y="410971"/>
            <a:ext cx="421132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omic Sans MS"/>
                <a:cs typeface="Comic Sans MS"/>
              </a:rPr>
              <a:t>Standards</a:t>
            </a:r>
            <a:r>
              <a:rPr dirty="0" sz="3200" spc="-55">
                <a:latin typeface="Comic Sans MS"/>
                <a:cs typeface="Comic Sans MS"/>
              </a:rPr>
              <a:t> </a:t>
            </a:r>
            <a:r>
              <a:rPr dirty="0" sz="3200">
                <a:latin typeface="Comic Sans MS"/>
                <a:cs typeface="Comic Sans MS"/>
              </a:rPr>
              <a:t>Maintained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7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48889" y="1472946"/>
            <a:ext cx="3333115" cy="1999614"/>
          </a:xfrm>
          <a:prstGeom prst="rect"/>
          <a:solidFill>
            <a:srgbClr val="115863"/>
          </a:solidFill>
        </p:spPr>
        <p:txBody>
          <a:bodyPr wrap="square" lIns="0" tIns="315595" rIns="0" bIns="0" rtlCol="0" vert="horz">
            <a:spAutoFit/>
          </a:bodyPr>
          <a:lstStyle/>
          <a:p>
            <a:pPr marL="485775" marR="481330" indent="405765">
              <a:lnSpc>
                <a:spcPct val="104500"/>
              </a:lnSpc>
              <a:spcBef>
                <a:spcPts val="2485"/>
              </a:spcBef>
            </a:pPr>
            <a:r>
              <a:rPr dirty="0" sz="4000" spc="-5" b="0">
                <a:solidFill>
                  <a:srgbClr val="FFFFFF"/>
                </a:solidFill>
                <a:latin typeface="Comic Sans MS"/>
                <a:cs typeface="Comic Sans MS"/>
              </a:rPr>
              <a:t>Coding  </a:t>
            </a:r>
            <a:r>
              <a:rPr dirty="0" sz="4000" spc="-5" b="0">
                <a:solidFill>
                  <a:srgbClr val="FFFFFF"/>
                </a:solidFill>
                <a:latin typeface="Comic Sans MS"/>
                <a:cs typeface="Comic Sans MS"/>
              </a:rPr>
              <a:t>sta</a:t>
            </a:r>
            <a:r>
              <a:rPr dirty="0" sz="4000" spc="-20" b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4000" spc="-10" b="0">
                <a:solidFill>
                  <a:srgbClr val="FFFFFF"/>
                </a:solidFill>
                <a:latin typeface="Comic Sans MS"/>
                <a:cs typeface="Comic Sans MS"/>
              </a:rPr>
              <a:t>dards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065" y="1471422"/>
            <a:ext cx="3331845" cy="1999614"/>
          </a:xfrm>
          <a:prstGeom prst="rect">
            <a:avLst/>
          </a:prstGeom>
          <a:solidFill>
            <a:srgbClr val="0A5294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50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</a:pPr>
            <a:r>
              <a:rPr dirty="0" sz="4000" spc="-10">
                <a:solidFill>
                  <a:srgbClr val="FFFFFF"/>
                </a:solidFill>
                <a:latin typeface="Comic Sans MS"/>
                <a:cs typeface="Comic Sans MS"/>
              </a:rPr>
              <a:t>Reliable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8889" y="3804665"/>
            <a:ext cx="3333115" cy="1999614"/>
          </a:xfrm>
          <a:prstGeom prst="rect">
            <a:avLst/>
          </a:prstGeom>
          <a:solidFill>
            <a:srgbClr val="0076A2"/>
          </a:solidFill>
        </p:spPr>
        <p:txBody>
          <a:bodyPr wrap="square" lIns="0" tIns="316865" rIns="0" bIns="0" rtlCol="0" vert="horz">
            <a:spAutoFit/>
          </a:bodyPr>
          <a:lstStyle/>
          <a:p>
            <a:pPr marL="537845" marR="528955" indent="565785">
              <a:lnSpc>
                <a:spcPct val="104500"/>
              </a:lnSpc>
              <a:spcBef>
                <a:spcPts val="2495"/>
              </a:spcBef>
            </a:pPr>
            <a:r>
              <a:rPr dirty="0" sz="4000" spc="-10">
                <a:solidFill>
                  <a:srgbClr val="FFFFFF"/>
                </a:solidFill>
                <a:latin typeface="Comic Sans MS"/>
                <a:cs typeface="Comic Sans MS"/>
              </a:rPr>
              <a:t>Data  </a:t>
            </a:r>
            <a:r>
              <a:rPr dirty="0" sz="4000" spc="-5">
                <a:solidFill>
                  <a:srgbClr val="FFFFFF"/>
                </a:solidFill>
                <a:latin typeface="Comic Sans MS"/>
                <a:cs typeface="Comic Sans MS"/>
              </a:rPr>
              <a:t>coll</a:t>
            </a:r>
            <a:r>
              <a:rPr dirty="0" sz="4000" spc="-2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4000" spc="-5">
                <a:solidFill>
                  <a:srgbClr val="FFFFFF"/>
                </a:solidFill>
                <a:latin typeface="Comic Sans MS"/>
                <a:cs typeface="Comic Sans MS"/>
              </a:rPr>
              <a:t>ction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5634" y="3804665"/>
            <a:ext cx="3331845" cy="1999614"/>
          </a:xfrm>
          <a:prstGeom prst="rect">
            <a:avLst/>
          </a:prstGeom>
          <a:solidFill>
            <a:srgbClr val="079CA2"/>
          </a:solidFill>
        </p:spPr>
        <p:txBody>
          <a:bodyPr wrap="square" lIns="0" tIns="316865" rIns="0" bIns="0" rtlCol="0" vert="horz">
            <a:spAutoFit/>
          </a:bodyPr>
          <a:lstStyle/>
          <a:p>
            <a:pPr marL="655955" marR="650240" indent="40640">
              <a:lnSpc>
                <a:spcPct val="104500"/>
              </a:lnSpc>
              <a:spcBef>
                <a:spcPts val="2495"/>
              </a:spcBef>
            </a:pPr>
            <a:r>
              <a:rPr dirty="0" sz="4000" spc="-10">
                <a:solidFill>
                  <a:srgbClr val="FFFFFF"/>
                </a:solidFill>
                <a:latin typeface="Comic Sans MS"/>
                <a:cs typeface="Comic Sans MS"/>
              </a:rPr>
              <a:t>Analysis  </a:t>
            </a:r>
            <a:r>
              <a:rPr dirty="0" sz="4000" spc="-5">
                <a:solidFill>
                  <a:srgbClr val="FFFFFF"/>
                </a:solidFill>
                <a:latin typeface="Comic Sans MS"/>
                <a:cs typeface="Comic Sans MS"/>
              </a:rPr>
              <a:t>methods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6632" y="284924"/>
            <a:ext cx="10130155" cy="672465"/>
            <a:chOff x="996632" y="284924"/>
            <a:chExt cx="10130155" cy="672465"/>
          </a:xfrm>
        </p:grpSpPr>
        <p:sp>
          <p:nvSpPr>
            <p:cNvPr id="3" name="object 3"/>
            <p:cNvSpPr/>
            <p:nvPr/>
          </p:nvSpPr>
          <p:spPr>
            <a:xfrm>
              <a:off x="998219" y="286511"/>
              <a:ext cx="10126980" cy="669290"/>
            </a:xfrm>
            <a:custGeom>
              <a:avLst/>
              <a:gdLst/>
              <a:ahLst/>
              <a:cxnLst/>
              <a:rect l="l" t="t" r="r" b="b"/>
              <a:pathLst>
                <a:path w="10126980" h="669290">
                  <a:moveTo>
                    <a:pt x="10015474" y="0"/>
                  </a:moveTo>
                  <a:lnTo>
                    <a:pt x="111506" y="0"/>
                  </a:lnTo>
                  <a:lnTo>
                    <a:pt x="68103" y="8761"/>
                  </a:lnTo>
                  <a:lnTo>
                    <a:pt x="32659" y="32654"/>
                  </a:lnTo>
                  <a:lnTo>
                    <a:pt x="8762" y="68097"/>
                  </a:lnTo>
                  <a:lnTo>
                    <a:pt x="0" y="111506"/>
                  </a:lnTo>
                  <a:lnTo>
                    <a:pt x="0" y="557530"/>
                  </a:lnTo>
                  <a:lnTo>
                    <a:pt x="8762" y="600938"/>
                  </a:lnTo>
                  <a:lnTo>
                    <a:pt x="32659" y="636381"/>
                  </a:lnTo>
                  <a:lnTo>
                    <a:pt x="68103" y="660274"/>
                  </a:lnTo>
                  <a:lnTo>
                    <a:pt x="111506" y="669036"/>
                  </a:lnTo>
                  <a:lnTo>
                    <a:pt x="10015474" y="669036"/>
                  </a:lnTo>
                  <a:lnTo>
                    <a:pt x="10058882" y="660274"/>
                  </a:lnTo>
                  <a:lnTo>
                    <a:pt x="10094325" y="636381"/>
                  </a:lnTo>
                  <a:lnTo>
                    <a:pt x="10118218" y="600938"/>
                  </a:lnTo>
                  <a:lnTo>
                    <a:pt x="10126980" y="557530"/>
                  </a:lnTo>
                  <a:lnTo>
                    <a:pt x="10126980" y="111506"/>
                  </a:lnTo>
                  <a:lnTo>
                    <a:pt x="10118218" y="68097"/>
                  </a:lnTo>
                  <a:lnTo>
                    <a:pt x="10094325" y="32654"/>
                  </a:lnTo>
                  <a:lnTo>
                    <a:pt x="10058882" y="8761"/>
                  </a:lnTo>
                  <a:lnTo>
                    <a:pt x="1001547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8219" y="286511"/>
              <a:ext cx="10126980" cy="669290"/>
            </a:xfrm>
            <a:custGeom>
              <a:avLst/>
              <a:gdLst/>
              <a:ahLst/>
              <a:cxnLst/>
              <a:rect l="l" t="t" r="r" b="b"/>
              <a:pathLst>
                <a:path w="10126980" h="669290">
                  <a:moveTo>
                    <a:pt x="0" y="111506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6" y="0"/>
                  </a:lnTo>
                  <a:lnTo>
                    <a:pt x="10015474" y="0"/>
                  </a:lnTo>
                  <a:lnTo>
                    <a:pt x="10058882" y="8761"/>
                  </a:lnTo>
                  <a:lnTo>
                    <a:pt x="10094325" y="32654"/>
                  </a:lnTo>
                  <a:lnTo>
                    <a:pt x="10118218" y="68097"/>
                  </a:lnTo>
                  <a:lnTo>
                    <a:pt x="10126980" y="111506"/>
                  </a:lnTo>
                  <a:lnTo>
                    <a:pt x="10126980" y="557530"/>
                  </a:lnTo>
                  <a:lnTo>
                    <a:pt x="10118218" y="600938"/>
                  </a:lnTo>
                  <a:lnTo>
                    <a:pt x="10094325" y="636381"/>
                  </a:lnTo>
                  <a:lnTo>
                    <a:pt x="10058882" y="660274"/>
                  </a:lnTo>
                  <a:lnTo>
                    <a:pt x="10015474" y="669036"/>
                  </a:lnTo>
                  <a:lnTo>
                    <a:pt x="111506" y="669036"/>
                  </a:lnTo>
                  <a:lnTo>
                    <a:pt x="68103" y="660274"/>
                  </a:lnTo>
                  <a:lnTo>
                    <a:pt x="32659" y="636381"/>
                  </a:lnTo>
                  <a:lnTo>
                    <a:pt x="8762" y="600938"/>
                  </a:lnTo>
                  <a:lnTo>
                    <a:pt x="0" y="557530"/>
                  </a:lnTo>
                  <a:lnTo>
                    <a:pt x="0" y="1115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3558" y="344805"/>
            <a:ext cx="90481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0000"/>
                </a:solidFill>
                <a:latin typeface="Caladea"/>
                <a:cs typeface="Caladea"/>
              </a:rPr>
              <a:t>Professional, </a:t>
            </a:r>
            <a:r>
              <a:rPr dirty="0" sz="3200" spc="-10" b="0">
                <a:solidFill>
                  <a:srgbClr val="000000"/>
                </a:solidFill>
                <a:latin typeface="Caladea"/>
                <a:cs typeface="Caladea"/>
              </a:rPr>
              <a:t>legal, </a:t>
            </a:r>
            <a:r>
              <a:rPr dirty="0" sz="3200" b="0">
                <a:solidFill>
                  <a:srgbClr val="000000"/>
                </a:solidFill>
                <a:latin typeface="Caladea"/>
                <a:cs typeface="Caladea"/>
              </a:rPr>
              <a:t>social, </a:t>
            </a:r>
            <a:r>
              <a:rPr dirty="0" sz="3200" spc="-5" b="0">
                <a:solidFill>
                  <a:srgbClr val="000000"/>
                </a:solidFill>
                <a:latin typeface="Caladea"/>
                <a:cs typeface="Caladea"/>
              </a:rPr>
              <a:t>security and </a:t>
            </a:r>
            <a:r>
              <a:rPr dirty="0" sz="3200" b="0">
                <a:solidFill>
                  <a:srgbClr val="000000"/>
                </a:solidFill>
                <a:latin typeface="Caladea"/>
                <a:cs typeface="Caladea"/>
              </a:rPr>
              <a:t>ethical</a:t>
            </a:r>
            <a:r>
              <a:rPr dirty="0" sz="3200" spc="60" b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aladea"/>
                <a:cs typeface="Caladea"/>
              </a:rPr>
              <a:t>issues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6339" y="1880616"/>
            <a:ext cx="4733925" cy="1478280"/>
          </a:xfrm>
          <a:custGeom>
            <a:avLst/>
            <a:gdLst/>
            <a:ahLst/>
            <a:cxnLst/>
            <a:rect l="l" t="t" r="r" b="b"/>
            <a:pathLst>
              <a:path w="4733925" h="1478279">
                <a:moveTo>
                  <a:pt x="0" y="1478279"/>
                </a:moveTo>
                <a:lnTo>
                  <a:pt x="4733544" y="1478279"/>
                </a:lnTo>
                <a:lnTo>
                  <a:pt x="4733544" y="0"/>
                </a:lnTo>
                <a:lnTo>
                  <a:pt x="0" y="0"/>
                </a:lnTo>
                <a:lnTo>
                  <a:pt x="0" y="1478279"/>
                </a:lnTo>
                <a:close/>
              </a:path>
            </a:pathLst>
          </a:custGeom>
          <a:ln w="9525">
            <a:solidFill>
              <a:srgbClr val="0F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85797" y="2235453"/>
            <a:ext cx="3316604" cy="7131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475"/>
              </a:spcBef>
            </a:pPr>
            <a:r>
              <a:rPr dirty="0" sz="2400" spc="-10">
                <a:latin typeface="Caladea"/>
                <a:cs typeface="Caladea"/>
              </a:rPr>
              <a:t>Personal </a:t>
            </a:r>
            <a:r>
              <a:rPr dirty="0" sz="2400">
                <a:latin typeface="Caladea"/>
                <a:cs typeface="Caladea"/>
              </a:rPr>
              <a:t>details </a:t>
            </a:r>
            <a:r>
              <a:rPr dirty="0" sz="2400" spc="-20">
                <a:latin typeface="Caladea"/>
                <a:cs typeface="Caladea"/>
              </a:rPr>
              <a:t>were</a:t>
            </a:r>
            <a:r>
              <a:rPr dirty="0" sz="2400" spc="-85">
                <a:latin typeface="Caladea"/>
                <a:cs typeface="Caladea"/>
              </a:rPr>
              <a:t> </a:t>
            </a:r>
            <a:r>
              <a:rPr dirty="0" sz="2400" spc="-5">
                <a:latin typeface="Caladea"/>
                <a:cs typeface="Caladea"/>
              </a:rPr>
              <a:t>not  </a:t>
            </a:r>
            <a:r>
              <a:rPr dirty="0" sz="2400" spc="-10">
                <a:latin typeface="Caladea"/>
                <a:cs typeface="Caladea"/>
              </a:rPr>
              <a:t>collected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7805" y="1812289"/>
            <a:ext cx="1060450" cy="1578610"/>
            <a:chOff x="987805" y="1812289"/>
            <a:chExt cx="1060450" cy="1578610"/>
          </a:xfrm>
        </p:grpSpPr>
        <p:sp>
          <p:nvSpPr>
            <p:cNvPr id="9" name="object 9"/>
            <p:cNvSpPr/>
            <p:nvPr/>
          </p:nvSpPr>
          <p:spPr>
            <a:xfrm>
              <a:off x="1000505" y="1824989"/>
              <a:ext cx="1034795" cy="1552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00505" y="1824989"/>
              <a:ext cx="1035050" cy="1553210"/>
            </a:xfrm>
            <a:custGeom>
              <a:avLst/>
              <a:gdLst/>
              <a:ahLst/>
              <a:cxnLst/>
              <a:rect l="l" t="t" r="r" b="b"/>
              <a:pathLst>
                <a:path w="1035050" h="1553210">
                  <a:moveTo>
                    <a:pt x="0" y="1552955"/>
                  </a:moveTo>
                  <a:lnTo>
                    <a:pt x="1034795" y="1552955"/>
                  </a:lnTo>
                  <a:lnTo>
                    <a:pt x="1034795" y="0"/>
                  </a:lnTo>
                  <a:lnTo>
                    <a:pt x="0" y="0"/>
                  </a:lnTo>
                  <a:lnTo>
                    <a:pt x="0" y="155295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6390132" y="1880616"/>
            <a:ext cx="4733925" cy="1478280"/>
          </a:xfrm>
          <a:custGeom>
            <a:avLst/>
            <a:gdLst/>
            <a:ahLst/>
            <a:cxnLst/>
            <a:rect l="l" t="t" r="r" b="b"/>
            <a:pathLst>
              <a:path w="4733925" h="1478279">
                <a:moveTo>
                  <a:pt x="0" y="1478279"/>
                </a:moveTo>
                <a:lnTo>
                  <a:pt x="4733544" y="1478279"/>
                </a:lnTo>
                <a:lnTo>
                  <a:pt x="4733544" y="0"/>
                </a:lnTo>
                <a:lnTo>
                  <a:pt x="0" y="0"/>
                </a:lnTo>
                <a:lnTo>
                  <a:pt x="0" y="1478279"/>
                </a:lnTo>
                <a:close/>
              </a:path>
            </a:pathLst>
          </a:custGeom>
          <a:ln w="9525">
            <a:solidFill>
              <a:srgbClr val="0F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80478" y="2074545"/>
            <a:ext cx="3625215" cy="103441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475"/>
              </a:spcBef>
            </a:pPr>
            <a:r>
              <a:rPr dirty="0" sz="2400" spc="-5">
                <a:latin typeface="Caladea"/>
                <a:cs typeface="Caladea"/>
              </a:rPr>
              <a:t>Administration </a:t>
            </a:r>
            <a:r>
              <a:rPr dirty="0" sz="2400" spc="-10">
                <a:latin typeface="Caladea"/>
                <a:cs typeface="Caladea"/>
              </a:rPr>
              <a:t>related</a:t>
            </a:r>
            <a:r>
              <a:rPr dirty="0" sz="2400" spc="-90">
                <a:latin typeface="Caladea"/>
                <a:cs typeface="Caladea"/>
              </a:rPr>
              <a:t> </a:t>
            </a:r>
            <a:r>
              <a:rPr dirty="0" sz="2400">
                <a:latin typeface="Caladea"/>
                <a:cs typeface="Caladea"/>
              </a:rPr>
              <a:t>data  </a:t>
            </a:r>
            <a:r>
              <a:rPr dirty="0" sz="2400" spc="-20">
                <a:latin typeface="Caladea"/>
                <a:cs typeface="Caladea"/>
              </a:rPr>
              <a:t>was </a:t>
            </a:r>
            <a:r>
              <a:rPr dirty="0" sz="2400" spc="-5">
                <a:latin typeface="Caladea"/>
                <a:cs typeface="Caladea"/>
              </a:rPr>
              <a:t>collected </a:t>
            </a:r>
            <a:r>
              <a:rPr dirty="0" sz="2400" spc="-10">
                <a:latin typeface="Caladea"/>
                <a:cs typeface="Caladea"/>
              </a:rPr>
              <a:t>from SLIIT  </a:t>
            </a:r>
            <a:r>
              <a:rPr dirty="0" sz="2400" spc="-5">
                <a:latin typeface="Caladea"/>
                <a:cs typeface="Caladea"/>
              </a:rPr>
              <a:t>Students</a:t>
            </a:r>
            <a:r>
              <a:rPr dirty="0" sz="2400" spc="-15">
                <a:latin typeface="Caladea"/>
                <a:cs typeface="Caladea"/>
              </a:rPr>
              <a:t> </a:t>
            </a:r>
            <a:r>
              <a:rPr dirty="0" sz="2400" spc="-5">
                <a:latin typeface="Caladea"/>
                <a:cs typeface="Caladea"/>
              </a:rPr>
              <a:t>Affairs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81597" y="1821433"/>
            <a:ext cx="1060450" cy="1578610"/>
            <a:chOff x="6181597" y="1821433"/>
            <a:chExt cx="1060450" cy="1578610"/>
          </a:xfrm>
        </p:grpSpPr>
        <p:sp>
          <p:nvSpPr>
            <p:cNvPr id="14" name="object 14"/>
            <p:cNvSpPr/>
            <p:nvPr/>
          </p:nvSpPr>
          <p:spPr>
            <a:xfrm>
              <a:off x="6194297" y="1834133"/>
              <a:ext cx="1034796" cy="1552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94297" y="1834133"/>
              <a:ext cx="1035050" cy="1553210"/>
            </a:xfrm>
            <a:custGeom>
              <a:avLst/>
              <a:gdLst/>
              <a:ahLst/>
              <a:cxnLst/>
              <a:rect l="l" t="t" r="r" b="b"/>
              <a:pathLst>
                <a:path w="1035050" h="1553210">
                  <a:moveTo>
                    <a:pt x="0" y="1552956"/>
                  </a:moveTo>
                  <a:lnTo>
                    <a:pt x="1034796" y="1552956"/>
                  </a:lnTo>
                  <a:lnTo>
                    <a:pt x="1034796" y="0"/>
                  </a:lnTo>
                  <a:lnTo>
                    <a:pt x="0" y="0"/>
                  </a:lnTo>
                  <a:lnTo>
                    <a:pt x="0" y="155295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1196339" y="3741420"/>
            <a:ext cx="4733925" cy="1480185"/>
          </a:xfrm>
          <a:custGeom>
            <a:avLst/>
            <a:gdLst/>
            <a:ahLst/>
            <a:cxnLst/>
            <a:rect l="l" t="t" r="r" b="b"/>
            <a:pathLst>
              <a:path w="4733925" h="1480185">
                <a:moveTo>
                  <a:pt x="0" y="1479803"/>
                </a:moveTo>
                <a:lnTo>
                  <a:pt x="4733544" y="1479803"/>
                </a:lnTo>
                <a:lnTo>
                  <a:pt x="4733544" y="0"/>
                </a:lnTo>
                <a:lnTo>
                  <a:pt x="0" y="0"/>
                </a:lnTo>
                <a:lnTo>
                  <a:pt x="0" y="1479803"/>
                </a:lnTo>
                <a:close/>
              </a:path>
            </a:pathLst>
          </a:custGeom>
          <a:ln w="9525">
            <a:solidFill>
              <a:srgbClr val="0F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85797" y="4097782"/>
            <a:ext cx="3627120" cy="7131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475"/>
              </a:spcBef>
            </a:pPr>
            <a:r>
              <a:rPr dirty="0" sz="2400">
                <a:latin typeface="Caladea"/>
                <a:cs typeface="Caladea"/>
              </a:rPr>
              <a:t>Data </a:t>
            </a:r>
            <a:r>
              <a:rPr dirty="0" sz="2400" spc="-10">
                <a:latin typeface="Caladea"/>
                <a:cs typeface="Caladea"/>
              </a:rPr>
              <a:t>related </a:t>
            </a:r>
            <a:r>
              <a:rPr dirty="0" sz="2400" spc="-15">
                <a:latin typeface="Caladea"/>
                <a:cs typeface="Caladea"/>
              </a:rPr>
              <a:t>to </a:t>
            </a:r>
            <a:r>
              <a:rPr dirty="0" sz="2400">
                <a:latin typeface="Caladea"/>
                <a:cs typeface="Caladea"/>
              </a:rPr>
              <a:t>students'  </a:t>
            </a:r>
            <a:r>
              <a:rPr dirty="0" sz="2400" spc="-5">
                <a:latin typeface="Caladea"/>
                <a:cs typeface="Caladea"/>
              </a:rPr>
              <a:t>mental </a:t>
            </a:r>
            <a:r>
              <a:rPr dirty="0" sz="2400">
                <a:latin typeface="Caladea"/>
                <a:cs typeface="Caladea"/>
              </a:rPr>
              <a:t>health </a:t>
            </a:r>
            <a:r>
              <a:rPr dirty="0" sz="2400" spc="-20">
                <a:latin typeface="Caladea"/>
                <a:cs typeface="Caladea"/>
              </a:rPr>
              <a:t>was</a:t>
            </a:r>
            <a:r>
              <a:rPr dirty="0" sz="2400" spc="-65">
                <a:latin typeface="Caladea"/>
                <a:cs typeface="Caladea"/>
              </a:rPr>
              <a:t> </a:t>
            </a:r>
            <a:r>
              <a:rPr dirty="0" sz="2400" spc="-5">
                <a:latin typeface="Caladea"/>
                <a:cs typeface="Caladea"/>
              </a:rPr>
              <a:t>collected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86282" y="3673094"/>
            <a:ext cx="1060450" cy="1578610"/>
            <a:chOff x="986282" y="3673094"/>
            <a:chExt cx="1060450" cy="1578610"/>
          </a:xfrm>
        </p:grpSpPr>
        <p:sp>
          <p:nvSpPr>
            <p:cNvPr id="19" name="object 19"/>
            <p:cNvSpPr/>
            <p:nvPr/>
          </p:nvSpPr>
          <p:spPr>
            <a:xfrm>
              <a:off x="998982" y="3685794"/>
              <a:ext cx="1034795" cy="1552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8982" y="3685794"/>
              <a:ext cx="1035050" cy="1553210"/>
            </a:xfrm>
            <a:custGeom>
              <a:avLst/>
              <a:gdLst/>
              <a:ahLst/>
              <a:cxnLst/>
              <a:rect l="l" t="t" r="r" b="b"/>
              <a:pathLst>
                <a:path w="1035050" h="1553210">
                  <a:moveTo>
                    <a:pt x="0" y="1552955"/>
                  </a:moveTo>
                  <a:lnTo>
                    <a:pt x="1034795" y="1552955"/>
                  </a:lnTo>
                  <a:lnTo>
                    <a:pt x="1034795" y="0"/>
                  </a:lnTo>
                  <a:lnTo>
                    <a:pt x="0" y="0"/>
                  </a:lnTo>
                  <a:lnTo>
                    <a:pt x="0" y="155295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6390132" y="3741420"/>
            <a:ext cx="4733925" cy="1480185"/>
          </a:xfrm>
          <a:custGeom>
            <a:avLst/>
            <a:gdLst/>
            <a:ahLst/>
            <a:cxnLst/>
            <a:rect l="l" t="t" r="r" b="b"/>
            <a:pathLst>
              <a:path w="4733925" h="1480185">
                <a:moveTo>
                  <a:pt x="0" y="1479803"/>
                </a:moveTo>
                <a:lnTo>
                  <a:pt x="4733544" y="1479803"/>
                </a:lnTo>
                <a:lnTo>
                  <a:pt x="4733544" y="0"/>
                </a:lnTo>
                <a:lnTo>
                  <a:pt x="0" y="0"/>
                </a:lnTo>
                <a:lnTo>
                  <a:pt x="0" y="1479803"/>
                </a:lnTo>
                <a:close/>
              </a:path>
            </a:pathLst>
          </a:custGeom>
          <a:ln w="9525">
            <a:solidFill>
              <a:srgbClr val="0F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80478" y="3936872"/>
            <a:ext cx="3493135" cy="103505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ct val="88000"/>
              </a:lnSpc>
              <a:spcBef>
                <a:spcPts val="445"/>
              </a:spcBef>
            </a:pPr>
            <a:r>
              <a:rPr dirty="0" sz="2400" spc="-5">
                <a:latin typeface="Caladea"/>
                <a:cs typeface="Caladea"/>
              </a:rPr>
              <a:t>No personal </a:t>
            </a:r>
            <a:r>
              <a:rPr dirty="0" sz="2400">
                <a:latin typeface="Caladea"/>
                <a:cs typeface="Caladea"/>
              </a:rPr>
              <a:t>details </a:t>
            </a:r>
            <a:r>
              <a:rPr dirty="0" sz="2400" spc="-20">
                <a:latin typeface="Caladea"/>
                <a:cs typeface="Caladea"/>
              </a:rPr>
              <a:t>were  </a:t>
            </a:r>
            <a:r>
              <a:rPr dirty="0" sz="2400" spc="-5">
                <a:latin typeface="Caladea"/>
                <a:cs typeface="Caladea"/>
              </a:rPr>
              <a:t>collected </a:t>
            </a:r>
            <a:r>
              <a:rPr dirty="0" sz="2400">
                <a:latin typeface="Caladea"/>
                <a:cs typeface="Caladea"/>
              </a:rPr>
              <a:t>during dataset  </a:t>
            </a:r>
            <a:r>
              <a:rPr dirty="0" sz="2400" spc="-5">
                <a:latin typeface="Caladea"/>
                <a:cs typeface="Caladea"/>
              </a:rPr>
              <a:t>collection </a:t>
            </a:r>
            <a:r>
              <a:rPr dirty="0" sz="2400">
                <a:latin typeface="Caladea"/>
                <a:cs typeface="Caladea"/>
              </a:rPr>
              <a:t>via </a:t>
            </a:r>
            <a:r>
              <a:rPr dirty="0" sz="2400" spc="-10">
                <a:latin typeface="Caladea"/>
                <a:cs typeface="Caladea"/>
              </a:rPr>
              <a:t>google</a:t>
            </a:r>
            <a:r>
              <a:rPr dirty="0" sz="2400" spc="-60">
                <a:latin typeface="Caladea"/>
                <a:cs typeface="Caladea"/>
              </a:rPr>
              <a:t> </a:t>
            </a:r>
            <a:r>
              <a:rPr dirty="0" sz="2400" spc="-5">
                <a:latin typeface="Caladea"/>
                <a:cs typeface="Caladea"/>
              </a:rPr>
              <a:t>forms</a:t>
            </a:r>
            <a:endParaRPr sz="2400">
              <a:latin typeface="Caladea"/>
              <a:cs typeface="Calade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81597" y="3673094"/>
            <a:ext cx="1060450" cy="1578610"/>
            <a:chOff x="6181597" y="3673094"/>
            <a:chExt cx="1060450" cy="1578610"/>
          </a:xfrm>
        </p:grpSpPr>
        <p:sp>
          <p:nvSpPr>
            <p:cNvPr id="24" name="object 24"/>
            <p:cNvSpPr/>
            <p:nvPr/>
          </p:nvSpPr>
          <p:spPr>
            <a:xfrm>
              <a:off x="6194297" y="3685794"/>
              <a:ext cx="1034796" cy="15529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94297" y="3685794"/>
              <a:ext cx="1035050" cy="1553210"/>
            </a:xfrm>
            <a:custGeom>
              <a:avLst/>
              <a:gdLst/>
              <a:ahLst/>
              <a:cxnLst/>
              <a:rect l="l" t="t" r="r" b="b"/>
              <a:pathLst>
                <a:path w="1035050" h="1553210">
                  <a:moveTo>
                    <a:pt x="0" y="1552955"/>
                  </a:moveTo>
                  <a:lnTo>
                    <a:pt x="1034796" y="1552955"/>
                  </a:lnTo>
                  <a:lnTo>
                    <a:pt x="1034796" y="0"/>
                  </a:lnTo>
                  <a:lnTo>
                    <a:pt x="0" y="0"/>
                  </a:lnTo>
                  <a:lnTo>
                    <a:pt x="0" y="15529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1490070" y="6559759"/>
            <a:ext cx="182245" cy="2349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400" b="1">
                <a:latin typeface="Caladea"/>
                <a:cs typeface="Caladea"/>
              </a:rPr>
              <a:t>7</a:t>
            </a:fld>
            <a:endParaRPr sz="1400">
              <a:latin typeface="Caladea"/>
              <a:cs typeface="Calade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"/>
              <a:t>1</a:t>
            </a:r>
            <a:r>
              <a:rPr dirty="0"/>
              <a:t>/</a:t>
            </a:r>
            <a:r>
              <a:rPr dirty="0" spc="-5"/>
              <a:t>7</a:t>
            </a:r>
            <a:r>
              <a:rPr dirty="0"/>
              <a:t>/</a:t>
            </a:r>
            <a:r>
              <a:rPr dirty="0" spc="-5"/>
              <a:t>2</a:t>
            </a:r>
            <a:r>
              <a:rPr dirty="0" spc="-10"/>
              <a:t>0</a:t>
            </a: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2022-11-07T07:38:43Z</dcterms:created>
  <dcterms:modified xsi:type="dcterms:W3CDTF">2022-11-07T07:38:43Z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2022-11-07T00:00:00Z</vt:filetime>
  </property>
</Properties>
</file>