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1908" y="2838399"/>
            <a:ext cx="1010818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85858"/>
                </a:solidFill>
                <a:latin typeface="Caladea"/>
                <a:cs typeface="Calade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85858"/>
                </a:solidFill>
                <a:latin typeface="Caladea"/>
                <a:cs typeface="Calade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85858"/>
                </a:solidFill>
                <a:latin typeface="Caladea"/>
                <a:cs typeface="Calade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5630" y="111633"/>
            <a:ext cx="33807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85858"/>
                </a:solidFill>
                <a:latin typeface="Caladea"/>
                <a:cs typeface="Calade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338" y="2194814"/>
            <a:ext cx="8147684" cy="287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367009" y="6574303"/>
            <a:ext cx="81089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90070" y="6559759"/>
            <a:ext cx="287020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anyanijhawan74@gmail.com" TargetMode="External"/><Relationship Id="rId3" Type="http://schemas.openxmlformats.org/officeDocument/2006/relationships/hyperlink" Target="mailto:girija.attigeri@manipal.edu" TargetMode="External"/><Relationship Id="rId4" Type="http://schemas.openxmlformats.org/officeDocument/2006/relationships/hyperlink" Target="mailto:anantha.kt@manipal.edu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jp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jpg"/><Relationship Id="rId3" Type="http://schemas.openxmlformats.org/officeDocument/2006/relationships/image" Target="../media/image70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3" Type="http://schemas.openxmlformats.org/officeDocument/2006/relationships/image" Target="../media/image82.jpg"/><Relationship Id="rId4" Type="http://schemas.openxmlformats.org/officeDocument/2006/relationships/image" Target="../media/image8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3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Relationship Id="rId3" Type="http://schemas.openxmlformats.org/officeDocument/2006/relationships/image" Target="../media/image99.jpg"/><Relationship Id="rId4" Type="http://schemas.openxmlformats.org/officeDocument/2006/relationships/image" Target="../media/image100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73365"/>
              <a:ext cx="2514599" cy="4846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481571"/>
              <a:ext cx="12192000" cy="378460"/>
            </a:xfrm>
            <a:custGeom>
              <a:avLst/>
              <a:gdLst/>
              <a:ahLst/>
              <a:cxnLst/>
              <a:rect l="l" t="t" r="r" b="b"/>
              <a:pathLst>
                <a:path w="12192000" h="378459">
                  <a:moveTo>
                    <a:pt x="12192000" y="376428"/>
                  </a:moveTo>
                  <a:lnTo>
                    <a:pt x="12166029" y="375793"/>
                  </a:lnTo>
                  <a:lnTo>
                    <a:pt x="7652004" y="0"/>
                  </a:lnTo>
                  <a:lnTo>
                    <a:pt x="130975" y="371487"/>
                  </a:lnTo>
                  <a:lnTo>
                    <a:pt x="0" y="376428"/>
                  </a:lnTo>
                  <a:lnTo>
                    <a:pt x="30848" y="376428"/>
                  </a:lnTo>
                  <a:lnTo>
                    <a:pt x="0" y="377952"/>
                  </a:lnTo>
                  <a:lnTo>
                    <a:pt x="12192000" y="377952"/>
                  </a:lnTo>
                  <a:lnTo>
                    <a:pt x="12173687" y="376428"/>
                  </a:lnTo>
                  <a:lnTo>
                    <a:pt x="12192000" y="3764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9740" y="354838"/>
            <a:ext cx="735838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omic Sans MS"/>
                <a:cs typeface="Comic Sans MS"/>
              </a:rPr>
              <a:t>Escort – </a:t>
            </a:r>
            <a:r>
              <a:rPr dirty="0" sz="3200" spc="-5">
                <a:latin typeface="Comic Sans MS"/>
                <a:cs typeface="Comic Sans MS"/>
              </a:rPr>
              <a:t>University </a:t>
            </a:r>
            <a:r>
              <a:rPr dirty="0" sz="3200">
                <a:latin typeface="Comic Sans MS"/>
                <a:cs typeface="Comic Sans MS"/>
              </a:rPr>
              <a:t>Students </a:t>
            </a:r>
            <a:r>
              <a:rPr dirty="0" sz="3200" spc="-5">
                <a:latin typeface="Comic Sans MS"/>
                <a:cs typeface="Comic Sans MS"/>
              </a:rPr>
              <a:t>Guidance  System based on</a:t>
            </a:r>
            <a:r>
              <a:rPr dirty="0" sz="3200" spc="-10">
                <a:latin typeface="Comic Sans MS"/>
                <a:cs typeface="Comic Sans MS"/>
              </a:rPr>
              <a:t> </a:t>
            </a:r>
            <a:r>
              <a:rPr dirty="0" sz="3200">
                <a:latin typeface="Comic Sans MS"/>
                <a:cs typeface="Comic Sans MS"/>
              </a:rPr>
              <a:t>NLP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38409" y="316738"/>
            <a:ext cx="18681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2022-179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9475" y="1676400"/>
            <a:ext cx="5184140" cy="5181600"/>
            <a:chOff x="379475" y="1676400"/>
            <a:chExt cx="5184140" cy="5181600"/>
          </a:xfrm>
        </p:grpSpPr>
        <p:sp>
          <p:nvSpPr>
            <p:cNvPr id="9" name="object 9"/>
            <p:cNvSpPr/>
            <p:nvPr/>
          </p:nvSpPr>
          <p:spPr>
            <a:xfrm>
              <a:off x="441959" y="3477767"/>
              <a:ext cx="2466593" cy="1840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199" y="1676400"/>
              <a:ext cx="2438400" cy="1812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29455" y="5135876"/>
              <a:ext cx="1533905" cy="1686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44696" y="3488435"/>
              <a:ext cx="1505712" cy="1658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9475" y="5888735"/>
              <a:ext cx="2529078" cy="9692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4715" y="4241292"/>
              <a:ext cx="2500884" cy="1658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4275" y="408813"/>
            <a:ext cx="21374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00"/>
                </a:solidFill>
              </a:rPr>
              <a:t>Comparison</a:t>
            </a:r>
            <a:r>
              <a:rPr dirty="0" sz="2000" spc="-80">
                <a:solidFill>
                  <a:srgbClr val="000000"/>
                </a:solidFill>
              </a:rPr>
              <a:t> </a:t>
            </a:r>
            <a:r>
              <a:rPr dirty="0" sz="2000" spc="-35">
                <a:solidFill>
                  <a:srgbClr val="000000"/>
                </a:solidFill>
              </a:rPr>
              <a:t>Table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691765" y="2071369"/>
            <a:ext cx="8510905" cy="3355340"/>
          </a:xfrm>
          <a:custGeom>
            <a:avLst/>
            <a:gdLst/>
            <a:ahLst/>
            <a:cxnLst/>
            <a:rect l="l" t="t" r="r" b="b"/>
            <a:pathLst>
              <a:path w="8510905" h="3355340">
                <a:moveTo>
                  <a:pt x="1702054" y="2541447"/>
                </a:moveTo>
                <a:lnTo>
                  <a:pt x="0" y="2541447"/>
                </a:lnTo>
                <a:lnTo>
                  <a:pt x="0" y="3354959"/>
                </a:lnTo>
                <a:lnTo>
                  <a:pt x="1702054" y="3354959"/>
                </a:lnTo>
                <a:lnTo>
                  <a:pt x="1702054" y="2541447"/>
                </a:lnTo>
                <a:close/>
              </a:path>
              <a:path w="8510905" h="3355340">
                <a:moveTo>
                  <a:pt x="1702054" y="1727885"/>
                </a:moveTo>
                <a:lnTo>
                  <a:pt x="0" y="1727885"/>
                </a:lnTo>
                <a:lnTo>
                  <a:pt x="0" y="2541397"/>
                </a:lnTo>
                <a:lnTo>
                  <a:pt x="1702054" y="2541397"/>
                </a:lnTo>
                <a:lnTo>
                  <a:pt x="1702054" y="1727885"/>
                </a:lnTo>
                <a:close/>
              </a:path>
              <a:path w="8510905" h="3355340">
                <a:moveTo>
                  <a:pt x="1702054" y="0"/>
                </a:moveTo>
                <a:lnTo>
                  <a:pt x="0" y="0"/>
                </a:lnTo>
                <a:lnTo>
                  <a:pt x="0" y="914323"/>
                </a:lnTo>
                <a:lnTo>
                  <a:pt x="0" y="1727835"/>
                </a:lnTo>
                <a:lnTo>
                  <a:pt x="1702054" y="1727835"/>
                </a:lnTo>
                <a:lnTo>
                  <a:pt x="1702054" y="914400"/>
                </a:lnTo>
                <a:lnTo>
                  <a:pt x="1702054" y="0"/>
                </a:lnTo>
                <a:close/>
              </a:path>
              <a:path w="8510905" h="3355340">
                <a:moveTo>
                  <a:pt x="8510397" y="2541447"/>
                </a:moveTo>
                <a:lnTo>
                  <a:pt x="6808343" y="2541447"/>
                </a:lnTo>
                <a:lnTo>
                  <a:pt x="5106289" y="2541447"/>
                </a:lnTo>
                <a:lnTo>
                  <a:pt x="3404235" y="2541447"/>
                </a:lnTo>
                <a:lnTo>
                  <a:pt x="1702181" y="2541447"/>
                </a:lnTo>
                <a:lnTo>
                  <a:pt x="1702181" y="3354959"/>
                </a:lnTo>
                <a:lnTo>
                  <a:pt x="3404235" y="3354959"/>
                </a:lnTo>
                <a:lnTo>
                  <a:pt x="5106289" y="3354959"/>
                </a:lnTo>
                <a:lnTo>
                  <a:pt x="6808343" y="3354959"/>
                </a:lnTo>
                <a:lnTo>
                  <a:pt x="8510397" y="3354959"/>
                </a:lnTo>
                <a:lnTo>
                  <a:pt x="8510397" y="2541447"/>
                </a:lnTo>
                <a:close/>
              </a:path>
              <a:path w="8510905" h="3355340">
                <a:moveTo>
                  <a:pt x="8510397" y="1727885"/>
                </a:moveTo>
                <a:lnTo>
                  <a:pt x="6808343" y="1727885"/>
                </a:lnTo>
                <a:lnTo>
                  <a:pt x="5106289" y="1727885"/>
                </a:lnTo>
                <a:lnTo>
                  <a:pt x="3404235" y="1727885"/>
                </a:lnTo>
                <a:lnTo>
                  <a:pt x="1702181" y="1727885"/>
                </a:lnTo>
                <a:lnTo>
                  <a:pt x="1702181" y="2541397"/>
                </a:lnTo>
                <a:lnTo>
                  <a:pt x="3404235" y="2541397"/>
                </a:lnTo>
                <a:lnTo>
                  <a:pt x="5106289" y="2541397"/>
                </a:lnTo>
                <a:lnTo>
                  <a:pt x="6808343" y="2541397"/>
                </a:lnTo>
                <a:lnTo>
                  <a:pt x="8510397" y="2541397"/>
                </a:lnTo>
                <a:lnTo>
                  <a:pt x="8510397" y="1727885"/>
                </a:lnTo>
                <a:close/>
              </a:path>
              <a:path w="8510905" h="3355340">
                <a:moveTo>
                  <a:pt x="8510397" y="0"/>
                </a:moveTo>
                <a:lnTo>
                  <a:pt x="6808343" y="0"/>
                </a:lnTo>
                <a:lnTo>
                  <a:pt x="5106289" y="0"/>
                </a:lnTo>
                <a:lnTo>
                  <a:pt x="3404235" y="0"/>
                </a:lnTo>
                <a:lnTo>
                  <a:pt x="1702181" y="0"/>
                </a:lnTo>
                <a:lnTo>
                  <a:pt x="1702181" y="914323"/>
                </a:lnTo>
                <a:lnTo>
                  <a:pt x="1702181" y="1727835"/>
                </a:lnTo>
                <a:lnTo>
                  <a:pt x="3404235" y="1727835"/>
                </a:lnTo>
                <a:lnTo>
                  <a:pt x="5106289" y="1727835"/>
                </a:lnTo>
                <a:lnTo>
                  <a:pt x="6808343" y="1727835"/>
                </a:lnTo>
                <a:lnTo>
                  <a:pt x="8510397" y="1727835"/>
                </a:lnTo>
                <a:lnTo>
                  <a:pt x="8510397" y="914400"/>
                </a:lnTo>
                <a:lnTo>
                  <a:pt x="8510397" y="0"/>
                </a:lnTo>
                <a:close/>
              </a:path>
            </a:pathLst>
          </a:custGeom>
          <a:solidFill>
            <a:srgbClr val="EFD99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386" y="1262633"/>
          <a:ext cx="10231755" cy="417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/>
                <a:gridCol w="1701800"/>
                <a:gridCol w="1701800"/>
                <a:gridCol w="1701800"/>
                <a:gridCol w="1701800"/>
                <a:gridCol w="1701800"/>
              </a:tblGrid>
              <a:tr h="802386"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5" b="1">
                          <a:latin typeface="Caladea"/>
                          <a:cs typeface="Caladea"/>
                        </a:rPr>
                        <a:t>Features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1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[1]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2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[2]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3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[3]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4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[4]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5" b="1">
                          <a:latin typeface="Caladea"/>
                          <a:cs typeface="Caladea"/>
                        </a:rPr>
                        <a:t>Escort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368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Designed</a:t>
                      </a:r>
                      <a:r>
                        <a:rPr dirty="0" sz="1800" spc="-6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university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students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13434">
                <a:tc>
                  <a:txBody>
                    <a:bodyPr/>
                    <a:lstStyle/>
                    <a:p>
                      <a:pPr marL="91440" marR="665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L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anguage 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selection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135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Accuracy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more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than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90%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13561">
                <a:tc>
                  <a:txBody>
                    <a:bodyPr/>
                    <a:lstStyle/>
                    <a:p>
                      <a:pPr marL="91440" marR="400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Released</a:t>
                      </a:r>
                      <a:r>
                        <a:rPr dirty="0" sz="1800" spc="-5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real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users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236977" y="2397507"/>
            <a:ext cx="6967220" cy="2747010"/>
            <a:chOff x="3236977" y="2397507"/>
            <a:chExt cx="6967220" cy="2747010"/>
          </a:xfrm>
        </p:grpSpPr>
        <p:sp>
          <p:nvSpPr>
            <p:cNvPr id="6" name="object 6"/>
            <p:cNvSpPr/>
            <p:nvPr/>
          </p:nvSpPr>
          <p:spPr>
            <a:xfrm>
              <a:off x="4969765" y="4167975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36155" y="0"/>
                  </a:moveTo>
                  <a:lnTo>
                    <a:pt x="0" y="34472"/>
                  </a:lnTo>
                  <a:lnTo>
                    <a:pt x="98054" y="135281"/>
                  </a:lnTo>
                  <a:lnTo>
                    <a:pt x="133531" y="99805"/>
                  </a:lnTo>
                  <a:lnTo>
                    <a:pt x="36155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9196" y="2397518"/>
              <a:ext cx="3760470" cy="2747010"/>
            </a:xfrm>
            <a:custGeom>
              <a:avLst/>
              <a:gdLst/>
              <a:ahLst/>
              <a:cxnLst/>
              <a:rect l="l" t="t" r="r" b="b"/>
              <a:pathLst>
                <a:path w="3760470" h="2747010">
                  <a:moveTo>
                    <a:pt x="282371" y="2481681"/>
                  </a:moveTo>
                  <a:lnTo>
                    <a:pt x="264998" y="2464308"/>
                  </a:lnTo>
                  <a:lnTo>
                    <a:pt x="150571" y="2578785"/>
                  </a:lnTo>
                  <a:lnTo>
                    <a:pt x="36156" y="2464308"/>
                  </a:lnTo>
                  <a:lnTo>
                    <a:pt x="0" y="2500477"/>
                  </a:lnTo>
                  <a:lnTo>
                    <a:pt x="114414" y="2614968"/>
                  </a:lnTo>
                  <a:lnTo>
                    <a:pt x="0" y="2729446"/>
                  </a:lnTo>
                  <a:lnTo>
                    <a:pt x="17297" y="2746756"/>
                  </a:lnTo>
                  <a:lnTo>
                    <a:pt x="282371" y="2481681"/>
                  </a:lnTo>
                  <a:close/>
                </a:path>
                <a:path w="3760470" h="2747010">
                  <a:moveTo>
                    <a:pt x="302183" y="858634"/>
                  </a:moveTo>
                  <a:lnTo>
                    <a:pt x="284810" y="841248"/>
                  </a:lnTo>
                  <a:lnTo>
                    <a:pt x="170383" y="955725"/>
                  </a:lnTo>
                  <a:lnTo>
                    <a:pt x="55968" y="841248"/>
                  </a:lnTo>
                  <a:lnTo>
                    <a:pt x="19812" y="877417"/>
                  </a:lnTo>
                  <a:lnTo>
                    <a:pt x="134226" y="991908"/>
                  </a:lnTo>
                  <a:lnTo>
                    <a:pt x="19812" y="1106385"/>
                  </a:lnTo>
                  <a:lnTo>
                    <a:pt x="37109" y="1123696"/>
                  </a:lnTo>
                  <a:lnTo>
                    <a:pt x="302183" y="858634"/>
                  </a:lnTo>
                  <a:close/>
                </a:path>
                <a:path w="3760470" h="2747010">
                  <a:moveTo>
                    <a:pt x="314871" y="1720189"/>
                  </a:moveTo>
                  <a:lnTo>
                    <a:pt x="278714" y="1684020"/>
                  </a:lnTo>
                  <a:lnTo>
                    <a:pt x="164287" y="1798497"/>
                  </a:lnTo>
                  <a:lnTo>
                    <a:pt x="49872" y="1684020"/>
                  </a:lnTo>
                  <a:lnTo>
                    <a:pt x="13716" y="1720189"/>
                  </a:lnTo>
                  <a:lnTo>
                    <a:pt x="128130" y="1834680"/>
                  </a:lnTo>
                  <a:lnTo>
                    <a:pt x="13716" y="1949157"/>
                  </a:lnTo>
                  <a:lnTo>
                    <a:pt x="49872" y="1985327"/>
                  </a:lnTo>
                  <a:lnTo>
                    <a:pt x="164287" y="1870849"/>
                  </a:lnTo>
                  <a:lnTo>
                    <a:pt x="278714" y="1985327"/>
                  </a:lnTo>
                  <a:lnTo>
                    <a:pt x="314871" y="1949157"/>
                  </a:lnTo>
                  <a:lnTo>
                    <a:pt x="236601" y="1870849"/>
                  </a:lnTo>
                  <a:lnTo>
                    <a:pt x="200444" y="1834680"/>
                  </a:lnTo>
                  <a:lnTo>
                    <a:pt x="236601" y="1798497"/>
                  </a:lnTo>
                  <a:lnTo>
                    <a:pt x="314871" y="1720189"/>
                  </a:lnTo>
                  <a:close/>
                </a:path>
                <a:path w="3760470" h="2747010">
                  <a:moveTo>
                    <a:pt x="3760139" y="17386"/>
                  </a:moveTo>
                  <a:lnTo>
                    <a:pt x="3742766" y="0"/>
                  </a:lnTo>
                  <a:lnTo>
                    <a:pt x="3628339" y="114477"/>
                  </a:lnTo>
                  <a:lnTo>
                    <a:pt x="3513925" y="0"/>
                  </a:lnTo>
                  <a:lnTo>
                    <a:pt x="3477768" y="36169"/>
                  </a:lnTo>
                  <a:lnTo>
                    <a:pt x="3592182" y="150660"/>
                  </a:lnTo>
                  <a:lnTo>
                    <a:pt x="3477768" y="265137"/>
                  </a:lnTo>
                  <a:lnTo>
                    <a:pt x="3495065" y="282448"/>
                  </a:lnTo>
                  <a:lnTo>
                    <a:pt x="3760139" y="173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36976" y="2452585"/>
              <a:ext cx="6967220" cy="2657475"/>
            </a:xfrm>
            <a:custGeom>
              <a:avLst/>
              <a:gdLst/>
              <a:ahLst/>
              <a:cxnLst/>
              <a:rect l="l" t="t" r="r" b="b"/>
              <a:pathLst>
                <a:path w="6967220" h="2657475">
                  <a:moveTo>
                    <a:pt x="133527" y="167754"/>
                  </a:moveTo>
                  <a:lnTo>
                    <a:pt x="36144" y="67957"/>
                  </a:lnTo>
                  <a:lnTo>
                    <a:pt x="0" y="102425"/>
                  </a:lnTo>
                  <a:lnTo>
                    <a:pt x="98044" y="203238"/>
                  </a:lnTo>
                  <a:lnTo>
                    <a:pt x="133527" y="167754"/>
                  </a:lnTo>
                  <a:close/>
                </a:path>
                <a:path w="6967220" h="2657475">
                  <a:moveTo>
                    <a:pt x="1884603" y="157086"/>
                  </a:moveTo>
                  <a:lnTo>
                    <a:pt x="1787220" y="57289"/>
                  </a:lnTo>
                  <a:lnTo>
                    <a:pt x="1751076" y="91757"/>
                  </a:lnTo>
                  <a:lnTo>
                    <a:pt x="1849120" y="192570"/>
                  </a:lnTo>
                  <a:lnTo>
                    <a:pt x="1884603" y="157086"/>
                  </a:lnTo>
                  <a:close/>
                </a:path>
                <a:path w="6967220" h="2657475">
                  <a:moveTo>
                    <a:pt x="6929044" y="1799424"/>
                  </a:moveTo>
                  <a:lnTo>
                    <a:pt x="6831660" y="1699260"/>
                  </a:lnTo>
                  <a:lnTo>
                    <a:pt x="6795516" y="1733854"/>
                  </a:lnTo>
                  <a:lnTo>
                    <a:pt x="6893560" y="1835035"/>
                  </a:lnTo>
                  <a:lnTo>
                    <a:pt x="6929044" y="1799424"/>
                  </a:lnTo>
                  <a:close/>
                </a:path>
                <a:path w="6967220" h="2657475">
                  <a:moveTo>
                    <a:pt x="6950380" y="2621394"/>
                  </a:moveTo>
                  <a:lnTo>
                    <a:pt x="6852996" y="2521597"/>
                  </a:lnTo>
                  <a:lnTo>
                    <a:pt x="6816852" y="2556065"/>
                  </a:lnTo>
                  <a:lnTo>
                    <a:pt x="6914896" y="2656878"/>
                  </a:lnTo>
                  <a:lnTo>
                    <a:pt x="6950380" y="2621394"/>
                  </a:lnTo>
                  <a:close/>
                </a:path>
                <a:path w="6967220" h="2657475">
                  <a:moveTo>
                    <a:pt x="6965620" y="100177"/>
                  </a:moveTo>
                  <a:lnTo>
                    <a:pt x="6868236" y="0"/>
                  </a:lnTo>
                  <a:lnTo>
                    <a:pt x="6832092" y="34594"/>
                  </a:lnTo>
                  <a:lnTo>
                    <a:pt x="6930136" y="135775"/>
                  </a:lnTo>
                  <a:lnTo>
                    <a:pt x="6965620" y="100177"/>
                  </a:lnTo>
                  <a:close/>
                </a:path>
                <a:path w="6967220" h="2657475">
                  <a:moveTo>
                    <a:pt x="6967144" y="955662"/>
                  </a:moveTo>
                  <a:lnTo>
                    <a:pt x="6869760" y="855865"/>
                  </a:lnTo>
                  <a:lnTo>
                    <a:pt x="6833616" y="890333"/>
                  </a:lnTo>
                  <a:lnTo>
                    <a:pt x="6931660" y="991146"/>
                  </a:lnTo>
                  <a:lnTo>
                    <a:pt x="6967144" y="955662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31883" y="323875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264996" y="0"/>
                  </a:moveTo>
                  <a:lnTo>
                    <a:pt x="150576" y="114483"/>
                  </a:lnTo>
                  <a:lnTo>
                    <a:pt x="36155" y="0"/>
                  </a:lnTo>
                  <a:lnTo>
                    <a:pt x="0" y="36175"/>
                  </a:lnTo>
                  <a:lnTo>
                    <a:pt x="114420" y="150658"/>
                  </a:lnTo>
                  <a:lnTo>
                    <a:pt x="0" y="265142"/>
                  </a:lnTo>
                  <a:lnTo>
                    <a:pt x="17301" y="282453"/>
                  </a:lnTo>
                  <a:lnTo>
                    <a:pt x="282372" y="17385"/>
                  </a:lnTo>
                  <a:lnTo>
                    <a:pt x="26499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328661" y="2452578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>
                  <a:moveTo>
                    <a:pt x="36155" y="0"/>
                  </a:moveTo>
                  <a:lnTo>
                    <a:pt x="0" y="34599"/>
                  </a:lnTo>
                  <a:lnTo>
                    <a:pt x="98054" y="135778"/>
                  </a:lnTo>
                  <a:lnTo>
                    <a:pt x="133531" y="100172"/>
                  </a:lnTo>
                  <a:lnTo>
                    <a:pt x="36155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90576" y="3196094"/>
              <a:ext cx="2016760" cy="1948180"/>
            </a:xfrm>
            <a:custGeom>
              <a:avLst/>
              <a:gdLst/>
              <a:ahLst/>
              <a:cxnLst/>
              <a:rect l="l" t="t" r="r" b="b"/>
              <a:pathLst>
                <a:path w="2016759" h="1948179">
                  <a:moveTo>
                    <a:pt x="282371" y="1683118"/>
                  </a:moveTo>
                  <a:lnTo>
                    <a:pt x="264998" y="1665732"/>
                  </a:lnTo>
                  <a:lnTo>
                    <a:pt x="150571" y="1780209"/>
                  </a:lnTo>
                  <a:lnTo>
                    <a:pt x="36156" y="1665732"/>
                  </a:lnTo>
                  <a:lnTo>
                    <a:pt x="0" y="1701901"/>
                  </a:lnTo>
                  <a:lnTo>
                    <a:pt x="114414" y="1816392"/>
                  </a:lnTo>
                  <a:lnTo>
                    <a:pt x="0" y="1930869"/>
                  </a:lnTo>
                  <a:lnTo>
                    <a:pt x="17297" y="1948180"/>
                  </a:lnTo>
                  <a:lnTo>
                    <a:pt x="282371" y="1683118"/>
                  </a:lnTo>
                  <a:close/>
                </a:path>
                <a:path w="2016759" h="1948179">
                  <a:moveTo>
                    <a:pt x="294563" y="57010"/>
                  </a:moveTo>
                  <a:lnTo>
                    <a:pt x="277190" y="39624"/>
                  </a:lnTo>
                  <a:lnTo>
                    <a:pt x="162763" y="154101"/>
                  </a:lnTo>
                  <a:lnTo>
                    <a:pt x="48348" y="39624"/>
                  </a:lnTo>
                  <a:lnTo>
                    <a:pt x="12192" y="75793"/>
                  </a:lnTo>
                  <a:lnTo>
                    <a:pt x="126606" y="190284"/>
                  </a:lnTo>
                  <a:lnTo>
                    <a:pt x="12192" y="304761"/>
                  </a:lnTo>
                  <a:lnTo>
                    <a:pt x="29489" y="322072"/>
                  </a:lnTo>
                  <a:lnTo>
                    <a:pt x="294563" y="57010"/>
                  </a:lnTo>
                  <a:close/>
                </a:path>
                <a:path w="2016759" h="1948179">
                  <a:moveTo>
                    <a:pt x="1993823" y="17386"/>
                  </a:moveTo>
                  <a:lnTo>
                    <a:pt x="1976450" y="0"/>
                  </a:lnTo>
                  <a:lnTo>
                    <a:pt x="1862023" y="114477"/>
                  </a:lnTo>
                  <a:lnTo>
                    <a:pt x="1747608" y="0"/>
                  </a:lnTo>
                  <a:lnTo>
                    <a:pt x="1711452" y="36169"/>
                  </a:lnTo>
                  <a:lnTo>
                    <a:pt x="1825866" y="150660"/>
                  </a:lnTo>
                  <a:lnTo>
                    <a:pt x="1711452" y="265137"/>
                  </a:lnTo>
                  <a:lnTo>
                    <a:pt x="1728749" y="282448"/>
                  </a:lnTo>
                  <a:lnTo>
                    <a:pt x="1993823" y="17386"/>
                  </a:lnTo>
                  <a:close/>
                </a:path>
                <a:path w="2016759" h="1948179">
                  <a:moveTo>
                    <a:pt x="2000415" y="886561"/>
                  </a:moveTo>
                  <a:lnTo>
                    <a:pt x="1964258" y="850392"/>
                  </a:lnTo>
                  <a:lnTo>
                    <a:pt x="1849831" y="964869"/>
                  </a:lnTo>
                  <a:lnTo>
                    <a:pt x="1735416" y="850392"/>
                  </a:lnTo>
                  <a:lnTo>
                    <a:pt x="1699260" y="886561"/>
                  </a:lnTo>
                  <a:lnTo>
                    <a:pt x="1813674" y="1001052"/>
                  </a:lnTo>
                  <a:lnTo>
                    <a:pt x="1699260" y="1115529"/>
                  </a:lnTo>
                  <a:lnTo>
                    <a:pt x="1735416" y="1151699"/>
                  </a:lnTo>
                  <a:lnTo>
                    <a:pt x="1849831" y="1037221"/>
                  </a:lnTo>
                  <a:lnTo>
                    <a:pt x="1964258" y="1151699"/>
                  </a:lnTo>
                  <a:lnTo>
                    <a:pt x="2000415" y="1115529"/>
                  </a:lnTo>
                  <a:lnTo>
                    <a:pt x="1922145" y="1037221"/>
                  </a:lnTo>
                  <a:lnTo>
                    <a:pt x="1885988" y="1001052"/>
                  </a:lnTo>
                  <a:lnTo>
                    <a:pt x="1922145" y="964869"/>
                  </a:lnTo>
                  <a:lnTo>
                    <a:pt x="2000415" y="886561"/>
                  </a:lnTo>
                  <a:close/>
                </a:path>
                <a:path w="2016759" h="1948179">
                  <a:moveTo>
                    <a:pt x="2016683" y="1683105"/>
                  </a:moveTo>
                  <a:lnTo>
                    <a:pt x="1999310" y="1665732"/>
                  </a:lnTo>
                  <a:lnTo>
                    <a:pt x="1884883" y="1780209"/>
                  </a:lnTo>
                  <a:lnTo>
                    <a:pt x="1770468" y="1665732"/>
                  </a:lnTo>
                  <a:lnTo>
                    <a:pt x="1734312" y="1701901"/>
                  </a:lnTo>
                  <a:lnTo>
                    <a:pt x="1848726" y="1816392"/>
                  </a:lnTo>
                  <a:lnTo>
                    <a:pt x="1734312" y="1930869"/>
                  </a:lnTo>
                  <a:lnTo>
                    <a:pt x="1751609" y="1948180"/>
                  </a:lnTo>
                  <a:lnTo>
                    <a:pt x="2016683" y="168310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88052" y="4167987"/>
              <a:ext cx="1802764" cy="935990"/>
            </a:xfrm>
            <a:custGeom>
              <a:avLst/>
              <a:gdLst/>
              <a:ahLst/>
              <a:cxnLst/>
              <a:rect l="l" t="t" r="r" b="b"/>
              <a:pathLst>
                <a:path w="1802765" h="935989">
                  <a:moveTo>
                    <a:pt x="133527" y="899896"/>
                  </a:moveTo>
                  <a:lnTo>
                    <a:pt x="36144" y="800100"/>
                  </a:lnTo>
                  <a:lnTo>
                    <a:pt x="0" y="834567"/>
                  </a:lnTo>
                  <a:lnTo>
                    <a:pt x="98044" y="935380"/>
                  </a:lnTo>
                  <a:lnTo>
                    <a:pt x="133527" y="899896"/>
                  </a:lnTo>
                  <a:close/>
                </a:path>
                <a:path w="1802765" h="935989">
                  <a:moveTo>
                    <a:pt x="1802307" y="99796"/>
                  </a:moveTo>
                  <a:lnTo>
                    <a:pt x="1704924" y="0"/>
                  </a:lnTo>
                  <a:lnTo>
                    <a:pt x="1668780" y="34467"/>
                  </a:lnTo>
                  <a:lnTo>
                    <a:pt x="1766824" y="135280"/>
                  </a:lnTo>
                  <a:lnTo>
                    <a:pt x="1802307" y="99796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3695"/>
            <a:ext cx="8983980" cy="2740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 b="1">
                <a:latin typeface="Caladea"/>
                <a:cs typeface="Caladea"/>
              </a:rPr>
              <a:t>RESEARCH</a:t>
            </a:r>
            <a:r>
              <a:rPr dirty="0" sz="2000" spc="-35" b="1">
                <a:latin typeface="Caladea"/>
                <a:cs typeface="Caladea"/>
              </a:rPr>
              <a:t> </a:t>
            </a:r>
            <a:r>
              <a:rPr dirty="0" sz="2000" spc="-5" b="1">
                <a:latin typeface="Caladea"/>
                <a:cs typeface="Caladea"/>
              </a:rPr>
              <a:t>QUESTION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299085" marR="94106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0">
                <a:latin typeface="Caladea"/>
                <a:cs typeface="Caladea"/>
              </a:rPr>
              <a:t>Requirement </a:t>
            </a:r>
            <a:r>
              <a:rPr dirty="0" sz="2000" spc="-5">
                <a:latin typeface="Caladea"/>
                <a:cs typeface="Caladea"/>
              </a:rPr>
              <a:t>gathering about how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 spc="-10">
                <a:latin typeface="Caladea"/>
                <a:cs typeface="Caladea"/>
              </a:rPr>
              <a:t>are </a:t>
            </a:r>
            <a:r>
              <a:rPr dirty="0" sz="2000">
                <a:latin typeface="Caladea"/>
                <a:cs typeface="Caladea"/>
              </a:rPr>
              <a:t>getting </a:t>
            </a:r>
            <a:r>
              <a:rPr dirty="0" sz="2000" spc="-5">
                <a:latin typeface="Caladea"/>
                <a:cs typeface="Caladea"/>
              </a:rPr>
              <a:t>response </a:t>
            </a:r>
            <a:r>
              <a:rPr dirty="0" sz="2000" spc="-10">
                <a:latin typeface="Caladea"/>
                <a:cs typeface="Caladea"/>
              </a:rPr>
              <a:t>for  </a:t>
            </a:r>
            <a:r>
              <a:rPr dirty="0" sz="2000" spc="-5">
                <a:latin typeface="Caladea"/>
                <a:cs typeface="Caladea"/>
              </a:rPr>
              <a:t>administration </a:t>
            </a:r>
            <a:r>
              <a:rPr dirty="0" sz="2000">
                <a:latin typeface="Caladea"/>
                <a:cs typeface="Caladea"/>
              </a:rPr>
              <a:t>and the </a:t>
            </a:r>
            <a:r>
              <a:rPr dirty="0" sz="2000" spc="-5">
                <a:latin typeface="Caladea"/>
                <a:cs typeface="Caladea"/>
              </a:rPr>
              <a:t>language problem </a:t>
            </a:r>
            <a:r>
              <a:rPr dirty="0" sz="2000" spc="-10">
                <a:latin typeface="Caladea"/>
                <a:cs typeface="Caladea"/>
              </a:rPr>
              <a:t>they are</a:t>
            </a:r>
            <a:r>
              <a:rPr dirty="0" sz="2000" spc="-14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facing.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Most </a:t>
            </a:r>
            <a:r>
              <a:rPr dirty="0" sz="2000">
                <a:latin typeface="Caladea"/>
                <a:cs typeface="Caladea"/>
              </a:rPr>
              <a:t>of </a:t>
            </a:r>
            <a:r>
              <a:rPr dirty="0" sz="2000" spc="-5">
                <a:latin typeface="Caladea"/>
                <a:cs typeface="Caladea"/>
              </a:rPr>
              <a:t>the students </a:t>
            </a:r>
            <a:r>
              <a:rPr dirty="0" sz="2000">
                <a:latin typeface="Caladea"/>
                <a:cs typeface="Caladea"/>
              </a:rPr>
              <a:t>do </a:t>
            </a:r>
            <a:r>
              <a:rPr dirty="0" sz="2000" spc="-5">
                <a:latin typeface="Caladea"/>
                <a:cs typeface="Caladea"/>
              </a:rPr>
              <a:t>not get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5">
                <a:latin typeface="Caladea"/>
                <a:cs typeface="Caladea"/>
              </a:rPr>
              <a:t>proper </a:t>
            </a:r>
            <a:r>
              <a:rPr dirty="0" sz="2000">
                <a:latin typeface="Caladea"/>
                <a:cs typeface="Caladea"/>
              </a:rPr>
              <a:t>solution as an </a:t>
            </a:r>
            <a:r>
              <a:rPr dirty="0" sz="2000" spc="-10">
                <a:latin typeface="Caladea"/>
                <a:cs typeface="Caladea"/>
              </a:rPr>
              <a:t>answer </a:t>
            </a:r>
            <a:r>
              <a:rPr dirty="0" sz="2000" spc="-5">
                <a:latin typeface="Caladea"/>
                <a:cs typeface="Caladea"/>
              </a:rPr>
              <a:t>for their</a:t>
            </a:r>
            <a:r>
              <a:rPr dirty="0" sz="2000" spc="-18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question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299085" marR="30607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 spc="-10">
                <a:latin typeface="Caladea"/>
                <a:cs typeface="Caladea"/>
              </a:rPr>
              <a:t>are having </a:t>
            </a:r>
            <a:r>
              <a:rPr dirty="0" sz="2000" spc="-5">
                <a:latin typeface="Caladea"/>
                <a:cs typeface="Caladea"/>
              </a:rPr>
              <a:t>communication issues because </a:t>
            </a:r>
            <a:r>
              <a:rPr dirty="0" sz="2000">
                <a:latin typeface="Caladea"/>
                <a:cs typeface="Caladea"/>
              </a:rPr>
              <a:t>of </a:t>
            </a:r>
            <a:r>
              <a:rPr dirty="0" sz="2000" spc="-5">
                <a:latin typeface="Caladea"/>
                <a:cs typeface="Caladea"/>
              </a:rPr>
              <a:t>language, </a:t>
            </a:r>
            <a:r>
              <a:rPr dirty="0" sz="2000" spc="-10">
                <a:latin typeface="Caladea"/>
                <a:cs typeface="Caladea"/>
              </a:rPr>
              <a:t>which </a:t>
            </a:r>
            <a:r>
              <a:rPr dirty="0" sz="2000" spc="-5">
                <a:latin typeface="Caladea"/>
                <a:cs typeface="Caladea"/>
              </a:rPr>
              <a:t>lead to  wrong information</a:t>
            </a:r>
            <a:r>
              <a:rPr dirty="0" sz="2000" spc="-7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passing.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2859" y="3225093"/>
            <a:ext cx="4410236" cy="2172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6160" y="3223763"/>
            <a:ext cx="5271532" cy="2137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3695"/>
            <a:ext cx="9377680" cy="5178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adea"/>
                <a:cs typeface="Caladea"/>
              </a:rPr>
              <a:t>SPECIFIC </a:t>
            </a:r>
            <a:r>
              <a:rPr dirty="0" sz="2000" b="1">
                <a:latin typeface="Caladea"/>
                <a:cs typeface="Caladea"/>
              </a:rPr>
              <a:t>&amp; SUB</a:t>
            </a:r>
            <a:r>
              <a:rPr dirty="0" sz="2000" spc="-40" b="1">
                <a:latin typeface="Caladea"/>
                <a:cs typeface="Caladea"/>
              </a:rPr>
              <a:t> </a:t>
            </a:r>
            <a:r>
              <a:rPr dirty="0" sz="2000" spc="-5" b="1">
                <a:latin typeface="Caladea"/>
                <a:cs typeface="Caladea"/>
              </a:rPr>
              <a:t>OBJECTIVES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12700" marR="134620">
              <a:lnSpc>
                <a:spcPct val="100000"/>
              </a:lnSpc>
            </a:pPr>
            <a:r>
              <a:rPr dirty="0" sz="2000" spc="-5">
                <a:latin typeface="Caladea"/>
                <a:cs typeface="Caladea"/>
              </a:rPr>
              <a:t>Our </a:t>
            </a:r>
            <a:r>
              <a:rPr dirty="0" sz="2000" spc="-10">
                <a:latin typeface="Caladea"/>
                <a:cs typeface="Caladea"/>
              </a:rPr>
              <a:t>research </a:t>
            </a:r>
            <a:r>
              <a:rPr dirty="0" sz="2000">
                <a:latin typeface="Caladea"/>
                <a:cs typeface="Caladea"/>
              </a:rPr>
              <a:t>aims </a:t>
            </a:r>
            <a:r>
              <a:rPr dirty="0" sz="2000" spc="-5">
                <a:latin typeface="Caladea"/>
                <a:cs typeface="Caladea"/>
              </a:rPr>
              <a:t>to minimize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10">
                <a:latin typeface="Caladea"/>
                <a:cs typeface="Caladea"/>
              </a:rPr>
              <a:t>interaction between university </a:t>
            </a:r>
            <a:r>
              <a:rPr dirty="0" sz="2000" spc="-5">
                <a:latin typeface="Caladea"/>
                <a:cs typeface="Caladea"/>
              </a:rPr>
              <a:t>administration and  students, </a:t>
            </a:r>
            <a:r>
              <a:rPr dirty="0" sz="2000" spc="-10">
                <a:latin typeface="Caladea"/>
                <a:cs typeface="Caladea"/>
              </a:rPr>
              <a:t>which </a:t>
            </a:r>
            <a:r>
              <a:rPr dirty="0" sz="2000" spc="-5">
                <a:latin typeface="Caladea"/>
                <a:cs typeface="Caladea"/>
              </a:rPr>
              <a:t>normally </a:t>
            </a:r>
            <a:r>
              <a:rPr dirty="0" sz="2000">
                <a:latin typeface="Caladea"/>
                <a:cs typeface="Caladea"/>
              </a:rPr>
              <a:t>cost a </a:t>
            </a:r>
            <a:r>
              <a:rPr dirty="0" sz="2000" spc="-5">
                <a:latin typeface="Caladea"/>
                <a:cs typeface="Caladea"/>
              </a:rPr>
              <a:t>lot </a:t>
            </a:r>
            <a:r>
              <a:rPr dirty="0" sz="2000">
                <a:latin typeface="Caladea"/>
                <a:cs typeface="Caladea"/>
              </a:rPr>
              <a:t>of </a:t>
            </a:r>
            <a:r>
              <a:rPr dirty="0" sz="2000" spc="-5">
                <a:latin typeface="Caladea"/>
                <a:cs typeface="Caladea"/>
              </a:rPr>
              <a:t>time. Providing </a:t>
            </a:r>
            <a:r>
              <a:rPr dirty="0" sz="2000">
                <a:latin typeface="Caladea"/>
                <a:cs typeface="Caladea"/>
              </a:rPr>
              <a:t>a chat </a:t>
            </a:r>
            <a:r>
              <a:rPr dirty="0" sz="2000" spc="-5">
                <a:latin typeface="Caladea"/>
                <a:cs typeface="Caladea"/>
              </a:rPr>
              <a:t>bot </a:t>
            </a:r>
            <a:r>
              <a:rPr dirty="0" sz="2000" spc="-15">
                <a:latin typeface="Caladea"/>
                <a:cs typeface="Caladea"/>
              </a:rPr>
              <a:t>where </a:t>
            </a: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>
                <a:latin typeface="Caladea"/>
                <a:cs typeface="Caladea"/>
              </a:rPr>
              <a:t>can  find </a:t>
            </a:r>
            <a:r>
              <a:rPr dirty="0" sz="2000" spc="-5">
                <a:latin typeface="Caladea"/>
                <a:cs typeface="Caladea"/>
              </a:rPr>
              <a:t>solution via </a:t>
            </a:r>
            <a:r>
              <a:rPr dirty="0" sz="2000">
                <a:latin typeface="Caladea"/>
                <a:cs typeface="Caladea"/>
              </a:rPr>
              <a:t>a chat-bot </a:t>
            </a:r>
            <a:r>
              <a:rPr dirty="0" sz="2000" spc="-15">
                <a:latin typeface="Caladea"/>
                <a:cs typeface="Caladea"/>
              </a:rPr>
              <a:t>by </a:t>
            </a:r>
            <a:r>
              <a:rPr dirty="0" sz="2000">
                <a:latin typeface="Caladea"/>
                <a:cs typeface="Caladea"/>
              </a:rPr>
              <a:t>asking the questions in </a:t>
            </a:r>
            <a:r>
              <a:rPr dirty="0" sz="2000" spc="-5">
                <a:latin typeface="Caladea"/>
                <a:cs typeface="Caladea"/>
              </a:rPr>
              <a:t>their </a:t>
            </a:r>
            <a:r>
              <a:rPr dirty="0" sz="2000" spc="-10">
                <a:latin typeface="Caladea"/>
                <a:cs typeface="Caladea"/>
              </a:rPr>
              <a:t>preferred</a:t>
            </a:r>
            <a:r>
              <a:rPr dirty="0" sz="2000" spc="-20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language.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05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adea"/>
                <a:cs typeface="Caladea"/>
              </a:rPr>
              <a:t>Sub</a:t>
            </a:r>
            <a:r>
              <a:rPr dirty="0" sz="2000" spc="-10" b="1">
                <a:latin typeface="Caladea"/>
                <a:cs typeface="Caladea"/>
              </a:rPr>
              <a:t> </a:t>
            </a:r>
            <a:r>
              <a:rPr dirty="0" sz="2000" spc="-15" b="1">
                <a:latin typeface="Caladea"/>
                <a:cs typeface="Caladea"/>
              </a:rPr>
              <a:t>Objectives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adea"/>
              <a:cs typeface="Caladea"/>
            </a:endParaRPr>
          </a:p>
          <a:p>
            <a:pPr marL="469900" marR="38735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Caladea"/>
                <a:cs typeface="Caladea"/>
              </a:rPr>
              <a:t>Identify the main categories of </a:t>
            </a:r>
            <a:r>
              <a:rPr dirty="0" sz="2000" spc="-5">
                <a:latin typeface="Caladea"/>
                <a:cs typeface="Caladea"/>
              </a:rPr>
              <a:t>administration </a:t>
            </a:r>
            <a:r>
              <a:rPr dirty="0" sz="2000" spc="-10">
                <a:latin typeface="Caladea"/>
                <a:cs typeface="Caladea"/>
              </a:rPr>
              <a:t>where </a:t>
            </a:r>
            <a:r>
              <a:rPr dirty="0" sz="2000">
                <a:latin typeface="Caladea"/>
                <a:cs typeface="Caladea"/>
              </a:rPr>
              <a:t>students </a:t>
            </a:r>
            <a:r>
              <a:rPr dirty="0" sz="2000" spc="-5">
                <a:latin typeface="Caladea"/>
                <a:cs typeface="Caladea"/>
              </a:rPr>
              <a:t>are having</a:t>
            </a:r>
            <a:r>
              <a:rPr dirty="0" sz="2000" spc="-22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more  </a:t>
            </a:r>
            <a:r>
              <a:rPr dirty="0" sz="2000">
                <a:latin typeface="Caladea"/>
                <a:cs typeface="Caladea"/>
              </a:rPr>
              <a:t>issues/doubts or</a:t>
            </a:r>
            <a:r>
              <a:rPr dirty="0" sz="2000" spc="-4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clarifications.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adea"/>
              <a:buAutoNum type="arabicPeriod"/>
            </a:pPr>
            <a:endParaRPr sz="2000">
              <a:latin typeface="Caladea"/>
              <a:cs typeface="Calade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Caladea"/>
                <a:cs typeface="Caladea"/>
              </a:rPr>
              <a:t>Get </a:t>
            </a:r>
            <a:r>
              <a:rPr dirty="0" sz="2000" spc="-5">
                <a:latin typeface="Caladea"/>
                <a:cs typeface="Caladea"/>
              </a:rPr>
              <a:t>proper </a:t>
            </a:r>
            <a:r>
              <a:rPr dirty="0" sz="2000">
                <a:latin typeface="Caladea"/>
                <a:cs typeface="Caladea"/>
              </a:rPr>
              <a:t>data set </a:t>
            </a:r>
            <a:r>
              <a:rPr dirty="0" sz="2000" spc="-5">
                <a:latin typeface="Caladea"/>
                <a:cs typeface="Caladea"/>
              </a:rPr>
              <a:t>which will </a:t>
            </a:r>
            <a:r>
              <a:rPr dirty="0" sz="2000" spc="-20">
                <a:latin typeface="Caladea"/>
                <a:cs typeface="Caladea"/>
              </a:rPr>
              <a:t>give </a:t>
            </a:r>
            <a:r>
              <a:rPr dirty="0" sz="2000" spc="-5">
                <a:latin typeface="Caladea"/>
                <a:cs typeface="Caladea"/>
              </a:rPr>
              <a:t>accurate</a:t>
            </a:r>
            <a:r>
              <a:rPr dirty="0" sz="2000" spc="-11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solutions.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Caladea"/>
              <a:buAutoNum type="arabicPeriod"/>
            </a:pPr>
            <a:endParaRPr sz="2050">
              <a:latin typeface="Caladea"/>
              <a:cs typeface="Caladea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adea"/>
                <a:cs typeface="Caladea"/>
              </a:rPr>
              <a:t>Implement chat-bot with multiple input language </a:t>
            </a:r>
            <a:r>
              <a:rPr dirty="0" sz="2000">
                <a:latin typeface="Caladea"/>
                <a:cs typeface="Caladea"/>
              </a:rPr>
              <a:t>support </a:t>
            </a:r>
            <a:r>
              <a:rPr dirty="0" sz="2000" spc="-5">
                <a:latin typeface="Caladea"/>
                <a:cs typeface="Caladea"/>
              </a:rPr>
              <a:t>(English, </a:t>
            </a:r>
            <a:r>
              <a:rPr dirty="0" sz="2000" spc="-30">
                <a:latin typeface="Caladea"/>
                <a:cs typeface="Caladea"/>
              </a:rPr>
              <a:t>Tamil, </a:t>
            </a:r>
            <a:r>
              <a:rPr dirty="0" sz="2000" spc="-5">
                <a:latin typeface="Caladea"/>
                <a:cs typeface="Caladea"/>
              </a:rPr>
              <a:t>English-  </a:t>
            </a:r>
            <a:r>
              <a:rPr dirty="0" sz="2000" spc="-30">
                <a:latin typeface="Caladea"/>
                <a:cs typeface="Caladea"/>
              </a:rPr>
              <a:t>Tamil</a:t>
            </a:r>
            <a:r>
              <a:rPr dirty="0" sz="2000" spc="-3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code-mix)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adea"/>
              <a:buAutoNum type="arabicPeriod"/>
            </a:pPr>
            <a:endParaRPr sz="2000">
              <a:latin typeface="Caladea"/>
              <a:cs typeface="Calade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adea"/>
                <a:cs typeface="Caladea"/>
              </a:rPr>
              <a:t>Implement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5">
                <a:latin typeface="Caladea"/>
                <a:cs typeface="Caladea"/>
              </a:rPr>
              <a:t>website which </a:t>
            </a:r>
            <a:r>
              <a:rPr dirty="0" sz="2000" spc="5">
                <a:latin typeface="Caladea"/>
                <a:cs typeface="Caladea"/>
              </a:rPr>
              <a:t>can </a:t>
            </a:r>
            <a:r>
              <a:rPr dirty="0" sz="2000">
                <a:latin typeface="Caladea"/>
                <a:cs typeface="Caladea"/>
              </a:rPr>
              <a:t>be accessed </a:t>
            </a:r>
            <a:r>
              <a:rPr dirty="0" sz="2000" spc="-15">
                <a:latin typeface="Caladea"/>
                <a:cs typeface="Caladea"/>
              </a:rPr>
              <a:t>by </a:t>
            </a:r>
            <a:r>
              <a:rPr dirty="0" sz="2000">
                <a:latin typeface="Caladea"/>
                <a:cs typeface="Caladea"/>
              </a:rPr>
              <a:t>all technical</a:t>
            </a:r>
            <a:r>
              <a:rPr dirty="0" sz="2000" spc="-12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devices.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5712" y="227012"/>
            <a:ext cx="9680575" cy="688975"/>
            <a:chOff x="1255712" y="2270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5348" y="293319"/>
            <a:ext cx="43205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Methodology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100" y="1171955"/>
            <a:ext cx="10482072" cy="505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286" y="574675"/>
            <a:ext cx="8077834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>
                <a:latin typeface="Caladea"/>
                <a:cs typeface="Caladea"/>
              </a:rPr>
              <a:t>can ask questions </a:t>
            </a:r>
            <a:r>
              <a:rPr dirty="0" sz="2000" spc="-10">
                <a:latin typeface="Caladea"/>
                <a:cs typeface="Caladea"/>
              </a:rPr>
              <a:t>related </a:t>
            </a:r>
            <a:r>
              <a:rPr dirty="0" sz="2000" spc="-5">
                <a:latin typeface="Caladea"/>
                <a:cs typeface="Caladea"/>
              </a:rPr>
              <a:t>to administration </a:t>
            </a:r>
            <a:r>
              <a:rPr dirty="0" sz="2000">
                <a:latin typeface="Caladea"/>
                <a:cs typeface="Caladea"/>
              </a:rPr>
              <a:t>in the chat</a:t>
            </a:r>
            <a:r>
              <a:rPr dirty="0" sz="2000" spc="-215">
                <a:latin typeface="Caladea"/>
                <a:cs typeface="Caladea"/>
              </a:rPr>
              <a:t> </a:t>
            </a:r>
            <a:r>
              <a:rPr dirty="0" sz="2000" spc="5">
                <a:latin typeface="Caladea"/>
                <a:cs typeface="Caladea"/>
              </a:rPr>
              <a:t>bot.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With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help </a:t>
            </a:r>
            <a:r>
              <a:rPr dirty="0" sz="2000">
                <a:latin typeface="Caladea"/>
                <a:cs typeface="Caladea"/>
              </a:rPr>
              <a:t>of NLP </a:t>
            </a:r>
            <a:r>
              <a:rPr dirty="0" sz="2000" spc="-15">
                <a:latin typeface="Caladea"/>
                <a:cs typeface="Caladea"/>
              </a:rPr>
              <a:t>text </a:t>
            </a:r>
            <a:r>
              <a:rPr dirty="0" sz="2000" spc="-5">
                <a:latin typeface="Caladea"/>
                <a:cs typeface="Caladea"/>
              </a:rPr>
              <a:t>preprocessing,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sentence user input will</a:t>
            </a:r>
            <a:r>
              <a:rPr dirty="0" sz="2000" spc="-17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go  </a:t>
            </a:r>
            <a:r>
              <a:rPr dirty="0" sz="2000" spc="-5">
                <a:latin typeface="Caladea"/>
                <a:cs typeface="Caladea"/>
              </a:rPr>
              <a:t>under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process sentence </a:t>
            </a:r>
            <a:r>
              <a:rPr dirty="0" sz="2000">
                <a:latin typeface="Caladea"/>
                <a:cs typeface="Caladea"/>
              </a:rPr>
              <a:t>splitting &amp; </a:t>
            </a:r>
            <a:r>
              <a:rPr dirty="0" sz="2000" spc="-5">
                <a:latin typeface="Caladea"/>
                <a:cs typeface="Caladea"/>
              </a:rPr>
              <a:t>tokenization, </a:t>
            </a:r>
            <a:r>
              <a:rPr dirty="0" sz="2000">
                <a:latin typeface="Caladea"/>
                <a:cs typeface="Caladea"/>
              </a:rPr>
              <a:t>POS </a:t>
            </a:r>
            <a:r>
              <a:rPr dirty="0" sz="2000" spc="-5">
                <a:latin typeface="Caladea"/>
                <a:cs typeface="Caladea"/>
              </a:rPr>
              <a:t>tagging and  stemming.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marR="196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Once the process </a:t>
            </a:r>
            <a:r>
              <a:rPr dirty="0" sz="2000">
                <a:latin typeface="Caladea"/>
                <a:cs typeface="Caladea"/>
              </a:rPr>
              <a:t>is </a:t>
            </a:r>
            <a:r>
              <a:rPr dirty="0" sz="2000" spc="-5">
                <a:latin typeface="Caladea"/>
                <a:cs typeface="Caladea"/>
              </a:rPr>
              <a:t>complete with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help </a:t>
            </a:r>
            <a:r>
              <a:rPr dirty="0" sz="2000">
                <a:latin typeface="Caladea"/>
                <a:cs typeface="Caladea"/>
              </a:rPr>
              <a:t>of the </a:t>
            </a:r>
            <a:r>
              <a:rPr dirty="0" sz="2000" spc="-5">
                <a:latin typeface="Caladea"/>
                <a:cs typeface="Caladea"/>
              </a:rPr>
              <a:t>predefined </a:t>
            </a:r>
            <a:r>
              <a:rPr dirty="0" sz="2000">
                <a:latin typeface="Caladea"/>
                <a:cs typeface="Caladea"/>
              </a:rPr>
              <a:t>model  </a:t>
            </a:r>
            <a:r>
              <a:rPr dirty="0" sz="2000" spc="-5">
                <a:latin typeface="Caladea"/>
                <a:cs typeface="Caladea"/>
              </a:rPr>
              <a:t>(which </a:t>
            </a:r>
            <a:r>
              <a:rPr dirty="0" sz="2000">
                <a:latin typeface="Caladea"/>
                <a:cs typeface="Caladea"/>
              </a:rPr>
              <a:t>is </a:t>
            </a:r>
            <a:r>
              <a:rPr dirty="0" sz="2000" spc="-10">
                <a:latin typeface="Caladea"/>
                <a:cs typeface="Caladea"/>
              </a:rPr>
              <a:t>created </a:t>
            </a:r>
            <a:r>
              <a:rPr dirty="0" sz="2000" spc="-5">
                <a:latin typeface="Caladea"/>
                <a:cs typeface="Caladea"/>
              </a:rPr>
              <a:t>with </a:t>
            </a:r>
            <a:r>
              <a:rPr dirty="0" sz="2000" spc="-10">
                <a:latin typeface="Caladea"/>
                <a:cs typeface="Caladea"/>
              </a:rPr>
              <a:t>real </a:t>
            </a:r>
            <a:r>
              <a:rPr dirty="0" sz="2000">
                <a:latin typeface="Caladea"/>
                <a:cs typeface="Caladea"/>
              </a:rPr>
              <a:t>dataset) </a:t>
            </a:r>
            <a:r>
              <a:rPr dirty="0" sz="2000" spc="-5">
                <a:latin typeface="Caladea"/>
                <a:cs typeface="Caladea"/>
              </a:rPr>
              <a:t>the </a:t>
            </a:r>
            <a:r>
              <a:rPr dirty="0" sz="2000" spc="-10">
                <a:latin typeface="Caladea"/>
                <a:cs typeface="Caladea"/>
              </a:rPr>
              <a:t>system </a:t>
            </a:r>
            <a:r>
              <a:rPr dirty="0" sz="2000" spc="-5">
                <a:latin typeface="Caladea"/>
                <a:cs typeface="Caladea"/>
              </a:rPr>
              <a:t>will </a:t>
            </a:r>
            <a:r>
              <a:rPr dirty="0" sz="2000" spc="-10">
                <a:latin typeface="Caladea"/>
                <a:cs typeface="Caladea"/>
              </a:rPr>
              <a:t>provide </a:t>
            </a:r>
            <a:r>
              <a:rPr dirty="0" sz="2000">
                <a:latin typeface="Caladea"/>
                <a:cs typeface="Caladea"/>
              </a:rPr>
              <a:t>an </a:t>
            </a:r>
            <a:r>
              <a:rPr dirty="0" sz="2000" spc="-5">
                <a:latin typeface="Caladea"/>
                <a:cs typeface="Caladea"/>
              </a:rPr>
              <a:t>accurate  solution.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7564" y="3919935"/>
            <a:ext cx="2089682" cy="173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69552" y="643749"/>
            <a:ext cx="1979427" cy="168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3695"/>
            <a:ext cx="66211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00"/>
                </a:solidFill>
              </a:rPr>
              <a:t>TECHNOLOGIES, TECHNIQUES, </a:t>
            </a:r>
            <a:r>
              <a:rPr dirty="0" sz="2000" spc="-5">
                <a:solidFill>
                  <a:srgbClr val="000000"/>
                </a:solidFill>
              </a:rPr>
              <a:t>ALGORITHMS </a:t>
            </a:r>
            <a:r>
              <a:rPr dirty="0" sz="2000" spc="-30">
                <a:solidFill>
                  <a:srgbClr val="000000"/>
                </a:solidFill>
              </a:rPr>
              <a:t>TO </a:t>
            </a:r>
            <a:r>
              <a:rPr dirty="0" sz="2000">
                <a:solidFill>
                  <a:srgbClr val="000000"/>
                </a:solidFill>
              </a:rPr>
              <a:t>BE</a:t>
            </a:r>
            <a:r>
              <a:rPr dirty="0" sz="2000" spc="-10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USED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5940" y="1109217"/>
            <a:ext cx="3634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 b="1">
                <a:latin typeface="Caladea"/>
                <a:cs typeface="Caladea"/>
              </a:rPr>
              <a:t>1.	</a:t>
            </a:r>
            <a:r>
              <a:rPr dirty="0" sz="1800" spc="-5" b="1">
                <a:latin typeface="Caladea"/>
                <a:cs typeface="Caladea"/>
              </a:rPr>
              <a:t>Users ask questions in</a:t>
            </a:r>
            <a:r>
              <a:rPr dirty="0" sz="1800" spc="-7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chat-bot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" y="1905000"/>
            <a:ext cx="10482580" cy="2569845"/>
            <a:chOff x="762000" y="1905000"/>
            <a:chExt cx="10482580" cy="2569845"/>
          </a:xfrm>
        </p:grpSpPr>
        <p:sp>
          <p:nvSpPr>
            <p:cNvPr id="5" name="object 5"/>
            <p:cNvSpPr/>
            <p:nvPr/>
          </p:nvSpPr>
          <p:spPr>
            <a:xfrm>
              <a:off x="762000" y="1905000"/>
              <a:ext cx="2557272" cy="2569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05400" y="2209800"/>
              <a:ext cx="1981200" cy="1981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19272" y="3161791"/>
              <a:ext cx="1786889" cy="76200"/>
            </a:xfrm>
            <a:custGeom>
              <a:avLst/>
              <a:gdLst/>
              <a:ahLst/>
              <a:cxnLst/>
              <a:rect l="l" t="t" r="r" b="b"/>
              <a:pathLst>
                <a:path w="1786889" h="76200">
                  <a:moveTo>
                    <a:pt x="1710436" y="0"/>
                  </a:moveTo>
                  <a:lnTo>
                    <a:pt x="1710276" y="31800"/>
                  </a:lnTo>
                  <a:lnTo>
                    <a:pt x="1723008" y="31877"/>
                  </a:lnTo>
                  <a:lnTo>
                    <a:pt x="1722881" y="44577"/>
                  </a:lnTo>
                  <a:lnTo>
                    <a:pt x="1710213" y="44577"/>
                  </a:lnTo>
                  <a:lnTo>
                    <a:pt x="1710054" y="76200"/>
                  </a:lnTo>
                  <a:lnTo>
                    <a:pt x="1774369" y="44577"/>
                  </a:lnTo>
                  <a:lnTo>
                    <a:pt x="1722881" y="44577"/>
                  </a:lnTo>
                  <a:lnTo>
                    <a:pt x="1774523" y="44501"/>
                  </a:lnTo>
                  <a:lnTo>
                    <a:pt x="1786508" y="38608"/>
                  </a:lnTo>
                  <a:lnTo>
                    <a:pt x="1710436" y="0"/>
                  </a:lnTo>
                  <a:close/>
                </a:path>
                <a:path w="1786889" h="76200">
                  <a:moveTo>
                    <a:pt x="1710276" y="31800"/>
                  </a:moveTo>
                  <a:lnTo>
                    <a:pt x="1710213" y="44501"/>
                  </a:lnTo>
                  <a:lnTo>
                    <a:pt x="1722881" y="44577"/>
                  </a:lnTo>
                  <a:lnTo>
                    <a:pt x="1723008" y="31877"/>
                  </a:lnTo>
                  <a:lnTo>
                    <a:pt x="1710276" y="31800"/>
                  </a:lnTo>
                  <a:close/>
                </a:path>
                <a:path w="1786889" h="76200">
                  <a:moveTo>
                    <a:pt x="0" y="21590"/>
                  </a:moveTo>
                  <a:lnTo>
                    <a:pt x="0" y="34290"/>
                  </a:lnTo>
                  <a:lnTo>
                    <a:pt x="1710213" y="44501"/>
                  </a:lnTo>
                  <a:lnTo>
                    <a:pt x="1710276" y="31800"/>
                  </a:lnTo>
                  <a:lnTo>
                    <a:pt x="0" y="21590"/>
                  </a:lnTo>
                  <a:close/>
                </a:path>
              </a:pathLst>
            </a:custGeom>
            <a:solidFill>
              <a:srgbClr val="096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63000" y="2133600"/>
              <a:ext cx="2481072" cy="20436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86600" y="3118103"/>
              <a:ext cx="1676400" cy="76200"/>
            </a:xfrm>
            <a:custGeom>
              <a:avLst/>
              <a:gdLst/>
              <a:ahLst/>
              <a:cxnLst/>
              <a:rect l="l" t="t" r="r" b="b"/>
              <a:pathLst>
                <a:path w="1676400" h="76200">
                  <a:moveTo>
                    <a:pt x="1600200" y="0"/>
                  </a:moveTo>
                  <a:lnTo>
                    <a:pt x="1600200" y="76200"/>
                  </a:lnTo>
                  <a:lnTo>
                    <a:pt x="1663700" y="44450"/>
                  </a:lnTo>
                  <a:lnTo>
                    <a:pt x="1612900" y="44450"/>
                  </a:lnTo>
                  <a:lnTo>
                    <a:pt x="1612900" y="31750"/>
                  </a:lnTo>
                  <a:lnTo>
                    <a:pt x="1663700" y="31750"/>
                  </a:lnTo>
                  <a:lnTo>
                    <a:pt x="1600200" y="0"/>
                  </a:lnTo>
                  <a:close/>
                </a:path>
                <a:path w="1676400" h="76200">
                  <a:moveTo>
                    <a:pt x="1600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600200" y="44450"/>
                  </a:lnTo>
                  <a:lnTo>
                    <a:pt x="1600200" y="31750"/>
                  </a:lnTo>
                  <a:close/>
                </a:path>
                <a:path w="1676400" h="76200">
                  <a:moveTo>
                    <a:pt x="1663700" y="31750"/>
                  </a:moveTo>
                  <a:lnTo>
                    <a:pt x="1612900" y="31750"/>
                  </a:lnTo>
                  <a:lnTo>
                    <a:pt x="1612900" y="44450"/>
                  </a:lnTo>
                  <a:lnTo>
                    <a:pt x="1663700" y="44450"/>
                  </a:lnTo>
                  <a:lnTo>
                    <a:pt x="1676400" y="38100"/>
                  </a:lnTo>
                  <a:lnTo>
                    <a:pt x="1663700" y="31750"/>
                  </a:lnTo>
                  <a:close/>
                </a:path>
              </a:pathLst>
            </a:custGeom>
            <a:solidFill>
              <a:srgbClr val="096C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35940" y="4295013"/>
            <a:ext cx="8135620" cy="122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  <a:tabLst>
                <a:tab pos="4627245" algn="l"/>
              </a:tabLst>
            </a:pPr>
            <a:r>
              <a:rPr dirty="0" sz="1800" spc="-5">
                <a:latin typeface="Caladea"/>
                <a:cs typeface="Caladea"/>
              </a:rPr>
              <a:t>User go to</a:t>
            </a:r>
            <a:r>
              <a:rPr dirty="0" sz="1800" spc="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website	</a:t>
            </a:r>
            <a:r>
              <a:rPr dirty="0" sz="1800" spc="-5">
                <a:latin typeface="Caladea"/>
                <a:cs typeface="Caladea"/>
              </a:rPr>
              <a:t>User select</a:t>
            </a:r>
            <a:r>
              <a:rPr dirty="0" sz="1800" spc="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adea"/>
                <a:cs typeface="Caladea"/>
              </a:rPr>
              <a:t>React </a:t>
            </a:r>
            <a:r>
              <a:rPr dirty="0" sz="1800" spc="-5">
                <a:latin typeface="Caladea"/>
                <a:cs typeface="Caladea"/>
              </a:rPr>
              <a:t>will be used to design and </a:t>
            </a:r>
            <a:r>
              <a:rPr dirty="0" sz="1800" spc="-10">
                <a:latin typeface="Caladea"/>
                <a:cs typeface="Caladea"/>
              </a:rPr>
              <a:t>develop </a:t>
            </a:r>
            <a:r>
              <a:rPr dirty="0" sz="1800" spc="-5">
                <a:latin typeface="Caladea"/>
                <a:cs typeface="Caladea"/>
              </a:rPr>
              <a:t>the user </a:t>
            </a:r>
            <a:r>
              <a:rPr dirty="0" sz="1800" spc="-10">
                <a:latin typeface="Caladea"/>
                <a:cs typeface="Caladea"/>
              </a:rPr>
              <a:t>interaction</a:t>
            </a:r>
            <a:r>
              <a:rPr dirty="0" sz="1800" spc="8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website(Frontend).</a:t>
            </a: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website </a:t>
            </a:r>
            <a:r>
              <a:rPr dirty="0" sz="1800" spc="-5">
                <a:latin typeface="Caladea"/>
                <a:cs typeface="Caladea"/>
              </a:rPr>
              <a:t>will be </a:t>
            </a:r>
            <a:r>
              <a:rPr dirty="0" sz="1800" spc="-15">
                <a:latin typeface="Caladea"/>
                <a:cs typeface="Caladea"/>
              </a:rPr>
              <a:t>responsive </a:t>
            </a:r>
            <a:r>
              <a:rPr dirty="0" sz="1800" spc="-10">
                <a:latin typeface="Caladea"/>
                <a:cs typeface="Caladea"/>
              </a:rPr>
              <a:t>to </a:t>
            </a:r>
            <a:r>
              <a:rPr dirty="0" sz="1800" spc="-5">
                <a:latin typeface="Caladea"/>
                <a:cs typeface="Caladea"/>
              </a:rPr>
              <a:t>all technical</a:t>
            </a:r>
            <a:r>
              <a:rPr dirty="0" sz="1800" spc="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devices.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66809" y="4227957"/>
            <a:ext cx="25177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User start to ask question  in selected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0097"/>
            <a:ext cx="892937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adea"/>
                <a:cs typeface="Caladea"/>
              </a:rPr>
              <a:t>2. </a:t>
            </a:r>
            <a:r>
              <a:rPr dirty="0" sz="1800" spc="-10" b="1">
                <a:latin typeface="Caladea"/>
                <a:cs typeface="Caladea"/>
              </a:rPr>
              <a:t>Preprocess </a:t>
            </a:r>
            <a:r>
              <a:rPr dirty="0" sz="1800" spc="-5" b="1">
                <a:latin typeface="Caladea"/>
                <a:cs typeface="Caladea"/>
              </a:rPr>
              <a:t>the </a:t>
            </a:r>
            <a:r>
              <a:rPr dirty="0" sz="1800" spc="-10" b="1">
                <a:latin typeface="Caladea"/>
                <a:cs typeface="Caladea"/>
              </a:rPr>
              <a:t>requirements </a:t>
            </a:r>
            <a:r>
              <a:rPr dirty="0" sz="1800" b="1">
                <a:latin typeface="Caladea"/>
                <a:cs typeface="Caladea"/>
              </a:rPr>
              <a:t>using </a:t>
            </a:r>
            <a:r>
              <a:rPr dirty="0" sz="1800" spc="-10" b="1">
                <a:latin typeface="Caladea"/>
                <a:cs typeface="Caladea"/>
              </a:rPr>
              <a:t>Natural </a:t>
            </a:r>
            <a:r>
              <a:rPr dirty="0" sz="1800" spc="-5" b="1">
                <a:latin typeface="Caladea"/>
                <a:cs typeface="Caladea"/>
              </a:rPr>
              <a:t>Language </a:t>
            </a:r>
            <a:r>
              <a:rPr dirty="0" sz="1800" spc="-10" b="1">
                <a:latin typeface="Caladea"/>
                <a:cs typeface="Caladea"/>
              </a:rPr>
              <a:t>Processing </a:t>
            </a:r>
            <a:r>
              <a:rPr dirty="0" sz="1800" spc="-5" b="1">
                <a:latin typeface="Caladea"/>
                <a:cs typeface="Caladea"/>
              </a:rPr>
              <a:t>(NLP)</a:t>
            </a:r>
            <a:r>
              <a:rPr dirty="0" sz="1800" spc="50" b="1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techniques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ladea"/>
                <a:cs typeface="Caladea"/>
              </a:rPr>
              <a:t>Sentence splitting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0">
                <a:latin typeface="Caladea"/>
                <a:cs typeface="Caladea"/>
              </a:rPr>
              <a:t>divide </a:t>
            </a:r>
            <a:r>
              <a:rPr dirty="0" sz="1800" spc="-5">
                <a:latin typeface="Caladea"/>
                <a:cs typeface="Caladea"/>
              </a:rPr>
              <a:t>the </a:t>
            </a:r>
            <a:r>
              <a:rPr dirty="0" sz="1800" spc="-15">
                <a:latin typeface="Caladea"/>
                <a:cs typeface="Caladea"/>
              </a:rPr>
              <a:t>paragraphs </a:t>
            </a:r>
            <a:r>
              <a:rPr dirty="0" sz="1800" spc="-5">
                <a:latin typeface="Caladea"/>
                <a:cs typeface="Caladea"/>
              </a:rPr>
              <a:t>into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sentences.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20" b="1">
                <a:latin typeface="Caladea"/>
                <a:cs typeface="Caladea"/>
              </a:rPr>
              <a:t>Tokenization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0">
                <a:latin typeface="Caladea"/>
                <a:cs typeface="Caladea"/>
              </a:rPr>
              <a:t>divide </a:t>
            </a:r>
            <a:r>
              <a:rPr dirty="0" sz="1800" spc="-5">
                <a:latin typeface="Caladea"/>
                <a:cs typeface="Caladea"/>
              </a:rPr>
              <a:t>the sentences into </a:t>
            </a:r>
            <a:r>
              <a:rPr dirty="0" sz="1800" spc="-15">
                <a:latin typeface="Caladea"/>
                <a:cs typeface="Caladea"/>
              </a:rPr>
              <a:t>words/</a:t>
            </a:r>
            <a:r>
              <a:rPr dirty="0" sz="1800" spc="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tokens.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20" b="1">
                <a:latin typeface="Caladea"/>
                <a:cs typeface="Caladea"/>
              </a:rPr>
              <a:t>Pos </a:t>
            </a:r>
            <a:r>
              <a:rPr dirty="0" sz="1800" spc="-25" b="1">
                <a:latin typeface="Caladea"/>
                <a:cs typeface="Caladea"/>
              </a:rPr>
              <a:t>Tagging </a:t>
            </a:r>
            <a:r>
              <a:rPr dirty="0" sz="1800" spc="-5">
                <a:latin typeface="Caladea"/>
                <a:cs typeface="Caladea"/>
              </a:rPr>
              <a:t>to categorize the </a:t>
            </a:r>
            <a:r>
              <a:rPr dirty="0" sz="1800" spc="-10">
                <a:latin typeface="Caladea"/>
                <a:cs typeface="Caladea"/>
              </a:rPr>
              <a:t>tokens </a:t>
            </a:r>
            <a:r>
              <a:rPr dirty="0" sz="1800" spc="-5">
                <a:latin typeface="Caladea"/>
                <a:cs typeface="Caladea"/>
              </a:rPr>
              <a:t>as </a:t>
            </a:r>
            <a:r>
              <a:rPr dirty="0" sz="1800" spc="-15">
                <a:latin typeface="Caladea"/>
                <a:cs typeface="Caladea"/>
              </a:rPr>
              <a:t>verbs, </a:t>
            </a:r>
            <a:r>
              <a:rPr dirty="0" sz="1800" spc="-5">
                <a:latin typeface="Caladea"/>
                <a:cs typeface="Caladea"/>
              </a:rPr>
              <a:t>nouns,</a:t>
            </a:r>
            <a:r>
              <a:rPr dirty="0" sz="1800" spc="8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pronouns.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ladea"/>
                <a:cs typeface="Caladea"/>
              </a:rPr>
              <a:t>Stemming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5">
                <a:latin typeface="Caladea"/>
                <a:cs typeface="Caladea"/>
              </a:rPr>
              <a:t>remove </a:t>
            </a:r>
            <a:r>
              <a:rPr dirty="0" sz="1800" spc="-10">
                <a:latin typeface="Caladea"/>
                <a:cs typeface="Caladea"/>
              </a:rPr>
              <a:t>affixes </a:t>
            </a:r>
            <a:r>
              <a:rPr dirty="0" sz="1800" spc="-5">
                <a:latin typeface="Caladea"/>
                <a:cs typeface="Caladea"/>
              </a:rPr>
              <a:t>and </a:t>
            </a:r>
            <a:r>
              <a:rPr dirty="0" sz="1800" spc="-10">
                <a:latin typeface="Caladea"/>
                <a:cs typeface="Caladea"/>
              </a:rPr>
              <a:t>suffixes.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0600" y="1067337"/>
            <a:ext cx="4064000" cy="1677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206" y="3898391"/>
            <a:ext cx="3829050" cy="1685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61559" y="4041647"/>
            <a:ext cx="4038599" cy="1447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05812" y="4089242"/>
            <a:ext cx="1615363" cy="1085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0097"/>
            <a:ext cx="928433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 b="1">
                <a:latin typeface="Caladea"/>
                <a:cs typeface="Caladea"/>
              </a:rPr>
              <a:t>3.	</a:t>
            </a:r>
            <a:r>
              <a:rPr dirty="0" sz="1800" spc="-5" b="1">
                <a:latin typeface="Caladea"/>
                <a:cs typeface="Caladea"/>
              </a:rPr>
              <a:t>Identify the</a:t>
            </a:r>
            <a:r>
              <a:rPr dirty="0" sz="1800" spc="-30" b="1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issue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adea"/>
                <a:cs typeface="Caladea"/>
              </a:rPr>
              <a:t>After </a:t>
            </a:r>
            <a:r>
              <a:rPr dirty="0" sz="1800">
                <a:latin typeface="Caladea"/>
                <a:cs typeface="Caladea"/>
              </a:rPr>
              <a:t>completing </a:t>
            </a:r>
            <a:r>
              <a:rPr dirty="0" sz="1800" spc="-5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preprocessing, </a:t>
            </a:r>
            <a:r>
              <a:rPr dirty="0" sz="1800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system </a:t>
            </a:r>
            <a:r>
              <a:rPr dirty="0" sz="1800" spc="-5">
                <a:latin typeface="Caladea"/>
                <a:cs typeface="Caladea"/>
              </a:rPr>
              <a:t>will identify </a:t>
            </a:r>
            <a:r>
              <a:rPr dirty="0" sz="1800">
                <a:latin typeface="Caladea"/>
                <a:cs typeface="Caladea"/>
              </a:rPr>
              <a:t>the </a:t>
            </a:r>
            <a:r>
              <a:rPr dirty="0" sz="1800" spc="-5">
                <a:latin typeface="Caladea"/>
                <a:cs typeface="Caladea"/>
              </a:rPr>
              <a:t>issue and check </a:t>
            </a:r>
            <a:r>
              <a:rPr dirty="0" sz="1800" spc="-15">
                <a:latin typeface="Caladea"/>
                <a:cs typeface="Caladea"/>
              </a:rPr>
              <a:t>for</a:t>
            </a:r>
            <a:r>
              <a:rPr dirty="0" sz="1800" spc="16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solution.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1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 sz="1800" spc="-140" b="1">
                <a:latin typeface="Georgia"/>
                <a:cs typeface="Georgia"/>
              </a:rPr>
              <a:t>4. </a:t>
            </a:r>
            <a:r>
              <a:rPr dirty="0" sz="1800" spc="-130" b="1">
                <a:latin typeface="Georgia"/>
                <a:cs typeface="Georgia"/>
              </a:rPr>
              <a:t>Generate and </a:t>
            </a:r>
            <a:r>
              <a:rPr dirty="0" sz="1800" spc="-114" b="1">
                <a:latin typeface="Georgia"/>
                <a:cs typeface="Georgia"/>
              </a:rPr>
              <a:t>accurate </a:t>
            </a:r>
            <a:r>
              <a:rPr dirty="0" sz="1800" spc="-110" b="1">
                <a:latin typeface="Georgia"/>
                <a:cs typeface="Georgia"/>
              </a:rPr>
              <a:t>solution </a:t>
            </a:r>
            <a:r>
              <a:rPr dirty="0" sz="1800" spc="-114" b="1">
                <a:latin typeface="Georgia"/>
                <a:cs typeface="Georgia"/>
              </a:rPr>
              <a:t>or </a:t>
            </a:r>
            <a:r>
              <a:rPr dirty="0" sz="1800" spc="-125" b="1">
                <a:latin typeface="Georgia"/>
                <a:cs typeface="Georgia"/>
              </a:rPr>
              <a:t>answer </a:t>
            </a:r>
            <a:r>
              <a:rPr dirty="0" sz="1800" spc="-120" b="1">
                <a:latin typeface="Georgia"/>
                <a:cs typeface="Georgia"/>
              </a:rPr>
              <a:t>for </a:t>
            </a:r>
            <a:r>
              <a:rPr dirty="0" sz="1800" spc="-100" b="1">
                <a:latin typeface="Georgia"/>
                <a:cs typeface="Georgia"/>
              </a:rPr>
              <a:t>users’</a:t>
            </a:r>
            <a:r>
              <a:rPr dirty="0" sz="1800" spc="150" b="1">
                <a:latin typeface="Georgia"/>
                <a:cs typeface="Georgia"/>
              </a:rPr>
              <a:t> </a:t>
            </a:r>
            <a:r>
              <a:rPr dirty="0" sz="1800" spc="-110" b="1">
                <a:latin typeface="Georgia"/>
                <a:cs typeface="Georgia"/>
              </a:rPr>
              <a:t>questions.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400" y="2720339"/>
            <a:ext cx="3543300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3695"/>
            <a:ext cx="299910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000000"/>
                </a:solidFill>
              </a:rPr>
              <a:t>PROJECT</a:t>
            </a:r>
            <a:r>
              <a:rPr dirty="0" sz="2000" spc="-55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REQUIREMENTS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5940" y="1109217"/>
            <a:ext cx="355409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adea"/>
                <a:cs typeface="Caladea"/>
              </a:rPr>
              <a:t>Functional </a:t>
            </a:r>
            <a:r>
              <a:rPr dirty="0" sz="1800" spc="-10" b="1">
                <a:latin typeface="Caladea"/>
                <a:cs typeface="Caladea"/>
              </a:rPr>
              <a:t>Requirements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5">
                <a:latin typeface="Georgia"/>
                <a:cs typeface="Georgia"/>
              </a:rPr>
              <a:t>Log </a:t>
            </a:r>
            <a:r>
              <a:rPr dirty="0" sz="1800" spc="-30">
                <a:latin typeface="Georgia"/>
                <a:cs typeface="Georgia"/>
              </a:rPr>
              <a:t>into </a:t>
            </a:r>
            <a:r>
              <a:rPr dirty="0" sz="1800" spc="-25">
                <a:latin typeface="Georgia"/>
                <a:cs typeface="Georgia"/>
              </a:rPr>
              <a:t>the </a:t>
            </a:r>
            <a:r>
              <a:rPr dirty="0" sz="1800" spc="-45">
                <a:latin typeface="Georgia"/>
                <a:cs typeface="Georgia"/>
              </a:rPr>
              <a:t>“Escort”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website.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adea"/>
                <a:cs typeface="Caladea"/>
              </a:rPr>
              <a:t>Go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0">
                <a:latin typeface="Caladea"/>
                <a:cs typeface="Caladea"/>
              </a:rPr>
              <a:t>administrative </a:t>
            </a:r>
            <a:r>
              <a:rPr dirty="0" sz="1800" spc="-5">
                <a:latin typeface="Caladea"/>
                <a:cs typeface="Caladea"/>
              </a:rPr>
              <a:t>issues</a:t>
            </a:r>
            <a:r>
              <a:rPr dirty="0" sz="1800" spc="-5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page.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Choose </a:t>
            </a:r>
            <a:r>
              <a:rPr dirty="0" sz="1800" spc="-15">
                <a:latin typeface="Caladea"/>
                <a:cs typeface="Caladea"/>
              </a:rPr>
              <a:t>preferred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Ask questions </a:t>
            </a:r>
            <a:r>
              <a:rPr dirty="0" sz="1800">
                <a:latin typeface="Caladea"/>
                <a:cs typeface="Caladea"/>
              </a:rPr>
              <a:t>in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chat-bot.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adea"/>
                <a:cs typeface="Caladea"/>
              </a:rPr>
              <a:t>Get </a:t>
            </a:r>
            <a:r>
              <a:rPr dirty="0" sz="1800" spc="-10">
                <a:latin typeface="Caladea"/>
                <a:cs typeface="Caladea"/>
              </a:rPr>
              <a:t>accurate </a:t>
            </a:r>
            <a:r>
              <a:rPr dirty="0" sz="1800" spc="-5">
                <a:latin typeface="Caladea"/>
                <a:cs typeface="Caladea"/>
              </a:rPr>
              <a:t>solutions.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478" y="2386076"/>
            <a:ext cx="3383279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adea"/>
                <a:cs typeface="Caladea"/>
              </a:rPr>
              <a:t>Non-functional</a:t>
            </a:r>
            <a:r>
              <a:rPr dirty="0" sz="1800" spc="-5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Requirements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35">
                <a:latin typeface="Georgia"/>
                <a:cs typeface="Georgia"/>
              </a:rPr>
              <a:t>Secure </a:t>
            </a:r>
            <a:r>
              <a:rPr dirty="0" sz="1800" spc="-25">
                <a:latin typeface="Georgia"/>
                <a:cs typeface="Georgia"/>
              </a:rPr>
              <a:t>students’ questions</a:t>
            </a:r>
            <a:r>
              <a:rPr dirty="0" sz="1800" spc="-60">
                <a:latin typeface="Georgia"/>
                <a:cs typeface="Georgia"/>
              </a:rPr>
              <a:t> </a:t>
            </a:r>
            <a:r>
              <a:rPr dirty="0" sz="1800" spc="-50">
                <a:latin typeface="Georgia"/>
                <a:cs typeface="Georgia"/>
              </a:rPr>
              <a:t>and</a:t>
            </a:r>
            <a:endParaRPr sz="18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maintain</a:t>
            </a:r>
            <a:r>
              <a:rPr dirty="0" sz="1800" spc="-25">
                <a:latin typeface="Caladea"/>
                <a:cs typeface="Caladea"/>
              </a:rPr>
              <a:t> </a:t>
            </a:r>
            <a:r>
              <a:rPr dirty="0" sz="1800" spc="-15">
                <a:latin typeface="Caladea"/>
                <a:cs typeface="Caladea"/>
              </a:rPr>
              <a:t>privacy</a:t>
            </a: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20">
                <a:latin typeface="Caladea"/>
                <a:cs typeface="Caladea"/>
              </a:rPr>
              <a:t>Give </a:t>
            </a:r>
            <a:r>
              <a:rPr dirty="0" sz="1800" spc="-10">
                <a:latin typeface="Caladea"/>
                <a:cs typeface="Caladea"/>
              </a:rPr>
              <a:t>accurate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solutions.</a:t>
            </a: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latin typeface="Caladea"/>
                <a:cs typeface="Caladea"/>
              </a:rPr>
              <a:t>Better performing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website.</a:t>
            </a: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latin typeface="Caladea"/>
                <a:cs typeface="Caladea"/>
              </a:rPr>
              <a:t>Reliability </a:t>
            </a:r>
            <a:r>
              <a:rPr dirty="0" sz="1800" spc="-5">
                <a:latin typeface="Caladea"/>
                <a:cs typeface="Caladea"/>
              </a:rPr>
              <a:t>of the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76853"/>
            <a:ext cx="35756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adea"/>
                <a:cs typeface="Caladea"/>
              </a:rPr>
              <a:t>User</a:t>
            </a:r>
            <a:r>
              <a:rPr dirty="0" sz="1800" spc="-85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Requirements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PC, Laptop or </a:t>
            </a:r>
            <a:r>
              <a:rPr dirty="0" sz="1800" spc="-10">
                <a:latin typeface="Caladea"/>
                <a:cs typeface="Caladea"/>
              </a:rPr>
              <a:t>Portable </a:t>
            </a:r>
            <a:r>
              <a:rPr dirty="0" sz="1800" spc="-5">
                <a:latin typeface="Caladea"/>
                <a:cs typeface="Caladea"/>
              </a:rPr>
              <a:t>electronic  device.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Internet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connection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50680" y="1330452"/>
            <a:ext cx="2575560" cy="1869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4400" y="414527"/>
            <a:ext cx="2906268" cy="1537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9200" y="4331208"/>
            <a:ext cx="3276600" cy="2161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80" y="2629662"/>
            <a:ext cx="1617980" cy="940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000000"/>
                </a:solidFill>
              </a:rPr>
              <a:t>WORK  </a:t>
            </a:r>
            <a:r>
              <a:rPr dirty="0" sz="2000" spc="-5">
                <a:solidFill>
                  <a:srgbClr val="000000"/>
                </a:solidFill>
              </a:rPr>
              <a:t>BR</a:t>
            </a:r>
            <a:r>
              <a:rPr dirty="0" sz="2000" spc="-15">
                <a:solidFill>
                  <a:srgbClr val="000000"/>
                </a:solidFill>
              </a:rPr>
              <a:t>E</a:t>
            </a:r>
            <a:r>
              <a:rPr dirty="0" sz="2000">
                <a:solidFill>
                  <a:srgbClr val="000000"/>
                </a:solidFill>
              </a:rPr>
              <a:t>A</a:t>
            </a:r>
            <a:r>
              <a:rPr dirty="0" sz="2000" spc="5">
                <a:solidFill>
                  <a:srgbClr val="000000"/>
                </a:solidFill>
              </a:rPr>
              <a:t>K</a:t>
            </a:r>
            <a:r>
              <a:rPr dirty="0" sz="2000">
                <a:solidFill>
                  <a:srgbClr val="000000"/>
                </a:solidFill>
              </a:rPr>
              <a:t>D</a:t>
            </a:r>
            <a:r>
              <a:rPr dirty="0" sz="2000" spc="-20">
                <a:solidFill>
                  <a:srgbClr val="000000"/>
                </a:solidFill>
              </a:rPr>
              <a:t>O</a:t>
            </a:r>
            <a:r>
              <a:rPr dirty="0" sz="2000" spc="5">
                <a:solidFill>
                  <a:srgbClr val="000000"/>
                </a:solidFill>
              </a:rPr>
              <a:t>W</a:t>
            </a:r>
            <a:r>
              <a:rPr dirty="0" sz="2000">
                <a:solidFill>
                  <a:srgbClr val="000000"/>
                </a:solidFill>
              </a:rPr>
              <a:t>N  </a:t>
            </a:r>
            <a:r>
              <a:rPr dirty="0" sz="2000" spc="-10">
                <a:solidFill>
                  <a:srgbClr val="000000"/>
                </a:solidFill>
              </a:rPr>
              <a:t>STRUCTURE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186939" y="272795"/>
            <a:ext cx="9841992" cy="574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2094" y="446277"/>
            <a:ext cx="29146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Team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650" y="1853945"/>
          <a:ext cx="81470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Student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Name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Registration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Number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Deepika.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IT19148632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Abarna.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 U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IT19116952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Parathan.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IT19125176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Shanghavi.</a:t>
                      </a:r>
                      <a:r>
                        <a:rPr dirty="0" sz="1800" spc="-3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R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IT19155708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16632" y="4373626"/>
            <a:ext cx="47656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Supervisor: Ms. Archchana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15">
                <a:latin typeface="Caladea"/>
                <a:cs typeface="Caladea"/>
              </a:rPr>
              <a:t>Kugathasan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Co-Supervisor: </a:t>
            </a:r>
            <a:r>
              <a:rPr dirty="0" sz="1800" spc="-65">
                <a:latin typeface="Caladea"/>
                <a:cs typeface="Caladea"/>
              </a:rPr>
              <a:t>Mr. </a:t>
            </a:r>
            <a:r>
              <a:rPr dirty="0" sz="1800" spc="-5">
                <a:latin typeface="Caladea"/>
                <a:cs typeface="Caladea"/>
              </a:rPr>
              <a:t>Dharshana</a:t>
            </a:r>
            <a:r>
              <a:rPr dirty="0" sz="1800" spc="114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Kasthurirathna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58565" y="446277"/>
            <a:ext cx="45180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omic Sans MS"/>
                <a:cs typeface="Comic Sans MS"/>
              </a:rPr>
              <a:t>Supportive</a:t>
            </a:r>
            <a:r>
              <a:rPr dirty="0" sz="3200" spc="-45">
                <a:latin typeface="Comic Sans MS"/>
                <a:cs typeface="Comic Sans MS"/>
              </a:rPr>
              <a:t> </a:t>
            </a:r>
            <a:r>
              <a:rPr dirty="0" sz="3200" spc="-5">
                <a:latin typeface="Comic Sans MS"/>
                <a:cs typeface="Comic Sans MS"/>
              </a:rPr>
              <a:t>Information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500" y="3378530"/>
            <a:ext cx="1722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adea"/>
                <a:cs typeface="Caladea"/>
              </a:rPr>
              <a:t>GAANT</a:t>
            </a:r>
            <a:r>
              <a:rPr dirty="0" sz="2000" spc="-95" b="1">
                <a:latin typeface="Caladea"/>
                <a:cs typeface="Caladea"/>
              </a:rPr>
              <a:t> </a:t>
            </a:r>
            <a:r>
              <a:rPr dirty="0" sz="2000" spc="-20" b="1">
                <a:latin typeface="Caladea"/>
                <a:cs typeface="Caladea"/>
              </a:rPr>
              <a:t>CHART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4832" y="1004354"/>
            <a:ext cx="8952230" cy="5651500"/>
            <a:chOff x="2084832" y="1004354"/>
            <a:chExt cx="8952230" cy="5651500"/>
          </a:xfrm>
        </p:grpSpPr>
        <p:sp>
          <p:nvSpPr>
            <p:cNvPr id="9" name="object 9"/>
            <p:cNvSpPr/>
            <p:nvPr/>
          </p:nvSpPr>
          <p:spPr>
            <a:xfrm>
              <a:off x="2084832" y="1004354"/>
              <a:ext cx="8951976" cy="5650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76856" y="1196339"/>
              <a:ext cx="8581644" cy="5280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200" y="306451"/>
            <a:ext cx="153543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000000"/>
                </a:solidFill>
              </a:rPr>
              <a:t>REFERENCES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00" y="919098"/>
            <a:ext cx="11076940" cy="496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572770">
              <a:lnSpc>
                <a:spcPct val="100000"/>
              </a:lnSpc>
              <a:spcBef>
                <a:spcPts val="100"/>
              </a:spcBef>
              <a:buSzPct val="94444"/>
              <a:buAutoNum type="arabicPlain"/>
              <a:tabLst>
                <a:tab pos="351790" algn="l"/>
              </a:tabLst>
            </a:pPr>
            <a:r>
              <a:rPr dirty="0" sz="1800" spc="-10">
                <a:latin typeface="Caladea"/>
                <a:cs typeface="Caladea"/>
              </a:rPr>
              <a:t>Guruswami </a:t>
            </a:r>
            <a:r>
              <a:rPr dirty="0" sz="1800" spc="-5">
                <a:latin typeface="Caladea"/>
                <a:cs typeface="Caladea"/>
              </a:rPr>
              <a:t>Hiremath, </a:t>
            </a:r>
            <a:r>
              <a:rPr dirty="0" sz="1800" spc="-15">
                <a:latin typeface="Caladea"/>
                <a:cs typeface="Caladea"/>
              </a:rPr>
              <a:t>Aishwarya </a:t>
            </a:r>
            <a:r>
              <a:rPr dirty="0" sz="1800" spc="-5">
                <a:latin typeface="Caladea"/>
                <a:cs typeface="Caladea"/>
              </a:rPr>
              <a:t>Hajare, </a:t>
            </a:r>
            <a:r>
              <a:rPr dirty="0" sz="1800" spc="-15">
                <a:latin typeface="Caladea"/>
                <a:cs typeface="Caladea"/>
              </a:rPr>
              <a:t>Priyanka </a:t>
            </a:r>
            <a:r>
              <a:rPr dirty="0" sz="1800" spc="-5">
                <a:latin typeface="Caladea"/>
                <a:cs typeface="Caladea"/>
              </a:rPr>
              <a:t>Bhosale, Rasika </a:t>
            </a:r>
            <a:r>
              <a:rPr dirty="0" sz="1800" spc="-15">
                <a:latin typeface="Caladea"/>
                <a:cs typeface="Caladea"/>
              </a:rPr>
              <a:t>Nanaware, </a:t>
            </a:r>
            <a:r>
              <a:rPr dirty="0" sz="1800" spc="-65">
                <a:latin typeface="Caladea"/>
                <a:cs typeface="Caladea"/>
              </a:rPr>
              <a:t>Dr. </a:t>
            </a:r>
            <a:r>
              <a:rPr dirty="0" sz="1800" spc="-5">
                <a:latin typeface="Caladea"/>
                <a:cs typeface="Caladea"/>
              </a:rPr>
              <a:t>K. S. </a:t>
            </a:r>
            <a:r>
              <a:rPr dirty="0" sz="1800" spc="-30">
                <a:latin typeface="Caladea"/>
                <a:cs typeface="Caladea"/>
              </a:rPr>
              <a:t>Wagh </a:t>
            </a:r>
            <a:r>
              <a:rPr dirty="0" sz="1800" spc="-50">
                <a:latin typeface="Georgia"/>
                <a:cs typeface="Georgia"/>
              </a:rPr>
              <a:t>“Chatbot </a:t>
            </a:r>
            <a:r>
              <a:rPr dirty="0" sz="1800" spc="-30">
                <a:latin typeface="Georgia"/>
                <a:cs typeface="Georgia"/>
              </a:rPr>
              <a:t>for  </a:t>
            </a:r>
            <a:r>
              <a:rPr dirty="0" sz="1800" spc="-45">
                <a:latin typeface="Georgia"/>
                <a:cs typeface="Georgia"/>
              </a:rPr>
              <a:t>Education </a:t>
            </a:r>
            <a:r>
              <a:rPr dirty="0" sz="1800" spc="-90">
                <a:latin typeface="Georgia"/>
                <a:cs typeface="Georgia"/>
              </a:rPr>
              <a:t>System”,</a:t>
            </a:r>
            <a:r>
              <a:rPr dirty="0" sz="1800" spc="-4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2018.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Caladea"/>
              <a:buAutoNum type="arabicPlain"/>
            </a:pPr>
            <a:endParaRPr sz="1900">
              <a:latin typeface="Georgia"/>
              <a:cs typeface="Georgia"/>
            </a:endParaRPr>
          </a:p>
          <a:p>
            <a:pPr marL="63500" marR="575945">
              <a:lnSpc>
                <a:spcPct val="100000"/>
              </a:lnSpc>
              <a:buSzPct val="94444"/>
              <a:buAutoNum type="arabicPlain"/>
              <a:tabLst>
                <a:tab pos="351790" algn="l"/>
              </a:tabLst>
            </a:pPr>
            <a:r>
              <a:rPr dirty="0" sz="1800" spc="-15">
                <a:latin typeface="Caladea"/>
                <a:cs typeface="Caladea"/>
              </a:rPr>
              <a:t>Fabio </a:t>
            </a:r>
            <a:r>
              <a:rPr dirty="0" sz="1800" spc="-5">
                <a:latin typeface="Caladea"/>
                <a:cs typeface="Caladea"/>
              </a:rPr>
              <a:t>Clarizia, </a:t>
            </a:r>
            <a:r>
              <a:rPr dirty="0" sz="1800" spc="-10">
                <a:latin typeface="Caladea"/>
                <a:cs typeface="Caladea"/>
              </a:rPr>
              <a:t>Francesco </a:t>
            </a:r>
            <a:r>
              <a:rPr dirty="0" sz="1800" spc="-5">
                <a:latin typeface="Caladea"/>
                <a:cs typeface="Caladea"/>
              </a:rPr>
              <a:t>Colace, </a:t>
            </a:r>
            <a:r>
              <a:rPr dirty="0" sz="1800" spc="-10">
                <a:latin typeface="Caladea"/>
                <a:cs typeface="Caladea"/>
              </a:rPr>
              <a:t>Marco </a:t>
            </a:r>
            <a:r>
              <a:rPr dirty="0" sz="1800" spc="-5">
                <a:latin typeface="Caladea"/>
                <a:cs typeface="Caladea"/>
              </a:rPr>
              <a:t>Lombardi, </a:t>
            </a:r>
            <a:r>
              <a:rPr dirty="0" sz="1800" spc="-10">
                <a:latin typeface="Caladea"/>
                <a:cs typeface="Caladea"/>
              </a:rPr>
              <a:t>Francesco Pascale, </a:t>
            </a:r>
            <a:r>
              <a:rPr dirty="0" sz="1800">
                <a:latin typeface="Caladea"/>
                <a:cs typeface="Caladea"/>
              </a:rPr>
              <a:t>Domenico </a:t>
            </a:r>
            <a:r>
              <a:rPr dirty="0" sz="1800" spc="-5">
                <a:latin typeface="Caladea"/>
                <a:cs typeface="Caladea"/>
              </a:rPr>
              <a:t>Santaniello </a:t>
            </a:r>
            <a:r>
              <a:rPr dirty="0" sz="1800" spc="-55">
                <a:latin typeface="Georgia"/>
                <a:cs typeface="Georgia"/>
              </a:rPr>
              <a:t>“Chatbot: </a:t>
            </a:r>
            <a:r>
              <a:rPr dirty="0" sz="1800" spc="-80">
                <a:latin typeface="Georgia"/>
                <a:cs typeface="Georgia"/>
              </a:rPr>
              <a:t>An  </a:t>
            </a:r>
            <a:r>
              <a:rPr dirty="0" sz="1800" spc="-45">
                <a:latin typeface="Georgia"/>
                <a:cs typeface="Georgia"/>
              </a:rPr>
              <a:t>Education </a:t>
            </a:r>
            <a:r>
              <a:rPr dirty="0" sz="1800" spc="-40">
                <a:latin typeface="Georgia"/>
                <a:cs typeface="Georgia"/>
              </a:rPr>
              <a:t>Support </a:t>
            </a:r>
            <a:r>
              <a:rPr dirty="0" sz="1800" spc="-50">
                <a:latin typeface="Georgia"/>
                <a:cs typeface="Georgia"/>
              </a:rPr>
              <a:t>System </a:t>
            </a:r>
            <a:r>
              <a:rPr dirty="0" sz="1800" spc="-30">
                <a:latin typeface="Georgia"/>
                <a:cs typeface="Georgia"/>
              </a:rPr>
              <a:t>for </a:t>
            </a:r>
            <a:r>
              <a:rPr dirty="0" sz="1800" spc="-80">
                <a:latin typeface="Georgia"/>
                <a:cs typeface="Georgia"/>
              </a:rPr>
              <a:t>Student”,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2018.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latin typeface="Caladea"/>
                <a:cs typeface="Caladea"/>
              </a:rPr>
              <a:t>[3]E.Kasthuri</a:t>
            </a:r>
            <a:r>
              <a:rPr dirty="0" sz="1800" spc="-15">
                <a:latin typeface="Georgia"/>
                <a:cs typeface="Georgia"/>
              </a:rPr>
              <a:t>, </a:t>
            </a:r>
            <a:r>
              <a:rPr dirty="0" sz="1800" spc="-155">
                <a:latin typeface="Georgia"/>
                <a:cs typeface="Georgia"/>
              </a:rPr>
              <a:t>Dr. </a:t>
            </a:r>
            <a:r>
              <a:rPr dirty="0" sz="1800" spc="-120">
                <a:latin typeface="Georgia"/>
                <a:cs typeface="Georgia"/>
              </a:rPr>
              <a:t>S. </a:t>
            </a:r>
            <a:r>
              <a:rPr dirty="0" sz="1800" spc="-45">
                <a:latin typeface="Georgia"/>
                <a:cs typeface="Georgia"/>
              </a:rPr>
              <a:t>Balaji </a:t>
            </a:r>
            <a:r>
              <a:rPr dirty="0" sz="1800" spc="-190">
                <a:latin typeface="Georgia"/>
                <a:cs typeface="Georgia"/>
              </a:rPr>
              <a:t>“A </a:t>
            </a:r>
            <a:r>
              <a:rPr dirty="0" sz="1800" spc="-45">
                <a:latin typeface="Georgia"/>
                <a:cs typeface="Georgia"/>
              </a:rPr>
              <a:t>Chatbot </a:t>
            </a:r>
            <a:r>
              <a:rPr dirty="0" sz="1800" spc="-30">
                <a:latin typeface="Georgia"/>
                <a:cs typeface="Georgia"/>
              </a:rPr>
              <a:t>for </a:t>
            </a:r>
            <a:r>
              <a:rPr dirty="0" sz="1800" spc="-55">
                <a:latin typeface="Georgia"/>
                <a:cs typeface="Georgia"/>
              </a:rPr>
              <a:t>Changing </a:t>
            </a:r>
            <a:r>
              <a:rPr dirty="0" sz="1800" spc="-30">
                <a:latin typeface="Georgia"/>
                <a:cs typeface="Georgia"/>
              </a:rPr>
              <a:t>Lifestyle </a:t>
            </a:r>
            <a:r>
              <a:rPr dirty="0" sz="1800" spc="-45">
                <a:latin typeface="Georgia"/>
                <a:cs typeface="Georgia"/>
              </a:rPr>
              <a:t>in </a:t>
            </a:r>
            <a:r>
              <a:rPr dirty="0" sz="1800" spc="-75">
                <a:latin typeface="Georgia"/>
                <a:cs typeface="Georgia"/>
              </a:rPr>
              <a:t>Education”, </a:t>
            </a:r>
            <a:r>
              <a:rPr dirty="0" sz="1800" spc="-5">
                <a:latin typeface="Georgia"/>
                <a:cs typeface="Georgia"/>
              </a:rPr>
              <a:t>2021, </a:t>
            </a:r>
            <a:r>
              <a:rPr dirty="0" sz="1800" spc="-30">
                <a:latin typeface="Georgia"/>
                <a:cs typeface="Georgia"/>
              </a:rPr>
              <a:t>Proceedings of </a:t>
            </a:r>
            <a:r>
              <a:rPr dirty="0" sz="1800" spc="-25">
                <a:latin typeface="Georgia"/>
                <a:cs typeface="Georgia"/>
              </a:rPr>
              <a:t>the</a:t>
            </a:r>
            <a:r>
              <a:rPr dirty="0" sz="1800" spc="-195">
                <a:latin typeface="Georgia"/>
                <a:cs typeface="Georgia"/>
              </a:rPr>
              <a:t> </a:t>
            </a:r>
            <a:r>
              <a:rPr dirty="0" sz="1800" spc="-40">
                <a:latin typeface="Georgia"/>
                <a:cs typeface="Georgia"/>
              </a:rPr>
              <a:t>Third</a:t>
            </a:r>
            <a:endParaRPr sz="18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International </a:t>
            </a:r>
            <a:r>
              <a:rPr dirty="0" sz="1800" spc="-10">
                <a:latin typeface="Caladea"/>
                <a:cs typeface="Caladea"/>
              </a:rPr>
              <a:t>Conference </a:t>
            </a:r>
            <a:r>
              <a:rPr dirty="0" sz="1800" spc="-5">
                <a:latin typeface="Caladea"/>
                <a:cs typeface="Caladea"/>
              </a:rPr>
              <a:t>on Intelligent </a:t>
            </a:r>
            <a:r>
              <a:rPr dirty="0" sz="1800">
                <a:latin typeface="Caladea"/>
                <a:cs typeface="Caladea"/>
              </a:rPr>
              <a:t>Communication </a:t>
            </a:r>
            <a:r>
              <a:rPr dirty="0" sz="1800" spc="-15">
                <a:latin typeface="Caladea"/>
                <a:cs typeface="Caladea"/>
              </a:rPr>
              <a:t>Technologies </a:t>
            </a:r>
            <a:r>
              <a:rPr dirty="0" sz="1800" spc="-5">
                <a:latin typeface="Caladea"/>
                <a:cs typeface="Caladea"/>
              </a:rPr>
              <a:t>and </a:t>
            </a:r>
            <a:r>
              <a:rPr dirty="0" sz="1800">
                <a:latin typeface="Caladea"/>
                <a:cs typeface="Caladea"/>
              </a:rPr>
              <a:t>Virtual </a:t>
            </a:r>
            <a:r>
              <a:rPr dirty="0" sz="1800" spc="-5">
                <a:latin typeface="Caladea"/>
                <a:cs typeface="Caladea"/>
              </a:rPr>
              <a:t>Mobile</a:t>
            </a:r>
            <a:r>
              <a:rPr dirty="0" sz="1800" spc="-11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Networks.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adea"/>
              <a:cs typeface="Caladea"/>
            </a:endParaRPr>
          </a:p>
          <a:p>
            <a:pPr marL="63500" marR="146050">
              <a:lnSpc>
                <a:spcPct val="100000"/>
              </a:lnSpc>
              <a:buAutoNum type="arabicPlain" startAt="4"/>
              <a:tabLst>
                <a:tab pos="386715" algn="l"/>
              </a:tabLst>
            </a:pPr>
            <a:r>
              <a:rPr dirty="0" sz="1800" spc="-5">
                <a:latin typeface="Times New Roman"/>
                <a:cs typeface="Times New Roman"/>
              </a:rPr>
              <a:t>Sangeeta Kumari, </a:t>
            </a:r>
            <a:r>
              <a:rPr dirty="0" sz="1800">
                <a:latin typeface="Times New Roman"/>
                <a:cs typeface="Times New Roman"/>
              </a:rPr>
              <a:t>Zaid </a:t>
            </a:r>
            <a:r>
              <a:rPr dirty="0" sz="1800" spc="-5">
                <a:latin typeface="Times New Roman"/>
                <a:cs typeface="Times New Roman"/>
              </a:rPr>
              <a:t>Naikwadi, Akshay Akole,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Purushottam </a:t>
            </a:r>
            <a:r>
              <a:rPr dirty="0" sz="1800" spc="-15">
                <a:latin typeface="Times New Roman"/>
                <a:cs typeface="Times New Roman"/>
              </a:rPr>
              <a:t>Darshankar. </a:t>
            </a:r>
            <a:r>
              <a:rPr dirty="0" sz="1800">
                <a:latin typeface="Times New Roman"/>
                <a:cs typeface="Times New Roman"/>
              </a:rPr>
              <a:t>“Enhancing College Chat Bot  </a:t>
            </a:r>
            <a:r>
              <a:rPr dirty="0" sz="1800" spc="-5">
                <a:latin typeface="Times New Roman"/>
                <a:cs typeface="Times New Roman"/>
              </a:rPr>
              <a:t>Assistant with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Help </a:t>
            </a:r>
            <a:r>
              <a:rPr dirty="0" sz="1800">
                <a:latin typeface="Times New Roman"/>
                <a:cs typeface="Times New Roman"/>
              </a:rPr>
              <a:t>of Richer </a:t>
            </a:r>
            <a:r>
              <a:rPr dirty="0" sz="1800" spc="-5">
                <a:latin typeface="Times New Roman"/>
                <a:cs typeface="Times New Roman"/>
              </a:rPr>
              <a:t>Human Computer </a:t>
            </a:r>
            <a:r>
              <a:rPr dirty="0" sz="1800">
                <a:latin typeface="Times New Roman"/>
                <a:cs typeface="Times New Roman"/>
              </a:rPr>
              <a:t>Interaction and </a:t>
            </a:r>
            <a:r>
              <a:rPr dirty="0" sz="1800" spc="-5">
                <a:latin typeface="Times New Roman"/>
                <a:cs typeface="Times New Roman"/>
              </a:rPr>
              <a:t>Speech </a:t>
            </a:r>
            <a:r>
              <a:rPr dirty="0" sz="1800">
                <a:latin typeface="Times New Roman"/>
                <a:cs typeface="Times New Roman"/>
              </a:rPr>
              <a:t>Recognition”, International Conference on  Electronics and </a:t>
            </a:r>
            <a:r>
              <a:rPr dirty="0" sz="1800" spc="-5">
                <a:latin typeface="Times New Roman"/>
                <a:cs typeface="Times New Roman"/>
              </a:rPr>
              <a:t>Sustainable Communication </a:t>
            </a:r>
            <a:r>
              <a:rPr dirty="0" sz="1800">
                <a:latin typeface="Times New Roman"/>
                <a:cs typeface="Times New Roman"/>
              </a:rPr>
              <a:t>System (ICESC), pp.427-433. IEEE,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2020.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lain" startAt="4"/>
            </a:pPr>
            <a:endParaRPr sz="1850">
              <a:latin typeface="Times New Roman"/>
              <a:cs typeface="Times New Roman"/>
            </a:endParaRPr>
          </a:p>
          <a:p>
            <a:pPr marL="385445" indent="-322580">
              <a:lnSpc>
                <a:spcPct val="100000"/>
              </a:lnSpc>
              <a:buAutoNum type="arabicPlain" startAt="4"/>
              <a:tabLst>
                <a:tab pos="386080" algn="l"/>
              </a:tabLst>
            </a:pPr>
            <a:r>
              <a:rPr dirty="0" sz="1800" spc="-5">
                <a:latin typeface="Times New Roman"/>
                <a:cs typeface="Times New Roman"/>
              </a:rPr>
              <a:t>György Molnár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Szűts </a:t>
            </a:r>
            <a:r>
              <a:rPr dirty="0" sz="1800">
                <a:latin typeface="Times New Roman"/>
                <a:cs typeface="Times New Roman"/>
              </a:rPr>
              <a:t>Zoltán, </a:t>
            </a:r>
            <a:r>
              <a:rPr dirty="0" sz="1800" spc="-5">
                <a:latin typeface="Times New Roman"/>
                <a:cs typeface="Times New Roman"/>
              </a:rPr>
              <a:t>“The </a:t>
            </a:r>
            <a:r>
              <a:rPr dirty="0" sz="1800">
                <a:latin typeface="Times New Roman"/>
                <a:cs typeface="Times New Roman"/>
              </a:rPr>
              <a:t>Role of Chatbots in </a:t>
            </a:r>
            <a:r>
              <a:rPr dirty="0" sz="1800" spc="-5">
                <a:latin typeface="Times New Roman"/>
                <a:cs typeface="Times New Roman"/>
              </a:rPr>
              <a:t>Formal </a:t>
            </a:r>
            <a:r>
              <a:rPr dirty="0" sz="1800">
                <a:latin typeface="Times New Roman"/>
                <a:cs typeface="Times New Roman"/>
              </a:rPr>
              <a:t>Education”, IEEE </a:t>
            </a:r>
            <a:r>
              <a:rPr dirty="0" sz="1800" spc="5">
                <a:latin typeface="Times New Roman"/>
                <a:cs typeface="Times New Roman"/>
              </a:rPr>
              <a:t>16</a:t>
            </a:r>
            <a:r>
              <a:rPr dirty="0" baseline="25462" sz="1800" spc="7">
                <a:latin typeface="Times New Roman"/>
                <a:cs typeface="Times New Roman"/>
              </a:rPr>
              <a:t>th </a:t>
            </a:r>
            <a:r>
              <a:rPr dirty="0" sz="1800">
                <a:latin typeface="Times New Roman"/>
                <a:cs typeface="Times New Roman"/>
              </a:rPr>
              <a:t>International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Symposium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on Intelligent Systems and Informatics,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2018.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3500" marR="916940">
              <a:lnSpc>
                <a:spcPct val="100000"/>
              </a:lnSpc>
              <a:buAutoNum type="arabicPlain" startAt="6"/>
              <a:tabLst>
                <a:tab pos="386715" algn="l"/>
              </a:tabLst>
            </a:pPr>
            <a:r>
              <a:rPr dirty="0" sz="1800" spc="5">
                <a:latin typeface="Times New Roman"/>
                <a:cs typeface="Times New Roman"/>
              </a:rPr>
              <a:t>Bayu </a:t>
            </a:r>
            <a:r>
              <a:rPr dirty="0" sz="1800" spc="-5">
                <a:latin typeface="Times New Roman"/>
                <a:cs typeface="Times New Roman"/>
              </a:rPr>
              <a:t>Setiaji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Ferry </a:t>
            </a:r>
            <a:r>
              <a:rPr dirty="0" sz="1800" spc="-30">
                <a:latin typeface="Times New Roman"/>
                <a:cs typeface="Times New Roman"/>
              </a:rPr>
              <a:t>Wahyu </a:t>
            </a:r>
            <a:r>
              <a:rPr dirty="0" sz="1800" spc="-15">
                <a:latin typeface="Times New Roman"/>
                <a:cs typeface="Times New Roman"/>
              </a:rPr>
              <a:t>Wibowo, </a:t>
            </a:r>
            <a:r>
              <a:rPr dirty="0" sz="1800" spc="-5">
                <a:latin typeface="Times New Roman"/>
                <a:cs typeface="Times New Roman"/>
              </a:rPr>
              <a:t>“Chatbot Using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Knowledge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Database”, </a:t>
            </a:r>
            <a:r>
              <a:rPr dirty="0" sz="1800">
                <a:latin typeface="Times New Roman"/>
                <a:cs typeface="Times New Roman"/>
              </a:rPr>
              <a:t>2016 </a:t>
            </a:r>
            <a:r>
              <a:rPr dirty="0" sz="1800" spc="10">
                <a:latin typeface="Times New Roman"/>
                <a:cs typeface="Times New Roman"/>
              </a:rPr>
              <a:t>7</a:t>
            </a:r>
            <a:r>
              <a:rPr dirty="0" baseline="25462" sz="1800" spc="15">
                <a:latin typeface="Times New Roman"/>
                <a:cs typeface="Times New Roman"/>
              </a:rPr>
              <a:t>th </a:t>
            </a:r>
            <a:r>
              <a:rPr dirty="0" sz="1800">
                <a:latin typeface="Times New Roman"/>
                <a:cs typeface="Times New Roman"/>
              </a:rPr>
              <a:t>International  Conference on Intelligent Systems, Modelling and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Simulation.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66959" y="121665"/>
            <a:ext cx="2170176" cy="233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3479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IT19116952 | </a:t>
            </a:r>
            <a:r>
              <a:rPr dirty="0" sz="4000" spc="-10" b="1">
                <a:latin typeface="Carlito"/>
                <a:cs typeface="Carlito"/>
              </a:rPr>
              <a:t>ABARNA.</a:t>
            </a:r>
            <a:r>
              <a:rPr dirty="0" sz="4000" spc="-65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U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5482" y="467360"/>
            <a:ext cx="27520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solidFill>
                  <a:srgbClr val="0A5294"/>
                </a:solidFill>
                <a:latin typeface="Times New Roman"/>
                <a:cs typeface="Times New Roman"/>
              </a:rPr>
              <a:t>Introduction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291" y="1860804"/>
            <a:ext cx="3291840" cy="1682750"/>
          </a:xfrm>
          <a:custGeom>
            <a:avLst/>
            <a:gdLst/>
            <a:ahLst/>
            <a:cxnLst/>
            <a:rect l="l" t="t" r="r" b="b"/>
            <a:pathLst>
              <a:path w="3291840" h="1682750">
                <a:moveTo>
                  <a:pt x="3291840" y="0"/>
                </a:moveTo>
                <a:lnTo>
                  <a:pt x="0" y="0"/>
                </a:lnTo>
                <a:lnTo>
                  <a:pt x="0" y="1093216"/>
                </a:lnTo>
                <a:lnTo>
                  <a:pt x="1435608" y="1093216"/>
                </a:lnTo>
                <a:lnTo>
                  <a:pt x="1435608" y="1261872"/>
                </a:lnTo>
                <a:lnTo>
                  <a:pt x="1225295" y="1261872"/>
                </a:lnTo>
                <a:lnTo>
                  <a:pt x="1645920" y="1682496"/>
                </a:lnTo>
                <a:lnTo>
                  <a:pt x="2066544" y="1261872"/>
                </a:lnTo>
                <a:lnTo>
                  <a:pt x="1856232" y="1261872"/>
                </a:lnTo>
                <a:lnTo>
                  <a:pt x="1856232" y="1093216"/>
                </a:lnTo>
                <a:lnTo>
                  <a:pt x="3291840" y="1093216"/>
                </a:lnTo>
                <a:lnTo>
                  <a:pt x="32918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6746" y="2187397"/>
            <a:ext cx="25241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dirty="0" sz="2400" spc="35" b="1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6467" y="1903476"/>
            <a:ext cx="3291840" cy="1629410"/>
          </a:xfrm>
          <a:custGeom>
            <a:avLst/>
            <a:gdLst/>
            <a:ahLst/>
            <a:cxnLst/>
            <a:rect l="l" t="t" r="r" b="b"/>
            <a:pathLst>
              <a:path w="3291840" h="1629410">
                <a:moveTo>
                  <a:pt x="3291840" y="0"/>
                </a:moveTo>
                <a:lnTo>
                  <a:pt x="0" y="0"/>
                </a:lnTo>
                <a:lnTo>
                  <a:pt x="0" y="1058545"/>
                </a:lnTo>
                <a:lnTo>
                  <a:pt x="1442212" y="1058545"/>
                </a:lnTo>
                <a:lnTo>
                  <a:pt x="1442212" y="1221866"/>
                </a:lnTo>
                <a:lnTo>
                  <a:pt x="1238631" y="1221866"/>
                </a:lnTo>
                <a:lnTo>
                  <a:pt x="1645920" y="1629156"/>
                </a:lnTo>
                <a:lnTo>
                  <a:pt x="2053209" y="1221866"/>
                </a:lnTo>
                <a:lnTo>
                  <a:pt x="1849501" y="1221866"/>
                </a:lnTo>
                <a:lnTo>
                  <a:pt x="1849501" y="1058545"/>
                </a:lnTo>
                <a:lnTo>
                  <a:pt x="3291840" y="1058545"/>
                </a:lnTo>
                <a:lnTo>
                  <a:pt x="32918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05298" y="2030095"/>
            <a:ext cx="26962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065" marR="5080" indent="-889000">
              <a:lnSpc>
                <a:spcPct val="100000"/>
              </a:lnSpc>
              <a:spcBef>
                <a:spcPts val="100"/>
              </a:spcBef>
            </a:pPr>
            <a:r>
              <a:rPr dirty="0" sz="2400" spc="-114" b="1">
                <a:solidFill>
                  <a:srgbClr val="FFFFFF"/>
                </a:solidFill>
                <a:latin typeface="Times New Roman"/>
                <a:cs typeface="Times New Roman"/>
              </a:rPr>
              <a:t>Why </a:t>
            </a:r>
            <a:r>
              <a:rPr dirty="0" sz="2400" spc="15" b="1">
                <a:solidFill>
                  <a:srgbClr val="FFFFFF"/>
                </a:solidFill>
                <a:latin typeface="Times New Roman"/>
                <a:cs typeface="Times New Roman"/>
              </a:rPr>
              <a:t>do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dirty="0" sz="2400" spc="20" b="1">
                <a:solidFill>
                  <a:srgbClr val="FFFFFF"/>
                </a:solidFill>
                <a:latin typeface="Times New Roman"/>
                <a:cs typeface="Times New Roman"/>
              </a:rPr>
              <a:t>need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this  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4631" y="1903476"/>
            <a:ext cx="3291840" cy="1629410"/>
          </a:xfrm>
          <a:custGeom>
            <a:avLst/>
            <a:gdLst/>
            <a:ahLst/>
            <a:cxnLst/>
            <a:rect l="l" t="t" r="r" b="b"/>
            <a:pathLst>
              <a:path w="3291840" h="1629410">
                <a:moveTo>
                  <a:pt x="3291840" y="0"/>
                </a:moveTo>
                <a:lnTo>
                  <a:pt x="0" y="0"/>
                </a:lnTo>
                <a:lnTo>
                  <a:pt x="0" y="1058545"/>
                </a:lnTo>
                <a:lnTo>
                  <a:pt x="1442212" y="1058545"/>
                </a:lnTo>
                <a:lnTo>
                  <a:pt x="1442212" y="1221866"/>
                </a:lnTo>
                <a:lnTo>
                  <a:pt x="1238631" y="1221866"/>
                </a:lnTo>
                <a:lnTo>
                  <a:pt x="1645920" y="1629156"/>
                </a:lnTo>
                <a:lnTo>
                  <a:pt x="2053209" y="1221866"/>
                </a:lnTo>
                <a:lnTo>
                  <a:pt x="1849501" y="1221866"/>
                </a:lnTo>
                <a:lnTo>
                  <a:pt x="1849501" y="1058545"/>
                </a:lnTo>
                <a:lnTo>
                  <a:pt x="3291840" y="1058545"/>
                </a:lnTo>
                <a:lnTo>
                  <a:pt x="32918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4181" y="2216022"/>
            <a:ext cx="2874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Times New Roman"/>
                <a:cs typeface="Times New Roman"/>
              </a:rPr>
              <a:t>Whom 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dirty="0" sz="2400" spc="30" b="1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benefit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7719" y="3550920"/>
            <a:ext cx="3291840" cy="1567180"/>
          </a:xfrm>
          <a:prstGeom prst="rect">
            <a:avLst/>
          </a:prstGeom>
          <a:solidFill>
            <a:srgbClr val="EFD994">
              <a:alpha val="749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dirty="0" sz="2000" spc="-90">
                <a:latin typeface="Times New Roman"/>
                <a:cs typeface="Times New Roman"/>
              </a:rPr>
              <a:t>A </a:t>
            </a:r>
            <a:r>
              <a:rPr dirty="0" sz="2000" spc="-60">
                <a:latin typeface="Times New Roman"/>
                <a:cs typeface="Times New Roman"/>
              </a:rPr>
              <a:t>web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371" y="3550920"/>
            <a:ext cx="3291840" cy="1567180"/>
          </a:xfrm>
          <a:prstGeom prst="rect">
            <a:avLst/>
          </a:prstGeom>
          <a:solidFill>
            <a:srgbClr val="EFD994">
              <a:alpha val="74900"/>
            </a:srgbClr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L="126364" marR="114935">
              <a:lnSpc>
                <a:spcPct val="100000"/>
              </a:lnSpc>
            </a:pPr>
            <a:r>
              <a:rPr dirty="0" sz="2000" spc="35">
                <a:latin typeface="Times New Roman"/>
                <a:cs typeface="Times New Roman"/>
              </a:rPr>
              <a:t>It </a:t>
            </a:r>
            <a:r>
              <a:rPr dirty="0" sz="2000" spc="-105">
                <a:latin typeface="Times New Roman"/>
                <a:cs typeface="Times New Roman"/>
              </a:rPr>
              <a:t>will </a:t>
            </a:r>
            <a:r>
              <a:rPr dirty="0" sz="2000" spc="-15">
                <a:latin typeface="Times New Roman"/>
                <a:cs typeface="Times New Roman"/>
              </a:rPr>
              <a:t>recommend </a:t>
            </a:r>
            <a:r>
              <a:rPr dirty="0" sz="2000" spc="-25">
                <a:latin typeface="Times New Roman"/>
                <a:cs typeface="Times New Roman"/>
              </a:rPr>
              <a:t>solution </a:t>
            </a:r>
            <a:r>
              <a:rPr dirty="0" sz="2000">
                <a:latin typeface="Times New Roman"/>
                <a:cs typeface="Times New Roman"/>
              </a:rPr>
              <a:t>for  </a:t>
            </a:r>
            <a:r>
              <a:rPr dirty="0" sz="2000" spc="-60">
                <a:latin typeface="Times New Roman"/>
                <a:cs typeface="Times New Roman"/>
              </a:rPr>
              <a:t>psychological </a:t>
            </a:r>
            <a:r>
              <a:rPr dirty="0" sz="2000" spc="-55">
                <a:latin typeface="Times New Roman"/>
                <a:cs typeface="Times New Roman"/>
              </a:rPr>
              <a:t>issues </a:t>
            </a:r>
            <a:r>
              <a:rPr dirty="0" sz="2000" spc="-40">
                <a:latin typeface="Times New Roman"/>
                <a:cs typeface="Times New Roman"/>
              </a:rPr>
              <a:t>in  </a:t>
            </a:r>
            <a:r>
              <a:rPr dirty="0" sz="2000" spc="-15">
                <a:latin typeface="Times New Roman"/>
                <a:cs typeface="Times New Roman"/>
              </a:rPr>
              <a:t>preferred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languages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0059" y="3550920"/>
            <a:ext cx="3290570" cy="1567180"/>
          </a:xfrm>
          <a:prstGeom prst="rect">
            <a:avLst/>
          </a:prstGeom>
          <a:solidFill>
            <a:srgbClr val="EFD994">
              <a:alpha val="749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701675">
              <a:lnSpc>
                <a:spcPct val="100000"/>
              </a:lnSpc>
            </a:pPr>
            <a:r>
              <a:rPr dirty="0" sz="2000" spc="-60">
                <a:latin typeface="Times New Roman"/>
                <a:cs typeface="Times New Roman"/>
              </a:rPr>
              <a:t>University</a:t>
            </a:r>
            <a:r>
              <a:rPr dirty="0" sz="2000" spc="-10">
                <a:latin typeface="Times New Roman"/>
                <a:cs typeface="Times New Roman"/>
              </a:rPr>
              <a:t> students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6719" y="220725"/>
            <a:ext cx="2685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5">
                <a:solidFill>
                  <a:srgbClr val="0A5294"/>
                </a:solidFill>
                <a:latin typeface="Times New Roman"/>
                <a:cs typeface="Times New Roman"/>
              </a:rPr>
              <a:t>B</a:t>
            </a:r>
            <a:r>
              <a:rPr dirty="0" sz="4000" spc="-2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dirty="0" sz="4000" spc="50">
                <a:solidFill>
                  <a:srgbClr val="0A5294"/>
                </a:solidFill>
                <a:latin typeface="Times New Roman"/>
                <a:cs typeface="Times New Roman"/>
              </a:rPr>
              <a:t>ck</a:t>
            </a:r>
            <a:r>
              <a:rPr dirty="0" sz="4000" spc="100">
                <a:solidFill>
                  <a:srgbClr val="0A5294"/>
                </a:solidFill>
                <a:latin typeface="Times New Roman"/>
                <a:cs typeface="Times New Roman"/>
              </a:rPr>
              <a:t>g</a:t>
            </a:r>
            <a:r>
              <a:rPr dirty="0" sz="4000" spc="-38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dirty="0" sz="4000" spc="5">
                <a:solidFill>
                  <a:srgbClr val="0A5294"/>
                </a:solidFill>
                <a:latin typeface="Times New Roman"/>
                <a:cs typeface="Times New Roman"/>
              </a:rPr>
              <a:t>ound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1098803"/>
            <a:ext cx="1894839" cy="1851660"/>
          </a:xfrm>
          <a:custGeom>
            <a:avLst/>
            <a:gdLst/>
            <a:ahLst/>
            <a:cxnLst/>
            <a:rect l="l" t="t" r="r" b="b"/>
            <a:pathLst>
              <a:path w="1894839" h="1851660">
                <a:moveTo>
                  <a:pt x="947166" y="0"/>
                </a:moveTo>
                <a:lnTo>
                  <a:pt x="685419" y="176784"/>
                </a:lnTo>
                <a:lnTo>
                  <a:pt x="361823" y="176784"/>
                </a:lnTo>
                <a:lnTo>
                  <a:pt x="261747" y="462915"/>
                </a:lnTo>
                <a:lnTo>
                  <a:pt x="0" y="639699"/>
                </a:lnTo>
                <a:lnTo>
                  <a:pt x="99949" y="925830"/>
                </a:lnTo>
                <a:lnTo>
                  <a:pt x="0" y="1211961"/>
                </a:lnTo>
                <a:lnTo>
                  <a:pt x="261747" y="1388745"/>
                </a:lnTo>
                <a:lnTo>
                  <a:pt x="361823" y="1674876"/>
                </a:lnTo>
                <a:lnTo>
                  <a:pt x="685419" y="1674876"/>
                </a:lnTo>
                <a:lnTo>
                  <a:pt x="947166" y="1851660"/>
                </a:lnTo>
                <a:lnTo>
                  <a:pt x="1208913" y="1674876"/>
                </a:lnTo>
                <a:lnTo>
                  <a:pt x="1532509" y="1674876"/>
                </a:lnTo>
                <a:lnTo>
                  <a:pt x="1632585" y="1388745"/>
                </a:lnTo>
                <a:lnTo>
                  <a:pt x="1894332" y="1211961"/>
                </a:lnTo>
                <a:lnTo>
                  <a:pt x="1794383" y="925830"/>
                </a:lnTo>
                <a:lnTo>
                  <a:pt x="1894332" y="639699"/>
                </a:lnTo>
                <a:lnTo>
                  <a:pt x="1632585" y="462915"/>
                </a:lnTo>
                <a:lnTo>
                  <a:pt x="1532509" y="176784"/>
                </a:lnTo>
                <a:lnTo>
                  <a:pt x="1208913" y="176784"/>
                </a:lnTo>
                <a:lnTo>
                  <a:pt x="947166" y="0"/>
                </a:lnTo>
                <a:close/>
              </a:path>
            </a:pathLst>
          </a:custGeom>
          <a:solidFill>
            <a:srgbClr val="EBB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74342" y="1805178"/>
            <a:ext cx="606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38471" y="1522475"/>
            <a:ext cx="2857500" cy="2667000"/>
          </a:xfrm>
          <a:custGeom>
            <a:avLst/>
            <a:gdLst/>
            <a:ahLst/>
            <a:cxnLst/>
            <a:rect l="l" t="t" r="r" b="b"/>
            <a:pathLst>
              <a:path w="2857500" h="2667000">
                <a:moveTo>
                  <a:pt x="1428750" y="0"/>
                </a:moveTo>
                <a:lnTo>
                  <a:pt x="1033906" y="254635"/>
                </a:lnTo>
                <a:lnTo>
                  <a:pt x="545718" y="254635"/>
                </a:lnTo>
                <a:lnTo>
                  <a:pt x="394842" y="666750"/>
                </a:lnTo>
                <a:lnTo>
                  <a:pt x="0" y="921385"/>
                </a:lnTo>
                <a:lnTo>
                  <a:pt x="150875" y="1333500"/>
                </a:lnTo>
                <a:lnTo>
                  <a:pt x="0" y="1745614"/>
                </a:lnTo>
                <a:lnTo>
                  <a:pt x="394842" y="2000250"/>
                </a:lnTo>
                <a:lnTo>
                  <a:pt x="545718" y="2412365"/>
                </a:lnTo>
                <a:lnTo>
                  <a:pt x="1033906" y="2412365"/>
                </a:lnTo>
                <a:lnTo>
                  <a:pt x="1428750" y="2667000"/>
                </a:lnTo>
                <a:lnTo>
                  <a:pt x="1823592" y="2412365"/>
                </a:lnTo>
                <a:lnTo>
                  <a:pt x="2311780" y="2412365"/>
                </a:lnTo>
                <a:lnTo>
                  <a:pt x="2462656" y="2000250"/>
                </a:lnTo>
                <a:lnTo>
                  <a:pt x="2857500" y="1745614"/>
                </a:lnTo>
                <a:lnTo>
                  <a:pt x="2706624" y="1333500"/>
                </a:lnTo>
                <a:lnTo>
                  <a:pt x="2857500" y="921385"/>
                </a:lnTo>
                <a:lnTo>
                  <a:pt x="2462656" y="666750"/>
                </a:lnTo>
                <a:lnTo>
                  <a:pt x="2311780" y="254635"/>
                </a:lnTo>
                <a:lnTo>
                  <a:pt x="1823592" y="254635"/>
                </a:lnTo>
                <a:lnTo>
                  <a:pt x="1428750" y="0"/>
                </a:lnTo>
                <a:close/>
              </a:path>
            </a:pathLst>
          </a:custGeom>
          <a:solidFill>
            <a:srgbClr val="EBB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15610" y="2550667"/>
            <a:ext cx="1905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0550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Times New Roman"/>
                <a:cs typeface="Times New Roman"/>
              </a:rPr>
              <a:t>PS</a:t>
            </a:r>
            <a:r>
              <a:rPr dirty="0" sz="1800" spc="-1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800" spc="9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L  </a:t>
            </a: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97468" y="1171955"/>
            <a:ext cx="1894839" cy="1853564"/>
          </a:xfrm>
          <a:custGeom>
            <a:avLst/>
            <a:gdLst/>
            <a:ahLst/>
            <a:cxnLst/>
            <a:rect l="l" t="t" r="r" b="b"/>
            <a:pathLst>
              <a:path w="1894840" h="1853564">
                <a:moveTo>
                  <a:pt x="947165" y="0"/>
                </a:moveTo>
                <a:lnTo>
                  <a:pt x="685418" y="176911"/>
                </a:lnTo>
                <a:lnTo>
                  <a:pt x="361823" y="176911"/>
                </a:lnTo>
                <a:lnTo>
                  <a:pt x="261747" y="463296"/>
                </a:lnTo>
                <a:lnTo>
                  <a:pt x="0" y="640207"/>
                </a:lnTo>
                <a:lnTo>
                  <a:pt x="99949" y="926592"/>
                </a:lnTo>
                <a:lnTo>
                  <a:pt x="0" y="1212977"/>
                </a:lnTo>
                <a:lnTo>
                  <a:pt x="261747" y="1389888"/>
                </a:lnTo>
                <a:lnTo>
                  <a:pt x="361823" y="1676273"/>
                </a:lnTo>
                <a:lnTo>
                  <a:pt x="685418" y="1676273"/>
                </a:lnTo>
                <a:lnTo>
                  <a:pt x="947165" y="1853184"/>
                </a:lnTo>
                <a:lnTo>
                  <a:pt x="1208912" y="1676273"/>
                </a:lnTo>
                <a:lnTo>
                  <a:pt x="1532508" y="1676273"/>
                </a:lnTo>
                <a:lnTo>
                  <a:pt x="1632584" y="1389888"/>
                </a:lnTo>
                <a:lnTo>
                  <a:pt x="1894331" y="1212977"/>
                </a:lnTo>
                <a:lnTo>
                  <a:pt x="1794382" y="926592"/>
                </a:lnTo>
                <a:lnTo>
                  <a:pt x="1894331" y="640207"/>
                </a:lnTo>
                <a:lnTo>
                  <a:pt x="1632584" y="463296"/>
                </a:lnTo>
                <a:lnTo>
                  <a:pt x="1532508" y="176911"/>
                </a:lnTo>
                <a:lnTo>
                  <a:pt x="1208912" y="176911"/>
                </a:lnTo>
                <a:lnTo>
                  <a:pt x="947165" y="0"/>
                </a:lnTo>
                <a:close/>
              </a:path>
            </a:pathLst>
          </a:custGeom>
          <a:solidFill>
            <a:srgbClr val="EBB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95613" y="1879219"/>
            <a:ext cx="1098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Covid</a:t>
            </a:r>
            <a:r>
              <a:rPr dirty="0" sz="2400" spc="-75">
                <a:solidFill>
                  <a:srgbClr val="FFFFFF"/>
                </a:solidFill>
                <a:latin typeface="Times New Roman"/>
                <a:cs typeface="Times New Roman"/>
              </a:rPr>
              <a:t> 19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06394" y="4817617"/>
            <a:ext cx="4999990" cy="817880"/>
            <a:chOff x="3406394" y="4817617"/>
            <a:chExt cx="4999990" cy="817880"/>
          </a:xfrm>
        </p:grpSpPr>
        <p:sp>
          <p:nvSpPr>
            <p:cNvPr id="10" name="object 10"/>
            <p:cNvSpPr/>
            <p:nvPr/>
          </p:nvSpPr>
          <p:spPr>
            <a:xfrm>
              <a:off x="3419094" y="4830317"/>
              <a:ext cx="4974590" cy="792480"/>
            </a:xfrm>
            <a:custGeom>
              <a:avLst/>
              <a:gdLst/>
              <a:ahLst/>
              <a:cxnLst/>
              <a:rect l="l" t="t" r="r" b="b"/>
              <a:pathLst>
                <a:path w="4974590" h="792479">
                  <a:moveTo>
                    <a:pt x="3684015" y="0"/>
                  </a:moveTo>
                  <a:lnTo>
                    <a:pt x="1290319" y="0"/>
                  </a:lnTo>
                  <a:lnTo>
                    <a:pt x="1290319" y="297179"/>
                  </a:lnTo>
                  <a:lnTo>
                    <a:pt x="198119" y="297179"/>
                  </a:lnTo>
                  <a:lnTo>
                    <a:pt x="198119" y="198119"/>
                  </a:lnTo>
                  <a:lnTo>
                    <a:pt x="0" y="396239"/>
                  </a:lnTo>
                  <a:lnTo>
                    <a:pt x="198119" y="594359"/>
                  </a:lnTo>
                  <a:lnTo>
                    <a:pt x="198119" y="495299"/>
                  </a:lnTo>
                  <a:lnTo>
                    <a:pt x="1290319" y="495299"/>
                  </a:lnTo>
                  <a:lnTo>
                    <a:pt x="1290319" y="792479"/>
                  </a:lnTo>
                  <a:lnTo>
                    <a:pt x="3684015" y="792479"/>
                  </a:lnTo>
                  <a:lnTo>
                    <a:pt x="3684015" y="495299"/>
                  </a:lnTo>
                  <a:lnTo>
                    <a:pt x="4776215" y="495299"/>
                  </a:lnTo>
                  <a:lnTo>
                    <a:pt x="4776215" y="594359"/>
                  </a:lnTo>
                  <a:lnTo>
                    <a:pt x="4974335" y="396239"/>
                  </a:lnTo>
                  <a:lnTo>
                    <a:pt x="4776215" y="198119"/>
                  </a:lnTo>
                  <a:lnTo>
                    <a:pt x="4776215" y="297179"/>
                  </a:lnTo>
                  <a:lnTo>
                    <a:pt x="3684015" y="297179"/>
                  </a:lnTo>
                  <a:lnTo>
                    <a:pt x="3684015" y="0"/>
                  </a:lnTo>
                  <a:close/>
                </a:path>
              </a:pathLst>
            </a:custGeom>
            <a:solidFill>
              <a:srgbClr val="0A5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19094" y="4830317"/>
              <a:ext cx="4974590" cy="792480"/>
            </a:xfrm>
            <a:custGeom>
              <a:avLst/>
              <a:gdLst/>
              <a:ahLst/>
              <a:cxnLst/>
              <a:rect l="l" t="t" r="r" b="b"/>
              <a:pathLst>
                <a:path w="4974590" h="792479">
                  <a:moveTo>
                    <a:pt x="0" y="396239"/>
                  </a:moveTo>
                  <a:lnTo>
                    <a:pt x="198119" y="198119"/>
                  </a:lnTo>
                  <a:lnTo>
                    <a:pt x="198119" y="297179"/>
                  </a:lnTo>
                  <a:lnTo>
                    <a:pt x="1290319" y="297179"/>
                  </a:lnTo>
                  <a:lnTo>
                    <a:pt x="1290319" y="0"/>
                  </a:lnTo>
                  <a:lnTo>
                    <a:pt x="3684015" y="0"/>
                  </a:lnTo>
                  <a:lnTo>
                    <a:pt x="3684015" y="297179"/>
                  </a:lnTo>
                  <a:lnTo>
                    <a:pt x="4776215" y="297179"/>
                  </a:lnTo>
                  <a:lnTo>
                    <a:pt x="4776215" y="198119"/>
                  </a:lnTo>
                  <a:lnTo>
                    <a:pt x="4974335" y="396239"/>
                  </a:lnTo>
                  <a:lnTo>
                    <a:pt x="4776215" y="594359"/>
                  </a:lnTo>
                  <a:lnTo>
                    <a:pt x="4776215" y="495299"/>
                  </a:lnTo>
                  <a:lnTo>
                    <a:pt x="3684015" y="495299"/>
                  </a:lnTo>
                  <a:lnTo>
                    <a:pt x="3684015" y="792479"/>
                  </a:lnTo>
                  <a:lnTo>
                    <a:pt x="1290319" y="792479"/>
                  </a:lnTo>
                  <a:lnTo>
                    <a:pt x="1290319" y="495299"/>
                  </a:lnTo>
                  <a:lnTo>
                    <a:pt x="198119" y="495299"/>
                  </a:lnTo>
                  <a:lnTo>
                    <a:pt x="198119" y="594359"/>
                  </a:lnTo>
                  <a:lnTo>
                    <a:pt x="0" y="396239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173217" y="4888229"/>
            <a:ext cx="14681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Reason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this  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46632" y="4823459"/>
            <a:ext cx="2063750" cy="794385"/>
          </a:xfrm>
          <a:prstGeom prst="rect">
            <a:avLst/>
          </a:prstGeom>
          <a:solidFill>
            <a:srgbClr val="C7E2FA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04139" marR="97155" indent="81915">
              <a:lnSpc>
                <a:spcPct val="100000"/>
              </a:lnSpc>
              <a:spcBef>
                <a:spcPts val="1050"/>
              </a:spcBef>
            </a:pPr>
            <a:r>
              <a:rPr dirty="0" sz="1700" spc="-5">
                <a:solidFill>
                  <a:srgbClr val="0F6EC5"/>
                </a:solidFill>
                <a:latin typeface="Caladea"/>
                <a:cs typeface="Caladea"/>
              </a:rPr>
              <a:t>Better solution </a:t>
            </a:r>
            <a:r>
              <a:rPr dirty="0" sz="1700" spc="-10">
                <a:solidFill>
                  <a:srgbClr val="0F6EC5"/>
                </a:solidFill>
                <a:latin typeface="Caladea"/>
                <a:cs typeface="Caladea"/>
              </a:rPr>
              <a:t>for  </a:t>
            </a:r>
            <a:r>
              <a:rPr dirty="0" sz="1700" spc="-5">
                <a:solidFill>
                  <a:srgbClr val="0F6EC5"/>
                </a:solidFill>
                <a:latin typeface="Caladea"/>
                <a:cs typeface="Caladea"/>
              </a:rPr>
              <a:t>psychological</a:t>
            </a:r>
            <a:r>
              <a:rPr dirty="0" sz="1700" spc="-75">
                <a:solidFill>
                  <a:srgbClr val="0F6EC5"/>
                </a:solidFill>
                <a:latin typeface="Caladea"/>
                <a:cs typeface="Caladea"/>
              </a:rPr>
              <a:t> </a:t>
            </a:r>
            <a:r>
              <a:rPr dirty="0" sz="1700" spc="-5">
                <a:solidFill>
                  <a:srgbClr val="0F6EC5"/>
                </a:solidFill>
                <a:latin typeface="Caladea"/>
                <a:cs typeface="Caladea"/>
              </a:rPr>
              <a:t>issues</a:t>
            </a:r>
            <a:endParaRPr sz="17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4964" y="4823459"/>
            <a:ext cx="2063750" cy="794385"/>
          </a:xfrm>
          <a:prstGeom prst="rect">
            <a:avLst/>
          </a:prstGeom>
          <a:solidFill>
            <a:srgbClr val="C7E2FA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F6EC5"/>
                </a:solidFill>
                <a:latin typeface="Caladea"/>
                <a:cs typeface="Caladea"/>
              </a:rPr>
              <a:t>Lack </a:t>
            </a:r>
            <a:r>
              <a:rPr dirty="0" sz="1800">
                <a:solidFill>
                  <a:srgbClr val="0F6EC5"/>
                </a:solidFill>
                <a:latin typeface="Caladea"/>
                <a:cs typeface="Caladea"/>
              </a:rPr>
              <a:t>of</a:t>
            </a:r>
            <a:r>
              <a:rPr dirty="0" sz="1800" spc="-20">
                <a:solidFill>
                  <a:srgbClr val="0F6EC5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0F6EC5"/>
                </a:solidFill>
                <a:latin typeface="Caladea"/>
                <a:cs typeface="Caladea"/>
              </a:rPr>
              <a:t>language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930" y="433578"/>
            <a:ext cx="30213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5">
                <a:solidFill>
                  <a:srgbClr val="0A5294"/>
                </a:solidFill>
                <a:latin typeface="Times New Roman"/>
                <a:cs typeface="Times New Roman"/>
              </a:rPr>
              <a:t>Research</a:t>
            </a:r>
            <a:r>
              <a:rPr dirty="0" sz="4000" spc="-55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0A5294"/>
                </a:solidFill>
                <a:latin typeface="Times New Roman"/>
                <a:cs typeface="Times New Roman"/>
              </a:rPr>
              <a:t>Gap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69796"/>
            <a:ext cx="513080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45">
                <a:latin typeface="Times New Roman"/>
                <a:cs typeface="Times New Roman"/>
              </a:rPr>
              <a:t>Only </a:t>
            </a:r>
            <a:r>
              <a:rPr dirty="0" sz="2400" spc="-55">
                <a:latin typeface="Times New Roman"/>
                <a:cs typeface="Times New Roman"/>
              </a:rPr>
              <a:t>designed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70">
                <a:latin typeface="Times New Roman"/>
                <a:cs typeface="Times New Roman"/>
              </a:rPr>
              <a:t>university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students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latin typeface="Times New Roman"/>
                <a:cs typeface="Times New Roman"/>
              </a:rPr>
              <a:t>Language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based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45">
                <a:latin typeface="Times New Roman"/>
                <a:cs typeface="Times New Roman"/>
              </a:rPr>
              <a:t>Solution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40">
                <a:latin typeface="Times New Roman"/>
                <a:cs typeface="Times New Roman"/>
              </a:rPr>
              <a:t>known </a:t>
            </a:r>
            <a:r>
              <a:rPr dirty="0" sz="2400" spc="-30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unknown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80">
                <a:latin typeface="Times New Roman"/>
                <a:cs typeface="Times New Roman"/>
              </a:rPr>
              <a:t>Simple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9746" y="1880616"/>
            <a:ext cx="4925325" cy="274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897" y="198196"/>
            <a:ext cx="3581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0076A2"/>
                </a:solidFill>
                <a:latin typeface="Times New Roman"/>
                <a:cs typeface="Times New Roman"/>
              </a:rPr>
              <a:t>Comparison</a:t>
            </a:r>
            <a:r>
              <a:rPr dirty="0" spc="-50">
                <a:solidFill>
                  <a:srgbClr val="0076A2"/>
                </a:solidFill>
                <a:latin typeface="Times New Roman"/>
                <a:cs typeface="Times New Roman"/>
              </a:rPr>
              <a:t> </a:t>
            </a:r>
            <a:r>
              <a:rPr dirty="0" spc="-80">
                <a:solidFill>
                  <a:srgbClr val="0076A2"/>
                </a:solidFill>
                <a:latin typeface="Times New Roman"/>
                <a:cs typeface="Times New Roman"/>
              </a:rPr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1249179" y="1077410"/>
            <a:ext cx="9576961" cy="4533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7908"/>
            <a:ext cx="12192000" cy="6071870"/>
            <a:chOff x="0" y="787908"/>
            <a:chExt cx="12192000" cy="6071870"/>
          </a:xfrm>
        </p:grpSpPr>
        <p:sp>
          <p:nvSpPr>
            <p:cNvPr id="3" name="object 3"/>
            <p:cNvSpPr/>
            <p:nvPr/>
          </p:nvSpPr>
          <p:spPr>
            <a:xfrm>
              <a:off x="1194816" y="787908"/>
              <a:ext cx="10126980" cy="430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72455" y="4419599"/>
              <a:ext cx="2182368" cy="1918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24739"/>
            <a:ext cx="502856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20">
                <a:solidFill>
                  <a:srgbClr val="0A5294"/>
                </a:solidFill>
                <a:latin typeface="Times New Roman"/>
                <a:cs typeface="Times New Roman"/>
              </a:rPr>
              <a:t>RESEARCH</a:t>
            </a:r>
            <a:r>
              <a:rPr dirty="0" sz="3500" spc="-125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z="3500" spc="95">
                <a:solidFill>
                  <a:srgbClr val="0A5294"/>
                </a:solidFill>
                <a:latin typeface="Times New Roman"/>
                <a:cs typeface="Times New Roman"/>
              </a:rPr>
              <a:t>QUESTION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573" y="266192"/>
            <a:ext cx="5113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0A5294"/>
                </a:solidFill>
                <a:latin typeface="Times New Roman"/>
                <a:cs typeface="Times New Roman"/>
              </a:rPr>
              <a:t>SPECIFIC </a:t>
            </a:r>
            <a:r>
              <a:rPr dirty="0" sz="2800" spc="-90">
                <a:solidFill>
                  <a:srgbClr val="0A5294"/>
                </a:solidFill>
                <a:latin typeface="Times New Roman"/>
                <a:cs typeface="Times New Roman"/>
              </a:rPr>
              <a:t>&amp; </a:t>
            </a:r>
            <a:r>
              <a:rPr dirty="0" sz="2800" spc="-5">
                <a:solidFill>
                  <a:srgbClr val="0A5294"/>
                </a:solidFill>
                <a:latin typeface="Times New Roman"/>
                <a:cs typeface="Times New Roman"/>
              </a:rPr>
              <a:t>SUB</a:t>
            </a:r>
            <a:r>
              <a:rPr dirty="0" sz="2800" spc="145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0A5294"/>
                </a:solidFill>
                <a:latin typeface="Times New Roman"/>
                <a:cs typeface="Times New Roman"/>
              </a:rPr>
              <a:t>OBJECTIVES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573" y="1204671"/>
            <a:ext cx="9382125" cy="4791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solidFill>
                  <a:srgbClr val="0A5294"/>
                </a:solidFill>
                <a:latin typeface="Times New Roman"/>
                <a:cs typeface="Times New Roman"/>
              </a:rPr>
              <a:t>Objective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buSzPct val="90000"/>
              <a:buFont typeface="Wingdings"/>
              <a:buChar char="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dirty="0" sz="2000" spc="-70">
                <a:latin typeface="Times New Roman"/>
                <a:cs typeface="Times New Roman"/>
              </a:rPr>
              <a:t>Main </a:t>
            </a:r>
            <a:r>
              <a:rPr dirty="0" sz="2000" spc="-40">
                <a:latin typeface="Times New Roman"/>
                <a:cs typeface="Times New Roman"/>
              </a:rPr>
              <a:t>Objective </a:t>
            </a:r>
            <a:r>
              <a:rPr dirty="0" sz="2000" spc="-75">
                <a:latin typeface="Times New Roman"/>
                <a:cs typeface="Times New Roman"/>
              </a:rPr>
              <a:t>is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30">
                <a:latin typeface="Times New Roman"/>
                <a:cs typeface="Times New Roman"/>
              </a:rPr>
              <a:t>provide </a:t>
            </a:r>
            <a:r>
              <a:rPr dirty="0" sz="2000" spc="-7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better </a:t>
            </a:r>
            <a:r>
              <a:rPr dirty="0" sz="2000" spc="-25">
                <a:latin typeface="Times New Roman"/>
                <a:cs typeface="Times New Roman"/>
              </a:rPr>
              <a:t>solution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55">
                <a:latin typeface="Times New Roman"/>
                <a:cs typeface="Times New Roman"/>
              </a:rPr>
              <a:t>issues </a:t>
            </a:r>
            <a:r>
              <a:rPr dirty="0" sz="2000" spc="-40">
                <a:latin typeface="Times New Roman"/>
                <a:cs typeface="Times New Roman"/>
              </a:rPr>
              <a:t>in </a:t>
            </a:r>
            <a:r>
              <a:rPr dirty="0" sz="2000" spc="-70">
                <a:latin typeface="Times New Roman"/>
                <a:cs typeface="Times New Roman"/>
              </a:rPr>
              <a:t>psychology,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55">
                <a:latin typeface="Times New Roman"/>
                <a:cs typeface="Times New Roman"/>
              </a:rPr>
              <a:t>university  </a:t>
            </a:r>
            <a:r>
              <a:rPr dirty="0" sz="2000" spc="-10">
                <a:latin typeface="Times New Roman"/>
                <a:cs typeface="Times New Roman"/>
              </a:rPr>
              <a:t>students </a:t>
            </a:r>
            <a:r>
              <a:rPr dirty="0" sz="2000" spc="-40">
                <a:latin typeface="Times New Roman"/>
                <a:cs typeface="Times New Roman"/>
              </a:rPr>
              <a:t>in </a:t>
            </a:r>
            <a:r>
              <a:rPr dirty="0" sz="2000" spc="-15">
                <a:latin typeface="Times New Roman"/>
                <a:cs typeface="Times New Roman"/>
              </a:rPr>
              <a:t>preferred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5" b="1">
                <a:solidFill>
                  <a:srgbClr val="0A5294"/>
                </a:solidFill>
                <a:latin typeface="Times New Roman"/>
                <a:cs typeface="Times New Roman"/>
              </a:rPr>
              <a:t>Sub</a:t>
            </a:r>
            <a:r>
              <a:rPr dirty="0" sz="2800" spc="-10" b="1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0A5294"/>
                </a:solidFill>
                <a:latin typeface="Times New Roman"/>
                <a:cs typeface="Times New Roman"/>
              </a:rPr>
              <a:t>Objectives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67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2000" spc="-15">
                <a:latin typeface="Times New Roman"/>
                <a:cs typeface="Times New Roman"/>
              </a:rPr>
              <a:t>Implement </a:t>
            </a:r>
            <a:r>
              <a:rPr dirty="0" sz="2000" spc="-50">
                <a:latin typeface="Times New Roman"/>
                <a:cs typeface="Times New Roman"/>
              </a:rPr>
              <a:t>website </a:t>
            </a:r>
            <a:r>
              <a:rPr dirty="0" sz="2000" spc="-60">
                <a:latin typeface="Times New Roman"/>
                <a:cs typeface="Times New Roman"/>
              </a:rPr>
              <a:t>only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60">
                <a:latin typeface="Times New Roman"/>
                <a:cs typeface="Times New Roman"/>
              </a:rPr>
              <a:t>university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students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2000" spc="-30">
                <a:latin typeface="Times New Roman"/>
                <a:cs typeface="Times New Roman"/>
              </a:rPr>
              <a:t>Identify </a:t>
            </a:r>
            <a:r>
              <a:rPr dirty="0" sz="2000" spc="-40">
                <a:latin typeface="Times New Roman"/>
                <a:cs typeface="Times New Roman"/>
              </a:rPr>
              <a:t>main </a:t>
            </a:r>
            <a:r>
              <a:rPr dirty="0" sz="2000" spc="-60">
                <a:latin typeface="Times New Roman"/>
                <a:cs typeface="Times New Roman"/>
              </a:rPr>
              <a:t>psychological </a:t>
            </a:r>
            <a:r>
              <a:rPr dirty="0" sz="2000" spc="-55">
                <a:latin typeface="Times New Roman"/>
                <a:cs typeface="Times New Roman"/>
              </a:rPr>
              <a:t>issues </a:t>
            </a:r>
            <a:r>
              <a:rPr dirty="0" sz="2000" spc="-20">
                <a:latin typeface="Times New Roman"/>
                <a:cs typeface="Times New Roman"/>
              </a:rPr>
              <a:t>and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causes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2000" spc="-50">
                <a:latin typeface="Times New Roman"/>
                <a:cs typeface="Times New Roman"/>
              </a:rPr>
              <a:t>Train </a:t>
            </a:r>
            <a:r>
              <a:rPr dirty="0" sz="2000" spc="-75">
                <a:latin typeface="Times New Roman"/>
                <a:cs typeface="Times New Roman"/>
              </a:rPr>
              <a:t>a </a:t>
            </a:r>
            <a:r>
              <a:rPr dirty="0" sz="2000" spc="-30">
                <a:latin typeface="Times New Roman"/>
                <a:cs typeface="Times New Roman"/>
              </a:rPr>
              <a:t>model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25">
                <a:latin typeface="Times New Roman"/>
                <a:cs typeface="Times New Roman"/>
              </a:rPr>
              <a:t>find solution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60">
                <a:latin typeface="Times New Roman"/>
                <a:cs typeface="Times New Roman"/>
              </a:rPr>
              <a:t>psychological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2000" spc="-30">
                <a:latin typeface="Times New Roman"/>
                <a:cs typeface="Times New Roman"/>
              </a:rPr>
              <a:t>Provide </a:t>
            </a:r>
            <a:r>
              <a:rPr dirty="0" sz="2000" spc="-45">
                <a:latin typeface="Times New Roman"/>
                <a:cs typeface="Times New Roman"/>
              </a:rPr>
              <a:t>multi </a:t>
            </a:r>
            <a:r>
              <a:rPr dirty="0" sz="2000" spc="-60">
                <a:latin typeface="Times New Roman"/>
                <a:cs typeface="Times New Roman"/>
              </a:rPr>
              <a:t>language </a:t>
            </a:r>
            <a:r>
              <a:rPr dirty="0" sz="2000" spc="-50">
                <a:latin typeface="Times New Roman"/>
                <a:cs typeface="Times New Roman"/>
              </a:rPr>
              <a:t>system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20">
                <a:latin typeface="Times New Roman"/>
                <a:cs typeface="Times New Roman"/>
              </a:rPr>
              <a:t>recommend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3129" y="3676802"/>
            <a:ext cx="2758503" cy="223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978" y="248792"/>
            <a:ext cx="45021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0A5294"/>
                </a:solidFill>
                <a:latin typeface="Times New Roman"/>
                <a:cs typeface="Times New Roman"/>
              </a:rPr>
              <a:t>Research</a:t>
            </a:r>
            <a:r>
              <a:rPr dirty="0" spc="-4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pc="10">
                <a:solidFill>
                  <a:srgbClr val="0A5294"/>
                </a:solidFill>
                <a:latin typeface="Times New Roman"/>
                <a:cs typeface="Times New Roman"/>
              </a:rPr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3909967" y="1199714"/>
            <a:ext cx="3735333" cy="492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4540" y="1572005"/>
            <a:ext cx="10006330" cy="361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10">
                <a:latin typeface="Caladea"/>
                <a:cs typeface="Caladea"/>
              </a:rPr>
              <a:t>University </a:t>
            </a:r>
            <a:r>
              <a:rPr dirty="0" sz="2400">
                <a:latin typeface="Caladea"/>
                <a:cs typeface="Caladea"/>
              </a:rPr>
              <a:t>students </a:t>
            </a:r>
            <a:r>
              <a:rPr dirty="0" sz="2400" spc="-15">
                <a:latin typeface="Caladea"/>
                <a:cs typeface="Caladea"/>
              </a:rPr>
              <a:t>are </a:t>
            </a:r>
            <a:r>
              <a:rPr dirty="0" sz="2400" spc="-5">
                <a:latin typeface="Caladea"/>
                <a:cs typeface="Caladea"/>
              </a:rPr>
              <a:t>facing </a:t>
            </a:r>
            <a:r>
              <a:rPr dirty="0" sz="2400">
                <a:latin typeface="Caladea"/>
                <a:cs typeface="Caladea"/>
              </a:rPr>
              <a:t>a </a:t>
            </a:r>
            <a:r>
              <a:rPr dirty="0" sz="2400" spc="-5">
                <a:latin typeface="Caladea"/>
                <a:cs typeface="Caladea"/>
              </a:rPr>
              <a:t>lot of issues </a:t>
            </a:r>
            <a:r>
              <a:rPr dirty="0" sz="2400">
                <a:latin typeface="Caladea"/>
                <a:cs typeface="Caladea"/>
              </a:rPr>
              <a:t>in </a:t>
            </a:r>
            <a:r>
              <a:rPr dirty="0" sz="2400" spc="-10">
                <a:latin typeface="Caladea"/>
                <a:cs typeface="Caladea"/>
              </a:rPr>
              <a:t>universities </a:t>
            </a:r>
            <a:r>
              <a:rPr dirty="0" sz="2400" spc="-15">
                <a:latin typeface="Caladea"/>
                <a:cs typeface="Caladea"/>
              </a:rPr>
              <a:t>like  </a:t>
            </a:r>
            <a:r>
              <a:rPr dirty="0" sz="2400" spc="-5">
                <a:latin typeface="Caladea"/>
                <a:cs typeface="Caladea"/>
              </a:rPr>
              <a:t>communication with the administration, </a:t>
            </a:r>
            <a:r>
              <a:rPr dirty="0" sz="2400" spc="-10">
                <a:latin typeface="Caladea"/>
                <a:cs typeface="Caladea"/>
              </a:rPr>
              <a:t>psychological </a:t>
            </a:r>
            <a:r>
              <a:rPr dirty="0" sz="2400">
                <a:latin typeface="Caladea"/>
                <a:cs typeface="Caladea"/>
              </a:rPr>
              <a:t>issues, </a:t>
            </a:r>
            <a:r>
              <a:rPr dirty="0" sz="2400" spc="-5">
                <a:latin typeface="Caladea"/>
                <a:cs typeface="Caladea"/>
              </a:rPr>
              <a:t>not enough  guidance </a:t>
            </a:r>
            <a:r>
              <a:rPr dirty="0" sz="2400" spc="-10">
                <a:latin typeface="Caladea"/>
                <a:cs typeface="Caladea"/>
              </a:rPr>
              <a:t>to career </a:t>
            </a:r>
            <a:r>
              <a:rPr dirty="0" sz="2400" spc="-5">
                <a:latin typeface="Caladea"/>
                <a:cs typeface="Caladea"/>
              </a:rPr>
              <a:t>path </a:t>
            </a:r>
            <a:r>
              <a:rPr dirty="0" sz="2400">
                <a:latin typeface="Caladea"/>
                <a:cs typeface="Caladea"/>
              </a:rPr>
              <a:t>and identify </a:t>
            </a:r>
            <a:r>
              <a:rPr dirty="0" sz="2400" spc="-5">
                <a:latin typeface="Caladea"/>
                <a:cs typeface="Caladea"/>
              </a:rPr>
              <a:t>their weakness </a:t>
            </a:r>
            <a:r>
              <a:rPr dirty="0" sz="2400" spc="-10">
                <a:latin typeface="Caladea"/>
                <a:cs typeface="Caladea"/>
              </a:rPr>
              <a:t>area </a:t>
            </a:r>
            <a:r>
              <a:rPr dirty="0" sz="2400" spc="-5">
                <a:latin typeface="Caladea"/>
                <a:cs typeface="Caladea"/>
              </a:rPr>
              <a:t>in</a:t>
            </a:r>
            <a:r>
              <a:rPr dirty="0" sz="2400" spc="-40">
                <a:latin typeface="Caladea"/>
                <a:cs typeface="Caladea"/>
              </a:rPr>
              <a:t> </a:t>
            </a:r>
            <a:r>
              <a:rPr dirty="0" sz="2400">
                <a:latin typeface="Caladea"/>
                <a:cs typeface="Caladea"/>
              </a:rPr>
              <a:t>education.</a:t>
            </a:r>
            <a:endParaRPr sz="2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ladea"/>
              <a:cs typeface="Caladea"/>
            </a:endParaRPr>
          </a:p>
          <a:p>
            <a:pPr marL="469900" marR="16383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45">
                <a:latin typeface="Caladea"/>
                <a:cs typeface="Caladea"/>
              </a:rPr>
              <a:t>Moreover, </a:t>
            </a:r>
            <a:r>
              <a:rPr dirty="0" sz="2400" spc="-5">
                <a:latin typeface="Caladea"/>
                <a:cs typeface="Caladea"/>
              </a:rPr>
              <a:t>the pandemic situation is being challenge </a:t>
            </a:r>
            <a:r>
              <a:rPr dirty="0" sz="2400" spc="-10">
                <a:latin typeface="Caladea"/>
                <a:cs typeface="Caladea"/>
              </a:rPr>
              <a:t>for </a:t>
            </a:r>
            <a:r>
              <a:rPr dirty="0" sz="2400" spc="-5">
                <a:latin typeface="Caladea"/>
                <a:cs typeface="Caladea"/>
              </a:rPr>
              <a:t>them </a:t>
            </a:r>
            <a:r>
              <a:rPr dirty="0" sz="2400" spc="-15">
                <a:latin typeface="Caladea"/>
                <a:cs typeface="Caladea"/>
              </a:rPr>
              <a:t>to  </a:t>
            </a:r>
            <a:r>
              <a:rPr dirty="0" sz="2400" spc="-5">
                <a:latin typeface="Caladea"/>
                <a:cs typeface="Caladea"/>
              </a:rPr>
              <a:t>communicate </a:t>
            </a:r>
            <a:r>
              <a:rPr dirty="0" sz="2400">
                <a:latin typeface="Caladea"/>
                <a:cs typeface="Caladea"/>
              </a:rPr>
              <a:t>with </a:t>
            </a:r>
            <a:r>
              <a:rPr dirty="0" sz="2400" spc="-10">
                <a:latin typeface="Caladea"/>
                <a:cs typeface="Caladea"/>
              </a:rPr>
              <a:t>the </a:t>
            </a:r>
            <a:r>
              <a:rPr dirty="0" sz="2400" spc="-15">
                <a:latin typeface="Caladea"/>
                <a:cs typeface="Caladea"/>
              </a:rPr>
              <a:t>university to </a:t>
            </a:r>
            <a:r>
              <a:rPr dirty="0" sz="2400" spc="-5">
                <a:latin typeface="Caladea"/>
                <a:cs typeface="Caladea"/>
              </a:rPr>
              <a:t>get </a:t>
            </a:r>
            <a:r>
              <a:rPr dirty="0" sz="2400">
                <a:latin typeface="Caladea"/>
                <a:cs typeface="Caladea"/>
              </a:rPr>
              <a:t>clarified </a:t>
            </a:r>
            <a:r>
              <a:rPr dirty="0" sz="2400" spc="-5">
                <a:latin typeface="Caladea"/>
                <a:cs typeface="Caladea"/>
              </a:rPr>
              <a:t>their </a:t>
            </a:r>
            <a:r>
              <a:rPr dirty="0" sz="2400">
                <a:latin typeface="Caladea"/>
                <a:cs typeface="Caladea"/>
              </a:rPr>
              <a:t>issues </a:t>
            </a:r>
            <a:r>
              <a:rPr dirty="0" sz="2400" spc="-5">
                <a:latin typeface="Caladea"/>
                <a:cs typeface="Caladea"/>
              </a:rPr>
              <a:t>and</a:t>
            </a:r>
            <a:r>
              <a:rPr dirty="0" sz="2400" spc="5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doubts.</a:t>
            </a:r>
            <a:endParaRPr sz="2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ladea"/>
              <a:cs typeface="Calade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40">
                <a:latin typeface="Georgia"/>
                <a:cs typeface="Georgia"/>
              </a:rPr>
              <a:t>Therefore, </a:t>
            </a:r>
            <a:r>
              <a:rPr dirty="0" sz="2400" spc="30">
                <a:latin typeface="Georgia"/>
                <a:cs typeface="Georgia"/>
              </a:rPr>
              <a:t>we </a:t>
            </a:r>
            <a:r>
              <a:rPr dirty="0" sz="2400" spc="-25">
                <a:latin typeface="Georgia"/>
                <a:cs typeface="Georgia"/>
              </a:rPr>
              <a:t>propose </a:t>
            </a:r>
            <a:r>
              <a:rPr dirty="0" sz="2400" spc="-40">
                <a:latin typeface="Georgia"/>
                <a:cs typeface="Georgia"/>
              </a:rPr>
              <a:t>a </a:t>
            </a:r>
            <a:r>
              <a:rPr dirty="0" sz="2400" spc="-15">
                <a:latin typeface="Georgia"/>
                <a:cs typeface="Georgia"/>
              </a:rPr>
              <a:t>software </a:t>
            </a:r>
            <a:r>
              <a:rPr dirty="0" sz="2400" spc="-30">
                <a:latin typeface="Georgia"/>
                <a:cs typeface="Georgia"/>
              </a:rPr>
              <a:t>system </a:t>
            </a:r>
            <a:r>
              <a:rPr dirty="0" sz="2400" spc="-60">
                <a:latin typeface="Georgia"/>
                <a:cs typeface="Georgia"/>
              </a:rPr>
              <a:t>“Escort” </a:t>
            </a:r>
            <a:r>
              <a:rPr dirty="0" sz="2400" spc="-30">
                <a:latin typeface="Georgia"/>
                <a:cs typeface="Georgia"/>
              </a:rPr>
              <a:t>to </a:t>
            </a:r>
            <a:r>
              <a:rPr dirty="0" sz="2400" spc="-55">
                <a:latin typeface="Georgia"/>
                <a:cs typeface="Georgia"/>
              </a:rPr>
              <a:t>make</a:t>
            </a:r>
            <a:r>
              <a:rPr dirty="0" sz="2400" spc="-254">
                <a:latin typeface="Georgia"/>
                <a:cs typeface="Georgia"/>
              </a:rPr>
              <a:t> </a:t>
            </a:r>
            <a:r>
              <a:rPr dirty="0" sz="2400" spc="-30">
                <a:latin typeface="Georgia"/>
                <a:cs typeface="Georgia"/>
              </a:rPr>
              <a:t>university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latin typeface="Caladea"/>
                <a:cs typeface="Caladea"/>
              </a:rPr>
              <a:t>students </a:t>
            </a:r>
            <a:r>
              <a:rPr dirty="0" sz="2400" spc="-10">
                <a:latin typeface="Caladea"/>
                <a:cs typeface="Caladea"/>
              </a:rPr>
              <a:t>life </a:t>
            </a:r>
            <a:r>
              <a:rPr dirty="0" sz="2400">
                <a:latin typeface="Caladea"/>
                <a:cs typeface="Caladea"/>
              </a:rPr>
              <a:t>easier and </a:t>
            </a:r>
            <a:r>
              <a:rPr dirty="0" sz="2400" spc="-15">
                <a:latin typeface="Caladea"/>
                <a:cs typeface="Caladea"/>
              </a:rPr>
              <a:t>more</a:t>
            </a:r>
            <a:r>
              <a:rPr dirty="0" sz="2400" spc="-45">
                <a:latin typeface="Caladea"/>
                <a:cs typeface="Caladea"/>
              </a:rPr>
              <a:t> </a:t>
            </a:r>
            <a:r>
              <a:rPr dirty="0" sz="2400" spc="5">
                <a:latin typeface="Caladea"/>
                <a:cs typeface="Caladea"/>
              </a:rPr>
              <a:t>efficient.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3472" y="446277"/>
            <a:ext cx="52317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Overall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Project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Description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77400" y="4725923"/>
            <a:ext cx="15240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39" y="224739"/>
            <a:ext cx="100628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>
                <a:solidFill>
                  <a:srgbClr val="0A5294"/>
                </a:solidFill>
                <a:latin typeface="Times New Roman"/>
                <a:cs typeface="Times New Roman"/>
              </a:rPr>
              <a:t>TECHNOLOGIES, </a:t>
            </a:r>
            <a:r>
              <a:rPr dirty="0" spc="90">
                <a:solidFill>
                  <a:srgbClr val="0A5294"/>
                </a:solidFill>
                <a:latin typeface="Times New Roman"/>
                <a:cs typeface="Times New Roman"/>
              </a:rPr>
              <a:t>TECHNIQUESTO BE</a:t>
            </a:r>
            <a:r>
              <a:rPr dirty="0" spc="-204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pc="80">
                <a:solidFill>
                  <a:srgbClr val="0A5294"/>
                </a:solidFill>
                <a:latin typeface="Times New Roman"/>
                <a:cs typeface="Times New Roman"/>
              </a:rPr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774"/>
            <a:ext cx="3611879" cy="4661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latin typeface="Caladea"/>
                <a:cs typeface="Caladea"/>
              </a:rPr>
              <a:t>1.</a:t>
            </a:r>
            <a:r>
              <a:rPr dirty="0" sz="2600" spc="-10" b="1">
                <a:latin typeface="Caladea"/>
                <a:cs typeface="Caladea"/>
              </a:rPr>
              <a:t> </a:t>
            </a:r>
            <a:r>
              <a:rPr dirty="0" sz="2600" spc="15" b="1">
                <a:latin typeface="Times New Roman"/>
                <a:cs typeface="Times New Roman"/>
              </a:rPr>
              <a:t>Technologies</a:t>
            </a:r>
            <a:endParaRPr sz="2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7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75">
                <a:latin typeface="Times New Roman"/>
                <a:cs typeface="Times New Roman"/>
              </a:rPr>
              <a:t>JavaScript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000" spc="-15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55">
                <a:latin typeface="Times New Roman"/>
                <a:cs typeface="Times New Roman"/>
              </a:rPr>
              <a:t>Sklearn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10">
                <a:latin typeface="Times New Roman"/>
                <a:cs typeface="Times New Roman"/>
              </a:rPr>
              <a:t>NLTK </a:t>
            </a:r>
            <a:r>
              <a:rPr dirty="0" sz="2000" spc="-20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10">
                <a:latin typeface="Times New Roman"/>
                <a:cs typeface="Times New Roman"/>
              </a:rPr>
              <a:t>Python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libraries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000" spc="-35">
                <a:latin typeface="Times New Roman"/>
                <a:cs typeface="Times New Roman"/>
              </a:rPr>
              <a:t>TensorFlow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35">
                <a:latin typeface="Times New Roman"/>
                <a:cs typeface="Times New Roman"/>
              </a:rPr>
              <a:t>Anaconda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80">
                <a:latin typeface="Times New Roman"/>
                <a:cs typeface="Times New Roman"/>
              </a:rPr>
              <a:t>IDE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50">
                <a:latin typeface="Times New Roman"/>
                <a:cs typeface="Times New Roman"/>
              </a:rPr>
              <a:t>Jupyterlab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41433" y="2229611"/>
            <a:ext cx="2842501" cy="28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3333"/>
            <a:ext cx="19977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000000"/>
                </a:solidFill>
              </a:rPr>
              <a:t>2.</a:t>
            </a:r>
            <a:r>
              <a:rPr dirty="0" sz="2600" spc="-60">
                <a:solidFill>
                  <a:srgbClr val="000000"/>
                </a:solidFill>
              </a:rPr>
              <a:t> </a:t>
            </a:r>
            <a:r>
              <a:rPr dirty="0" sz="2600" spc="5">
                <a:solidFill>
                  <a:srgbClr val="000000"/>
                </a:solidFill>
                <a:latin typeface="Times New Roman"/>
                <a:cs typeface="Times New Roman"/>
              </a:rPr>
              <a:t>Techniques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8929" y="1383030"/>
            <a:ext cx="1995170" cy="1196340"/>
          </a:xfrm>
          <a:prstGeom prst="rect">
            <a:avLst/>
          </a:prstGeom>
          <a:solidFill>
            <a:srgbClr val="DFAC30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93700">
              <a:lnSpc>
                <a:spcPts val="2255"/>
              </a:lnSpc>
            </a:pPr>
            <a:r>
              <a:rPr dirty="0" sz="2000" b="1">
                <a:solidFill>
                  <a:srgbClr val="FFFFFF"/>
                </a:solidFill>
                <a:latin typeface="Caladea"/>
                <a:cs typeface="Caladea"/>
              </a:rPr>
              <a:t>Sentiment</a:t>
            </a:r>
            <a:endParaRPr sz="2000">
              <a:latin typeface="Caladea"/>
              <a:cs typeface="Caladea"/>
            </a:endParaRPr>
          </a:p>
          <a:p>
            <a:pPr marL="509905">
              <a:lnSpc>
                <a:spcPts val="2255"/>
              </a:lnSpc>
            </a:pPr>
            <a:r>
              <a:rPr dirty="0" sz="2000" spc="-10" b="1">
                <a:solidFill>
                  <a:srgbClr val="FFFFFF"/>
                </a:solidFill>
                <a:latin typeface="Caladea"/>
                <a:cs typeface="Caladea"/>
              </a:rPr>
              <a:t>Analysis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1965" y="1383030"/>
            <a:ext cx="1995170" cy="1196340"/>
          </a:xfrm>
          <a:prstGeom prst="rect">
            <a:avLst/>
          </a:prstGeom>
          <a:solidFill>
            <a:srgbClr val="DFAC30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207645">
              <a:lnSpc>
                <a:spcPts val="2255"/>
              </a:lnSpc>
            </a:pPr>
            <a:r>
              <a:rPr dirty="0" sz="2000" spc="-5" b="1">
                <a:solidFill>
                  <a:srgbClr val="FFFFFF"/>
                </a:solidFill>
                <a:latin typeface="Caladea"/>
                <a:cs typeface="Caladea"/>
              </a:rPr>
              <a:t>Named</a:t>
            </a:r>
            <a:r>
              <a:rPr dirty="0" sz="2000" spc="-35" b="1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adea"/>
                <a:cs typeface="Caladea"/>
              </a:rPr>
              <a:t>Entity</a:t>
            </a:r>
            <a:endParaRPr sz="2000">
              <a:latin typeface="Caladea"/>
              <a:cs typeface="Caladea"/>
            </a:endParaRPr>
          </a:p>
          <a:p>
            <a:pPr marL="297180">
              <a:lnSpc>
                <a:spcPts val="2255"/>
              </a:lnSpc>
            </a:pPr>
            <a:r>
              <a:rPr dirty="0" sz="2000" spc="-5" b="1">
                <a:solidFill>
                  <a:srgbClr val="FFFFFF"/>
                </a:solidFill>
                <a:latin typeface="Caladea"/>
                <a:cs typeface="Caladea"/>
              </a:rPr>
              <a:t>Recognition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6526" y="1383030"/>
            <a:ext cx="1993900" cy="1196340"/>
          </a:xfrm>
          <a:prstGeom prst="rect">
            <a:avLst/>
          </a:prstGeom>
          <a:solidFill>
            <a:srgbClr val="E6AC2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solidFill>
                  <a:srgbClr val="FFFFFF"/>
                </a:solidFill>
                <a:latin typeface="Caladea"/>
                <a:cs typeface="Caladea"/>
              </a:rPr>
              <a:t>Summarization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8929" y="2779014"/>
            <a:ext cx="1995170" cy="1196340"/>
          </a:xfrm>
          <a:prstGeom prst="rect">
            <a:avLst/>
          </a:prstGeom>
          <a:solidFill>
            <a:srgbClr val="E6AC27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2000" spc="-35" b="1">
                <a:solidFill>
                  <a:srgbClr val="FFFFFF"/>
                </a:solidFill>
                <a:latin typeface="Caladea"/>
                <a:cs typeface="Caladea"/>
              </a:rPr>
              <a:t>Topic</a:t>
            </a:r>
            <a:r>
              <a:rPr dirty="0" sz="2000" spc="-40" b="1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adea"/>
                <a:cs typeface="Caladea"/>
              </a:rPr>
              <a:t>Modeling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1965" y="2779014"/>
            <a:ext cx="1995170" cy="1196340"/>
          </a:xfrm>
          <a:prstGeom prst="rect">
            <a:avLst/>
          </a:prstGeom>
          <a:solidFill>
            <a:srgbClr val="EFB839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635">
              <a:lnSpc>
                <a:spcPts val="2255"/>
              </a:lnSpc>
            </a:pPr>
            <a:r>
              <a:rPr dirty="0" sz="2000" spc="-55" b="1">
                <a:solidFill>
                  <a:srgbClr val="FFFFFF"/>
                </a:solidFill>
                <a:latin typeface="Caladea"/>
                <a:cs typeface="Caladea"/>
              </a:rPr>
              <a:t>Text</a:t>
            </a:r>
            <a:endParaRPr sz="2000">
              <a:latin typeface="Caladea"/>
              <a:cs typeface="Caladea"/>
            </a:endParaRPr>
          </a:p>
          <a:p>
            <a:pPr algn="ctr">
              <a:lnSpc>
                <a:spcPts val="2255"/>
              </a:lnSpc>
            </a:pPr>
            <a:r>
              <a:rPr dirty="0" sz="2000" spc="-5" b="1">
                <a:solidFill>
                  <a:srgbClr val="FFFFFF"/>
                </a:solidFill>
                <a:latin typeface="Caladea"/>
                <a:cs typeface="Caladea"/>
              </a:rPr>
              <a:t>Classification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6526" y="2779014"/>
            <a:ext cx="1993900" cy="1196340"/>
          </a:xfrm>
          <a:prstGeom prst="rect">
            <a:avLst/>
          </a:prstGeom>
          <a:solidFill>
            <a:srgbClr val="EBBA4A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475615">
              <a:lnSpc>
                <a:spcPts val="2255"/>
              </a:lnSpc>
            </a:pPr>
            <a:r>
              <a:rPr dirty="0" sz="2000" spc="-20" b="1">
                <a:solidFill>
                  <a:srgbClr val="FFFFFF"/>
                </a:solidFill>
                <a:latin typeface="Caladea"/>
                <a:cs typeface="Caladea"/>
              </a:rPr>
              <a:t>Keyword</a:t>
            </a:r>
            <a:endParaRPr sz="2000">
              <a:latin typeface="Caladea"/>
              <a:cs typeface="Caladea"/>
            </a:endParaRPr>
          </a:p>
          <a:p>
            <a:pPr marL="389890">
              <a:lnSpc>
                <a:spcPts val="2255"/>
              </a:lnSpc>
            </a:pPr>
            <a:r>
              <a:rPr dirty="0" sz="2000" spc="-10" b="1">
                <a:solidFill>
                  <a:srgbClr val="FFFFFF"/>
                </a:solidFill>
                <a:latin typeface="Caladea"/>
                <a:cs typeface="Caladea"/>
              </a:rPr>
              <a:t>Extraction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1965" y="4174997"/>
            <a:ext cx="1995170" cy="1196340"/>
          </a:xfrm>
          <a:prstGeom prst="rect">
            <a:avLst/>
          </a:prstGeom>
          <a:solidFill>
            <a:srgbClr val="ECB86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13030">
              <a:lnSpc>
                <a:spcPts val="2255"/>
              </a:lnSpc>
            </a:pPr>
            <a:r>
              <a:rPr dirty="0" sz="2000" b="1">
                <a:solidFill>
                  <a:srgbClr val="FFFFFF"/>
                </a:solidFill>
                <a:latin typeface="Caladea"/>
                <a:cs typeface="Caladea"/>
              </a:rPr>
              <a:t>Lemmatization</a:t>
            </a:r>
            <a:endParaRPr sz="2000">
              <a:latin typeface="Caladea"/>
              <a:cs typeface="Caladea"/>
            </a:endParaRPr>
          </a:p>
          <a:p>
            <a:pPr marL="167640">
              <a:lnSpc>
                <a:spcPts val="2255"/>
              </a:lnSpc>
            </a:pPr>
            <a:r>
              <a:rPr dirty="0" sz="2000" b="1">
                <a:solidFill>
                  <a:srgbClr val="FFFFFF"/>
                </a:solidFill>
                <a:latin typeface="Caladea"/>
                <a:cs typeface="Caladea"/>
              </a:rPr>
              <a:t>and</a:t>
            </a:r>
            <a:r>
              <a:rPr dirty="0" sz="2000" spc="-35" b="1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adea"/>
                <a:cs typeface="Caladea"/>
              </a:rPr>
              <a:t>stemming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098" y="224739"/>
            <a:ext cx="60744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>
                <a:solidFill>
                  <a:srgbClr val="0A5294"/>
                </a:solidFill>
                <a:latin typeface="Times New Roman"/>
                <a:cs typeface="Times New Roman"/>
              </a:rPr>
              <a:t>PROJECT</a:t>
            </a:r>
            <a:r>
              <a:rPr dirty="0" spc="-4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pc="60">
                <a:solidFill>
                  <a:srgbClr val="0A5294"/>
                </a:solidFill>
                <a:latin typeface="Times New Roman"/>
                <a:cs typeface="Times New Roman"/>
              </a:rPr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0455" y="1056132"/>
            <a:ext cx="3238500" cy="4805680"/>
          </a:xfrm>
          <a:custGeom>
            <a:avLst/>
            <a:gdLst/>
            <a:ahLst/>
            <a:cxnLst/>
            <a:rect l="l" t="t" r="r" b="b"/>
            <a:pathLst>
              <a:path w="3238500" h="4805680">
                <a:moveTo>
                  <a:pt x="2698749" y="0"/>
                </a:moveTo>
                <a:lnTo>
                  <a:pt x="539762" y="0"/>
                </a:lnTo>
                <a:lnTo>
                  <a:pt x="490632" y="2206"/>
                </a:lnTo>
                <a:lnTo>
                  <a:pt x="442738" y="8696"/>
                </a:lnTo>
                <a:lnTo>
                  <a:pt x="396270" y="19282"/>
                </a:lnTo>
                <a:lnTo>
                  <a:pt x="351420" y="33771"/>
                </a:lnTo>
                <a:lnTo>
                  <a:pt x="308377" y="51973"/>
                </a:lnTo>
                <a:lnTo>
                  <a:pt x="267332" y="73697"/>
                </a:lnTo>
                <a:lnTo>
                  <a:pt x="228475" y="98753"/>
                </a:lnTo>
                <a:lnTo>
                  <a:pt x="191998" y="126951"/>
                </a:lnTo>
                <a:lnTo>
                  <a:pt x="158091" y="158099"/>
                </a:lnTo>
                <a:lnTo>
                  <a:pt x="126943" y="192006"/>
                </a:lnTo>
                <a:lnTo>
                  <a:pt x="98747" y="228483"/>
                </a:lnTo>
                <a:lnTo>
                  <a:pt x="73692" y="267339"/>
                </a:lnTo>
                <a:lnTo>
                  <a:pt x="51969" y="308383"/>
                </a:lnTo>
                <a:lnTo>
                  <a:pt x="33768" y="351424"/>
                </a:lnTo>
                <a:lnTo>
                  <a:pt x="19280" y="396272"/>
                </a:lnTo>
                <a:lnTo>
                  <a:pt x="8696" y="442736"/>
                </a:lnTo>
                <a:lnTo>
                  <a:pt x="2205" y="490625"/>
                </a:lnTo>
                <a:lnTo>
                  <a:pt x="0" y="539750"/>
                </a:lnTo>
                <a:lnTo>
                  <a:pt x="0" y="4265421"/>
                </a:lnTo>
                <a:lnTo>
                  <a:pt x="2205" y="4314550"/>
                </a:lnTo>
                <a:lnTo>
                  <a:pt x="8696" y="4362442"/>
                </a:lnTo>
                <a:lnTo>
                  <a:pt x="19280" y="4408908"/>
                </a:lnTo>
                <a:lnTo>
                  <a:pt x="33768" y="4453757"/>
                </a:lnTo>
                <a:lnTo>
                  <a:pt x="51969" y="4496799"/>
                </a:lnTo>
                <a:lnTo>
                  <a:pt x="73692" y="4537843"/>
                </a:lnTo>
                <a:lnTo>
                  <a:pt x="98747" y="4576699"/>
                </a:lnTo>
                <a:lnTo>
                  <a:pt x="126943" y="4613175"/>
                </a:lnTo>
                <a:lnTo>
                  <a:pt x="158091" y="4647082"/>
                </a:lnTo>
                <a:lnTo>
                  <a:pt x="191998" y="4678229"/>
                </a:lnTo>
                <a:lnTo>
                  <a:pt x="228475" y="4706425"/>
                </a:lnTo>
                <a:lnTo>
                  <a:pt x="267332" y="4731480"/>
                </a:lnTo>
                <a:lnTo>
                  <a:pt x="308377" y="4753203"/>
                </a:lnTo>
                <a:lnTo>
                  <a:pt x="351420" y="4771403"/>
                </a:lnTo>
                <a:lnTo>
                  <a:pt x="396270" y="4785891"/>
                </a:lnTo>
                <a:lnTo>
                  <a:pt x="442738" y="4796475"/>
                </a:lnTo>
                <a:lnTo>
                  <a:pt x="490632" y="4802966"/>
                </a:lnTo>
                <a:lnTo>
                  <a:pt x="539762" y="4805171"/>
                </a:lnTo>
                <a:lnTo>
                  <a:pt x="2698749" y="4805171"/>
                </a:lnTo>
                <a:lnTo>
                  <a:pt x="2747874" y="4802966"/>
                </a:lnTo>
                <a:lnTo>
                  <a:pt x="2795763" y="4796475"/>
                </a:lnTo>
                <a:lnTo>
                  <a:pt x="2842227" y="4785891"/>
                </a:lnTo>
                <a:lnTo>
                  <a:pt x="2887075" y="4771403"/>
                </a:lnTo>
                <a:lnTo>
                  <a:pt x="2930116" y="4753203"/>
                </a:lnTo>
                <a:lnTo>
                  <a:pt x="2971160" y="4731480"/>
                </a:lnTo>
                <a:lnTo>
                  <a:pt x="3010016" y="4706425"/>
                </a:lnTo>
                <a:lnTo>
                  <a:pt x="3046493" y="4678229"/>
                </a:lnTo>
                <a:lnTo>
                  <a:pt x="3080400" y="4647082"/>
                </a:lnTo>
                <a:lnTo>
                  <a:pt x="3111548" y="4613175"/>
                </a:lnTo>
                <a:lnTo>
                  <a:pt x="3139746" y="4576699"/>
                </a:lnTo>
                <a:lnTo>
                  <a:pt x="3164802" y="4537843"/>
                </a:lnTo>
                <a:lnTo>
                  <a:pt x="3186526" y="4496799"/>
                </a:lnTo>
                <a:lnTo>
                  <a:pt x="3204728" y="4453757"/>
                </a:lnTo>
                <a:lnTo>
                  <a:pt x="3219217" y="4408908"/>
                </a:lnTo>
                <a:lnTo>
                  <a:pt x="3229803" y="4362442"/>
                </a:lnTo>
                <a:lnTo>
                  <a:pt x="3236293" y="4314550"/>
                </a:lnTo>
                <a:lnTo>
                  <a:pt x="3238499" y="4265421"/>
                </a:lnTo>
                <a:lnTo>
                  <a:pt x="3238499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4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9450" y="1610944"/>
            <a:ext cx="153987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Functional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u="heavy" sz="20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0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000" spc="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heavy" sz="20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ui</a:t>
            </a:r>
            <a:r>
              <a:rPr dirty="0" u="heavy" sz="2000" spc="-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000" spc="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em</a:t>
            </a:r>
            <a:r>
              <a:rPr dirty="0" u="heavy" sz="20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495550"/>
            <a:ext cx="239522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Browse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'Escort'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Log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Click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'Psychology'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option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homepage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Describe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issue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Click 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'Submit'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button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Receive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1123" y="1056132"/>
            <a:ext cx="3238500" cy="4805680"/>
          </a:xfrm>
          <a:custGeom>
            <a:avLst/>
            <a:gdLst/>
            <a:ahLst/>
            <a:cxnLst/>
            <a:rect l="l" t="t" r="r" b="b"/>
            <a:pathLst>
              <a:path w="3238500" h="4805680">
                <a:moveTo>
                  <a:pt x="2698750" y="0"/>
                </a:moveTo>
                <a:lnTo>
                  <a:pt x="539750" y="0"/>
                </a:lnTo>
                <a:lnTo>
                  <a:pt x="490625" y="2206"/>
                </a:lnTo>
                <a:lnTo>
                  <a:pt x="442736" y="8696"/>
                </a:lnTo>
                <a:lnTo>
                  <a:pt x="396272" y="19282"/>
                </a:lnTo>
                <a:lnTo>
                  <a:pt x="351424" y="33771"/>
                </a:lnTo>
                <a:lnTo>
                  <a:pt x="308383" y="51973"/>
                </a:lnTo>
                <a:lnTo>
                  <a:pt x="267339" y="73697"/>
                </a:lnTo>
                <a:lnTo>
                  <a:pt x="228483" y="98753"/>
                </a:lnTo>
                <a:lnTo>
                  <a:pt x="192006" y="126951"/>
                </a:lnTo>
                <a:lnTo>
                  <a:pt x="158099" y="158099"/>
                </a:lnTo>
                <a:lnTo>
                  <a:pt x="126951" y="192006"/>
                </a:lnTo>
                <a:lnTo>
                  <a:pt x="98753" y="228483"/>
                </a:lnTo>
                <a:lnTo>
                  <a:pt x="73697" y="267339"/>
                </a:lnTo>
                <a:lnTo>
                  <a:pt x="51973" y="308383"/>
                </a:lnTo>
                <a:lnTo>
                  <a:pt x="33771" y="351424"/>
                </a:lnTo>
                <a:lnTo>
                  <a:pt x="19282" y="396272"/>
                </a:lnTo>
                <a:lnTo>
                  <a:pt x="8696" y="442736"/>
                </a:lnTo>
                <a:lnTo>
                  <a:pt x="2206" y="490625"/>
                </a:lnTo>
                <a:lnTo>
                  <a:pt x="0" y="539750"/>
                </a:lnTo>
                <a:lnTo>
                  <a:pt x="0" y="4265421"/>
                </a:lnTo>
                <a:lnTo>
                  <a:pt x="2206" y="4314550"/>
                </a:lnTo>
                <a:lnTo>
                  <a:pt x="8696" y="4362442"/>
                </a:lnTo>
                <a:lnTo>
                  <a:pt x="19282" y="4408908"/>
                </a:lnTo>
                <a:lnTo>
                  <a:pt x="33771" y="4453757"/>
                </a:lnTo>
                <a:lnTo>
                  <a:pt x="51973" y="4496799"/>
                </a:lnTo>
                <a:lnTo>
                  <a:pt x="73697" y="4537843"/>
                </a:lnTo>
                <a:lnTo>
                  <a:pt x="98753" y="4576699"/>
                </a:lnTo>
                <a:lnTo>
                  <a:pt x="126951" y="4613175"/>
                </a:lnTo>
                <a:lnTo>
                  <a:pt x="158099" y="4647082"/>
                </a:lnTo>
                <a:lnTo>
                  <a:pt x="192006" y="4678229"/>
                </a:lnTo>
                <a:lnTo>
                  <a:pt x="228483" y="4706425"/>
                </a:lnTo>
                <a:lnTo>
                  <a:pt x="267339" y="4731480"/>
                </a:lnTo>
                <a:lnTo>
                  <a:pt x="308383" y="4753203"/>
                </a:lnTo>
                <a:lnTo>
                  <a:pt x="351424" y="4771403"/>
                </a:lnTo>
                <a:lnTo>
                  <a:pt x="396272" y="4785891"/>
                </a:lnTo>
                <a:lnTo>
                  <a:pt x="442736" y="4796475"/>
                </a:lnTo>
                <a:lnTo>
                  <a:pt x="490625" y="4802966"/>
                </a:lnTo>
                <a:lnTo>
                  <a:pt x="539750" y="4805171"/>
                </a:lnTo>
                <a:lnTo>
                  <a:pt x="2698750" y="4805171"/>
                </a:lnTo>
                <a:lnTo>
                  <a:pt x="2747874" y="4802966"/>
                </a:lnTo>
                <a:lnTo>
                  <a:pt x="2795763" y="4796475"/>
                </a:lnTo>
                <a:lnTo>
                  <a:pt x="2842227" y="4785891"/>
                </a:lnTo>
                <a:lnTo>
                  <a:pt x="2887075" y="4771403"/>
                </a:lnTo>
                <a:lnTo>
                  <a:pt x="2930116" y="4753203"/>
                </a:lnTo>
                <a:lnTo>
                  <a:pt x="2971160" y="4731480"/>
                </a:lnTo>
                <a:lnTo>
                  <a:pt x="3010016" y="4706425"/>
                </a:lnTo>
                <a:lnTo>
                  <a:pt x="3046493" y="4678229"/>
                </a:lnTo>
                <a:lnTo>
                  <a:pt x="3080400" y="4647082"/>
                </a:lnTo>
                <a:lnTo>
                  <a:pt x="3111548" y="4613175"/>
                </a:lnTo>
                <a:lnTo>
                  <a:pt x="3139746" y="4576699"/>
                </a:lnTo>
                <a:lnTo>
                  <a:pt x="3164802" y="4537843"/>
                </a:lnTo>
                <a:lnTo>
                  <a:pt x="3186526" y="4496799"/>
                </a:lnTo>
                <a:lnTo>
                  <a:pt x="3204728" y="4453757"/>
                </a:lnTo>
                <a:lnTo>
                  <a:pt x="3219217" y="4408908"/>
                </a:lnTo>
                <a:lnTo>
                  <a:pt x="3229803" y="4362442"/>
                </a:lnTo>
                <a:lnTo>
                  <a:pt x="3236293" y="4314550"/>
                </a:lnTo>
                <a:lnTo>
                  <a:pt x="3238500" y="4265421"/>
                </a:lnTo>
                <a:lnTo>
                  <a:pt x="3238500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50" y="0"/>
                </a:lnTo>
                <a:close/>
              </a:path>
            </a:pathLst>
          </a:custGeom>
          <a:solidFill>
            <a:srgbClr val="EFB8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96636" y="1610944"/>
            <a:ext cx="189103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u="heavy" sz="2000" spc="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Non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heavy" sz="2000" spc="-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Functional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9248" y="2495550"/>
            <a:ext cx="1649095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Usability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75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Reliability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63128" y="1056132"/>
            <a:ext cx="3238500" cy="4805680"/>
          </a:xfrm>
          <a:custGeom>
            <a:avLst/>
            <a:gdLst/>
            <a:ahLst/>
            <a:cxnLst/>
            <a:rect l="l" t="t" r="r" b="b"/>
            <a:pathLst>
              <a:path w="3238500" h="4805680">
                <a:moveTo>
                  <a:pt x="2698750" y="0"/>
                </a:moveTo>
                <a:lnTo>
                  <a:pt x="539750" y="0"/>
                </a:lnTo>
                <a:lnTo>
                  <a:pt x="490625" y="2206"/>
                </a:lnTo>
                <a:lnTo>
                  <a:pt x="442736" y="8696"/>
                </a:lnTo>
                <a:lnTo>
                  <a:pt x="396272" y="19282"/>
                </a:lnTo>
                <a:lnTo>
                  <a:pt x="351424" y="33771"/>
                </a:lnTo>
                <a:lnTo>
                  <a:pt x="308383" y="51973"/>
                </a:lnTo>
                <a:lnTo>
                  <a:pt x="267339" y="73697"/>
                </a:lnTo>
                <a:lnTo>
                  <a:pt x="228483" y="98753"/>
                </a:lnTo>
                <a:lnTo>
                  <a:pt x="192006" y="126951"/>
                </a:lnTo>
                <a:lnTo>
                  <a:pt x="158099" y="158099"/>
                </a:lnTo>
                <a:lnTo>
                  <a:pt x="126951" y="192006"/>
                </a:lnTo>
                <a:lnTo>
                  <a:pt x="98753" y="228483"/>
                </a:lnTo>
                <a:lnTo>
                  <a:pt x="73697" y="267339"/>
                </a:lnTo>
                <a:lnTo>
                  <a:pt x="51973" y="308383"/>
                </a:lnTo>
                <a:lnTo>
                  <a:pt x="33771" y="351424"/>
                </a:lnTo>
                <a:lnTo>
                  <a:pt x="19282" y="396272"/>
                </a:lnTo>
                <a:lnTo>
                  <a:pt x="8696" y="442736"/>
                </a:lnTo>
                <a:lnTo>
                  <a:pt x="2206" y="490625"/>
                </a:lnTo>
                <a:lnTo>
                  <a:pt x="0" y="539750"/>
                </a:lnTo>
                <a:lnTo>
                  <a:pt x="0" y="4265421"/>
                </a:lnTo>
                <a:lnTo>
                  <a:pt x="2206" y="4314550"/>
                </a:lnTo>
                <a:lnTo>
                  <a:pt x="8696" y="4362442"/>
                </a:lnTo>
                <a:lnTo>
                  <a:pt x="19282" y="4408908"/>
                </a:lnTo>
                <a:lnTo>
                  <a:pt x="33771" y="4453757"/>
                </a:lnTo>
                <a:lnTo>
                  <a:pt x="51973" y="4496799"/>
                </a:lnTo>
                <a:lnTo>
                  <a:pt x="73697" y="4537843"/>
                </a:lnTo>
                <a:lnTo>
                  <a:pt x="98753" y="4576699"/>
                </a:lnTo>
                <a:lnTo>
                  <a:pt x="126951" y="4613175"/>
                </a:lnTo>
                <a:lnTo>
                  <a:pt x="158099" y="4647082"/>
                </a:lnTo>
                <a:lnTo>
                  <a:pt x="192006" y="4678229"/>
                </a:lnTo>
                <a:lnTo>
                  <a:pt x="228483" y="4706425"/>
                </a:lnTo>
                <a:lnTo>
                  <a:pt x="267339" y="4731480"/>
                </a:lnTo>
                <a:lnTo>
                  <a:pt x="308383" y="4753203"/>
                </a:lnTo>
                <a:lnTo>
                  <a:pt x="351424" y="4771403"/>
                </a:lnTo>
                <a:lnTo>
                  <a:pt x="396272" y="4785891"/>
                </a:lnTo>
                <a:lnTo>
                  <a:pt x="442736" y="4796475"/>
                </a:lnTo>
                <a:lnTo>
                  <a:pt x="490625" y="4802966"/>
                </a:lnTo>
                <a:lnTo>
                  <a:pt x="539750" y="4805171"/>
                </a:lnTo>
                <a:lnTo>
                  <a:pt x="2698750" y="4805171"/>
                </a:lnTo>
                <a:lnTo>
                  <a:pt x="2747874" y="4802966"/>
                </a:lnTo>
                <a:lnTo>
                  <a:pt x="2795763" y="4796475"/>
                </a:lnTo>
                <a:lnTo>
                  <a:pt x="2842227" y="4785891"/>
                </a:lnTo>
                <a:lnTo>
                  <a:pt x="2887075" y="4771403"/>
                </a:lnTo>
                <a:lnTo>
                  <a:pt x="2930116" y="4753203"/>
                </a:lnTo>
                <a:lnTo>
                  <a:pt x="2971160" y="4731480"/>
                </a:lnTo>
                <a:lnTo>
                  <a:pt x="3010016" y="4706425"/>
                </a:lnTo>
                <a:lnTo>
                  <a:pt x="3046493" y="4678229"/>
                </a:lnTo>
                <a:lnTo>
                  <a:pt x="3080400" y="4647082"/>
                </a:lnTo>
                <a:lnTo>
                  <a:pt x="3111548" y="4613175"/>
                </a:lnTo>
                <a:lnTo>
                  <a:pt x="3139746" y="4576699"/>
                </a:lnTo>
                <a:lnTo>
                  <a:pt x="3164802" y="4537843"/>
                </a:lnTo>
                <a:lnTo>
                  <a:pt x="3186526" y="4496799"/>
                </a:lnTo>
                <a:lnTo>
                  <a:pt x="3204728" y="4453757"/>
                </a:lnTo>
                <a:lnTo>
                  <a:pt x="3219217" y="4408908"/>
                </a:lnTo>
                <a:lnTo>
                  <a:pt x="3229803" y="4362442"/>
                </a:lnTo>
                <a:lnTo>
                  <a:pt x="3236293" y="4314550"/>
                </a:lnTo>
                <a:lnTo>
                  <a:pt x="3238500" y="4265421"/>
                </a:lnTo>
                <a:lnTo>
                  <a:pt x="3238500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50" y="0"/>
                </a:lnTo>
                <a:close/>
              </a:path>
            </a:pathLst>
          </a:custGeom>
          <a:solidFill>
            <a:srgbClr val="E6AC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27769" y="1610944"/>
            <a:ext cx="21107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dirty="0" u="heavy" sz="2000" spc="-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1253" y="2190750"/>
            <a:ext cx="227838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Personal</a:t>
            </a: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Smart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phone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connection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82228" y="3521964"/>
            <a:ext cx="2319528" cy="1751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432" y="336880"/>
            <a:ext cx="66973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95">
                <a:solidFill>
                  <a:srgbClr val="0076A2"/>
                </a:solidFill>
                <a:latin typeface="Times New Roman"/>
                <a:cs typeface="Times New Roman"/>
              </a:rPr>
              <a:t>WORK </a:t>
            </a:r>
            <a:r>
              <a:rPr dirty="0" sz="3200" spc="-25">
                <a:solidFill>
                  <a:srgbClr val="0076A2"/>
                </a:solidFill>
                <a:latin typeface="Times New Roman"/>
                <a:cs typeface="Times New Roman"/>
              </a:rPr>
              <a:t>BREAKDOWN</a:t>
            </a:r>
            <a:r>
              <a:rPr dirty="0" sz="3200" spc="95">
                <a:solidFill>
                  <a:srgbClr val="0076A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76A2"/>
                </a:solidFill>
                <a:latin typeface="Times New Roman"/>
                <a:cs typeface="Times New Roman"/>
              </a:rPr>
              <a:t>STRUCTURE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3020" y="1200732"/>
            <a:ext cx="8377986" cy="480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3767" y="719327"/>
            <a:ext cx="8618982" cy="5679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4202" y="146126"/>
            <a:ext cx="30302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solidFill>
                  <a:srgbClr val="0A5294"/>
                </a:solidFill>
                <a:latin typeface="Times New Roman"/>
                <a:cs typeface="Times New Roman"/>
              </a:rPr>
              <a:t>GAANT</a:t>
            </a:r>
            <a:r>
              <a:rPr dirty="0" sz="3200" spc="-65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0A5294"/>
                </a:solidFill>
                <a:latin typeface="Times New Roman"/>
                <a:cs typeface="Times New Roman"/>
              </a:rPr>
              <a:t>CHART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6783" y="301497"/>
            <a:ext cx="31705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>
                <a:solidFill>
                  <a:srgbClr val="0A5294"/>
                </a:solidFill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7065"/>
            <a:ext cx="1092136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844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02260" algn="l"/>
              </a:tabLst>
            </a:pPr>
            <a:r>
              <a:rPr dirty="0" sz="1800" spc="-75">
                <a:latin typeface="Times New Roman"/>
                <a:cs typeface="Times New Roman"/>
              </a:rPr>
              <a:t>Aziliz </a:t>
            </a:r>
            <a:r>
              <a:rPr dirty="0" sz="1800" spc="-60">
                <a:latin typeface="Times New Roman"/>
                <a:cs typeface="Times New Roman"/>
              </a:rPr>
              <a:t>Le </a:t>
            </a:r>
            <a:r>
              <a:rPr dirty="0" sz="1800" spc="-35">
                <a:latin typeface="Times New Roman"/>
                <a:cs typeface="Times New Roman"/>
              </a:rPr>
              <a:t>Glaz1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45">
                <a:latin typeface="Times New Roman"/>
                <a:cs typeface="Times New Roman"/>
              </a:rPr>
              <a:t>MD; </a:t>
            </a:r>
            <a:r>
              <a:rPr dirty="0" sz="1800" spc="-70">
                <a:latin typeface="Times New Roman"/>
                <a:cs typeface="Times New Roman"/>
              </a:rPr>
              <a:t>Yannis </a:t>
            </a:r>
            <a:r>
              <a:rPr dirty="0" sz="1800" spc="-30">
                <a:latin typeface="Times New Roman"/>
                <a:cs typeface="Times New Roman"/>
              </a:rPr>
              <a:t>Haralambous2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10">
                <a:latin typeface="Times New Roman"/>
                <a:cs typeface="Times New Roman"/>
              </a:rPr>
              <a:t>Deok-Hee </a:t>
            </a:r>
            <a:r>
              <a:rPr dirty="0" sz="1800" spc="-15">
                <a:latin typeface="Times New Roman"/>
                <a:cs typeface="Times New Roman"/>
              </a:rPr>
              <a:t>Kim-Dufor1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35">
                <a:latin typeface="Times New Roman"/>
                <a:cs typeface="Times New Roman"/>
              </a:rPr>
              <a:t>Philippe </a:t>
            </a:r>
            <a:r>
              <a:rPr dirty="0" sz="1800" spc="-50">
                <a:latin typeface="Times New Roman"/>
                <a:cs typeface="Times New Roman"/>
              </a:rPr>
              <a:t>Lenca2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45">
                <a:latin typeface="Times New Roman"/>
                <a:cs typeface="Times New Roman"/>
              </a:rPr>
              <a:t>Romain  </a:t>
            </a:r>
            <a:r>
              <a:rPr dirty="0" sz="1800" spc="-60">
                <a:latin typeface="Times New Roman"/>
                <a:cs typeface="Times New Roman"/>
              </a:rPr>
              <a:t>Billot2 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70">
                <a:latin typeface="Times New Roman"/>
                <a:cs typeface="Times New Roman"/>
              </a:rPr>
              <a:t>Taylor </a:t>
            </a:r>
            <a:r>
              <a:rPr dirty="0" sz="1800" spc="-60">
                <a:latin typeface="Times New Roman"/>
                <a:cs typeface="Times New Roman"/>
              </a:rPr>
              <a:t>C </a:t>
            </a:r>
            <a:r>
              <a:rPr dirty="0" sz="1800" spc="-80">
                <a:latin typeface="Times New Roman"/>
                <a:cs typeface="Times New Roman"/>
              </a:rPr>
              <a:t>Ryan3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120">
                <a:latin typeface="Times New Roman"/>
                <a:cs typeface="Times New Roman"/>
              </a:rPr>
              <a:t>MS; </a:t>
            </a:r>
            <a:r>
              <a:rPr dirty="0" sz="1800" spc="-30">
                <a:latin typeface="Times New Roman"/>
                <a:cs typeface="Times New Roman"/>
              </a:rPr>
              <a:t>Jonathan </a:t>
            </a:r>
            <a:r>
              <a:rPr dirty="0" sz="1800" spc="-45">
                <a:latin typeface="Times New Roman"/>
                <a:cs typeface="Times New Roman"/>
              </a:rPr>
              <a:t>Marsh4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100">
                <a:latin typeface="Times New Roman"/>
                <a:cs typeface="Times New Roman"/>
              </a:rPr>
              <a:t>MA; </a:t>
            </a:r>
            <a:r>
              <a:rPr dirty="0" sz="1800" spc="-35">
                <a:latin typeface="Times New Roman"/>
                <a:cs typeface="Times New Roman"/>
              </a:rPr>
              <a:t>Jordan </a:t>
            </a:r>
            <a:r>
              <a:rPr dirty="0" sz="1800" spc="-55">
                <a:latin typeface="Times New Roman"/>
                <a:cs typeface="Times New Roman"/>
              </a:rPr>
              <a:t>DeVylder4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80">
                <a:latin typeface="Times New Roman"/>
                <a:cs typeface="Times New Roman"/>
              </a:rPr>
              <a:t>MD,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70">
                <a:latin typeface="Times New Roman"/>
                <a:cs typeface="Times New Roman"/>
              </a:rPr>
              <a:t>Michel Walter1,5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80">
                <a:latin typeface="Times New Roman"/>
                <a:cs typeface="Times New Roman"/>
              </a:rPr>
              <a:t>MD, </a:t>
            </a:r>
            <a:r>
              <a:rPr dirty="0" sz="1800">
                <a:latin typeface="Times New Roman"/>
                <a:cs typeface="Times New Roman"/>
              </a:rPr>
              <a:t>PhD;  </a:t>
            </a:r>
            <a:r>
              <a:rPr dirty="0" sz="1800" spc="-50">
                <a:latin typeface="Times New Roman"/>
                <a:cs typeface="Times New Roman"/>
              </a:rPr>
              <a:t>Sofian </a:t>
            </a:r>
            <a:r>
              <a:rPr dirty="0" sz="1800" spc="-45">
                <a:latin typeface="Times New Roman"/>
                <a:cs typeface="Times New Roman"/>
              </a:rPr>
              <a:t>Berrouiguet1,2,5,6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45">
                <a:latin typeface="Times New Roman"/>
                <a:cs typeface="Times New Roman"/>
              </a:rPr>
              <a:t>MD; </a:t>
            </a:r>
            <a:r>
              <a:rPr dirty="0" sz="1800" spc="-20">
                <a:latin typeface="Times New Roman"/>
                <a:cs typeface="Times New Roman"/>
              </a:rPr>
              <a:t>Christophe </a:t>
            </a:r>
            <a:r>
              <a:rPr dirty="0" sz="1800" spc="-70">
                <a:latin typeface="Times New Roman"/>
                <a:cs typeface="Times New Roman"/>
              </a:rPr>
              <a:t>Lemey </a:t>
            </a:r>
            <a:r>
              <a:rPr dirty="0" sz="1800" spc="-60">
                <a:latin typeface="Times New Roman"/>
                <a:cs typeface="Times New Roman"/>
              </a:rPr>
              <a:t>1,2,5 , </a:t>
            </a:r>
            <a:r>
              <a:rPr dirty="0" sz="1800" spc="-80">
                <a:latin typeface="Times New Roman"/>
                <a:cs typeface="Times New Roman"/>
              </a:rPr>
              <a:t>MD, </a:t>
            </a:r>
            <a:r>
              <a:rPr dirty="0" sz="1800" spc="-55">
                <a:latin typeface="Times New Roman"/>
                <a:cs typeface="Times New Roman"/>
              </a:rPr>
              <a:t>Machine </a:t>
            </a:r>
            <a:r>
              <a:rPr dirty="0" sz="1800" spc="-45">
                <a:latin typeface="Times New Roman"/>
                <a:cs typeface="Times New Roman"/>
              </a:rPr>
              <a:t>Learning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25">
                <a:latin typeface="Times New Roman"/>
                <a:cs typeface="Times New Roman"/>
              </a:rPr>
              <a:t>Natural </a:t>
            </a:r>
            <a:r>
              <a:rPr dirty="0" sz="1800" spc="-55">
                <a:latin typeface="Times New Roman"/>
                <a:cs typeface="Times New Roman"/>
              </a:rPr>
              <a:t>Language </a:t>
            </a:r>
            <a:r>
              <a:rPr dirty="0" sz="1800" spc="-35">
                <a:latin typeface="Times New Roman"/>
                <a:cs typeface="Times New Roman"/>
              </a:rPr>
              <a:t>Processing in  </a:t>
            </a:r>
            <a:r>
              <a:rPr dirty="0" sz="1800" spc="-50">
                <a:latin typeface="Times New Roman"/>
                <a:cs typeface="Times New Roman"/>
              </a:rPr>
              <a:t>Mental </a:t>
            </a:r>
            <a:r>
              <a:rPr dirty="0" sz="1800" spc="-35">
                <a:latin typeface="Times New Roman"/>
                <a:cs typeface="Times New Roman"/>
              </a:rPr>
              <a:t>Health: </a:t>
            </a:r>
            <a:r>
              <a:rPr dirty="0" sz="1800" spc="-60">
                <a:latin typeface="Times New Roman"/>
                <a:cs typeface="Times New Roman"/>
              </a:rPr>
              <a:t>Systematic </a:t>
            </a:r>
            <a:r>
              <a:rPr dirty="0" sz="1800" spc="-110">
                <a:latin typeface="Times New Roman"/>
                <a:cs typeface="Times New Roman"/>
              </a:rPr>
              <a:t>Review,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2021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lain"/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lain"/>
              <a:tabLst>
                <a:tab pos="302260" algn="l"/>
              </a:tabLst>
            </a:pPr>
            <a:r>
              <a:rPr dirty="0" sz="1800" spc="-75">
                <a:latin typeface="Times New Roman"/>
                <a:cs typeface="Times New Roman"/>
              </a:rPr>
              <a:t>Tanya </a:t>
            </a:r>
            <a:r>
              <a:rPr dirty="0" sz="1800" spc="-45">
                <a:latin typeface="Times New Roman"/>
                <a:cs typeface="Times New Roman"/>
              </a:rPr>
              <a:t>Nijhawan1 Girija </a:t>
            </a:r>
            <a:r>
              <a:rPr dirty="0" sz="1800" spc="-55">
                <a:latin typeface="Times New Roman"/>
                <a:cs typeface="Times New Roman"/>
              </a:rPr>
              <a:t>Attigeri2* </a:t>
            </a:r>
            <a:r>
              <a:rPr dirty="0" sz="1800" spc="-30">
                <a:latin typeface="Times New Roman"/>
                <a:cs typeface="Times New Roman"/>
              </a:rPr>
              <a:t>Ananthakrishna </a:t>
            </a:r>
            <a:r>
              <a:rPr dirty="0" sz="1800" spc="-25">
                <a:latin typeface="Times New Roman"/>
                <a:cs typeface="Times New Roman"/>
              </a:rPr>
              <a:t>T1 </a:t>
            </a:r>
            <a:r>
              <a:rPr dirty="0" sz="1800" spc="-55">
                <a:latin typeface="Times New Roman"/>
                <a:cs typeface="Times New Roman"/>
                <a:hlinkClick r:id="rId2"/>
              </a:rPr>
              <a:t>tanyanijhawan74@gmail.com, </a:t>
            </a:r>
            <a:r>
              <a:rPr dirty="0" sz="1800" spc="-50">
                <a:latin typeface="Times New Roman"/>
                <a:cs typeface="Times New Roman"/>
                <a:hlinkClick r:id="rId3"/>
              </a:rPr>
              <a:t>girija.attigeri@manipal.edu, </a:t>
            </a:r>
            <a:r>
              <a:rPr dirty="0" sz="1800" spc="-50">
                <a:latin typeface="Times New Roman"/>
                <a:cs typeface="Times New Roman"/>
                <a:hlinkClick r:id="rId4"/>
              </a:rPr>
              <a:t> </a:t>
            </a:r>
            <a:r>
              <a:rPr dirty="0" sz="1800" spc="-35">
                <a:latin typeface="Times New Roman"/>
                <a:cs typeface="Times New Roman"/>
                <a:hlinkClick r:id="rId4"/>
              </a:rPr>
              <a:t>anantha.kt@manipal.edu </a:t>
            </a:r>
            <a:r>
              <a:rPr dirty="0" sz="1800" spc="-5">
                <a:latin typeface="Times New Roman"/>
                <a:cs typeface="Times New Roman"/>
              </a:rPr>
              <a:t>1Depertment of </a:t>
            </a:r>
            <a:r>
              <a:rPr dirty="0" sz="1800" spc="-25">
                <a:latin typeface="Times New Roman"/>
                <a:cs typeface="Times New Roman"/>
              </a:rPr>
              <a:t>Electronics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0">
                <a:latin typeface="Times New Roman"/>
                <a:cs typeface="Times New Roman"/>
              </a:rPr>
              <a:t>Communication </a:t>
            </a:r>
            <a:r>
              <a:rPr dirty="0" sz="1800" spc="-40">
                <a:latin typeface="Times New Roman"/>
                <a:cs typeface="Times New Roman"/>
              </a:rPr>
              <a:t>Engineering, </a:t>
            </a:r>
            <a:r>
              <a:rPr dirty="0" sz="1800" spc="-60">
                <a:latin typeface="Times New Roman"/>
                <a:cs typeface="Times New Roman"/>
              </a:rPr>
              <a:t>Manipal </a:t>
            </a:r>
            <a:r>
              <a:rPr dirty="0" sz="1800" spc="-10">
                <a:latin typeface="Times New Roman"/>
                <a:cs typeface="Times New Roman"/>
              </a:rPr>
              <a:t>Institute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60">
                <a:latin typeface="Times New Roman"/>
                <a:cs typeface="Times New Roman"/>
              </a:rPr>
              <a:t>Technology,  </a:t>
            </a:r>
            <a:r>
              <a:rPr dirty="0" sz="1800" spc="-55">
                <a:latin typeface="Times New Roman"/>
                <a:cs typeface="Times New Roman"/>
              </a:rPr>
              <a:t>Manipal </a:t>
            </a:r>
            <a:r>
              <a:rPr dirty="0" sz="1800" spc="-70">
                <a:latin typeface="Times New Roman"/>
                <a:cs typeface="Times New Roman"/>
              </a:rPr>
              <a:t>Academy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30">
                <a:latin typeface="Times New Roman"/>
                <a:cs typeface="Times New Roman"/>
              </a:rPr>
              <a:t>Higher </a:t>
            </a:r>
            <a:r>
              <a:rPr dirty="0" sz="1800" spc="-20">
                <a:latin typeface="Times New Roman"/>
                <a:cs typeface="Times New Roman"/>
              </a:rPr>
              <a:t>Education, </a:t>
            </a:r>
            <a:r>
              <a:rPr dirty="0" sz="1800" spc="-30">
                <a:latin typeface="Times New Roman"/>
                <a:cs typeface="Times New Roman"/>
              </a:rPr>
              <a:t>Karnataka, </a:t>
            </a:r>
            <a:r>
              <a:rPr dirty="0" sz="1800" spc="-20">
                <a:latin typeface="Times New Roman"/>
                <a:cs typeface="Times New Roman"/>
              </a:rPr>
              <a:t>India </a:t>
            </a:r>
            <a:r>
              <a:rPr dirty="0" sz="1800" spc="-5">
                <a:latin typeface="Times New Roman"/>
                <a:cs typeface="Times New Roman"/>
              </a:rPr>
              <a:t>2Depertment of </a:t>
            </a:r>
            <a:r>
              <a:rPr dirty="0" sz="1800">
                <a:latin typeface="Times New Roman"/>
                <a:cs typeface="Times New Roman"/>
              </a:rPr>
              <a:t>Information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0">
                <a:latin typeface="Times New Roman"/>
                <a:cs typeface="Times New Roman"/>
              </a:rPr>
              <a:t>Communication </a:t>
            </a:r>
            <a:r>
              <a:rPr dirty="0" sz="1800" spc="-60">
                <a:latin typeface="Times New Roman"/>
                <a:cs typeface="Times New Roman"/>
              </a:rPr>
              <a:t>Technology,  </a:t>
            </a:r>
            <a:r>
              <a:rPr dirty="0" sz="1800" spc="-55">
                <a:latin typeface="Times New Roman"/>
                <a:cs typeface="Times New Roman"/>
              </a:rPr>
              <a:t>Manipal </a:t>
            </a:r>
            <a:r>
              <a:rPr dirty="0" sz="1800" spc="-10">
                <a:latin typeface="Times New Roman"/>
                <a:cs typeface="Times New Roman"/>
              </a:rPr>
              <a:t>Institute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60">
                <a:latin typeface="Times New Roman"/>
                <a:cs typeface="Times New Roman"/>
              </a:rPr>
              <a:t>Technology, </a:t>
            </a:r>
            <a:r>
              <a:rPr dirty="0" sz="1800" spc="-55">
                <a:latin typeface="Times New Roman"/>
                <a:cs typeface="Times New Roman"/>
              </a:rPr>
              <a:t>Manipal </a:t>
            </a:r>
            <a:r>
              <a:rPr dirty="0" sz="1800" spc="-65">
                <a:latin typeface="Times New Roman"/>
                <a:cs typeface="Times New Roman"/>
              </a:rPr>
              <a:t>Academy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30">
                <a:latin typeface="Times New Roman"/>
                <a:cs typeface="Times New Roman"/>
              </a:rPr>
              <a:t>Higher </a:t>
            </a:r>
            <a:r>
              <a:rPr dirty="0" sz="1800" spc="-20">
                <a:latin typeface="Times New Roman"/>
                <a:cs typeface="Times New Roman"/>
              </a:rPr>
              <a:t>Education, </a:t>
            </a:r>
            <a:r>
              <a:rPr dirty="0" sz="1800" spc="-30">
                <a:latin typeface="Times New Roman"/>
                <a:cs typeface="Times New Roman"/>
              </a:rPr>
              <a:t>Karnataka, India, </a:t>
            </a:r>
            <a:r>
              <a:rPr dirty="0" sz="1800" spc="-45">
                <a:latin typeface="Times New Roman"/>
                <a:cs typeface="Times New Roman"/>
              </a:rPr>
              <a:t>Stress </a:t>
            </a:r>
            <a:r>
              <a:rPr dirty="0" sz="1800" spc="-10">
                <a:latin typeface="Times New Roman"/>
                <a:cs typeface="Times New Roman"/>
              </a:rPr>
              <a:t>Detection </a:t>
            </a:r>
            <a:r>
              <a:rPr dirty="0" sz="1800" spc="-50">
                <a:latin typeface="Times New Roman"/>
                <a:cs typeface="Times New Roman"/>
              </a:rPr>
              <a:t>using </a:t>
            </a:r>
            <a:r>
              <a:rPr dirty="0" sz="1800" spc="-20">
                <a:latin typeface="Times New Roman"/>
                <a:cs typeface="Times New Roman"/>
              </a:rPr>
              <a:t>Natural  </a:t>
            </a:r>
            <a:r>
              <a:rPr dirty="0" sz="1800" spc="-55">
                <a:latin typeface="Times New Roman"/>
                <a:cs typeface="Times New Roman"/>
              </a:rPr>
              <a:t>Language </a:t>
            </a:r>
            <a:r>
              <a:rPr dirty="0" sz="1800" spc="-35">
                <a:latin typeface="Times New Roman"/>
                <a:cs typeface="Times New Roman"/>
              </a:rPr>
              <a:t>Processing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55">
                <a:latin typeface="Times New Roman"/>
                <a:cs typeface="Times New Roman"/>
              </a:rPr>
              <a:t>Machine </a:t>
            </a:r>
            <a:r>
              <a:rPr dirty="0" sz="1800" spc="-40">
                <a:latin typeface="Times New Roman"/>
                <a:cs typeface="Times New Roman"/>
              </a:rPr>
              <a:t>Learning over </a:t>
            </a:r>
            <a:r>
              <a:rPr dirty="0" sz="1800" spc="-55">
                <a:latin typeface="Times New Roman"/>
                <a:cs typeface="Times New Roman"/>
              </a:rPr>
              <a:t>social </a:t>
            </a:r>
            <a:r>
              <a:rPr dirty="0" sz="1800" spc="-25">
                <a:latin typeface="Times New Roman"/>
                <a:cs typeface="Times New Roman"/>
              </a:rPr>
              <a:t>Interactions,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2021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lain"/>
            </a:pPr>
            <a:endParaRPr sz="1750">
              <a:latin typeface="Times New Roman"/>
              <a:cs typeface="Times New Roman"/>
            </a:endParaRPr>
          </a:p>
          <a:p>
            <a:pPr marL="301625" indent="-289560">
              <a:lnSpc>
                <a:spcPct val="100000"/>
              </a:lnSpc>
              <a:buAutoNum type="arabicPlain"/>
              <a:tabLst>
                <a:tab pos="302260" algn="l"/>
              </a:tabLst>
            </a:pPr>
            <a:r>
              <a:rPr dirty="0" sz="1800" spc="-75">
                <a:latin typeface="Times New Roman"/>
                <a:cs typeface="Times New Roman"/>
              </a:rPr>
              <a:t>Jessica </a:t>
            </a:r>
            <a:r>
              <a:rPr dirty="0" sz="1800" spc="-50">
                <a:latin typeface="Times New Roman"/>
                <a:cs typeface="Times New Roman"/>
              </a:rPr>
              <a:t>Sharp, </a:t>
            </a:r>
            <a:r>
              <a:rPr dirty="0" sz="1800" spc="-25">
                <a:latin typeface="Times New Roman"/>
                <a:cs typeface="Times New Roman"/>
              </a:rPr>
              <a:t>Stephen </a:t>
            </a:r>
            <a:r>
              <a:rPr dirty="0" sz="1800" spc="-50">
                <a:latin typeface="Times New Roman"/>
                <a:cs typeface="Times New Roman"/>
              </a:rPr>
              <a:t>Theiler, </a:t>
            </a:r>
            <a:r>
              <a:rPr dirty="0" sz="1800" spc="-80">
                <a:latin typeface="Times New Roman"/>
                <a:cs typeface="Times New Roman"/>
              </a:rPr>
              <a:t>A </a:t>
            </a:r>
            <a:r>
              <a:rPr dirty="0" sz="1800" spc="-85">
                <a:latin typeface="Times New Roman"/>
                <a:cs typeface="Times New Roman"/>
              </a:rPr>
              <a:t>Review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55">
                <a:latin typeface="Times New Roman"/>
                <a:cs typeface="Times New Roman"/>
              </a:rPr>
              <a:t>Psychological </a:t>
            </a:r>
            <a:r>
              <a:rPr dirty="0" sz="1800" spc="-20">
                <a:latin typeface="Times New Roman"/>
                <a:cs typeface="Times New Roman"/>
              </a:rPr>
              <a:t>Distress </a:t>
            </a:r>
            <a:r>
              <a:rPr dirty="0" sz="1800" spc="-30">
                <a:latin typeface="Times New Roman"/>
                <a:cs typeface="Times New Roman"/>
              </a:rPr>
              <a:t>Among </a:t>
            </a:r>
            <a:r>
              <a:rPr dirty="0" sz="1800" spc="-60">
                <a:latin typeface="Times New Roman"/>
                <a:cs typeface="Times New Roman"/>
              </a:rPr>
              <a:t>University </a:t>
            </a:r>
            <a:r>
              <a:rPr dirty="0" sz="1800" spc="-35">
                <a:latin typeface="Times New Roman"/>
                <a:cs typeface="Times New Roman"/>
              </a:rPr>
              <a:t>Students: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Pervasiveness,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Implications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5">
                <a:latin typeface="Times New Roman"/>
                <a:cs typeface="Times New Roman"/>
              </a:rPr>
              <a:t>Potential </a:t>
            </a:r>
            <a:r>
              <a:rPr dirty="0" sz="1800" spc="-25">
                <a:latin typeface="Times New Roman"/>
                <a:cs typeface="Times New Roman"/>
              </a:rPr>
              <a:t>Points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Intervention,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2018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20300" y="135636"/>
            <a:ext cx="2108961" cy="231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7111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IT19125176 | </a:t>
            </a:r>
            <a:r>
              <a:rPr dirty="0" sz="4000" spc="-80" b="1">
                <a:latin typeface="Carlito"/>
                <a:cs typeface="Carlito"/>
              </a:rPr>
              <a:t>PARATHAN</a:t>
            </a:r>
            <a:r>
              <a:rPr dirty="0" sz="4000" spc="-75" b="1">
                <a:latin typeface="Carlito"/>
                <a:cs typeface="Carlito"/>
              </a:rPr>
              <a:t> </a:t>
            </a:r>
            <a:r>
              <a:rPr dirty="0" sz="4000" spc="-165" b="1">
                <a:latin typeface="Carlito"/>
                <a:cs typeface="Carlito"/>
              </a:rPr>
              <a:t>T.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92217" y="446277"/>
            <a:ext cx="24530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omic Sans MS"/>
                <a:cs typeface="Comic Sans MS"/>
              </a:rPr>
              <a:t>Introduction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094" y="1413128"/>
            <a:ext cx="644525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adea"/>
                <a:cs typeface="Caladea"/>
              </a:rPr>
              <a:t>Career guidance </a:t>
            </a:r>
            <a:r>
              <a:rPr dirty="0" sz="2000" spc="-10">
                <a:latin typeface="Caladea"/>
                <a:cs typeface="Caladea"/>
              </a:rPr>
              <a:t>system which </a:t>
            </a:r>
            <a:r>
              <a:rPr dirty="0" sz="2000" spc="-5">
                <a:latin typeface="Caladea"/>
                <a:cs typeface="Caladea"/>
              </a:rPr>
              <a:t>recommends IT students  With suitable mentors </a:t>
            </a:r>
            <a:r>
              <a:rPr dirty="0" sz="2000" spc="-10">
                <a:latin typeface="Caladea"/>
                <a:cs typeface="Caladea"/>
              </a:rPr>
              <a:t>who </a:t>
            </a:r>
            <a:r>
              <a:rPr dirty="0" sz="2000" spc="5">
                <a:latin typeface="Caladea"/>
                <a:cs typeface="Caladea"/>
              </a:rPr>
              <a:t>can </a:t>
            </a:r>
            <a:r>
              <a:rPr dirty="0" sz="2000" spc="-5">
                <a:latin typeface="Caladea"/>
                <a:cs typeface="Caladea"/>
              </a:rPr>
              <a:t>guide students, </a:t>
            </a:r>
            <a:r>
              <a:rPr dirty="0" sz="2000">
                <a:latin typeface="Caladea"/>
                <a:cs typeface="Caladea"/>
              </a:rPr>
              <a:t>courses </a:t>
            </a:r>
            <a:r>
              <a:rPr dirty="0" sz="2000" spc="-5">
                <a:latin typeface="Caladea"/>
                <a:cs typeface="Caladea"/>
              </a:rPr>
              <a:t>and  </a:t>
            </a:r>
            <a:r>
              <a:rPr dirty="0" sz="2000">
                <a:latin typeface="Caladea"/>
                <a:cs typeface="Caladea"/>
              </a:rPr>
              <a:t>certification that </a:t>
            </a:r>
            <a:r>
              <a:rPr dirty="0" sz="2000" spc="-5">
                <a:latin typeface="Caladea"/>
                <a:cs typeface="Caladea"/>
              </a:rPr>
              <a:t>would </a:t>
            </a:r>
            <a:r>
              <a:rPr dirty="0" sz="2000" spc="-15">
                <a:latin typeface="Caladea"/>
                <a:cs typeface="Caladea"/>
              </a:rPr>
              <a:t>elevate </a:t>
            </a:r>
            <a:r>
              <a:rPr dirty="0" sz="2000" spc="-5">
                <a:latin typeface="Caladea"/>
                <a:cs typeface="Caladea"/>
              </a:rPr>
              <a:t>student's</a:t>
            </a:r>
            <a:r>
              <a:rPr dirty="0" sz="2000" spc="-11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skills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46235" y="2211849"/>
            <a:ext cx="2743200" cy="2140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83407" y="2983992"/>
            <a:ext cx="3086099" cy="3188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3695"/>
            <a:ext cx="8574405" cy="2740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latin typeface="Caladea"/>
                <a:cs typeface="Caladea"/>
              </a:rPr>
              <a:t>BACKGROUND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 spc="-10">
                <a:latin typeface="Caladea"/>
                <a:cs typeface="Caladea"/>
              </a:rPr>
              <a:t>who </a:t>
            </a:r>
            <a:r>
              <a:rPr dirty="0" sz="2000">
                <a:latin typeface="Caladea"/>
                <a:cs typeface="Caladea"/>
              </a:rPr>
              <a:t>gets </a:t>
            </a:r>
            <a:r>
              <a:rPr dirty="0" sz="2000" spc="-5">
                <a:latin typeface="Caladea"/>
                <a:cs typeface="Caladea"/>
              </a:rPr>
              <a:t>into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IT </a:t>
            </a:r>
            <a:r>
              <a:rPr dirty="0" sz="2000">
                <a:latin typeface="Caladea"/>
                <a:cs typeface="Caladea"/>
              </a:rPr>
              <a:t>industry </a:t>
            </a:r>
            <a:r>
              <a:rPr dirty="0" sz="2000" spc="-5">
                <a:latin typeface="Caladea"/>
                <a:cs typeface="Caladea"/>
              </a:rPr>
              <a:t>needs guidance to </a:t>
            </a:r>
            <a:r>
              <a:rPr dirty="0" sz="2000">
                <a:latin typeface="Caladea"/>
                <a:cs typeface="Caladea"/>
              </a:rPr>
              <a:t>shape up </a:t>
            </a:r>
            <a:r>
              <a:rPr dirty="0" sz="2000" spc="-5">
                <a:latin typeface="Caladea"/>
                <a:cs typeface="Caladea"/>
              </a:rPr>
              <a:t>their</a:t>
            </a:r>
            <a:r>
              <a:rPr dirty="0" sz="2000" spc="-175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soft  skills as </a:t>
            </a:r>
            <a:r>
              <a:rPr dirty="0" sz="2000" spc="-10">
                <a:latin typeface="Caladea"/>
                <a:cs typeface="Caladea"/>
              </a:rPr>
              <a:t>well </a:t>
            </a:r>
            <a:r>
              <a:rPr dirty="0" sz="2000">
                <a:latin typeface="Caladea"/>
                <a:cs typeface="Caladea"/>
              </a:rPr>
              <a:t>as </a:t>
            </a:r>
            <a:r>
              <a:rPr dirty="0" sz="2000" spc="-5">
                <a:latin typeface="Caladea"/>
                <a:cs typeface="Caladea"/>
              </a:rPr>
              <a:t>their knowledge </a:t>
            </a:r>
            <a:r>
              <a:rPr dirty="0" sz="2000">
                <a:latin typeface="Caladea"/>
                <a:cs typeface="Caladea"/>
              </a:rPr>
              <a:t>in the </a:t>
            </a:r>
            <a:r>
              <a:rPr dirty="0" sz="2000" spc="-5">
                <a:latin typeface="Caladea"/>
                <a:cs typeface="Caladea"/>
              </a:rPr>
              <a:t>field </a:t>
            </a:r>
            <a:r>
              <a:rPr dirty="0" sz="2000" spc="-10">
                <a:latin typeface="Caladea"/>
                <a:cs typeface="Caladea"/>
              </a:rPr>
              <a:t>they are </a:t>
            </a:r>
            <a:r>
              <a:rPr dirty="0" sz="2000" spc="-5">
                <a:latin typeface="Caladea"/>
                <a:cs typeface="Caladea"/>
              </a:rPr>
              <a:t>most</a:t>
            </a:r>
            <a:r>
              <a:rPr dirty="0" sz="2000" spc="-150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interested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adea"/>
                <a:cs typeface="Caladea"/>
              </a:rPr>
              <a:t>University </a:t>
            </a:r>
            <a:r>
              <a:rPr dirty="0" sz="2000" spc="-5">
                <a:latin typeface="Caladea"/>
                <a:cs typeface="Caladea"/>
              </a:rPr>
              <a:t>studies alone will not help the students to pursue </a:t>
            </a:r>
            <a:r>
              <a:rPr dirty="0" sz="2000">
                <a:latin typeface="Caladea"/>
                <a:cs typeface="Caladea"/>
              </a:rPr>
              <a:t>that</a:t>
            </a:r>
            <a:r>
              <a:rPr dirty="0" sz="2000" spc="-155">
                <a:latin typeface="Caladea"/>
                <a:cs typeface="Caladea"/>
              </a:rPr>
              <a:t> </a:t>
            </a:r>
            <a:r>
              <a:rPr dirty="0" sz="2000" spc="-20">
                <a:latin typeface="Caladea"/>
                <a:cs typeface="Caladea"/>
              </a:rPr>
              <a:t>level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marR="4572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One to </a:t>
            </a:r>
            <a:r>
              <a:rPr dirty="0" sz="2000">
                <a:latin typeface="Caladea"/>
                <a:cs typeface="Caladea"/>
              </a:rPr>
              <a:t>one </a:t>
            </a:r>
            <a:r>
              <a:rPr dirty="0" sz="2000" spc="-5">
                <a:latin typeface="Caladea"/>
                <a:cs typeface="Caladea"/>
              </a:rPr>
              <a:t>mentorship, following best </a:t>
            </a:r>
            <a:r>
              <a:rPr dirty="0" sz="2000">
                <a:latin typeface="Caladea"/>
                <a:cs typeface="Caladea"/>
              </a:rPr>
              <a:t>courses </a:t>
            </a:r>
            <a:r>
              <a:rPr dirty="0" sz="2000" spc="-10">
                <a:latin typeface="Caladea"/>
                <a:cs typeface="Caladea"/>
              </a:rPr>
              <a:t>for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students will help  students </a:t>
            </a:r>
            <a:r>
              <a:rPr dirty="0" sz="2000">
                <a:latin typeface="Caladea"/>
                <a:cs typeface="Caladea"/>
              </a:rPr>
              <a:t>get </a:t>
            </a:r>
            <a:r>
              <a:rPr dirty="0" sz="2000" spc="-5">
                <a:latin typeface="Caladea"/>
                <a:cs typeface="Caladea"/>
              </a:rPr>
              <a:t>into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IT</a:t>
            </a:r>
            <a:r>
              <a:rPr dirty="0" sz="2000" spc="-10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industry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82009"/>
            <a:ext cx="84728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latin typeface="Caladea"/>
                <a:cs typeface="Caladea"/>
              </a:rPr>
              <a:t>RESEARCH</a:t>
            </a:r>
            <a:r>
              <a:rPr dirty="0" sz="2000" spc="-35" b="1">
                <a:latin typeface="Caladea"/>
                <a:cs typeface="Caladea"/>
              </a:rPr>
              <a:t> </a:t>
            </a:r>
            <a:r>
              <a:rPr dirty="0" sz="2000" spc="-10" b="1">
                <a:latin typeface="Caladea"/>
                <a:cs typeface="Caladea"/>
              </a:rPr>
              <a:t>GAP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05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No </a:t>
            </a:r>
            <a:r>
              <a:rPr dirty="0" sz="2000" spc="-10">
                <a:latin typeface="Caladea"/>
                <a:cs typeface="Caladea"/>
              </a:rPr>
              <a:t>research </a:t>
            </a:r>
            <a:r>
              <a:rPr dirty="0" sz="2000" spc="-5">
                <a:latin typeface="Caladea"/>
                <a:cs typeface="Caladea"/>
              </a:rPr>
              <a:t>application </a:t>
            </a:r>
            <a:r>
              <a:rPr dirty="0" sz="2000">
                <a:latin typeface="Caladea"/>
                <a:cs typeface="Caladea"/>
              </a:rPr>
              <a:t>on </a:t>
            </a:r>
            <a:r>
              <a:rPr dirty="0" sz="2000" spc="-5">
                <a:latin typeface="Caladea"/>
                <a:cs typeface="Caladea"/>
              </a:rPr>
              <a:t>Sri </a:t>
            </a:r>
            <a:r>
              <a:rPr dirty="0" sz="2000">
                <a:latin typeface="Caladea"/>
                <a:cs typeface="Caladea"/>
              </a:rPr>
              <a:t>Lankan domain </a:t>
            </a:r>
            <a:r>
              <a:rPr dirty="0" sz="2000" spc="-5">
                <a:latin typeface="Caladea"/>
                <a:cs typeface="Caladea"/>
              </a:rPr>
              <a:t>to help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mentors, courses  recommendation </a:t>
            </a:r>
            <a:r>
              <a:rPr dirty="0" sz="2000" spc="-10">
                <a:latin typeface="Caladea"/>
                <a:cs typeface="Caladea"/>
              </a:rPr>
              <a:t>system </a:t>
            </a:r>
            <a:r>
              <a:rPr dirty="0" sz="2000" spc="-5">
                <a:latin typeface="Caladea"/>
                <a:cs typeface="Caladea"/>
              </a:rPr>
              <a:t>based </a:t>
            </a:r>
            <a:r>
              <a:rPr dirty="0" sz="2000">
                <a:latin typeface="Caladea"/>
                <a:cs typeface="Caladea"/>
              </a:rPr>
              <a:t>on </a:t>
            </a:r>
            <a:r>
              <a:rPr dirty="0" sz="2000" spc="-5">
                <a:latin typeface="Caladea"/>
                <a:cs typeface="Caladea"/>
              </a:rPr>
              <a:t>students</a:t>
            </a:r>
            <a:r>
              <a:rPr dirty="0" sz="2000" spc="-95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interest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Not </a:t>
            </a:r>
            <a:r>
              <a:rPr dirty="0" sz="2000" spc="-5">
                <a:latin typeface="Caladea"/>
                <a:cs typeface="Caladea"/>
              </a:rPr>
              <a:t>much </a:t>
            </a:r>
            <a:r>
              <a:rPr dirty="0" sz="2000" spc="-15">
                <a:latin typeface="Caladea"/>
                <a:cs typeface="Caladea"/>
              </a:rPr>
              <a:t>available</a:t>
            </a:r>
            <a:r>
              <a:rPr dirty="0" sz="2000" spc="-65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system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4841" y="1659542"/>
            <a:ext cx="2042714" cy="3302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4275" y="227457"/>
            <a:ext cx="213741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00"/>
                </a:solidFill>
              </a:rPr>
              <a:t>Comparison</a:t>
            </a:r>
            <a:r>
              <a:rPr dirty="0" sz="2000" spc="-80">
                <a:solidFill>
                  <a:srgbClr val="000000"/>
                </a:solidFill>
              </a:rPr>
              <a:t> </a:t>
            </a:r>
            <a:r>
              <a:rPr dirty="0" sz="2000" spc="-35">
                <a:solidFill>
                  <a:srgbClr val="000000"/>
                </a:solidFill>
              </a:rPr>
              <a:t>Table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3842639" y="2222449"/>
            <a:ext cx="6725284" cy="4079240"/>
            <a:chOff x="3842639" y="2222449"/>
            <a:chExt cx="6725284" cy="4079240"/>
          </a:xfrm>
        </p:grpSpPr>
        <p:sp>
          <p:nvSpPr>
            <p:cNvPr id="4" name="object 4"/>
            <p:cNvSpPr/>
            <p:nvPr/>
          </p:nvSpPr>
          <p:spPr>
            <a:xfrm>
              <a:off x="3842639" y="2222449"/>
              <a:ext cx="6725284" cy="1064260"/>
            </a:xfrm>
            <a:custGeom>
              <a:avLst/>
              <a:gdLst/>
              <a:ahLst/>
              <a:cxnLst/>
              <a:rect l="l" t="t" r="r" b="b"/>
              <a:pathLst>
                <a:path w="6725284" h="1064260">
                  <a:moveTo>
                    <a:pt x="6725285" y="0"/>
                  </a:moveTo>
                  <a:lnTo>
                    <a:pt x="5301234" y="0"/>
                  </a:lnTo>
                  <a:lnTo>
                    <a:pt x="3396234" y="0"/>
                  </a:lnTo>
                  <a:lnTo>
                    <a:pt x="1576832" y="0"/>
                  </a:lnTo>
                  <a:lnTo>
                    <a:pt x="0" y="0"/>
                  </a:lnTo>
                  <a:lnTo>
                    <a:pt x="0" y="1063929"/>
                  </a:lnTo>
                  <a:lnTo>
                    <a:pt x="1576832" y="1063929"/>
                  </a:lnTo>
                  <a:lnTo>
                    <a:pt x="3396234" y="1063929"/>
                  </a:lnTo>
                  <a:lnTo>
                    <a:pt x="5301234" y="1063929"/>
                  </a:lnTo>
                  <a:lnTo>
                    <a:pt x="6725285" y="1063929"/>
                  </a:lnTo>
                  <a:lnTo>
                    <a:pt x="6725285" y="0"/>
                  </a:lnTo>
                  <a:close/>
                </a:path>
              </a:pathLst>
            </a:custGeom>
            <a:solidFill>
              <a:srgbClr val="CCD4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42639" y="3286340"/>
              <a:ext cx="6725284" cy="920750"/>
            </a:xfrm>
            <a:custGeom>
              <a:avLst/>
              <a:gdLst/>
              <a:ahLst/>
              <a:cxnLst/>
              <a:rect l="l" t="t" r="r" b="b"/>
              <a:pathLst>
                <a:path w="6725284" h="920750">
                  <a:moveTo>
                    <a:pt x="6725285" y="0"/>
                  </a:moveTo>
                  <a:lnTo>
                    <a:pt x="5301234" y="0"/>
                  </a:lnTo>
                  <a:lnTo>
                    <a:pt x="3396234" y="0"/>
                  </a:lnTo>
                  <a:lnTo>
                    <a:pt x="1576832" y="0"/>
                  </a:lnTo>
                  <a:lnTo>
                    <a:pt x="0" y="0"/>
                  </a:lnTo>
                  <a:lnTo>
                    <a:pt x="0" y="920153"/>
                  </a:lnTo>
                  <a:lnTo>
                    <a:pt x="1576832" y="920153"/>
                  </a:lnTo>
                  <a:lnTo>
                    <a:pt x="3396234" y="920153"/>
                  </a:lnTo>
                  <a:lnTo>
                    <a:pt x="5301234" y="920153"/>
                  </a:lnTo>
                  <a:lnTo>
                    <a:pt x="6725285" y="920153"/>
                  </a:lnTo>
                  <a:lnTo>
                    <a:pt x="6725285" y="0"/>
                  </a:lnTo>
                  <a:close/>
                </a:path>
              </a:pathLst>
            </a:custGeom>
            <a:solidFill>
              <a:srgbClr val="E7E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42639" y="4206481"/>
              <a:ext cx="6725284" cy="1250950"/>
            </a:xfrm>
            <a:custGeom>
              <a:avLst/>
              <a:gdLst/>
              <a:ahLst/>
              <a:cxnLst/>
              <a:rect l="l" t="t" r="r" b="b"/>
              <a:pathLst>
                <a:path w="6725284" h="1250950">
                  <a:moveTo>
                    <a:pt x="6725285" y="0"/>
                  </a:moveTo>
                  <a:lnTo>
                    <a:pt x="5301234" y="0"/>
                  </a:lnTo>
                  <a:lnTo>
                    <a:pt x="3396234" y="0"/>
                  </a:lnTo>
                  <a:lnTo>
                    <a:pt x="1576832" y="0"/>
                  </a:lnTo>
                  <a:lnTo>
                    <a:pt x="0" y="0"/>
                  </a:lnTo>
                  <a:lnTo>
                    <a:pt x="0" y="1250835"/>
                  </a:lnTo>
                  <a:lnTo>
                    <a:pt x="1576832" y="1250835"/>
                  </a:lnTo>
                  <a:lnTo>
                    <a:pt x="3396234" y="1250835"/>
                  </a:lnTo>
                  <a:lnTo>
                    <a:pt x="5301234" y="1250835"/>
                  </a:lnTo>
                  <a:lnTo>
                    <a:pt x="6725285" y="1250835"/>
                  </a:lnTo>
                  <a:lnTo>
                    <a:pt x="6725285" y="0"/>
                  </a:lnTo>
                  <a:close/>
                </a:path>
              </a:pathLst>
            </a:custGeom>
            <a:solidFill>
              <a:srgbClr val="CCD4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42639" y="5457355"/>
              <a:ext cx="6725284" cy="844550"/>
            </a:xfrm>
            <a:custGeom>
              <a:avLst/>
              <a:gdLst/>
              <a:ahLst/>
              <a:cxnLst/>
              <a:rect l="l" t="t" r="r" b="b"/>
              <a:pathLst>
                <a:path w="6725284" h="844550">
                  <a:moveTo>
                    <a:pt x="6725285" y="0"/>
                  </a:moveTo>
                  <a:lnTo>
                    <a:pt x="5301234" y="0"/>
                  </a:lnTo>
                  <a:lnTo>
                    <a:pt x="3396234" y="0"/>
                  </a:lnTo>
                  <a:lnTo>
                    <a:pt x="1576832" y="0"/>
                  </a:lnTo>
                  <a:lnTo>
                    <a:pt x="0" y="0"/>
                  </a:lnTo>
                  <a:lnTo>
                    <a:pt x="0" y="844219"/>
                  </a:lnTo>
                  <a:lnTo>
                    <a:pt x="1576832" y="844219"/>
                  </a:lnTo>
                  <a:lnTo>
                    <a:pt x="3396234" y="844219"/>
                  </a:lnTo>
                  <a:lnTo>
                    <a:pt x="5301234" y="844219"/>
                  </a:lnTo>
                  <a:lnTo>
                    <a:pt x="6725285" y="844219"/>
                  </a:lnTo>
                  <a:lnTo>
                    <a:pt x="6725285" y="0"/>
                  </a:lnTo>
                  <a:close/>
                </a:path>
              </a:pathLst>
            </a:custGeom>
            <a:solidFill>
              <a:srgbClr val="E7EBF5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58862" y="722630"/>
          <a:ext cx="9321800" cy="558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465"/>
                <a:gridCol w="1576705"/>
                <a:gridCol w="1819275"/>
                <a:gridCol w="1905000"/>
                <a:gridCol w="1423670"/>
              </a:tblGrid>
              <a:tr h="1493520">
                <a:tc>
                  <a:txBody>
                    <a:bodyPr/>
                    <a:lstStyle/>
                    <a:p>
                      <a:pPr marL="833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Features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Research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180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algn="ctr" marL="117475" marR="108585" indent="-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Mentor 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eco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m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m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dat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i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on 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System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[6]</a:t>
                      </a:r>
                      <a:endParaRPr sz="14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Research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algn="ctr" marL="220345" marR="214629" indent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Intelligent  Recommendation 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System for</a:t>
                      </a:r>
                      <a:r>
                        <a:rPr dirty="0" sz="1400" spc="-7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Course 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Selection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in</a:t>
                      </a:r>
                      <a:r>
                        <a:rPr dirty="0" sz="1400" spc="-7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Smart  Education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[5]</a:t>
                      </a:r>
                      <a:endParaRPr sz="14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Research</a:t>
                      </a:r>
                      <a:r>
                        <a:rPr dirty="0" sz="1800" spc="-165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algn="ctr" marL="106680" marR="97155" indent="-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Building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a Course 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Recommender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System  for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The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College</a:t>
                      </a:r>
                      <a:endParaRPr sz="1400">
                        <a:latin typeface="Caladea"/>
                        <a:cs typeface="Caladea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of 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Wooster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[4]</a:t>
                      </a:r>
                      <a:endParaRPr sz="1400">
                        <a:latin typeface="Caladea"/>
                        <a:cs typeface="Calade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Escort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</a:tr>
              <a:tr h="1063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Designed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university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25">
                          <a:latin typeface="Georgia"/>
                          <a:cs typeface="Georgia"/>
                        </a:rPr>
                        <a:t>students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20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Course,</a:t>
                      </a:r>
                      <a:r>
                        <a:rPr dirty="0" sz="1800" spc="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certifications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recommendation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50823">
                <a:tc>
                  <a:txBody>
                    <a:bodyPr/>
                    <a:lstStyle/>
                    <a:p>
                      <a:pPr marL="91440" marR="8039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Mentors  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ecommen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d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a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t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i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on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system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442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Will be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released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real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Georgia"/>
                          <a:cs typeface="Georgia"/>
                        </a:rPr>
                        <a:t>users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268725" y="2565147"/>
            <a:ext cx="5706110" cy="3428365"/>
            <a:chOff x="4268725" y="2565147"/>
            <a:chExt cx="5706110" cy="3428365"/>
          </a:xfrm>
        </p:grpSpPr>
        <p:sp>
          <p:nvSpPr>
            <p:cNvPr id="10" name="object 10"/>
            <p:cNvSpPr/>
            <p:nvPr/>
          </p:nvSpPr>
          <p:spPr>
            <a:xfrm>
              <a:off x="4268725" y="2672931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36155" y="0"/>
                  </a:moveTo>
                  <a:lnTo>
                    <a:pt x="0" y="34472"/>
                  </a:lnTo>
                  <a:lnTo>
                    <a:pt x="98055" y="135282"/>
                  </a:lnTo>
                  <a:lnTo>
                    <a:pt x="133531" y="99806"/>
                  </a:lnTo>
                  <a:lnTo>
                    <a:pt x="36155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46664" y="2565158"/>
              <a:ext cx="3770629" cy="1285240"/>
            </a:xfrm>
            <a:custGeom>
              <a:avLst/>
              <a:gdLst/>
              <a:ahLst/>
              <a:cxnLst/>
              <a:rect l="l" t="t" r="r" b="b"/>
              <a:pathLst>
                <a:path w="3770629" h="1285239">
                  <a:moveTo>
                    <a:pt x="282371" y="1020178"/>
                  </a:moveTo>
                  <a:lnTo>
                    <a:pt x="264998" y="1002792"/>
                  </a:lnTo>
                  <a:lnTo>
                    <a:pt x="150571" y="1117269"/>
                  </a:lnTo>
                  <a:lnTo>
                    <a:pt x="36156" y="1002792"/>
                  </a:lnTo>
                  <a:lnTo>
                    <a:pt x="0" y="1038961"/>
                  </a:lnTo>
                  <a:lnTo>
                    <a:pt x="114414" y="1153452"/>
                  </a:lnTo>
                  <a:lnTo>
                    <a:pt x="0" y="1267929"/>
                  </a:lnTo>
                  <a:lnTo>
                    <a:pt x="17297" y="1285240"/>
                  </a:lnTo>
                  <a:lnTo>
                    <a:pt x="282371" y="1020178"/>
                  </a:lnTo>
                  <a:close/>
                </a:path>
                <a:path w="3770629" h="1285239">
                  <a:moveTo>
                    <a:pt x="3770528" y="17386"/>
                  </a:moveTo>
                  <a:lnTo>
                    <a:pt x="3753091" y="0"/>
                  </a:lnTo>
                  <a:lnTo>
                    <a:pt x="3638245" y="114477"/>
                  </a:lnTo>
                  <a:lnTo>
                    <a:pt x="3523411" y="0"/>
                  </a:lnTo>
                  <a:lnTo>
                    <a:pt x="3487115" y="36169"/>
                  </a:lnTo>
                  <a:lnTo>
                    <a:pt x="3601961" y="150660"/>
                  </a:lnTo>
                  <a:lnTo>
                    <a:pt x="3487115" y="265137"/>
                  </a:lnTo>
                  <a:lnTo>
                    <a:pt x="3504488" y="282448"/>
                  </a:lnTo>
                  <a:lnTo>
                    <a:pt x="3770528" y="173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79281" y="2621115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>
                  <a:moveTo>
                    <a:pt x="36155" y="0"/>
                  </a:moveTo>
                  <a:lnTo>
                    <a:pt x="0" y="34472"/>
                  </a:lnTo>
                  <a:lnTo>
                    <a:pt x="98054" y="135281"/>
                  </a:lnTo>
                  <a:lnTo>
                    <a:pt x="133531" y="99805"/>
                  </a:lnTo>
                  <a:lnTo>
                    <a:pt x="36155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71887" y="4587495"/>
              <a:ext cx="283845" cy="282575"/>
            </a:xfrm>
            <a:custGeom>
              <a:avLst/>
              <a:gdLst/>
              <a:ahLst/>
              <a:cxnLst/>
              <a:rect l="l" t="t" r="r" b="b"/>
              <a:pathLst>
                <a:path w="283845" h="282575">
                  <a:moveTo>
                    <a:pt x="265970" y="0"/>
                  </a:moveTo>
                  <a:lnTo>
                    <a:pt x="151129" y="114483"/>
                  </a:lnTo>
                  <a:lnTo>
                    <a:pt x="36288" y="0"/>
                  </a:lnTo>
                  <a:lnTo>
                    <a:pt x="0" y="36175"/>
                  </a:lnTo>
                  <a:lnTo>
                    <a:pt x="114841" y="150658"/>
                  </a:lnTo>
                  <a:lnTo>
                    <a:pt x="0" y="265142"/>
                  </a:lnTo>
                  <a:lnTo>
                    <a:pt x="17364" y="282453"/>
                  </a:lnTo>
                  <a:lnTo>
                    <a:pt x="283412" y="17387"/>
                  </a:lnTo>
                  <a:lnTo>
                    <a:pt x="26597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9054" y="3599853"/>
              <a:ext cx="3855720" cy="1155065"/>
            </a:xfrm>
            <a:custGeom>
              <a:avLst/>
              <a:gdLst/>
              <a:ahLst/>
              <a:cxnLst/>
              <a:rect l="l" t="t" r="r" b="b"/>
              <a:pathLst>
                <a:path w="3855720" h="1155064">
                  <a:moveTo>
                    <a:pt x="134023" y="1119035"/>
                  </a:moveTo>
                  <a:lnTo>
                    <a:pt x="36283" y="1019238"/>
                  </a:lnTo>
                  <a:lnTo>
                    <a:pt x="0" y="1053706"/>
                  </a:lnTo>
                  <a:lnTo>
                    <a:pt x="98412" y="1154518"/>
                  </a:lnTo>
                  <a:lnTo>
                    <a:pt x="134023" y="1119035"/>
                  </a:lnTo>
                  <a:close/>
                </a:path>
                <a:path w="3855720" h="1155064">
                  <a:moveTo>
                    <a:pt x="3855516" y="35750"/>
                  </a:moveTo>
                  <a:lnTo>
                    <a:pt x="3821061" y="0"/>
                  </a:lnTo>
                  <a:lnTo>
                    <a:pt x="3603282" y="205981"/>
                  </a:lnTo>
                  <a:lnTo>
                    <a:pt x="3498634" y="98742"/>
                  </a:lnTo>
                  <a:lnTo>
                    <a:pt x="3462490" y="133210"/>
                  </a:lnTo>
                  <a:lnTo>
                    <a:pt x="3601580" y="276212"/>
                  </a:lnTo>
                  <a:lnTo>
                    <a:pt x="3638156" y="242163"/>
                  </a:lnTo>
                  <a:lnTo>
                    <a:pt x="3855516" y="3575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72572" y="4540262"/>
              <a:ext cx="3845560" cy="1452880"/>
            </a:xfrm>
            <a:custGeom>
              <a:avLst/>
              <a:gdLst/>
              <a:ahLst/>
              <a:cxnLst/>
              <a:rect l="l" t="t" r="r" b="b"/>
              <a:pathLst>
                <a:path w="3845559" h="1452879">
                  <a:moveTo>
                    <a:pt x="301155" y="1179169"/>
                  </a:moveTo>
                  <a:lnTo>
                    <a:pt x="264998" y="1143000"/>
                  </a:lnTo>
                  <a:lnTo>
                    <a:pt x="150571" y="1257477"/>
                  </a:lnTo>
                  <a:lnTo>
                    <a:pt x="36156" y="1143000"/>
                  </a:lnTo>
                  <a:lnTo>
                    <a:pt x="0" y="1179169"/>
                  </a:lnTo>
                  <a:lnTo>
                    <a:pt x="114414" y="1293660"/>
                  </a:lnTo>
                  <a:lnTo>
                    <a:pt x="0" y="1408137"/>
                  </a:lnTo>
                  <a:lnTo>
                    <a:pt x="36156" y="1444307"/>
                  </a:lnTo>
                  <a:lnTo>
                    <a:pt x="150571" y="1329829"/>
                  </a:lnTo>
                  <a:lnTo>
                    <a:pt x="264998" y="1444307"/>
                  </a:lnTo>
                  <a:lnTo>
                    <a:pt x="301155" y="1408137"/>
                  </a:lnTo>
                  <a:lnTo>
                    <a:pt x="222885" y="1329829"/>
                  </a:lnTo>
                  <a:lnTo>
                    <a:pt x="186728" y="1293660"/>
                  </a:lnTo>
                  <a:lnTo>
                    <a:pt x="222885" y="1257477"/>
                  </a:lnTo>
                  <a:lnTo>
                    <a:pt x="301155" y="1179169"/>
                  </a:lnTo>
                  <a:close/>
                </a:path>
                <a:path w="3845559" h="1452879">
                  <a:moveTo>
                    <a:pt x="2009559" y="36169"/>
                  </a:moveTo>
                  <a:lnTo>
                    <a:pt x="1973402" y="0"/>
                  </a:lnTo>
                  <a:lnTo>
                    <a:pt x="1858975" y="114477"/>
                  </a:lnTo>
                  <a:lnTo>
                    <a:pt x="1744560" y="0"/>
                  </a:lnTo>
                  <a:lnTo>
                    <a:pt x="1708404" y="36169"/>
                  </a:lnTo>
                  <a:lnTo>
                    <a:pt x="1822818" y="150660"/>
                  </a:lnTo>
                  <a:lnTo>
                    <a:pt x="1708404" y="265137"/>
                  </a:lnTo>
                  <a:lnTo>
                    <a:pt x="1744560" y="301307"/>
                  </a:lnTo>
                  <a:lnTo>
                    <a:pt x="1858975" y="186829"/>
                  </a:lnTo>
                  <a:lnTo>
                    <a:pt x="1973402" y="301307"/>
                  </a:lnTo>
                  <a:lnTo>
                    <a:pt x="2009559" y="265137"/>
                  </a:lnTo>
                  <a:lnTo>
                    <a:pt x="1931289" y="186829"/>
                  </a:lnTo>
                  <a:lnTo>
                    <a:pt x="1895132" y="150660"/>
                  </a:lnTo>
                  <a:lnTo>
                    <a:pt x="1931289" y="114477"/>
                  </a:lnTo>
                  <a:lnTo>
                    <a:pt x="2009559" y="36169"/>
                  </a:lnTo>
                  <a:close/>
                </a:path>
                <a:path w="3845559" h="1452879">
                  <a:moveTo>
                    <a:pt x="3845483" y="1187805"/>
                  </a:moveTo>
                  <a:lnTo>
                    <a:pt x="3828110" y="1170432"/>
                  </a:lnTo>
                  <a:lnTo>
                    <a:pt x="3713683" y="1284909"/>
                  </a:lnTo>
                  <a:lnTo>
                    <a:pt x="3599269" y="1170432"/>
                  </a:lnTo>
                  <a:lnTo>
                    <a:pt x="3563112" y="1206601"/>
                  </a:lnTo>
                  <a:lnTo>
                    <a:pt x="3677526" y="1321092"/>
                  </a:lnTo>
                  <a:lnTo>
                    <a:pt x="3563112" y="1435569"/>
                  </a:lnTo>
                  <a:lnTo>
                    <a:pt x="3580409" y="1452880"/>
                  </a:lnTo>
                  <a:lnTo>
                    <a:pt x="3845483" y="118780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09132" y="2685135"/>
              <a:ext cx="3965575" cy="3230880"/>
            </a:xfrm>
            <a:custGeom>
              <a:avLst/>
              <a:gdLst/>
              <a:ahLst/>
              <a:cxnLst/>
              <a:rect l="l" t="t" r="r" b="b"/>
              <a:pathLst>
                <a:path w="3965575" h="3230879">
                  <a:moveTo>
                    <a:pt x="133527" y="99796"/>
                  </a:moveTo>
                  <a:lnTo>
                    <a:pt x="36144" y="0"/>
                  </a:lnTo>
                  <a:lnTo>
                    <a:pt x="0" y="34467"/>
                  </a:lnTo>
                  <a:lnTo>
                    <a:pt x="98044" y="135280"/>
                  </a:lnTo>
                  <a:lnTo>
                    <a:pt x="133527" y="99796"/>
                  </a:lnTo>
                  <a:close/>
                </a:path>
                <a:path w="3965575" h="3230879">
                  <a:moveTo>
                    <a:pt x="142671" y="1015720"/>
                  </a:moveTo>
                  <a:lnTo>
                    <a:pt x="45288" y="915924"/>
                  </a:lnTo>
                  <a:lnTo>
                    <a:pt x="9144" y="950391"/>
                  </a:lnTo>
                  <a:lnTo>
                    <a:pt x="107188" y="1051204"/>
                  </a:lnTo>
                  <a:lnTo>
                    <a:pt x="142671" y="1015720"/>
                  </a:lnTo>
                  <a:close/>
                </a:path>
                <a:path w="3965575" h="3230879">
                  <a:moveTo>
                    <a:pt x="3663645" y="1053820"/>
                  </a:moveTo>
                  <a:lnTo>
                    <a:pt x="3565906" y="954024"/>
                  </a:lnTo>
                  <a:lnTo>
                    <a:pt x="3529622" y="988491"/>
                  </a:lnTo>
                  <a:lnTo>
                    <a:pt x="3628034" y="1089304"/>
                  </a:lnTo>
                  <a:lnTo>
                    <a:pt x="3663645" y="1053820"/>
                  </a:lnTo>
                  <a:close/>
                </a:path>
                <a:path w="3965575" h="3230879">
                  <a:moveTo>
                    <a:pt x="3708831" y="3195040"/>
                  </a:moveTo>
                  <a:lnTo>
                    <a:pt x="3611448" y="3095244"/>
                  </a:lnTo>
                  <a:lnTo>
                    <a:pt x="3575304" y="3129711"/>
                  </a:lnTo>
                  <a:lnTo>
                    <a:pt x="3673348" y="3230524"/>
                  </a:lnTo>
                  <a:lnTo>
                    <a:pt x="3708831" y="3195040"/>
                  </a:lnTo>
                  <a:close/>
                </a:path>
                <a:path w="3965575" h="3230879">
                  <a:moveTo>
                    <a:pt x="3965283" y="1980692"/>
                  </a:moveTo>
                  <a:lnTo>
                    <a:pt x="3930827" y="1944941"/>
                  </a:lnTo>
                  <a:lnTo>
                    <a:pt x="3713048" y="2150922"/>
                  </a:lnTo>
                  <a:lnTo>
                    <a:pt x="3608400" y="2043684"/>
                  </a:lnTo>
                  <a:lnTo>
                    <a:pt x="3572256" y="2078151"/>
                  </a:lnTo>
                  <a:lnTo>
                    <a:pt x="3711346" y="2221153"/>
                  </a:lnTo>
                  <a:lnTo>
                    <a:pt x="3747922" y="2187105"/>
                  </a:lnTo>
                  <a:lnTo>
                    <a:pt x="3965283" y="1980692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93379" y="5683251"/>
              <a:ext cx="302260" cy="301625"/>
            </a:xfrm>
            <a:custGeom>
              <a:avLst/>
              <a:gdLst/>
              <a:ahLst/>
              <a:cxnLst/>
              <a:rect l="l" t="t" r="r" b="b"/>
              <a:pathLst>
                <a:path w="302260" h="301625">
                  <a:moveTo>
                    <a:pt x="36288" y="0"/>
                  </a:moveTo>
                  <a:lnTo>
                    <a:pt x="0" y="36175"/>
                  </a:lnTo>
                  <a:lnTo>
                    <a:pt x="114841" y="150658"/>
                  </a:lnTo>
                  <a:lnTo>
                    <a:pt x="0" y="265142"/>
                  </a:lnTo>
                  <a:lnTo>
                    <a:pt x="36288" y="301317"/>
                  </a:lnTo>
                  <a:lnTo>
                    <a:pt x="151129" y="186834"/>
                  </a:lnTo>
                  <a:lnTo>
                    <a:pt x="223705" y="186834"/>
                  </a:lnTo>
                  <a:lnTo>
                    <a:pt x="187417" y="150658"/>
                  </a:lnTo>
                  <a:lnTo>
                    <a:pt x="223705" y="114483"/>
                  </a:lnTo>
                  <a:lnTo>
                    <a:pt x="151129" y="114483"/>
                  </a:lnTo>
                  <a:lnTo>
                    <a:pt x="36288" y="0"/>
                  </a:lnTo>
                  <a:close/>
                </a:path>
                <a:path w="302260" h="301625">
                  <a:moveTo>
                    <a:pt x="223705" y="186834"/>
                  </a:moveTo>
                  <a:lnTo>
                    <a:pt x="151129" y="186834"/>
                  </a:lnTo>
                  <a:lnTo>
                    <a:pt x="265971" y="301317"/>
                  </a:lnTo>
                  <a:lnTo>
                    <a:pt x="302259" y="265142"/>
                  </a:lnTo>
                  <a:lnTo>
                    <a:pt x="223705" y="186834"/>
                  </a:lnTo>
                  <a:close/>
                </a:path>
                <a:path w="302260" h="301625">
                  <a:moveTo>
                    <a:pt x="265970" y="0"/>
                  </a:moveTo>
                  <a:lnTo>
                    <a:pt x="151129" y="114483"/>
                  </a:lnTo>
                  <a:lnTo>
                    <a:pt x="223705" y="114483"/>
                  </a:lnTo>
                  <a:lnTo>
                    <a:pt x="302258" y="36175"/>
                  </a:lnTo>
                  <a:lnTo>
                    <a:pt x="26597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4540" y="1573529"/>
            <a:ext cx="10283190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900" spc="-15">
                <a:latin typeface="Caladea"/>
                <a:cs typeface="Caladea"/>
              </a:rPr>
              <a:t>University </a:t>
            </a:r>
            <a:r>
              <a:rPr dirty="0" sz="1900" spc="-5">
                <a:latin typeface="Caladea"/>
                <a:cs typeface="Caladea"/>
              </a:rPr>
              <a:t>students </a:t>
            </a:r>
            <a:r>
              <a:rPr dirty="0" sz="1900" spc="-10">
                <a:latin typeface="Caladea"/>
                <a:cs typeface="Caladea"/>
              </a:rPr>
              <a:t>and administration facing </a:t>
            </a:r>
            <a:r>
              <a:rPr dirty="0" sz="1900" spc="-5">
                <a:latin typeface="Caladea"/>
                <a:cs typeface="Caladea"/>
              </a:rPr>
              <a:t>issues </a:t>
            </a:r>
            <a:r>
              <a:rPr dirty="0" sz="1900" spc="-10">
                <a:latin typeface="Caladea"/>
                <a:cs typeface="Caladea"/>
              </a:rPr>
              <a:t>while communicating </a:t>
            </a:r>
            <a:r>
              <a:rPr dirty="0" sz="1900" spc="-5">
                <a:latin typeface="Caladea"/>
                <a:cs typeface="Caladea"/>
              </a:rPr>
              <a:t>because, lack of </a:t>
            </a:r>
            <a:r>
              <a:rPr dirty="0" sz="1900" spc="-10">
                <a:latin typeface="Caladea"/>
                <a:cs typeface="Caladea"/>
              </a:rPr>
              <a:t>time  and language</a:t>
            </a:r>
            <a:r>
              <a:rPr dirty="0" sz="1900">
                <a:latin typeface="Caladea"/>
                <a:cs typeface="Caladea"/>
              </a:rPr>
              <a:t> </a:t>
            </a:r>
            <a:r>
              <a:rPr dirty="0" sz="1900" spc="-10">
                <a:latin typeface="Caladea"/>
                <a:cs typeface="Caladea"/>
              </a:rPr>
              <a:t>difference.</a:t>
            </a:r>
            <a:endParaRPr sz="19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00">
              <a:latin typeface="Caladea"/>
              <a:cs typeface="Caladea"/>
            </a:endParaRPr>
          </a:p>
          <a:p>
            <a:pPr marL="469900" marR="6096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900" spc="-15">
                <a:latin typeface="Caladea"/>
                <a:cs typeface="Caladea"/>
              </a:rPr>
              <a:t>University </a:t>
            </a:r>
            <a:r>
              <a:rPr dirty="0" sz="1900" spc="-5">
                <a:latin typeface="Caladea"/>
                <a:cs typeface="Caladea"/>
              </a:rPr>
              <a:t>students </a:t>
            </a:r>
            <a:r>
              <a:rPr dirty="0" sz="1900" spc="-15">
                <a:latin typeface="Caladea"/>
                <a:cs typeface="Caladea"/>
              </a:rPr>
              <a:t>are </a:t>
            </a:r>
            <a:r>
              <a:rPr dirty="0" sz="1900" spc="-10">
                <a:latin typeface="Caladea"/>
                <a:cs typeface="Caladea"/>
              </a:rPr>
              <a:t>unable to </a:t>
            </a:r>
            <a:r>
              <a:rPr dirty="0" sz="1900" spc="-20">
                <a:latin typeface="Caladea"/>
                <a:cs typeface="Caladea"/>
              </a:rPr>
              <a:t>receive </a:t>
            </a:r>
            <a:r>
              <a:rPr dirty="0" sz="1900" spc="-10">
                <a:latin typeface="Caladea"/>
                <a:cs typeface="Caladea"/>
              </a:rPr>
              <a:t>easy </a:t>
            </a:r>
            <a:r>
              <a:rPr dirty="0" sz="1900" spc="-5">
                <a:latin typeface="Caladea"/>
                <a:cs typeface="Caladea"/>
              </a:rPr>
              <a:t>solution </a:t>
            </a:r>
            <a:r>
              <a:rPr dirty="0" sz="1900" spc="-15">
                <a:latin typeface="Caladea"/>
                <a:cs typeface="Caladea"/>
              </a:rPr>
              <a:t>for </a:t>
            </a:r>
            <a:r>
              <a:rPr dirty="0" sz="1900" spc="-10">
                <a:latin typeface="Caladea"/>
                <a:cs typeface="Caladea"/>
              </a:rPr>
              <a:t>psychological </a:t>
            </a:r>
            <a:r>
              <a:rPr dirty="0" sz="1900" spc="-5">
                <a:latin typeface="Caladea"/>
                <a:cs typeface="Caladea"/>
              </a:rPr>
              <a:t>issues because of  </a:t>
            </a:r>
            <a:r>
              <a:rPr dirty="0" sz="1900" spc="-15">
                <a:latin typeface="Caladea"/>
                <a:cs typeface="Caladea"/>
              </a:rPr>
              <a:t>unawareness </a:t>
            </a:r>
            <a:r>
              <a:rPr dirty="0" sz="1900" spc="-10">
                <a:latin typeface="Caladea"/>
                <a:cs typeface="Caladea"/>
              </a:rPr>
              <a:t>and communication</a:t>
            </a:r>
            <a:r>
              <a:rPr dirty="0" sz="1900" spc="50">
                <a:latin typeface="Caladea"/>
                <a:cs typeface="Caladea"/>
              </a:rPr>
              <a:t> </a:t>
            </a:r>
            <a:r>
              <a:rPr dirty="0" sz="1900" spc="-5">
                <a:latin typeface="Caladea"/>
                <a:cs typeface="Caladea"/>
              </a:rPr>
              <a:t>issues</a:t>
            </a:r>
            <a:endParaRPr sz="19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700">
              <a:latin typeface="Caladea"/>
              <a:cs typeface="Calade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900" spc="-10">
                <a:latin typeface="Caladea"/>
                <a:cs typeface="Caladea"/>
              </a:rPr>
              <a:t>Students </a:t>
            </a:r>
            <a:r>
              <a:rPr dirty="0" sz="1900" spc="-20">
                <a:latin typeface="Caladea"/>
                <a:cs typeface="Caladea"/>
              </a:rPr>
              <a:t>want </a:t>
            </a:r>
            <a:r>
              <a:rPr dirty="0" sz="1900" spc="-15">
                <a:latin typeface="Caladea"/>
                <a:cs typeface="Caladea"/>
              </a:rPr>
              <a:t>to prepare themselves </a:t>
            </a:r>
            <a:r>
              <a:rPr dirty="0" sz="1900" spc="-10">
                <a:latin typeface="Caladea"/>
                <a:cs typeface="Caladea"/>
              </a:rPr>
              <a:t>for </a:t>
            </a:r>
            <a:r>
              <a:rPr dirty="0" sz="1900" spc="-5">
                <a:latin typeface="Caladea"/>
                <a:cs typeface="Caladea"/>
              </a:rPr>
              <a:t>industry </a:t>
            </a:r>
            <a:r>
              <a:rPr dirty="0" sz="1900" spc="-10">
                <a:latin typeface="Caladea"/>
                <a:cs typeface="Caladea"/>
              </a:rPr>
              <a:t>experience and to develop </a:t>
            </a:r>
            <a:r>
              <a:rPr dirty="0" sz="1900" spc="-5">
                <a:latin typeface="Caladea"/>
                <a:cs typeface="Caladea"/>
              </a:rPr>
              <a:t>their skills</a:t>
            </a:r>
            <a:r>
              <a:rPr dirty="0" sz="1900" spc="180">
                <a:latin typeface="Caladea"/>
                <a:cs typeface="Caladea"/>
              </a:rPr>
              <a:t> </a:t>
            </a:r>
            <a:r>
              <a:rPr dirty="0" sz="1900" spc="-5">
                <a:latin typeface="Caladea"/>
                <a:cs typeface="Caladea"/>
              </a:rPr>
              <a:t>in</a:t>
            </a:r>
            <a:endParaRPr sz="1900">
              <a:latin typeface="Caladea"/>
              <a:cs typeface="Calade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900" spc="-5">
                <a:latin typeface="Caladea"/>
                <a:cs typeface="Caladea"/>
              </a:rPr>
              <a:t>their field of</a:t>
            </a:r>
            <a:r>
              <a:rPr dirty="0" sz="1900" spc="-15">
                <a:latin typeface="Caladea"/>
                <a:cs typeface="Caladea"/>
              </a:rPr>
              <a:t> </a:t>
            </a:r>
            <a:r>
              <a:rPr dirty="0" sz="1900" spc="-10">
                <a:latin typeface="Caladea"/>
                <a:cs typeface="Caladea"/>
              </a:rPr>
              <a:t>interest</a:t>
            </a:r>
            <a:endParaRPr sz="19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Caladea"/>
              <a:cs typeface="Calade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1900" spc="-15">
                <a:latin typeface="Caladea"/>
                <a:cs typeface="Caladea"/>
              </a:rPr>
              <a:t>University </a:t>
            </a:r>
            <a:r>
              <a:rPr dirty="0" sz="1900" spc="-5">
                <a:latin typeface="Caladea"/>
                <a:cs typeface="Caladea"/>
              </a:rPr>
              <a:t>students </a:t>
            </a:r>
            <a:r>
              <a:rPr dirty="0" sz="1900" spc="-15">
                <a:latin typeface="Caladea"/>
                <a:cs typeface="Caladea"/>
              </a:rPr>
              <a:t>are required </a:t>
            </a:r>
            <a:r>
              <a:rPr dirty="0" sz="1900" spc="-10">
                <a:latin typeface="Caladea"/>
                <a:cs typeface="Caladea"/>
              </a:rPr>
              <a:t>to analyze </a:t>
            </a:r>
            <a:r>
              <a:rPr dirty="0" sz="1900" spc="-5">
                <a:latin typeface="Caladea"/>
                <a:cs typeface="Caladea"/>
              </a:rPr>
              <a:t>their </a:t>
            </a:r>
            <a:r>
              <a:rPr dirty="0" sz="1900" spc="-10">
                <a:latin typeface="Caladea"/>
                <a:cs typeface="Caladea"/>
              </a:rPr>
              <a:t>performance </a:t>
            </a:r>
            <a:r>
              <a:rPr dirty="0" sz="1900" spc="-15">
                <a:latin typeface="Caladea"/>
                <a:cs typeface="Caladea"/>
              </a:rPr>
              <a:t>to </a:t>
            </a:r>
            <a:r>
              <a:rPr dirty="0" sz="1900" spc="-10">
                <a:latin typeface="Caladea"/>
                <a:cs typeface="Caladea"/>
              </a:rPr>
              <a:t>determine </a:t>
            </a:r>
            <a:r>
              <a:rPr dirty="0" sz="1900" spc="-5">
                <a:latin typeface="Caladea"/>
                <a:cs typeface="Caladea"/>
              </a:rPr>
              <a:t>their</a:t>
            </a:r>
            <a:r>
              <a:rPr dirty="0" sz="1900" spc="160">
                <a:latin typeface="Caladea"/>
                <a:cs typeface="Caladea"/>
              </a:rPr>
              <a:t> </a:t>
            </a:r>
            <a:r>
              <a:rPr dirty="0" sz="1900" spc="-10">
                <a:latin typeface="Caladea"/>
                <a:cs typeface="Caladea"/>
              </a:rPr>
              <a:t>weaknesses.</a:t>
            </a:r>
            <a:endParaRPr sz="1900">
              <a:latin typeface="Caladea"/>
              <a:cs typeface="Calade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7872" y="446277"/>
            <a:ext cx="34055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7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28988" y="3619500"/>
            <a:ext cx="2763011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2171"/>
            <a:ext cx="3556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000000"/>
                </a:solidFill>
              </a:rPr>
              <a:t>RESEARCH</a:t>
            </a:r>
            <a:r>
              <a:rPr dirty="0" sz="2800" spc="-8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QUESTION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568898" y="2260092"/>
            <a:ext cx="1580739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27558" y="993636"/>
            <a:ext cx="4763770" cy="1888489"/>
            <a:chOff x="527558" y="993636"/>
            <a:chExt cx="4763770" cy="1888489"/>
          </a:xfrm>
        </p:grpSpPr>
        <p:sp>
          <p:nvSpPr>
            <p:cNvPr id="5" name="object 5"/>
            <p:cNvSpPr/>
            <p:nvPr/>
          </p:nvSpPr>
          <p:spPr>
            <a:xfrm>
              <a:off x="540258" y="1006336"/>
              <a:ext cx="4738370" cy="1863089"/>
            </a:xfrm>
            <a:custGeom>
              <a:avLst/>
              <a:gdLst/>
              <a:ahLst/>
              <a:cxnLst/>
              <a:rect l="l" t="t" r="r" b="b"/>
              <a:pathLst>
                <a:path w="4738370" h="1863089">
                  <a:moveTo>
                    <a:pt x="1006325" y="0"/>
                  </a:moveTo>
                  <a:lnTo>
                    <a:pt x="964395" y="244"/>
                  </a:lnTo>
                  <a:lnTo>
                    <a:pt x="922465" y="1143"/>
                  </a:lnTo>
                  <a:lnTo>
                    <a:pt x="880534" y="2717"/>
                  </a:lnTo>
                  <a:lnTo>
                    <a:pt x="838604" y="4985"/>
                  </a:lnTo>
                  <a:lnTo>
                    <a:pt x="796674" y="7966"/>
                  </a:lnTo>
                  <a:lnTo>
                    <a:pt x="754744" y="11681"/>
                  </a:lnTo>
                  <a:lnTo>
                    <a:pt x="712813" y="16148"/>
                  </a:lnTo>
                  <a:lnTo>
                    <a:pt x="670883" y="21388"/>
                  </a:lnTo>
                  <a:lnTo>
                    <a:pt x="628953" y="27419"/>
                  </a:lnTo>
                  <a:lnTo>
                    <a:pt x="587023" y="34262"/>
                  </a:lnTo>
                  <a:lnTo>
                    <a:pt x="545092" y="41935"/>
                  </a:lnTo>
                  <a:lnTo>
                    <a:pt x="503162" y="50459"/>
                  </a:lnTo>
                  <a:lnTo>
                    <a:pt x="461232" y="59853"/>
                  </a:lnTo>
                  <a:lnTo>
                    <a:pt x="419302" y="70137"/>
                  </a:lnTo>
                  <a:lnTo>
                    <a:pt x="377372" y="81329"/>
                  </a:lnTo>
                  <a:lnTo>
                    <a:pt x="335441" y="93450"/>
                  </a:lnTo>
                  <a:lnTo>
                    <a:pt x="293511" y="106520"/>
                  </a:lnTo>
                  <a:lnTo>
                    <a:pt x="251581" y="120557"/>
                  </a:lnTo>
                  <a:lnTo>
                    <a:pt x="209651" y="135582"/>
                  </a:lnTo>
                  <a:lnTo>
                    <a:pt x="167720" y="151613"/>
                  </a:lnTo>
                  <a:lnTo>
                    <a:pt x="125790" y="168671"/>
                  </a:lnTo>
                  <a:lnTo>
                    <a:pt x="83860" y="186774"/>
                  </a:lnTo>
                  <a:lnTo>
                    <a:pt x="41930" y="205944"/>
                  </a:lnTo>
                  <a:lnTo>
                    <a:pt x="0" y="226198"/>
                  </a:lnTo>
                  <a:lnTo>
                    <a:pt x="0" y="1636660"/>
                  </a:lnTo>
                  <a:lnTo>
                    <a:pt x="41930" y="1616406"/>
                  </a:lnTo>
                  <a:lnTo>
                    <a:pt x="83860" y="1597236"/>
                  </a:lnTo>
                  <a:lnTo>
                    <a:pt x="125790" y="1579133"/>
                  </a:lnTo>
                  <a:lnTo>
                    <a:pt x="167720" y="1562075"/>
                  </a:lnTo>
                  <a:lnTo>
                    <a:pt x="209651" y="1546044"/>
                  </a:lnTo>
                  <a:lnTo>
                    <a:pt x="251581" y="1531019"/>
                  </a:lnTo>
                  <a:lnTo>
                    <a:pt x="293511" y="1516982"/>
                  </a:lnTo>
                  <a:lnTo>
                    <a:pt x="335441" y="1503912"/>
                  </a:lnTo>
                  <a:lnTo>
                    <a:pt x="377372" y="1491791"/>
                  </a:lnTo>
                  <a:lnTo>
                    <a:pt x="419302" y="1480599"/>
                  </a:lnTo>
                  <a:lnTo>
                    <a:pt x="461232" y="1470315"/>
                  </a:lnTo>
                  <a:lnTo>
                    <a:pt x="503162" y="1460921"/>
                  </a:lnTo>
                  <a:lnTo>
                    <a:pt x="545092" y="1452397"/>
                  </a:lnTo>
                  <a:lnTo>
                    <a:pt x="587023" y="1444724"/>
                  </a:lnTo>
                  <a:lnTo>
                    <a:pt x="628953" y="1437881"/>
                  </a:lnTo>
                  <a:lnTo>
                    <a:pt x="670883" y="1431850"/>
                  </a:lnTo>
                  <a:lnTo>
                    <a:pt x="712813" y="1426610"/>
                  </a:lnTo>
                  <a:lnTo>
                    <a:pt x="754744" y="1422143"/>
                  </a:lnTo>
                  <a:lnTo>
                    <a:pt x="796674" y="1418428"/>
                  </a:lnTo>
                  <a:lnTo>
                    <a:pt x="838604" y="1415447"/>
                  </a:lnTo>
                  <a:lnTo>
                    <a:pt x="880534" y="1413179"/>
                  </a:lnTo>
                  <a:lnTo>
                    <a:pt x="922465" y="1411605"/>
                  </a:lnTo>
                  <a:lnTo>
                    <a:pt x="964395" y="1410706"/>
                  </a:lnTo>
                  <a:lnTo>
                    <a:pt x="1006325" y="1410462"/>
                  </a:lnTo>
                  <a:lnTo>
                    <a:pt x="1048255" y="1410853"/>
                  </a:lnTo>
                  <a:lnTo>
                    <a:pt x="1090185" y="1411859"/>
                  </a:lnTo>
                  <a:lnTo>
                    <a:pt x="1132116" y="1413462"/>
                  </a:lnTo>
                  <a:lnTo>
                    <a:pt x="1174046" y="1415642"/>
                  </a:lnTo>
                  <a:lnTo>
                    <a:pt x="1215976" y="1418379"/>
                  </a:lnTo>
                  <a:lnTo>
                    <a:pt x="1257906" y="1421654"/>
                  </a:lnTo>
                  <a:lnTo>
                    <a:pt x="1299837" y="1425447"/>
                  </a:lnTo>
                  <a:lnTo>
                    <a:pt x="1341767" y="1429738"/>
                  </a:lnTo>
                  <a:lnTo>
                    <a:pt x="1383697" y="1434509"/>
                  </a:lnTo>
                  <a:lnTo>
                    <a:pt x="1425627" y="1439738"/>
                  </a:lnTo>
                  <a:lnTo>
                    <a:pt x="1467558" y="1445408"/>
                  </a:lnTo>
                  <a:lnTo>
                    <a:pt x="1509488" y="1451498"/>
                  </a:lnTo>
                  <a:lnTo>
                    <a:pt x="1551418" y="1457989"/>
                  </a:lnTo>
                  <a:lnTo>
                    <a:pt x="1593348" y="1464861"/>
                  </a:lnTo>
                  <a:lnTo>
                    <a:pt x="1635278" y="1472094"/>
                  </a:lnTo>
                  <a:lnTo>
                    <a:pt x="1677209" y="1479670"/>
                  </a:lnTo>
                  <a:lnTo>
                    <a:pt x="1719139" y="1487568"/>
                  </a:lnTo>
                  <a:lnTo>
                    <a:pt x="1761069" y="1495770"/>
                  </a:lnTo>
                  <a:lnTo>
                    <a:pt x="1802999" y="1504255"/>
                  </a:lnTo>
                  <a:lnTo>
                    <a:pt x="1886860" y="1521997"/>
                  </a:lnTo>
                  <a:lnTo>
                    <a:pt x="1970720" y="1540638"/>
                  </a:lnTo>
                  <a:lnTo>
                    <a:pt x="2054581" y="1560022"/>
                  </a:lnTo>
                  <a:lnTo>
                    <a:pt x="2180371" y="1590149"/>
                  </a:lnTo>
                  <a:lnTo>
                    <a:pt x="2557744" y="1683170"/>
                  </a:lnTo>
                  <a:lnTo>
                    <a:pt x="2683534" y="1713297"/>
                  </a:lnTo>
                  <a:lnTo>
                    <a:pt x="2767395" y="1732682"/>
                  </a:lnTo>
                  <a:lnTo>
                    <a:pt x="2851255" y="1751323"/>
                  </a:lnTo>
                  <a:lnTo>
                    <a:pt x="2935116" y="1769065"/>
                  </a:lnTo>
                  <a:lnTo>
                    <a:pt x="2977046" y="1777550"/>
                  </a:lnTo>
                  <a:lnTo>
                    <a:pt x="3018976" y="1785751"/>
                  </a:lnTo>
                  <a:lnTo>
                    <a:pt x="3060906" y="1793650"/>
                  </a:lnTo>
                  <a:lnTo>
                    <a:pt x="3102837" y="1801225"/>
                  </a:lnTo>
                  <a:lnTo>
                    <a:pt x="3144767" y="1808459"/>
                  </a:lnTo>
                  <a:lnTo>
                    <a:pt x="3186697" y="1815331"/>
                  </a:lnTo>
                  <a:lnTo>
                    <a:pt x="3228627" y="1821822"/>
                  </a:lnTo>
                  <a:lnTo>
                    <a:pt x="3270557" y="1827912"/>
                  </a:lnTo>
                  <a:lnTo>
                    <a:pt x="3312488" y="1833581"/>
                  </a:lnTo>
                  <a:lnTo>
                    <a:pt x="3354418" y="1838811"/>
                  </a:lnTo>
                  <a:lnTo>
                    <a:pt x="3396348" y="1843581"/>
                  </a:lnTo>
                  <a:lnTo>
                    <a:pt x="3438278" y="1847873"/>
                  </a:lnTo>
                  <a:lnTo>
                    <a:pt x="3480209" y="1851666"/>
                  </a:lnTo>
                  <a:lnTo>
                    <a:pt x="3522139" y="1854940"/>
                  </a:lnTo>
                  <a:lnTo>
                    <a:pt x="3564069" y="1857677"/>
                  </a:lnTo>
                  <a:lnTo>
                    <a:pt x="3605999" y="1859857"/>
                  </a:lnTo>
                  <a:lnTo>
                    <a:pt x="3647930" y="1861460"/>
                  </a:lnTo>
                  <a:lnTo>
                    <a:pt x="3689860" y="1862467"/>
                  </a:lnTo>
                  <a:lnTo>
                    <a:pt x="3731790" y="1862858"/>
                  </a:lnTo>
                  <a:lnTo>
                    <a:pt x="3773720" y="1862614"/>
                  </a:lnTo>
                  <a:lnTo>
                    <a:pt x="3815650" y="1861714"/>
                  </a:lnTo>
                  <a:lnTo>
                    <a:pt x="3857581" y="1860141"/>
                  </a:lnTo>
                  <a:lnTo>
                    <a:pt x="3899511" y="1857873"/>
                  </a:lnTo>
                  <a:lnTo>
                    <a:pt x="3941441" y="1854891"/>
                  </a:lnTo>
                  <a:lnTo>
                    <a:pt x="3983371" y="1851177"/>
                  </a:lnTo>
                  <a:lnTo>
                    <a:pt x="4025302" y="1846710"/>
                  </a:lnTo>
                  <a:lnTo>
                    <a:pt x="4067232" y="1841470"/>
                  </a:lnTo>
                  <a:lnTo>
                    <a:pt x="4109162" y="1835439"/>
                  </a:lnTo>
                  <a:lnTo>
                    <a:pt x="4151092" y="1828596"/>
                  </a:lnTo>
                  <a:lnTo>
                    <a:pt x="4193023" y="1820923"/>
                  </a:lnTo>
                  <a:lnTo>
                    <a:pt x="4234953" y="1812399"/>
                  </a:lnTo>
                  <a:lnTo>
                    <a:pt x="4276883" y="1803005"/>
                  </a:lnTo>
                  <a:lnTo>
                    <a:pt x="4318813" y="1792721"/>
                  </a:lnTo>
                  <a:lnTo>
                    <a:pt x="4360743" y="1781528"/>
                  </a:lnTo>
                  <a:lnTo>
                    <a:pt x="4402674" y="1769407"/>
                  </a:lnTo>
                  <a:lnTo>
                    <a:pt x="4444604" y="1756338"/>
                  </a:lnTo>
                  <a:lnTo>
                    <a:pt x="4486534" y="1742301"/>
                  </a:lnTo>
                  <a:lnTo>
                    <a:pt x="4528464" y="1727276"/>
                  </a:lnTo>
                  <a:lnTo>
                    <a:pt x="4570395" y="1711245"/>
                  </a:lnTo>
                  <a:lnTo>
                    <a:pt x="4612325" y="1694187"/>
                  </a:lnTo>
                  <a:lnTo>
                    <a:pt x="4654255" y="1676083"/>
                  </a:lnTo>
                  <a:lnTo>
                    <a:pt x="4696185" y="1656914"/>
                  </a:lnTo>
                  <a:lnTo>
                    <a:pt x="4738116" y="1636660"/>
                  </a:lnTo>
                  <a:lnTo>
                    <a:pt x="4738116" y="226198"/>
                  </a:lnTo>
                  <a:lnTo>
                    <a:pt x="4696185" y="246452"/>
                  </a:lnTo>
                  <a:lnTo>
                    <a:pt x="4654255" y="265621"/>
                  </a:lnTo>
                  <a:lnTo>
                    <a:pt x="4612325" y="283725"/>
                  </a:lnTo>
                  <a:lnTo>
                    <a:pt x="4570395" y="300783"/>
                  </a:lnTo>
                  <a:lnTo>
                    <a:pt x="4528464" y="316814"/>
                  </a:lnTo>
                  <a:lnTo>
                    <a:pt x="4486534" y="331839"/>
                  </a:lnTo>
                  <a:lnTo>
                    <a:pt x="4444604" y="345876"/>
                  </a:lnTo>
                  <a:lnTo>
                    <a:pt x="4402674" y="358945"/>
                  </a:lnTo>
                  <a:lnTo>
                    <a:pt x="4360743" y="371066"/>
                  </a:lnTo>
                  <a:lnTo>
                    <a:pt x="4318813" y="382259"/>
                  </a:lnTo>
                  <a:lnTo>
                    <a:pt x="4276883" y="392543"/>
                  </a:lnTo>
                  <a:lnTo>
                    <a:pt x="4234953" y="401937"/>
                  </a:lnTo>
                  <a:lnTo>
                    <a:pt x="4193023" y="410461"/>
                  </a:lnTo>
                  <a:lnTo>
                    <a:pt x="4151092" y="418134"/>
                  </a:lnTo>
                  <a:lnTo>
                    <a:pt x="4109162" y="424977"/>
                  </a:lnTo>
                  <a:lnTo>
                    <a:pt x="4067232" y="431008"/>
                  </a:lnTo>
                  <a:lnTo>
                    <a:pt x="4025302" y="436248"/>
                  </a:lnTo>
                  <a:lnTo>
                    <a:pt x="3983371" y="440715"/>
                  </a:lnTo>
                  <a:lnTo>
                    <a:pt x="3941441" y="444429"/>
                  </a:lnTo>
                  <a:lnTo>
                    <a:pt x="3899511" y="447411"/>
                  </a:lnTo>
                  <a:lnTo>
                    <a:pt x="3857581" y="449679"/>
                  </a:lnTo>
                  <a:lnTo>
                    <a:pt x="3815650" y="451252"/>
                  </a:lnTo>
                  <a:lnTo>
                    <a:pt x="3773720" y="452152"/>
                  </a:lnTo>
                  <a:lnTo>
                    <a:pt x="3731790" y="452396"/>
                  </a:lnTo>
                  <a:lnTo>
                    <a:pt x="3689860" y="452005"/>
                  </a:lnTo>
                  <a:lnTo>
                    <a:pt x="3647930" y="450998"/>
                  </a:lnTo>
                  <a:lnTo>
                    <a:pt x="3605999" y="449395"/>
                  </a:lnTo>
                  <a:lnTo>
                    <a:pt x="3564069" y="447215"/>
                  </a:lnTo>
                  <a:lnTo>
                    <a:pt x="3522139" y="444478"/>
                  </a:lnTo>
                  <a:lnTo>
                    <a:pt x="3480209" y="441204"/>
                  </a:lnTo>
                  <a:lnTo>
                    <a:pt x="3438278" y="437411"/>
                  </a:lnTo>
                  <a:lnTo>
                    <a:pt x="3396348" y="433119"/>
                  </a:lnTo>
                  <a:lnTo>
                    <a:pt x="3354418" y="428349"/>
                  </a:lnTo>
                  <a:lnTo>
                    <a:pt x="3312488" y="423119"/>
                  </a:lnTo>
                  <a:lnTo>
                    <a:pt x="3270557" y="417450"/>
                  </a:lnTo>
                  <a:lnTo>
                    <a:pt x="3228627" y="411360"/>
                  </a:lnTo>
                  <a:lnTo>
                    <a:pt x="3186697" y="404869"/>
                  </a:lnTo>
                  <a:lnTo>
                    <a:pt x="3144767" y="397997"/>
                  </a:lnTo>
                  <a:lnTo>
                    <a:pt x="3102837" y="390763"/>
                  </a:lnTo>
                  <a:lnTo>
                    <a:pt x="3060906" y="383188"/>
                  </a:lnTo>
                  <a:lnTo>
                    <a:pt x="3018976" y="375289"/>
                  </a:lnTo>
                  <a:lnTo>
                    <a:pt x="2977046" y="367088"/>
                  </a:lnTo>
                  <a:lnTo>
                    <a:pt x="2935116" y="358603"/>
                  </a:lnTo>
                  <a:lnTo>
                    <a:pt x="2851255" y="340861"/>
                  </a:lnTo>
                  <a:lnTo>
                    <a:pt x="2767395" y="322220"/>
                  </a:lnTo>
                  <a:lnTo>
                    <a:pt x="2683534" y="302835"/>
                  </a:lnTo>
                  <a:lnTo>
                    <a:pt x="2557744" y="272708"/>
                  </a:lnTo>
                  <a:lnTo>
                    <a:pt x="2180371" y="179687"/>
                  </a:lnTo>
                  <a:lnTo>
                    <a:pt x="2054581" y="149560"/>
                  </a:lnTo>
                  <a:lnTo>
                    <a:pt x="1970720" y="130176"/>
                  </a:lnTo>
                  <a:lnTo>
                    <a:pt x="1886860" y="111535"/>
                  </a:lnTo>
                  <a:lnTo>
                    <a:pt x="1802999" y="93793"/>
                  </a:lnTo>
                  <a:lnTo>
                    <a:pt x="1761069" y="85308"/>
                  </a:lnTo>
                  <a:lnTo>
                    <a:pt x="1719139" y="77106"/>
                  </a:lnTo>
                  <a:lnTo>
                    <a:pt x="1677209" y="69208"/>
                  </a:lnTo>
                  <a:lnTo>
                    <a:pt x="1635278" y="61632"/>
                  </a:lnTo>
                  <a:lnTo>
                    <a:pt x="1593348" y="54399"/>
                  </a:lnTo>
                  <a:lnTo>
                    <a:pt x="1551418" y="47527"/>
                  </a:lnTo>
                  <a:lnTo>
                    <a:pt x="1509488" y="41036"/>
                  </a:lnTo>
                  <a:lnTo>
                    <a:pt x="1467558" y="34946"/>
                  </a:lnTo>
                  <a:lnTo>
                    <a:pt x="1425627" y="29276"/>
                  </a:lnTo>
                  <a:lnTo>
                    <a:pt x="1383697" y="24047"/>
                  </a:lnTo>
                  <a:lnTo>
                    <a:pt x="1341767" y="19276"/>
                  </a:lnTo>
                  <a:lnTo>
                    <a:pt x="1299837" y="14985"/>
                  </a:lnTo>
                  <a:lnTo>
                    <a:pt x="1257906" y="11192"/>
                  </a:lnTo>
                  <a:lnTo>
                    <a:pt x="1215976" y="7917"/>
                  </a:lnTo>
                  <a:lnTo>
                    <a:pt x="1174046" y="5180"/>
                  </a:lnTo>
                  <a:lnTo>
                    <a:pt x="1132116" y="3000"/>
                  </a:lnTo>
                  <a:lnTo>
                    <a:pt x="1090185" y="1397"/>
                  </a:lnTo>
                  <a:lnTo>
                    <a:pt x="1048255" y="391"/>
                  </a:lnTo>
                  <a:lnTo>
                    <a:pt x="100632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258" y="1006336"/>
              <a:ext cx="4738370" cy="1863089"/>
            </a:xfrm>
            <a:custGeom>
              <a:avLst/>
              <a:gdLst/>
              <a:ahLst/>
              <a:cxnLst/>
              <a:rect l="l" t="t" r="r" b="b"/>
              <a:pathLst>
                <a:path w="4738370" h="1863089">
                  <a:moveTo>
                    <a:pt x="0" y="226198"/>
                  </a:moveTo>
                  <a:lnTo>
                    <a:pt x="41930" y="205944"/>
                  </a:lnTo>
                  <a:lnTo>
                    <a:pt x="83860" y="186774"/>
                  </a:lnTo>
                  <a:lnTo>
                    <a:pt x="125790" y="168671"/>
                  </a:lnTo>
                  <a:lnTo>
                    <a:pt x="167720" y="151613"/>
                  </a:lnTo>
                  <a:lnTo>
                    <a:pt x="209651" y="135582"/>
                  </a:lnTo>
                  <a:lnTo>
                    <a:pt x="251581" y="120557"/>
                  </a:lnTo>
                  <a:lnTo>
                    <a:pt x="293511" y="106520"/>
                  </a:lnTo>
                  <a:lnTo>
                    <a:pt x="335441" y="93450"/>
                  </a:lnTo>
                  <a:lnTo>
                    <a:pt x="377372" y="81329"/>
                  </a:lnTo>
                  <a:lnTo>
                    <a:pt x="419302" y="70137"/>
                  </a:lnTo>
                  <a:lnTo>
                    <a:pt x="461232" y="59853"/>
                  </a:lnTo>
                  <a:lnTo>
                    <a:pt x="503162" y="50459"/>
                  </a:lnTo>
                  <a:lnTo>
                    <a:pt x="545092" y="41935"/>
                  </a:lnTo>
                  <a:lnTo>
                    <a:pt x="587023" y="34262"/>
                  </a:lnTo>
                  <a:lnTo>
                    <a:pt x="628953" y="27419"/>
                  </a:lnTo>
                  <a:lnTo>
                    <a:pt x="670883" y="21388"/>
                  </a:lnTo>
                  <a:lnTo>
                    <a:pt x="712813" y="16148"/>
                  </a:lnTo>
                  <a:lnTo>
                    <a:pt x="754744" y="11681"/>
                  </a:lnTo>
                  <a:lnTo>
                    <a:pt x="796674" y="7966"/>
                  </a:lnTo>
                  <a:lnTo>
                    <a:pt x="838604" y="4985"/>
                  </a:lnTo>
                  <a:lnTo>
                    <a:pt x="880534" y="2717"/>
                  </a:lnTo>
                  <a:lnTo>
                    <a:pt x="922465" y="1143"/>
                  </a:lnTo>
                  <a:lnTo>
                    <a:pt x="964395" y="244"/>
                  </a:lnTo>
                  <a:lnTo>
                    <a:pt x="1006325" y="0"/>
                  </a:lnTo>
                  <a:lnTo>
                    <a:pt x="1048255" y="391"/>
                  </a:lnTo>
                  <a:lnTo>
                    <a:pt x="1090185" y="1397"/>
                  </a:lnTo>
                  <a:lnTo>
                    <a:pt x="1132116" y="3000"/>
                  </a:lnTo>
                  <a:lnTo>
                    <a:pt x="1174046" y="5180"/>
                  </a:lnTo>
                  <a:lnTo>
                    <a:pt x="1215976" y="7917"/>
                  </a:lnTo>
                  <a:lnTo>
                    <a:pt x="1257906" y="11192"/>
                  </a:lnTo>
                  <a:lnTo>
                    <a:pt x="1299837" y="14985"/>
                  </a:lnTo>
                  <a:lnTo>
                    <a:pt x="1341767" y="19276"/>
                  </a:lnTo>
                  <a:lnTo>
                    <a:pt x="1383697" y="24047"/>
                  </a:lnTo>
                  <a:lnTo>
                    <a:pt x="1425627" y="29276"/>
                  </a:lnTo>
                  <a:lnTo>
                    <a:pt x="1467558" y="34946"/>
                  </a:lnTo>
                  <a:lnTo>
                    <a:pt x="1509488" y="41036"/>
                  </a:lnTo>
                  <a:lnTo>
                    <a:pt x="1551418" y="47527"/>
                  </a:lnTo>
                  <a:lnTo>
                    <a:pt x="1593348" y="54399"/>
                  </a:lnTo>
                  <a:lnTo>
                    <a:pt x="1635278" y="61632"/>
                  </a:lnTo>
                  <a:lnTo>
                    <a:pt x="1677209" y="69208"/>
                  </a:lnTo>
                  <a:lnTo>
                    <a:pt x="1719139" y="77106"/>
                  </a:lnTo>
                  <a:lnTo>
                    <a:pt x="1761069" y="85308"/>
                  </a:lnTo>
                  <a:lnTo>
                    <a:pt x="1802999" y="93793"/>
                  </a:lnTo>
                  <a:lnTo>
                    <a:pt x="1844930" y="102541"/>
                  </a:lnTo>
                  <a:lnTo>
                    <a:pt x="1886860" y="111535"/>
                  </a:lnTo>
                  <a:lnTo>
                    <a:pt x="1928790" y="120753"/>
                  </a:lnTo>
                  <a:lnTo>
                    <a:pt x="1970720" y="130176"/>
                  </a:lnTo>
                  <a:lnTo>
                    <a:pt x="2012651" y="139785"/>
                  </a:lnTo>
                  <a:lnTo>
                    <a:pt x="2054581" y="149560"/>
                  </a:lnTo>
                  <a:lnTo>
                    <a:pt x="2096511" y="159482"/>
                  </a:lnTo>
                  <a:lnTo>
                    <a:pt x="2138441" y="169531"/>
                  </a:lnTo>
                  <a:lnTo>
                    <a:pt x="2180371" y="179687"/>
                  </a:lnTo>
                  <a:lnTo>
                    <a:pt x="2222302" y="189932"/>
                  </a:lnTo>
                  <a:lnTo>
                    <a:pt x="2264232" y="200245"/>
                  </a:lnTo>
                  <a:lnTo>
                    <a:pt x="2306162" y="210606"/>
                  </a:lnTo>
                  <a:lnTo>
                    <a:pt x="2348092" y="220997"/>
                  </a:lnTo>
                  <a:lnTo>
                    <a:pt x="2390023" y="231398"/>
                  </a:lnTo>
                  <a:lnTo>
                    <a:pt x="2431953" y="241789"/>
                  </a:lnTo>
                  <a:lnTo>
                    <a:pt x="2473883" y="252151"/>
                  </a:lnTo>
                  <a:lnTo>
                    <a:pt x="2515813" y="262464"/>
                  </a:lnTo>
                  <a:lnTo>
                    <a:pt x="2557744" y="272708"/>
                  </a:lnTo>
                  <a:lnTo>
                    <a:pt x="2599674" y="282865"/>
                  </a:lnTo>
                  <a:lnTo>
                    <a:pt x="2641604" y="292914"/>
                  </a:lnTo>
                  <a:lnTo>
                    <a:pt x="2683534" y="302835"/>
                  </a:lnTo>
                  <a:lnTo>
                    <a:pt x="2725464" y="312611"/>
                  </a:lnTo>
                  <a:lnTo>
                    <a:pt x="2767395" y="322220"/>
                  </a:lnTo>
                  <a:lnTo>
                    <a:pt x="2809325" y="331643"/>
                  </a:lnTo>
                  <a:lnTo>
                    <a:pt x="2851255" y="340861"/>
                  </a:lnTo>
                  <a:lnTo>
                    <a:pt x="2893185" y="349854"/>
                  </a:lnTo>
                  <a:lnTo>
                    <a:pt x="2935116" y="358603"/>
                  </a:lnTo>
                  <a:lnTo>
                    <a:pt x="2977046" y="367088"/>
                  </a:lnTo>
                  <a:lnTo>
                    <a:pt x="3018976" y="375289"/>
                  </a:lnTo>
                  <a:lnTo>
                    <a:pt x="3060906" y="383188"/>
                  </a:lnTo>
                  <a:lnTo>
                    <a:pt x="3102837" y="390763"/>
                  </a:lnTo>
                  <a:lnTo>
                    <a:pt x="3144767" y="397997"/>
                  </a:lnTo>
                  <a:lnTo>
                    <a:pt x="3186697" y="404869"/>
                  </a:lnTo>
                  <a:lnTo>
                    <a:pt x="3228627" y="411360"/>
                  </a:lnTo>
                  <a:lnTo>
                    <a:pt x="3270557" y="417450"/>
                  </a:lnTo>
                  <a:lnTo>
                    <a:pt x="3312488" y="423119"/>
                  </a:lnTo>
                  <a:lnTo>
                    <a:pt x="3354418" y="428349"/>
                  </a:lnTo>
                  <a:lnTo>
                    <a:pt x="3396348" y="433119"/>
                  </a:lnTo>
                  <a:lnTo>
                    <a:pt x="3438278" y="437411"/>
                  </a:lnTo>
                  <a:lnTo>
                    <a:pt x="3480209" y="441204"/>
                  </a:lnTo>
                  <a:lnTo>
                    <a:pt x="3522139" y="444478"/>
                  </a:lnTo>
                  <a:lnTo>
                    <a:pt x="3564069" y="447215"/>
                  </a:lnTo>
                  <a:lnTo>
                    <a:pt x="3605999" y="449395"/>
                  </a:lnTo>
                  <a:lnTo>
                    <a:pt x="3647930" y="450998"/>
                  </a:lnTo>
                  <a:lnTo>
                    <a:pt x="3689860" y="452005"/>
                  </a:lnTo>
                  <a:lnTo>
                    <a:pt x="3731790" y="452396"/>
                  </a:lnTo>
                  <a:lnTo>
                    <a:pt x="3773720" y="452152"/>
                  </a:lnTo>
                  <a:lnTo>
                    <a:pt x="3815650" y="451252"/>
                  </a:lnTo>
                  <a:lnTo>
                    <a:pt x="3857581" y="449679"/>
                  </a:lnTo>
                  <a:lnTo>
                    <a:pt x="3899511" y="447411"/>
                  </a:lnTo>
                  <a:lnTo>
                    <a:pt x="3941441" y="444429"/>
                  </a:lnTo>
                  <a:lnTo>
                    <a:pt x="3983371" y="440715"/>
                  </a:lnTo>
                  <a:lnTo>
                    <a:pt x="4025302" y="436248"/>
                  </a:lnTo>
                  <a:lnTo>
                    <a:pt x="4067232" y="431008"/>
                  </a:lnTo>
                  <a:lnTo>
                    <a:pt x="4109162" y="424977"/>
                  </a:lnTo>
                  <a:lnTo>
                    <a:pt x="4151092" y="418134"/>
                  </a:lnTo>
                  <a:lnTo>
                    <a:pt x="4193023" y="410461"/>
                  </a:lnTo>
                  <a:lnTo>
                    <a:pt x="4234953" y="401937"/>
                  </a:lnTo>
                  <a:lnTo>
                    <a:pt x="4276883" y="392543"/>
                  </a:lnTo>
                  <a:lnTo>
                    <a:pt x="4318813" y="382259"/>
                  </a:lnTo>
                  <a:lnTo>
                    <a:pt x="4360743" y="371066"/>
                  </a:lnTo>
                  <a:lnTo>
                    <a:pt x="4402674" y="358945"/>
                  </a:lnTo>
                  <a:lnTo>
                    <a:pt x="4444604" y="345876"/>
                  </a:lnTo>
                  <a:lnTo>
                    <a:pt x="4486534" y="331839"/>
                  </a:lnTo>
                  <a:lnTo>
                    <a:pt x="4528464" y="316814"/>
                  </a:lnTo>
                  <a:lnTo>
                    <a:pt x="4570395" y="300783"/>
                  </a:lnTo>
                  <a:lnTo>
                    <a:pt x="4612325" y="283725"/>
                  </a:lnTo>
                  <a:lnTo>
                    <a:pt x="4654255" y="265621"/>
                  </a:lnTo>
                  <a:lnTo>
                    <a:pt x="4696185" y="246452"/>
                  </a:lnTo>
                  <a:lnTo>
                    <a:pt x="4738116" y="226198"/>
                  </a:lnTo>
                  <a:lnTo>
                    <a:pt x="4738116" y="1636660"/>
                  </a:lnTo>
                  <a:lnTo>
                    <a:pt x="4696185" y="1656914"/>
                  </a:lnTo>
                  <a:lnTo>
                    <a:pt x="4654255" y="1676083"/>
                  </a:lnTo>
                  <a:lnTo>
                    <a:pt x="4612325" y="1694187"/>
                  </a:lnTo>
                  <a:lnTo>
                    <a:pt x="4570395" y="1711245"/>
                  </a:lnTo>
                  <a:lnTo>
                    <a:pt x="4528464" y="1727276"/>
                  </a:lnTo>
                  <a:lnTo>
                    <a:pt x="4486534" y="1742301"/>
                  </a:lnTo>
                  <a:lnTo>
                    <a:pt x="4444604" y="1756338"/>
                  </a:lnTo>
                  <a:lnTo>
                    <a:pt x="4402674" y="1769407"/>
                  </a:lnTo>
                  <a:lnTo>
                    <a:pt x="4360743" y="1781528"/>
                  </a:lnTo>
                  <a:lnTo>
                    <a:pt x="4318813" y="1792721"/>
                  </a:lnTo>
                  <a:lnTo>
                    <a:pt x="4276883" y="1803005"/>
                  </a:lnTo>
                  <a:lnTo>
                    <a:pt x="4234953" y="1812399"/>
                  </a:lnTo>
                  <a:lnTo>
                    <a:pt x="4193023" y="1820923"/>
                  </a:lnTo>
                  <a:lnTo>
                    <a:pt x="4151092" y="1828596"/>
                  </a:lnTo>
                  <a:lnTo>
                    <a:pt x="4109162" y="1835439"/>
                  </a:lnTo>
                  <a:lnTo>
                    <a:pt x="4067232" y="1841470"/>
                  </a:lnTo>
                  <a:lnTo>
                    <a:pt x="4025302" y="1846710"/>
                  </a:lnTo>
                  <a:lnTo>
                    <a:pt x="3983371" y="1851177"/>
                  </a:lnTo>
                  <a:lnTo>
                    <a:pt x="3941441" y="1854891"/>
                  </a:lnTo>
                  <a:lnTo>
                    <a:pt x="3899511" y="1857873"/>
                  </a:lnTo>
                  <a:lnTo>
                    <a:pt x="3857581" y="1860141"/>
                  </a:lnTo>
                  <a:lnTo>
                    <a:pt x="3815650" y="1861714"/>
                  </a:lnTo>
                  <a:lnTo>
                    <a:pt x="3773720" y="1862614"/>
                  </a:lnTo>
                  <a:lnTo>
                    <a:pt x="3731790" y="1862858"/>
                  </a:lnTo>
                  <a:lnTo>
                    <a:pt x="3689860" y="1862467"/>
                  </a:lnTo>
                  <a:lnTo>
                    <a:pt x="3647930" y="1861460"/>
                  </a:lnTo>
                  <a:lnTo>
                    <a:pt x="3605999" y="1859857"/>
                  </a:lnTo>
                  <a:lnTo>
                    <a:pt x="3564069" y="1857677"/>
                  </a:lnTo>
                  <a:lnTo>
                    <a:pt x="3522139" y="1854940"/>
                  </a:lnTo>
                  <a:lnTo>
                    <a:pt x="3480209" y="1851666"/>
                  </a:lnTo>
                  <a:lnTo>
                    <a:pt x="3438278" y="1847873"/>
                  </a:lnTo>
                  <a:lnTo>
                    <a:pt x="3396348" y="1843581"/>
                  </a:lnTo>
                  <a:lnTo>
                    <a:pt x="3354418" y="1838811"/>
                  </a:lnTo>
                  <a:lnTo>
                    <a:pt x="3312488" y="1833581"/>
                  </a:lnTo>
                  <a:lnTo>
                    <a:pt x="3270557" y="1827912"/>
                  </a:lnTo>
                  <a:lnTo>
                    <a:pt x="3228627" y="1821822"/>
                  </a:lnTo>
                  <a:lnTo>
                    <a:pt x="3186697" y="1815331"/>
                  </a:lnTo>
                  <a:lnTo>
                    <a:pt x="3144767" y="1808459"/>
                  </a:lnTo>
                  <a:lnTo>
                    <a:pt x="3102837" y="1801225"/>
                  </a:lnTo>
                  <a:lnTo>
                    <a:pt x="3060906" y="1793650"/>
                  </a:lnTo>
                  <a:lnTo>
                    <a:pt x="3018976" y="1785751"/>
                  </a:lnTo>
                  <a:lnTo>
                    <a:pt x="2977046" y="1777550"/>
                  </a:lnTo>
                  <a:lnTo>
                    <a:pt x="2935116" y="1769065"/>
                  </a:lnTo>
                  <a:lnTo>
                    <a:pt x="2893185" y="1760316"/>
                  </a:lnTo>
                  <a:lnTo>
                    <a:pt x="2851255" y="1751323"/>
                  </a:lnTo>
                  <a:lnTo>
                    <a:pt x="2809325" y="1742105"/>
                  </a:lnTo>
                  <a:lnTo>
                    <a:pt x="2767395" y="1732682"/>
                  </a:lnTo>
                  <a:lnTo>
                    <a:pt x="2725464" y="1723073"/>
                  </a:lnTo>
                  <a:lnTo>
                    <a:pt x="2683534" y="1713297"/>
                  </a:lnTo>
                  <a:lnTo>
                    <a:pt x="2641604" y="1703376"/>
                  </a:lnTo>
                  <a:lnTo>
                    <a:pt x="2599674" y="1693327"/>
                  </a:lnTo>
                  <a:lnTo>
                    <a:pt x="2557744" y="1683170"/>
                  </a:lnTo>
                  <a:lnTo>
                    <a:pt x="2515813" y="1672926"/>
                  </a:lnTo>
                  <a:lnTo>
                    <a:pt x="2473883" y="1662613"/>
                  </a:lnTo>
                  <a:lnTo>
                    <a:pt x="2431953" y="1652251"/>
                  </a:lnTo>
                  <a:lnTo>
                    <a:pt x="2390023" y="1641860"/>
                  </a:lnTo>
                  <a:lnTo>
                    <a:pt x="2348092" y="1631459"/>
                  </a:lnTo>
                  <a:lnTo>
                    <a:pt x="2306162" y="1621068"/>
                  </a:lnTo>
                  <a:lnTo>
                    <a:pt x="2264232" y="1610707"/>
                  </a:lnTo>
                  <a:lnTo>
                    <a:pt x="2222302" y="1600394"/>
                  </a:lnTo>
                  <a:lnTo>
                    <a:pt x="2180371" y="1590149"/>
                  </a:lnTo>
                  <a:lnTo>
                    <a:pt x="2138441" y="1579993"/>
                  </a:lnTo>
                  <a:lnTo>
                    <a:pt x="2096511" y="1569944"/>
                  </a:lnTo>
                  <a:lnTo>
                    <a:pt x="2054581" y="1560022"/>
                  </a:lnTo>
                  <a:lnTo>
                    <a:pt x="2012651" y="1550247"/>
                  </a:lnTo>
                  <a:lnTo>
                    <a:pt x="1970720" y="1540638"/>
                  </a:lnTo>
                  <a:lnTo>
                    <a:pt x="1928790" y="1531215"/>
                  </a:lnTo>
                  <a:lnTo>
                    <a:pt x="1886860" y="1521997"/>
                  </a:lnTo>
                  <a:lnTo>
                    <a:pt x="1844930" y="1513003"/>
                  </a:lnTo>
                  <a:lnTo>
                    <a:pt x="1802999" y="1504255"/>
                  </a:lnTo>
                  <a:lnTo>
                    <a:pt x="1761069" y="1495770"/>
                  </a:lnTo>
                  <a:lnTo>
                    <a:pt x="1719139" y="1487568"/>
                  </a:lnTo>
                  <a:lnTo>
                    <a:pt x="1677209" y="1479670"/>
                  </a:lnTo>
                  <a:lnTo>
                    <a:pt x="1635278" y="1472094"/>
                  </a:lnTo>
                  <a:lnTo>
                    <a:pt x="1593348" y="1464861"/>
                  </a:lnTo>
                  <a:lnTo>
                    <a:pt x="1551418" y="1457989"/>
                  </a:lnTo>
                  <a:lnTo>
                    <a:pt x="1509488" y="1451498"/>
                  </a:lnTo>
                  <a:lnTo>
                    <a:pt x="1467558" y="1445408"/>
                  </a:lnTo>
                  <a:lnTo>
                    <a:pt x="1425627" y="1439738"/>
                  </a:lnTo>
                  <a:lnTo>
                    <a:pt x="1383697" y="1434509"/>
                  </a:lnTo>
                  <a:lnTo>
                    <a:pt x="1341767" y="1429738"/>
                  </a:lnTo>
                  <a:lnTo>
                    <a:pt x="1299837" y="1425447"/>
                  </a:lnTo>
                  <a:lnTo>
                    <a:pt x="1257906" y="1421654"/>
                  </a:lnTo>
                  <a:lnTo>
                    <a:pt x="1215976" y="1418379"/>
                  </a:lnTo>
                  <a:lnTo>
                    <a:pt x="1174046" y="1415642"/>
                  </a:lnTo>
                  <a:lnTo>
                    <a:pt x="1132116" y="1413462"/>
                  </a:lnTo>
                  <a:lnTo>
                    <a:pt x="1090185" y="1411859"/>
                  </a:lnTo>
                  <a:lnTo>
                    <a:pt x="1048255" y="1410853"/>
                  </a:lnTo>
                  <a:lnTo>
                    <a:pt x="1006325" y="1410462"/>
                  </a:lnTo>
                  <a:lnTo>
                    <a:pt x="964395" y="1410706"/>
                  </a:lnTo>
                  <a:lnTo>
                    <a:pt x="922465" y="1411605"/>
                  </a:lnTo>
                  <a:lnTo>
                    <a:pt x="880534" y="1413179"/>
                  </a:lnTo>
                  <a:lnTo>
                    <a:pt x="838604" y="1415447"/>
                  </a:lnTo>
                  <a:lnTo>
                    <a:pt x="796674" y="1418428"/>
                  </a:lnTo>
                  <a:lnTo>
                    <a:pt x="754744" y="1422143"/>
                  </a:lnTo>
                  <a:lnTo>
                    <a:pt x="712813" y="1426610"/>
                  </a:lnTo>
                  <a:lnTo>
                    <a:pt x="670883" y="1431850"/>
                  </a:lnTo>
                  <a:lnTo>
                    <a:pt x="628953" y="1437881"/>
                  </a:lnTo>
                  <a:lnTo>
                    <a:pt x="587023" y="1444724"/>
                  </a:lnTo>
                  <a:lnTo>
                    <a:pt x="545092" y="1452397"/>
                  </a:lnTo>
                  <a:lnTo>
                    <a:pt x="503162" y="1460921"/>
                  </a:lnTo>
                  <a:lnTo>
                    <a:pt x="461232" y="1470315"/>
                  </a:lnTo>
                  <a:lnTo>
                    <a:pt x="419302" y="1480599"/>
                  </a:lnTo>
                  <a:lnTo>
                    <a:pt x="377372" y="1491791"/>
                  </a:lnTo>
                  <a:lnTo>
                    <a:pt x="335441" y="1503912"/>
                  </a:lnTo>
                  <a:lnTo>
                    <a:pt x="293511" y="1516982"/>
                  </a:lnTo>
                  <a:lnTo>
                    <a:pt x="251581" y="1531019"/>
                  </a:lnTo>
                  <a:lnTo>
                    <a:pt x="209651" y="1546044"/>
                  </a:lnTo>
                  <a:lnTo>
                    <a:pt x="167720" y="1562075"/>
                  </a:lnTo>
                  <a:lnTo>
                    <a:pt x="125790" y="1579133"/>
                  </a:lnTo>
                  <a:lnTo>
                    <a:pt x="83860" y="1597236"/>
                  </a:lnTo>
                  <a:lnTo>
                    <a:pt x="41930" y="1616406"/>
                  </a:lnTo>
                  <a:lnTo>
                    <a:pt x="0" y="1636660"/>
                  </a:lnTo>
                  <a:lnTo>
                    <a:pt x="0" y="226198"/>
                  </a:lnTo>
                  <a:close/>
                </a:path>
              </a:pathLst>
            </a:custGeom>
            <a:ln w="25400">
              <a:solidFill>
                <a:srgbClr val="EFD6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18540" y="1643583"/>
            <a:ext cx="45510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Do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students need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career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guidance to</a:t>
            </a:r>
            <a:r>
              <a:rPr dirty="0" sz="1800" spc="-4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adea"/>
                <a:cs typeface="Caladea"/>
              </a:rPr>
              <a:t>prepare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themselves </a:t>
            </a:r>
            <a:r>
              <a:rPr dirty="0" sz="1800" spc="-15">
                <a:solidFill>
                  <a:srgbClr val="FFFFFF"/>
                </a:solidFill>
                <a:latin typeface="Caladea"/>
                <a:cs typeface="Caladea"/>
              </a:rPr>
              <a:t>for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their internship or</a:t>
            </a:r>
            <a:r>
              <a:rPr dirty="0" sz="1800" spc="3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job?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99273" y="2888112"/>
            <a:ext cx="4368800" cy="2252345"/>
            <a:chOff x="7399273" y="2888112"/>
            <a:chExt cx="4368800" cy="2252345"/>
          </a:xfrm>
        </p:grpSpPr>
        <p:sp>
          <p:nvSpPr>
            <p:cNvPr id="9" name="object 9"/>
            <p:cNvSpPr/>
            <p:nvPr/>
          </p:nvSpPr>
          <p:spPr>
            <a:xfrm>
              <a:off x="7411973" y="2900812"/>
              <a:ext cx="4343400" cy="2226945"/>
            </a:xfrm>
            <a:custGeom>
              <a:avLst/>
              <a:gdLst/>
              <a:ahLst/>
              <a:cxnLst/>
              <a:rect l="l" t="t" r="r" b="b"/>
              <a:pathLst>
                <a:path w="4343400" h="2226945">
                  <a:moveTo>
                    <a:pt x="914400" y="0"/>
                  </a:moveTo>
                  <a:lnTo>
                    <a:pt x="876300" y="447"/>
                  </a:lnTo>
                  <a:lnTo>
                    <a:pt x="838200" y="1668"/>
                  </a:lnTo>
                  <a:lnTo>
                    <a:pt x="800100" y="3686"/>
                  </a:lnTo>
                  <a:lnTo>
                    <a:pt x="762000" y="6524"/>
                  </a:lnTo>
                  <a:lnTo>
                    <a:pt x="723900" y="10203"/>
                  </a:lnTo>
                  <a:lnTo>
                    <a:pt x="685800" y="14747"/>
                  </a:lnTo>
                  <a:lnTo>
                    <a:pt x="647700" y="20179"/>
                  </a:lnTo>
                  <a:lnTo>
                    <a:pt x="609600" y="26521"/>
                  </a:lnTo>
                  <a:lnTo>
                    <a:pt x="571500" y="33797"/>
                  </a:lnTo>
                  <a:lnTo>
                    <a:pt x="533400" y="42028"/>
                  </a:lnTo>
                  <a:lnTo>
                    <a:pt x="495300" y="51238"/>
                  </a:lnTo>
                  <a:lnTo>
                    <a:pt x="457200" y="61449"/>
                  </a:lnTo>
                  <a:lnTo>
                    <a:pt x="419100" y="72684"/>
                  </a:lnTo>
                  <a:lnTo>
                    <a:pt x="381000" y="84967"/>
                  </a:lnTo>
                  <a:lnTo>
                    <a:pt x="342900" y="98318"/>
                  </a:lnTo>
                  <a:lnTo>
                    <a:pt x="304800" y="112763"/>
                  </a:lnTo>
                  <a:lnTo>
                    <a:pt x="266700" y="128322"/>
                  </a:lnTo>
                  <a:lnTo>
                    <a:pt x="228600" y="145020"/>
                  </a:lnTo>
                  <a:lnTo>
                    <a:pt x="190500" y="162878"/>
                  </a:lnTo>
                  <a:lnTo>
                    <a:pt x="152400" y="181920"/>
                  </a:lnTo>
                  <a:lnTo>
                    <a:pt x="114300" y="202168"/>
                  </a:lnTo>
                  <a:lnTo>
                    <a:pt x="76200" y="223645"/>
                  </a:lnTo>
                  <a:lnTo>
                    <a:pt x="38100" y="246374"/>
                  </a:lnTo>
                  <a:lnTo>
                    <a:pt x="0" y="270377"/>
                  </a:lnTo>
                  <a:lnTo>
                    <a:pt x="0" y="1956302"/>
                  </a:lnTo>
                  <a:lnTo>
                    <a:pt x="38100" y="1932299"/>
                  </a:lnTo>
                  <a:lnTo>
                    <a:pt x="76200" y="1909570"/>
                  </a:lnTo>
                  <a:lnTo>
                    <a:pt x="114300" y="1888093"/>
                  </a:lnTo>
                  <a:lnTo>
                    <a:pt x="152400" y="1867845"/>
                  </a:lnTo>
                  <a:lnTo>
                    <a:pt x="190500" y="1848804"/>
                  </a:lnTo>
                  <a:lnTo>
                    <a:pt x="228600" y="1830946"/>
                  </a:lnTo>
                  <a:lnTo>
                    <a:pt x="266700" y="1814248"/>
                  </a:lnTo>
                  <a:lnTo>
                    <a:pt x="304800" y="1798689"/>
                  </a:lnTo>
                  <a:lnTo>
                    <a:pt x="342900" y="1784245"/>
                  </a:lnTo>
                  <a:lnTo>
                    <a:pt x="381000" y="1770893"/>
                  </a:lnTo>
                  <a:lnTo>
                    <a:pt x="419100" y="1758611"/>
                  </a:lnTo>
                  <a:lnTo>
                    <a:pt x="457200" y="1747376"/>
                  </a:lnTo>
                  <a:lnTo>
                    <a:pt x="495300" y="1737165"/>
                  </a:lnTo>
                  <a:lnTo>
                    <a:pt x="533400" y="1727955"/>
                  </a:lnTo>
                  <a:lnTo>
                    <a:pt x="571500" y="1719725"/>
                  </a:lnTo>
                  <a:lnTo>
                    <a:pt x="609600" y="1712450"/>
                  </a:lnTo>
                  <a:lnTo>
                    <a:pt x="647700" y="1706108"/>
                  </a:lnTo>
                  <a:lnTo>
                    <a:pt x="685800" y="1700676"/>
                  </a:lnTo>
                  <a:lnTo>
                    <a:pt x="723900" y="1696133"/>
                  </a:lnTo>
                  <a:lnTo>
                    <a:pt x="762000" y="1692454"/>
                  </a:lnTo>
                  <a:lnTo>
                    <a:pt x="800100" y="1689617"/>
                  </a:lnTo>
                  <a:lnTo>
                    <a:pt x="838200" y="1687599"/>
                  </a:lnTo>
                  <a:lnTo>
                    <a:pt x="876300" y="1686378"/>
                  </a:lnTo>
                  <a:lnTo>
                    <a:pt x="914400" y="1685931"/>
                  </a:lnTo>
                  <a:lnTo>
                    <a:pt x="952500" y="1686235"/>
                  </a:lnTo>
                  <a:lnTo>
                    <a:pt x="990600" y="1687267"/>
                  </a:lnTo>
                  <a:lnTo>
                    <a:pt x="1028700" y="1689005"/>
                  </a:lnTo>
                  <a:lnTo>
                    <a:pt x="1066800" y="1691426"/>
                  </a:lnTo>
                  <a:lnTo>
                    <a:pt x="1104900" y="1694506"/>
                  </a:lnTo>
                  <a:lnTo>
                    <a:pt x="1143000" y="1698224"/>
                  </a:lnTo>
                  <a:lnTo>
                    <a:pt x="1181100" y="1702556"/>
                  </a:lnTo>
                  <a:lnTo>
                    <a:pt x="1219200" y="1707481"/>
                  </a:lnTo>
                  <a:lnTo>
                    <a:pt x="1257300" y="1712974"/>
                  </a:lnTo>
                  <a:lnTo>
                    <a:pt x="1295400" y="1719013"/>
                  </a:lnTo>
                  <a:lnTo>
                    <a:pt x="1333500" y="1725576"/>
                  </a:lnTo>
                  <a:lnTo>
                    <a:pt x="1371600" y="1732639"/>
                  </a:lnTo>
                  <a:lnTo>
                    <a:pt x="1409700" y="1740180"/>
                  </a:lnTo>
                  <a:lnTo>
                    <a:pt x="1447800" y="1748177"/>
                  </a:lnTo>
                  <a:lnTo>
                    <a:pt x="1485900" y="1756606"/>
                  </a:lnTo>
                  <a:lnTo>
                    <a:pt x="1524000" y="1765445"/>
                  </a:lnTo>
                  <a:lnTo>
                    <a:pt x="1562100" y="1774670"/>
                  </a:lnTo>
                  <a:lnTo>
                    <a:pt x="1600200" y="1784260"/>
                  </a:lnTo>
                  <a:lnTo>
                    <a:pt x="1638300" y="1794191"/>
                  </a:lnTo>
                  <a:lnTo>
                    <a:pt x="1676400" y="1804441"/>
                  </a:lnTo>
                  <a:lnTo>
                    <a:pt x="1714500" y="1814986"/>
                  </a:lnTo>
                  <a:lnTo>
                    <a:pt x="1752600" y="1825805"/>
                  </a:lnTo>
                  <a:lnTo>
                    <a:pt x="1828800" y="1848170"/>
                  </a:lnTo>
                  <a:lnTo>
                    <a:pt x="1905000" y="1871355"/>
                  </a:lnTo>
                  <a:lnTo>
                    <a:pt x="2019300" y="1907270"/>
                  </a:lnTo>
                  <a:lnTo>
                    <a:pt x="2247900" y="1980944"/>
                  </a:lnTo>
                  <a:lnTo>
                    <a:pt x="2400300" y="2029453"/>
                  </a:lnTo>
                  <a:lnTo>
                    <a:pt x="2476500" y="2052978"/>
                  </a:lnTo>
                  <a:lnTo>
                    <a:pt x="2552700" y="2075776"/>
                  </a:lnTo>
                  <a:lnTo>
                    <a:pt x="2628900" y="2097663"/>
                  </a:lnTo>
                  <a:lnTo>
                    <a:pt x="2667000" y="2108208"/>
                  </a:lnTo>
                  <a:lnTo>
                    <a:pt x="2705100" y="2118457"/>
                  </a:lnTo>
                  <a:lnTo>
                    <a:pt x="2743200" y="2128388"/>
                  </a:lnTo>
                  <a:lnTo>
                    <a:pt x="2781300" y="2137977"/>
                  </a:lnTo>
                  <a:lnTo>
                    <a:pt x="2819400" y="2147202"/>
                  </a:lnTo>
                  <a:lnTo>
                    <a:pt x="2857500" y="2156040"/>
                  </a:lnTo>
                  <a:lnTo>
                    <a:pt x="2895600" y="2164469"/>
                  </a:lnTo>
                  <a:lnTo>
                    <a:pt x="2933700" y="2172465"/>
                  </a:lnTo>
                  <a:lnTo>
                    <a:pt x="2971800" y="2180006"/>
                  </a:lnTo>
                  <a:lnTo>
                    <a:pt x="3009900" y="2187068"/>
                  </a:lnTo>
                  <a:lnTo>
                    <a:pt x="3048000" y="2193631"/>
                  </a:lnTo>
                  <a:lnTo>
                    <a:pt x="3086100" y="2199669"/>
                  </a:lnTo>
                  <a:lnTo>
                    <a:pt x="3124200" y="2205161"/>
                  </a:lnTo>
                  <a:lnTo>
                    <a:pt x="3162300" y="2210085"/>
                  </a:lnTo>
                  <a:lnTo>
                    <a:pt x="3200400" y="2214416"/>
                  </a:lnTo>
                  <a:lnTo>
                    <a:pt x="3238500" y="2218133"/>
                  </a:lnTo>
                  <a:lnTo>
                    <a:pt x="3276600" y="2221213"/>
                  </a:lnTo>
                  <a:lnTo>
                    <a:pt x="3314700" y="2223633"/>
                  </a:lnTo>
                  <a:lnTo>
                    <a:pt x="3352800" y="2225370"/>
                  </a:lnTo>
                  <a:lnTo>
                    <a:pt x="3390900" y="2226401"/>
                  </a:lnTo>
                  <a:lnTo>
                    <a:pt x="3429000" y="2226704"/>
                  </a:lnTo>
                  <a:lnTo>
                    <a:pt x="3467100" y="2226256"/>
                  </a:lnTo>
                  <a:lnTo>
                    <a:pt x="3505200" y="2225034"/>
                  </a:lnTo>
                  <a:lnTo>
                    <a:pt x="3543300" y="2223015"/>
                  </a:lnTo>
                  <a:lnTo>
                    <a:pt x="3581400" y="2220177"/>
                  </a:lnTo>
                  <a:lnTo>
                    <a:pt x="3619500" y="2216497"/>
                  </a:lnTo>
                  <a:lnTo>
                    <a:pt x="3657600" y="2211952"/>
                  </a:lnTo>
                  <a:lnTo>
                    <a:pt x="3695700" y="2206520"/>
                  </a:lnTo>
                  <a:lnTo>
                    <a:pt x="3733800" y="2200177"/>
                  </a:lnTo>
                  <a:lnTo>
                    <a:pt x="3771900" y="2192901"/>
                  </a:lnTo>
                  <a:lnTo>
                    <a:pt x="3810000" y="2184669"/>
                  </a:lnTo>
                  <a:lnTo>
                    <a:pt x="3848100" y="2175458"/>
                  </a:lnTo>
                  <a:lnTo>
                    <a:pt x="3886200" y="2165246"/>
                  </a:lnTo>
                  <a:lnTo>
                    <a:pt x="3924300" y="2154009"/>
                  </a:lnTo>
                  <a:lnTo>
                    <a:pt x="3962400" y="2141726"/>
                  </a:lnTo>
                  <a:lnTo>
                    <a:pt x="4000500" y="2128373"/>
                  </a:lnTo>
                  <a:lnTo>
                    <a:pt x="4038600" y="2113927"/>
                  </a:lnTo>
                  <a:lnTo>
                    <a:pt x="4076700" y="2098366"/>
                  </a:lnTo>
                  <a:lnTo>
                    <a:pt x="4114800" y="2081667"/>
                  </a:lnTo>
                  <a:lnTo>
                    <a:pt x="4152900" y="2063808"/>
                  </a:lnTo>
                  <a:lnTo>
                    <a:pt x="4191000" y="2044765"/>
                  </a:lnTo>
                  <a:lnTo>
                    <a:pt x="4229100" y="2024515"/>
                  </a:lnTo>
                  <a:lnTo>
                    <a:pt x="4267200" y="2003037"/>
                  </a:lnTo>
                  <a:lnTo>
                    <a:pt x="4305300" y="1980307"/>
                  </a:lnTo>
                  <a:lnTo>
                    <a:pt x="4343400" y="1956302"/>
                  </a:lnTo>
                  <a:lnTo>
                    <a:pt x="4343400" y="270377"/>
                  </a:lnTo>
                  <a:lnTo>
                    <a:pt x="4305300" y="294380"/>
                  </a:lnTo>
                  <a:lnTo>
                    <a:pt x="4267200" y="317109"/>
                  </a:lnTo>
                  <a:lnTo>
                    <a:pt x="4229100" y="338586"/>
                  </a:lnTo>
                  <a:lnTo>
                    <a:pt x="4191000" y="358833"/>
                  </a:lnTo>
                  <a:lnTo>
                    <a:pt x="4152900" y="377875"/>
                  </a:lnTo>
                  <a:lnTo>
                    <a:pt x="4114800" y="395733"/>
                  </a:lnTo>
                  <a:lnTo>
                    <a:pt x="4076700" y="412431"/>
                  </a:lnTo>
                  <a:lnTo>
                    <a:pt x="4038600" y="427991"/>
                  </a:lnTo>
                  <a:lnTo>
                    <a:pt x="4000500" y="442435"/>
                  </a:lnTo>
                  <a:lnTo>
                    <a:pt x="3962400" y="455787"/>
                  </a:lnTo>
                  <a:lnTo>
                    <a:pt x="3924300" y="468069"/>
                  </a:lnTo>
                  <a:lnTo>
                    <a:pt x="3886200" y="479305"/>
                  </a:lnTo>
                  <a:lnTo>
                    <a:pt x="3848100" y="489516"/>
                  </a:lnTo>
                  <a:lnTo>
                    <a:pt x="3810000" y="498726"/>
                  </a:lnTo>
                  <a:lnTo>
                    <a:pt x="3771900" y="506957"/>
                  </a:lnTo>
                  <a:lnTo>
                    <a:pt x="3733800" y="514232"/>
                  </a:lnTo>
                  <a:lnTo>
                    <a:pt x="3695700" y="520574"/>
                  </a:lnTo>
                  <a:lnTo>
                    <a:pt x="3657600" y="526006"/>
                  </a:lnTo>
                  <a:lnTo>
                    <a:pt x="3619500" y="530550"/>
                  </a:lnTo>
                  <a:lnTo>
                    <a:pt x="3581400" y="534230"/>
                  </a:lnTo>
                  <a:lnTo>
                    <a:pt x="3543300" y="537067"/>
                  </a:lnTo>
                  <a:lnTo>
                    <a:pt x="3505200" y="539085"/>
                  </a:lnTo>
                  <a:lnTo>
                    <a:pt x="3467100" y="540306"/>
                  </a:lnTo>
                  <a:lnTo>
                    <a:pt x="3429000" y="540754"/>
                  </a:lnTo>
                  <a:lnTo>
                    <a:pt x="3390900" y="540451"/>
                  </a:lnTo>
                  <a:lnTo>
                    <a:pt x="3352800" y="539419"/>
                  </a:lnTo>
                  <a:lnTo>
                    <a:pt x="3314700" y="537682"/>
                  </a:lnTo>
                  <a:lnTo>
                    <a:pt x="3276600" y="535261"/>
                  </a:lnTo>
                  <a:lnTo>
                    <a:pt x="3238500" y="532181"/>
                  </a:lnTo>
                  <a:lnTo>
                    <a:pt x="3200400" y="528464"/>
                  </a:lnTo>
                  <a:lnTo>
                    <a:pt x="3162300" y="524132"/>
                  </a:lnTo>
                  <a:lnTo>
                    <a:pt x="3124200" y="519209"/>
                  </a:lnTo>
                  <a:lnTo>
                    <a:pt x="3086100" y="513716"/>
                  </a:lnTo>
                  <a:lnTo>
                    <a:pt x="3048000" y="507678"/>
                  </a:lnTo>
                  <a:lnTo>
                    <a:pt x="3009900" y="501115"/>
                  </a:lnTo>
                  <a:lnTo>
                    <a:pt x="2971800" y="494052"/>
                  </a:lnTo>
                  <a:lnTo>
                    <a:pt x="2933700" y="486512"/>
                  </a:lnTo>
                  <a:lnTo>
                    <a:pt x="2895600" y="478516"/>
                  </a:lnTo>
                  <a:lnTo>
                    <a:pt x="2857500" y="470087"/>
                  </a:lnTo>
                  <a:lnTo>
                    <a:pt x="2819400" y="461249"/>
                  </a:lnTo>
                  <a:lnTo>
                    <a:pt x="2781300" y="452024"/>
                  </a:lnTo>
                  <a:lnTo>
                    <a:pt x="2743200" y="442435"/>
                  </a:lnTo>
                  <a:lnTo>
                    <a:pt x="2705100" y="432504"/>
                  </a:lnTo>
                  <a:lnTo>
                    <a:pt x="2667000" y="422255"/>
                  </a:lnTo>
                  <a:lnTo>
                    <a:pt x="2628900" y="411710"/>
                  </a:lnTo>
                  <a:lnTo>
                    <a:pt x="2590800" y="400892"/>
                  </a:lnTo>
                  <a:lnTo>
                    <a:pt x="2514600" y="378528"/>
                  </a:lnTo>
                  <a:lnTo>
                    <a:pt x="2438400" y="355344"/>
                  </a:lnTo>
                  <a:lnTo>
                    <a:pt x="2324100" y="319430"/>
                  </a:lnTo>
                  <a:lnTo>
                    <a:pt x="2095500" y="245759"/>
                  </a:lnTo>
                  <a:lnTo>
                    <a:pt x="1943100" y="197252"/>
                  </a:lnTo>
                  <a:lnTo>
                    <a:pt x="1866900" y="173727"/>
                  </a:lnTo>
                  <a:lnTo>
                    <a:pt x="1790700" y="150930"/>
                  </a:lnTo>
                  <a:lnTo>
                    <a:pt x="1714500" y="129043"/>
                  </a:lnTo>
                  <a:lnTo>
                    <a:pt x="1676400" y="118498"/>
                  </a:lnTo>
                  <a:lnTo>
                    <a:pt x="1638300" y="108249"/>
                  </a:lnTo>
                  <a:lnTo>
                    <a:pt x="1600200" y="98318"/>
                  </a:lnTo>
                  <a:lnTo>
                    <a:pt x="1562100" y="88729"/>
                  </a:lnTo>
                  <a:lnTo>
                    <a:pt x="1524000" y="79504"/>
                  </a:lnTo>
                  <a:lnTo>
                    <a:pt x="1485900" y="70666"/>
                  </a:lnTo>
                  <a:lnTo>
                    <a:pt x="1447800" y="62238"/>
                  </a:lnTo>
                  <a:lnTo>
                    <a:pt x="1409700" y="54242"/>
                  </a:lnTo>
                  <a:lnTo>
                    <a:pt x="1371600" y="46701"/>
                  </a:lnTo>
                  <a:lnTo>
                    <a:pt x="1333500" y="39638"/>
                  </a:lnTo>
                  <a:lnTo>
                    <a:pt x="1295400" y="33076"/>
                  </a:lnTo>
                  <a:lnTo>
                    <a:pt x="1257300" y="27037"/>
                  </a:lnTo>
                  <a:lnTo>
                    <a:pt x="1219200" y="21545"/>
                  </a:lnTo>
                  <a:lnTo>
                    <a:pt x="1181100" y="16621"/>
                  </a:lnTo>
                  <a:lnTo>
                    <a:pt x="1143000" y="12289"/>
                  </a:lnTo>
                  <a:lnTo>
                    <a:pt x="1104900" y="8572"/>
                  </a:lnTo>
                  <a:lnTo>
                    <a:pt x="1066800" y="5492"/>
                  </a:lnTo>
                  <a:lnTo>
                    <a:pt x="1028700" y="3072"/>
                  </a:lnTo>
                  <a:lnTo>
                    <a:pt x="990600" y="1335"/>
                  </a:lnTo>
                  <a:lnTo>
                    <a:pt x="952500" y="303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1973" y="2900812"/>
              <a:ext cx="4343400" cy="2226945"/>
            </a:xfrm>
            <a:custGeom>
              <a:avLst/>
              <a:gdLst/>
              <a:ahLst/>
              <a:cxnLst/>
              <a:rect l="l" t="t" r="r" b="b"/>
              <a:pathLst>
                <a:path w="4343400" h="2226945">
                  <a:moveTo>
                    <a:pt x="0" y="270377"/>
                  </a:moveTo>
                  <a:lnTo>
                    <a:pt x="38100" y="246374"/>
                  </a:lnTo>
                  <a:lnTo>
                    <a:pt x="76200" y="223645"/>
                  </a:lnTo>
                  <a:lnTo>
                    <a:pt x="114300" y="202168"/>
                  </a:lnTo>
                  <a:lnTo>
                    <a:pt x="152400" y="181920"/>
                  </a:lnTo>
                  <a:lnTo>
                    <a:pt x="190500" y="162878"/>
                  </a:lnTo>
                  <a:lnTo>
                    <a:pt x="228600" y="145020"/>
                  </a:lnTo>
                  <a:lnTo>
                    <a:pt x="266700" y="128322"/>
                  </a:lnTo>
                  <a:lnTo>
                    <a:pt x="304800" y="112763"/>
                  </a:lnTo>
                  <a:lnTo>
                    <a:pt x="342900" y="98318"/>
                  </a:lnTo>
                  <a:lnTo>
                    <a:pt x="381000" y="84967"/>
                  </a:lnTo>
                  <a:lnTo>
                    <a:pt x="419100" y="72684"/>
                  </a:lnTo>
                  <a:lnTo>
                    <a:pt x="457200" y="61449"/>
                  </a:lnTo>
                  <a:lnTo>
                    <a:pt x="495300" y="51238"/>
                  </a:lnTo>
                  <a:lnTo>
                    <a:pt x="533400" y="42028"/>
                  </a:lnTo>
                  <a:lnTo>
                    <a:pt x="571500" y="33797"/>
                  </a:lnTo>
                  <a:lnTo>
                    <a:pt x="609600" y="26521"/>
                  </a:lnTo>
                  <a:lnTo>
                    <a:pt x="647700" y="20179"/>
                  </a:lnTo>
                  <a:lnTo>
                    <a:pt x="685800" y="14747"/>
                  </a:lnTo>
                  <a:lnTo>
                    <a:pt x="723900" y="10203"/>
                  </a:lnTo>
                  <a:lnTo>
                    <a:pt x="762000" y="6524"/>
                  </a:lnTo>
                  <a:lnTo>
                    <a:pt x="800100" y="3686"/>
                  </a:lnTo>
                  <a:lnTo>
                    <a:pt x="838200" y="1668"/>
                  </a:lnTo>
                  <a:lnTo>
                    <a:pt x="876300" y="447"/>
                  </a:lnTo>
                  <a:lnTo>
                    <a:pt x="914400" y="0"/>
                  </a:lnTo>
                  <a:lnTo>
                    <a:pt x="952500" y="303"/>
                  </a:lnTo>
                  <a:lnTo>
                    <a:pt x="990600" y="1335"/>
                  </a:lnTo>
                  <a:lnTo>
                    <a:pt x="1028700" y="3072"/>
                  </a:lnTo>
                  <a:lnTo>
                    <a:pt x="1066800" y="5492"/>
                  </a:lnTo>
                  <a:lnTo>
                    <a:pt x="1104900" y="8572"/>
                  </a:lnTo>
                  <a:lnTo>
                    <a:pt x="1143000" y="12289"/>
                  </a:lnTo>
                  <a:lnTo>
                    <a:pt x="1181100" y="16621"/>
                  </a:lnTo>
                  <a:lnTo>
                    <a:pt x="1219200" y="21545"/>
                  </a:lnTo>
                  <a:lnTo>
                    <a:pt x="1257300" y="27037"/>
                  </a:lnTo>
                  <a:lnTo>
                    <a:pt x="1295400" y="33076"/>
                  </a:lnTo>
                  <a:lnTo>
                    <a:pt x="1333500" y="39638"/>
                  </a:lnTo>
                  <a:lnTo>
                    <a:pt x="1371600" y="46701"/>
                  </a:lnTo>
                  <a:lnTo>
                    <a:pt x="1409700" y="54242"/>
                  </a:lnTo>
                  <a:lnTo>
                    <a:pt x="1447800" y="62238"/>
                  </a:lnTo>
                  <a:lnTo>
                    <a:pt x="1485900" y="70666"/>
                  </a:lnTo>
                  <a:lnTo>
                    <a:pt x="1524000" y="79504"/>
                  </a:lnTo>
                  <a:lnTo>
                    <a:pt x="1562100" y="88729"/>
                  </a:lnTo>
                  <a:lnTo>
                    <a:pt x="1600200" y="98318"/>
                  </a:lnTo>
                  <a:lnTo>
                    <a:pt x="1638300" y="108249"/>
                  </a:lnTo>
                  <a:lnTo>
                    <a:pt x="1676400" y="118498"/>
                  </a:lnTo>
                  <a:lnTo>
                    <a:pt x="1714500" y="129043"/>
                  </a:lnTo>
                  <a:lnTo>
                    <a:pt x="1752600" y="139861"/>
                  </a:lnTo>
                  <a:lnTo>
                    <a:pt x="1790700" y="150930"/>
                  </a:lnTo>
                  <a:lnTo>
                    <a:pt x="1828800" y="162226"/>
                  </a:lnTo>
                  <a:lnTo>
                    <a:pt x="1866900" y="173727"/>
                  </a:lnTo>
                  <a:lnTo>
                    <a:pt x="1905000" y="185410"/>
                  </a:lnTo>
                  <a:lnTo>
                    <a:pt x="1943100" y="197252"/>
                  </a:lnTo>
                  <a:lnTo>
                    <a:pt x="1981200" y="209231"/>
                  </a:lnTo>
                  <a:lnTo>
                    <a:pt x="2019300" y="221323"/>
                  </a:lnTo>
                  <a:lnTo>
                    <a:pt x="2057400" y="233507"/>
                  </a:lnTo>
                  <a:lnTo>
                    <a:pt x="2095500" y="245759"/>
                  </a:lnTo>
                  <a:lnTo>
                    <a:pt x="2133600" y="258057"/>
                  </a:lnTo>
                  <a:lnTo>
                    <a:pt x="2171700" y="270377"/>
                  </a:lnTo>
                  <a:lnTo>
                    <a:pt x="2209800" y="282697"/>
                  </a:lnTo>
                  <a:lnTo>
                    <a:pt x="2247900" y="294994"/>
                  </a:lnTo>
                  <a:lnTo>
                    <a:pt x="2286000" y="307246"/>
                  </a:lnTo>
                  <a:lnTo>
                    <a:pt x="2324100" y="319430"/>
                  </a:lnTo>
                  <a:lnTo>
                    <a:pt x="2362200" y="331523"/>
                  </a:lnTo>
                  <a:lnTo>
                    <a:pt x="2400300" y="343501"/>
                  </a:lnTo>
                  <a:lnTo>
                    <a:pt x="2438400" y="355344"/>
                  </a:lnTo>
                  <a:lnTo>
                    <a:pt x="2476500" y="367027"/>
                  </a:lnTo>
                  <a:lnTo>
                    <a:pt x="2514600" y="378528"/>
                  </a:lnTo>
                  <a:lnTo>
                    <a:pt x="2552700" y="389824"/>
                  </a:lnTo>
                  <a:lnTo>
                    <a:pt x="2590800" y="400892"/>
                  </a:lnTo>
                  <a:lnTo>
                    <a:pt x="2628900" y="411710"/>
                  </a:lnTo>
                  <a:lnTo>
                    <a:pt x="2667000" y="422255"/>
                  </a:lnTo>
                  <a:lnTo>
                    <a:pt x="2705100" y="432504"/>
                  </a:lnTo>
                  <a:lnTo>
                    <a:pt x="2743200" y="442435"/>
                  </a:lnTo>
                  <a:lnTo>
                    <a:pt x="2781300" y="452024"/>
                  </a:lnTo>
                  <a:lnTo>
                    <a:pt x="2819400" y="461249"/>
                  </a:lnTo>
                  <a:lnTo>
                    <a:pt x="2857500" y="470087"/>
                  </a:lnTo>
                  <a:lnTo>
                    <a:pt x="2895600" y="478516"/>
                  </a:lnTo>
                  <a:lnTo>
                    <a:pt x="2933700" y="486512"/>
                  </a:lnTo>
                  <a:lnTo>
                    <a:pt x="2971800" y="494052"/>
                  </a:lnTo>
                  <a:lnTo>
                    <a:pt x="3009900" y="501115"/>
                  </a:lnTo>
                  <a:lnTo>
                    <a:pt x="3048000" y="507678"/>
                  </a:lnTo>
                  <a:lnTo>
                    <a:pt x="3086100" y="513716"/>
                  </a:lnTo>
                  <a:lnTo>
                    <a:pt x="3124200" y="519209"/>
                  </a:lnTo>
                  <a:lnTo>
                    <a:pt x="3162300" y="524132"/>
                  </a:lnTo>
                  <a:lnTo>
                    <a:pt x="3200400" y="528464"/>
                  </a:lnTo>
                  <a:lnTo>
                    <a:pt x="3238500" y="532181"/>
                  </a:lnTo>
                  <a:lnTo>
                    <a:pt x="3276600" y="535261"/>
                  </a:lnTo>
                  <a:lnTo>
                    <a:pt x="3314700" y="537682"/>
                  </a:lnTo>
                  <a:lnTo>
                    <a:pt x="3352800" y="539419"/>
                  </a:lnTo>
                  <a:lnTo>
                    <a:pt x="3390900" y="540451"/>
                  </a:lnTo>
                  <a:lnTo>
                    <a:pt x="3429000" y="540754"/>
                  </a:lnTo>
                  <a:lnTo>
                    <a:pt x="3467100" y="540306"/>
                  </a:lnTo>
                  <a:lnTo>
                    <a:pt x="3505200" y="539085"/>
                  </a:lnTo>
                  <a:lnTo>
                    <a:pt x="3543300" y="537067"/>
                  </a:lnTo>
                  <a:lnTo>
                    <a:pt x="3581400" y="534230"/>
                  </a:lnTo>
                  <a:lnTo>
                    <a:pt x="3619500" y="530550"/>
                  </a:lnTo>
                  <a:lnTo>
                    <a:pt x="3657600" y="526006"/>
                  </a:lnTo>
                  <a:lnTo>
                    <a:pt x="3695700" y="520574"/>
                  </a:lnTo>
                  <a:lnTo>
                    <a:pt x="3733800" y="514232"/>
                  </a:lnTo>
                  <a:lnTo>
                    <a:pt x="3771900" y="506957"/>
                  </a:lnTo>
                  <a:lnTo>
                    <a:pt x="3810000" y="498726"/>
                  </a:lnTo>
                  <a:lnTo>
                    <a:pt x="3848100" y="489516"/>
                  </a:lnTo>
                  <a:lnTo>
                    <a:pt x="3886200" y="479305"/>
                  </a:lnTo>
                  <a:lnTo>
                    <a:pt x="3924300" y="468069"/>
                  </a:lnTo>
                  <a:lnTo>
                    <a:pt x="3962400" y="455787"/>
                  </a:lnTo>
                  <a:lnTo>
                    <a:pt x="4000500" y="442435"/>
                  </a:lnTo>
                  <a:lnTo>
                    <a:pt x="4038600" y="427991"/>
                  </a:lnTo>
                  <a:lnTo>
                    <a:pt x="4076700" y="412431"/>
                  </a:lnTo>
                  <a:lnTo>
                    <a:pt x="4114800" y="395733"/>
                  </a:lnTo>
                  <a:lnTo>
                    <a:pt x="4152900" y="377875"/>
                  </a:lnTo>
                  <a:lnTo>
                    <a:pt x="4191000" y="358833"/>
                  </a:lnTo>
                  <a:lnTo>
                    <a:pt x="4229100" y="338586"/>
                  </a:lnTo>
                  <a:lnTo>
                    <a:pt x="4267200" y="317109"/>
                  </a:lnTo>
                  <a:lnTo>
                    <a:pt x="4305300" y="294380"/>
                  </a:lnTo>
                  <a:lnTo>
                    <a:pt x="4343400" y="270377"/>
                  </a:lnTo>
                  <a:lnTo>
                    <a:pt x="4343400" y="1956302"/>
                  </a:lnTo>
                  <a:lnTo>
                    <a:pt x="4305300" y="1980307"/>
                  </a:lnTo>
                  <a:lnTo>
                    <a:pt x="4267200" y="2003037"/>
                  </a:lnTo>
                  <a:lnTo>
                    <a:pt x="4229100" y="2024515"/>
                  </a:lnTo>
                  <a:lnTo>
                    <a:pt x="4191000" y="2044765"/>
                  </a:lnTo>
                  <a:lnTo>
                    <a:pt x="4152900" y="2063808"/>
                  </a:lnTo>
                  <a:lnTo>
                    <a:pt x="4114800" y="2081667"/>
                  </a:lnTo>
                  <a:lnTo>
                    <a:pt x="4076700" y="2098366"/>
                  </a:lnTo>
                  <a:lnTo>
                    <a:pt x="4038600" y="2113927"/>
                  </a:lnTo>
                  <a:lnTo>
                    <a:pt x="4000500" y="2128373"/>
                  </a:lnTo>
                  <a:lnTo>
                    <a:pt x="3962400" y="2141726"/>
                  </a:lnTo>
                  <a:lnTo>
                    <a:pt x="3924300" y="2154009"/>
                  </a:lnTo>
                  <a:lnTo>
                    <a:pt x="3886200" y="2165246"/>
                  </a:lnTo>
                  <a:lnTo>
                    <a:pt x="3848100" y="2175458"/>
                  </a:lnTo>
                  <a:lnTo>
                    <a:pt x="3810000" y="2184669"/>
                  </a:lnTo>
                  <a:lnTo>
                    <a:pt x="3771900" y="2192901"/>
                  </a:lnTo>
                  <a:lnTo>
                    <a:pt x="3733800" y="2200177"/>
                  </a:lnTo>
                  <a:lnTo>
                    <a:pt x="3695700" y="2206520"/>
                  </a:lnTo>
                  <a:lnTo>
                    <a:pt x="3657600" y="2211952"/>
                  </a:lnTo>
                  <a:lnTo>
                    <a:pt x="3619500" y="2216497"/>
                  </a:lnTo>
                  <a:lnTo>
                    <a:pt x="3581400" y="2220177"/>
                  </a:lnTo>
                  <a:lnTo>
                    <a:pt x="3543300" y="2223015"/>
                  </a:lnTo>
                  <a:lnTo>
                    <a:pt x="3505200" y="2225034"/>
                  </a:lnTo>
                  <a:lnTo>
                    <a:pt x="3467100" y="2226256"/>
                  </a:lnTo>
                  <a:lnTo>
                    <a:pt x="3429000" y="2226704"/>
                  </a:lnTo>
                  <a:lnTo>
                    <a:pt x="3390900" y="2226401"/>
                  </a:lnTo>
                  <a:lnTo>
                    <a:pt x="3352800" y="2225370"/>
                  </a:lnTo>
                  <a:lnTo>
                    <a:pt x="3314700" y="2223633"/>
                  </a:lnTo>
                  <a:lnTo>
                    <a:pt x="3276600" y="2221213"/>
                  </a:lnTo>
                  <a:lnTo>
                    <a:pt x="3238500" y="2218133"/>
                  </a:lnTo>
                  <a:lnTo>
                    <a:pt x="3200400" y="2214416"/>
                  </a:lnTo>
                  <a:lnTo>
                    <a:pt x="3162300" y="2210085"/>
                  </a:lnTo>
                  <a:lnTo>
                    <a:pt x="3124200" y="2205161"/>
                  </a:lnTo>
                  <a:lnTo>
                    <a:pt x="3086100" y="2199669"/>
                  </a:lnTo>
                  <a:lnTo>
                    <a:pt x="3048000" y="2193631"/>
                  </a:lnTo>
                  <a:lnTo>
                    <a:pt x="3009900" y="2187068"/>
                  </a:lnTo>
                  <a:lnTo>
                    <a:pt x="2971800" y="2180006"/>
                  </a:lnTo>
                  <a:lnTo>
                    <a:pt x="2933700" y="2172465"/>
                  </a:lnTo>
                  <a:lnTo>
                    <a:pt x="2895600" y="2164469"/>
                  </a:lnTo>
                  <a:lnTo>
                    <a:pt x="2857500" y="2156040"/>
                  </a:lnTo>
                  <a:lnTo>
                    <a:pt x="2819400" y="2147202"/>
                  </a:lnTo>
                  <a:lnTo>
                    <a:pt x="2781300" y="2137977"/>
                  </a:lnTo>
                  <a:lnTo>
                    <a:pt x="2743200" y="2128388"/>
                  </a:lnTo>
                  <a:lnTo>
                    <a:pt x="2705100" y="2118457"/>
                  </a:lnTo>
                  <a:lnTo>
                    <a:pt x="2667000" y="2108208"/>
                  </a:lnTo>
                  <a:lnTo>
                    <a:pt x="2628900" y="2097663"/>
                  </a:lnTo>
                  <a:lnTo>
                    <a:pt x="2590800" y="2086845"/>
                  </a:lnTo>
                  <a:lnTo>
                    <a:pt x="2552700" y="2075776"/>
                  </a:lnTo>
                  <a:lnTo>
                    <a:pt x="2514600" y="2064480"/>
                  </a:lnTo>
                  <a:lnTo>
                    <a:pt x="2476500" y="2052978"/>
                  </a:lnTo>
                  <a:lnTo>
                    <a:pt x="2438400" y="2041295"/>
                  </a:lnTo>
                  <a:lnTo>
                    <a:pt x="2400300" y="2029453"/>
                  </a:lnTo>
                  <a:lnTo>
                    <a:pt x="2362200" y="2017473"/>
                  </a:lnTo>
                  <a:lnTo>
                    <a:pt x="2324100" y="2005380"/>
                  </a:lnTo>
                  <a:lnTo>
                    <a:pt x="2286000" y="1993196"/>
                  </a:lnTo>
                  <a:lnTo>
                    <a:pt x="2247900" y="1980944"/>
                  </a:lnTo>
                  <a:lnTo>
                    <a:pt x="2209800" y="1968646"/>
                  </a:lnTo>
                  <a:lnTo>
                    <a:pt x="2171700" y="1956326"/>
                  </a:lnTo>
                  <a:lnTo>
                    <a:pt x="2133600" y="1944005"/>
                  </a:lnTo>
                  <a:lnTo>
                    <a:pt x="2095500" y="1931707"/>
                  </a:lnTo>
                  <a:lnTo>
                    <a:pt x="2057400" y="1919455"/>
                  </a:lnTo>
                  <a:lnTo>
                    <a:pt x="2019300" y="1907270"/>
                  </a:lnTo>
                  <a:lnTo>
                    <a:pt x="1981200" y="1895177"/>
                  </a:lnTo>
                  <a:lnTo>
                    <a:pt x="1943100" y="1883198"/>
                  </a:lnTo>
                  <a:lnTo>
                    <a:pt x="1905000" y="1871355"/>
                  </a:lnTo>
                  <a:lnTo>
                    <a:pt x="1866900" y="1859672"/>
                  </a:lnTo>
                  <a:lnTo>
                    <a:pt x="1828800" y="1848170"/>
                  </a:lnTo>
                  <a:lnTo>
                    <a:pt x="1790700" y="1836874"/>
                  </a:lnTo>
                  <a:lnTo>
                    <a:pt x="1752600" y="1825805"/>
                  </a:lnTo>
                  <a:lnTo>
                    <a:pt x="1714500" y="1814986"/>
                  </a:lnTo>
                  <a:lnTo>
                    <a:pt x="1676400" y="1804441"/>
                  </a:lnTo>
                  <a:lnTo>
                    <a:pt x="1638300" y="1794191"/>
                  </a:lnTo>
                  <a:lnTo>
                    <a:pt x="1600200" y="1784260"/>
                  </a:lnTo>
                  <a:lnTo>
                    <a:pt x="1562100" y="1774670"/>
                  </a:lnTo>
                  <a:lnTo>
                    <a:pt x="1524000" y="1765445"/>
                  </a:lnTo>
                  <a:lnTo>
                    <a:pt x="1485900" y="1756606"/>
                  </a:lnTo>
                  <a:lnTo>
                    <a:pt x="1447800" y="1748177"/>
                  </a:lnTo>
                  <a:lnTo>
                    <a:pt x="1409700" y="1740180"/>
                  </a:lnTo>
                  <a:lnTo>
                    <a:pt x="1371600" y="1732639"/>
                  </a:lnTo>
                  <a:lnTo>
                    <a:pt x="1333500" y="1725576"/>
                  </a:lnTo>
                  <a:lnTo>
                    <a:pt x="1295400" y="1719013"/>
                  </a:lnTo>
                  <a:lnTo>
                    <a:pt x="1257300" y="1712974"/>
                  </a:lnTo>
                  <a:lnTo>
                    <a:pt x="1219200" y="1707481"/>
                  </a:lnTo>
                  <a:lnTo>
                    <a:pt x="1181100" y="1702556"/>
                  </a:lnTo>
                  <a:lnTo>
                    <a:pt x="1143000" y="1698224"/>
                  </a:lnTo>
                  <a:lnTo>
                    <a:pt x="1104900" y="1694506"/>
                  </a:lnTo>
                  <a:lnTo>
                    <a:pt x="1066800" y="1691426"/>
                  </a:lnTo>
                  <a:lnTo>
                    <a:pt x="1028700" y="1689005"/>
                  </a:lnTo>
                  <a:lnTo>
                    <a:pt x="990600" y="1687267"/>
                  </a:lnTo>
                  <a:lnTo>
                    <a:pt x="952500" y="1686235"/>
                  </a:lnTo>
                  <a:lnTo>
                    <a:pt x="914400" y="1685931"/>
                  </a:lnTo>
                  <a:lnTo>
                    <a:pt x="876300" y="1686378"/>
                  </a:lnTo>
                  <a:lnTo>
                    <a:pt x="838200" y="1687599"/>
                  </a:lnTo>
                  <a:lnTo>
                    <a:pt x="800100" y="1689617"/>
                  </a:lnTo>
                  <a:lnTo>
                    <a:pt x="762000" y="1692454"/>
                  </a:lnTo>
                  <a:lnTo>
                    <a:pt x="723900" y="1696133"/>
                  </a:lnTo>
                  <a:lnTo>
                    <a:pt x="685800" y="1700676"/>
                  </a:lnTo>
                  <a:lnTo>
                    <a:pt x="647700" y="1706108"/>
                  </a:lnTo>
                  <a:lnTo>
                    <a:pt x="609600" y="1712450"/>
                  </a:lnTo>
                  <a:lnTo>
                    <a:pt x="571500" y="1719725"/>
                  </a:lnTo>
                  <a:lnTo>
                    <a:pt x="533400" y="1727955"/>
                  </a:lnTo>
                  <a:lnTo>
                    <a:pt x="495300" y="1737165"/>
                  </a:lnTo>
                  <a:lnTo>
                    <a:pt x="457200" y="1747376"/>
                  </a:lnTo>
                  <a:lnTo>
                    <a:pt x="419100" y="1758611"/>
                  </a:lnTo>
                  <a:lnTo>
                    <a:pt x="381000" y="1770893"/>
                  </a:lnTo>
                  <a:lnTo>
                    <a:pt x="342900" y="1784245"/>
                  </a:lnTo>
                  <a:lnTo>
                    <a:pt x="304800" y="1798689"/>
                  </a:lnTo>
                  <a:lnTo>
                    <a:pt x="266700" y="1814248"/>
                  </a:lnTo>
                  <a:lnTo>
                    <a:pt x="228600" y="1830946"/>
                  </a:lnTo>
                  <a:lnTo>
                    <a:pt x="190500" y="1848804"/>
                  </a:lnTo>
                  <a:lnTo>
                    <a:pt x="152400" y="1867845"/>
                  </a:lnTo>
                  <a:lnTo>
                    <a:pt x="114300" y="1888093"/>
                  </a:lnTo>
                  <a:lnTo>
                    <a:pt x="76200" y="1909570"/>
                  </a:lnTo>
                  <a:lnTo>
                    <a:pt x="38100" y="1932299"/>
                  </a:lnTo>
                  <a:lnTo>
                    <a:pt x="0" y="1956302"/>
                  </a:lnTo>
                  <a:lnTo>
                    <a:pt x="0" y="270377"/>
                  </a:lnTo>
                  <a:close/>
                </a:path>
              </a:pathLst>
            </a:custGeom>
            <a:ln w="25399">
              <a:solidFill>
                <a:srgbClr val="EFD6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90206" y="3446526"/>
            <a:ext cx="41332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Do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they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need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necessary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course  recommendation or recommended  mentors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who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can guide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on a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time basis </a:t>
            </a:r>
            <a:r>
              <a:rPr dirty="0" sz="1800" spc="-15">
                <a:solidFill>
                  <a:srgbClr val="FFFFFF"/>
                </a:solidFill>
                <a:latin typeface="Caladea"/>
                <a:cs typeface="Caladea"/>
              </a:rPr>
              <a:t>for 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students?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637" y="312166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00"/>
                </a:solidFill>
              </a:rPr>
              <a:t>SPECIFIC </a:t>
            </a:r>
            <a:r>
              <a:rPr dirty="0" sz="2800" spc="-5">
                <a:solidFill>
                  <a:srgbClr val="000000"/>
                </a:solidFill>
              </a:rPr>
              <a:t>&amp; SUB</a:t>
            </a:r>
            <a:r>
              <a:rPr dirty="0" sz="2800" spc="-9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8637" y="1015111"/>
            <a:ext cx="6445885" cy="5330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6075" marR="5080" indent="-3340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Building </a:t>
            </a:r>
            <a:r>
              <a:rPr dirty="0" sz="2000">
                <a:latin typeface="Caladea"/>
                <a:cs typeface="Caladea"/>
              </a:rPr>
              <a:t>an </a:t>
            </a:r>
            <a:r>
              <a:rPr dirty="0" sz="2000" spc="-5">
                <a:latin typeface="Caladea"/>
                <a:cs typeface="Caladea"/>
              </a:rPr>
              <a:t>IT </a:t>
            </a:r>
            <a:r>
              <a:rPr dirty="0" sz="2000" spc="-10">
                <a:latin typeface="Caladea"/>
                <a:cs typeface="Caladea"/>
              </a:rPr>
              <a:t>career </a:t>
            </a:r>
            <a:r>
              <a:rPr dirty="0" sz="2000" spc="-5">
                <a:latin typeface="Caladea"/>
                <a:cs typeface="Caladea"/>
              </a:rPr>
              <a:t>guidance </a:t>
            </a:r>
            <a:r>
              <a:rPr dirty="0" sz="2000" spc="-10">
                <a:latin typeface="Caladea"/>
                <a:cs typeface="Caladea"/>
              </a:rPr>
              <a:t>system </a:t>
            </a:r>
            <a:r>
              <a:rPr dirty="0" sz="2000">
                <a:latin typeface="Caladea"/>
                <a:cs typeface="Caladea"/>
              </a:rPr>
              <a:t>that </a:t>
            </a:r>
            <a:r>
              <a:rPr dirty="0" sz="2000" spc="-5">
                <a:latin typeface="Caladea"/>
                <a:cs typeface="Caladea"/>
              </a:rPr>
              <a:t>recommends  students to </a:t>
            </a:r>
            <a:r>
              <a:rPr dirty="0" sz="2000" spc="-15">
                <a:latin typeface="Caladea"/>
                <a:cs typeface="Caladea"/>
              </a:rPr>
              <a:t>level </a:t>
            </a:r>
            <a:r>
              <a:rPr dirty="0" sz="2000">
                <a:latin typeface="Caladea"/>
                <a:cs typeface="Caladea"/>
              </a:rPr>
              <a:t>up </a:t>
            </a:r>
            <a:r>
              <a:rPr dirty="0" sz="2000" spc="-5">
                <a:latin typeface="Caladea"/>
                <a:cs typeface="Caladea"/>
              </a:rPr>
              <a:t>their </a:t>
            </a:r>
            <a:r>
              <a:rPr dirty="0" sz="2000">
                <a:latin typeface="Caladea"/>
                <a:cs typeface="Caladea"/>
              </a:rPr>
              <a:t>skills on the </a:t>
            </a:r>
            <a:r>
              <a:rPr dirty="0" sz="2000" spc="-5">
                <a:latin typeface="Caladea"/>
                <a:cs typeface="Caladea"/>
              </a:rPr>
              <a:t>field </a:t>
            </a:r>
            <a:r>
              <a:rPr dirty="0" sz="2000" spc="-10">
                <a:latin typeface="Caladea"/>
                <a:cs typeface="Caladea"/>
              </a:rPr>
              <a:t>they  </a:t>
            </a:r>
            <a:r>
              <a:rPr dirty="0" sz="2000" spc="-5">
                <a:latin typeface="Caladea"/>
                <a:cs typeface="Caladea"/>
              </a:rPr>
              <a:t>Interested with mentors, courses </a:t>
            </a:r>
            <a:r>
              <a:rPr dirty="0" sz="2000">
                <a:latin typeface="Caladea"/>
                <a:cs typeface="Caladea"/>
              </a:rPr>
              <a:t>&amp;</a:t>
            </a:r>
            <a:r>
              <a:rPr dirty="0" sz="2000" spc="-12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certifications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75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latin typeface="Caladea"/>
                <a:cs typeface="Caladea"/>
              </a:rPr>
              <a:t>Sub</a:t>
            </a:r>
            <a:r>
              <a:rPr dirty="0" sz="2800" spc="-10" b="1">
                <a:latin typeface="Caladea"/>
                <a:cs typeface="Caladea"/>
              </a:rPr>
              <a:t> </a:t>
            </a:r>
            <a:r>
              <a:rPr dirty="0" sz="2800" spc="-25" b="1">
                <a:latin typeface="Caladea"/>
                <a:cs typeface="Caladea"/>
              </a:rPr>
              <a:t>Objectives</a:t>
            </a:r>
            <a:endParaRPr sz="2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Building </a:t>
            </a:r>
            <a:r>
              <a:rPr dirty="0" sz="2000">
                <a:latin typeface="Caladea"/>
                <a:cs typeface="Caladea"/>
              </a:rPr>
              <a:t>an </a:t>
            </a:r>
            <a:r>
              <a:rPr dirty="0" sz="2000" spc="-15">
                <a:latin typeface="Caladea"/>
                <a:cs typeface="Caladea"/>
              </a:rPr>
              <a:t>interactive </a:t>
            </a:r>
            <a:r>
              <a:rPr dirty="0" sz="2000" spc="-10">
                <a:latin typeface="Caladea"/>
                <a:cs typeface="Caladea"/>
              </a:rPr>
              <a:t>web </a:t>
            </a:r>
            <a:r>
              <a:rPr dirty="0" sz="2000" spc="-5">
                <a:latin typeface="Caladea"/>
                <a:cs typeface="Caladea"/>
              </a:rPr>
              <a:t>application </a:t>
            </a:r>
            <a:r>
              <a:rPr dirty="0" sz="2000" spc="-10">
                <a:latin typeface="Caladea"/>
                <a:cs typeface="Caladea"/>
              </a:rPr>
              <a:t>for</a:t>
            </a:r>
            <a:r>
              <a:rPr dirty="0" sz="2000" spc="-12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frontend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Collect data </a:t>
            </a:r>
            <a:r>
              <a:rPr dirty="0" sz="2000" spc="-5">
                <a:latin typeface="Caladea"/>
                <a:cs typeface="Caladea"/>
              </a:rPr>
              <a:t>for mentors, </a:t>
            </a:r>
            <a:r>
              <a:rPr dirty="0" sz="2000">
                <a:latin typeface="Caladea"/>
                <a:cs typeface="Caladea"/>
              </a:rPr>
              <a:t>courses </a:t>
            </a:r>
            <a:r>
              <a:rPr dirty="0" sz="2000" spc="5">
                <a:latin typeface="Caladea"/>
                <a:cs typeface="Caladea"/>
              </a:rPr>
              <a:t>&amp;</a:t>
            </a:r>
            <a:r>
              <a:rPr dirty="0" sz="2000" spc="-12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certifications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Create </a:t>
            </a:r>
            <a:r>
              <a:rPr dirty="0" sz="2000" spc="-10">
                <a:latin typeface="Caladea"/>
                <a:cs typeface="Caladea"/>
              </a:rPr>
              <a:t>graph </a:t>
            </a:r>
            <a:r>
              <a:rPr dirty="0" sz="2000">
                <a:latin typeface="Caladea"/>
                <a:cs typeface="Caladea"/>
              </a:rPr>
              <a:t>database and </a:t>
            </a:r>
            <a:r>
              <a:rPr dirty="0" sz="2000" spc="-5">
                <a:latin typeface="Caladea"/>
                <a:cs typeface="Caladea"/>
              </a:rPr>
              <a:t>input</a:t>
            </a:r>
            <a:r>
              <a:rPr dirty="0" sz="2000" spc="-18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data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adea"/>
                <a:cs typeface="Caladea"/>
              </a:rPr>
              <a:t>Writing </a:t>
            </a:r>
            <a:r>
              <a:rPr dirty="0" sz="2000" spc="-5">
                <a:latin typeface="Caladea"/>
                <a:cs typeface="Caladea"/>
              </a:rPr>
              <a:t>queries to </a:t>
            </a:r>
            <a:r>
              <a:rPr dirty="0" sz="2000">
                <a:latin typeface="Caladea"/>
                <a:cs typeface="Caladea"/>
              </a:rPr>
              <a:t>get </a:t>
            </a:r>
            <a:r>
              <a:rPr dirty="0" sz="2000" spc="-5">
                <a:latin typeface="Caladea"/>
                <a:cs typeface="Caladea"/>
              </a:rPr>
              <a:t>connected</a:t>
            </a:r>
            <a:r>
              <a:rPr dirty="0" sz="2000" spc="-11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data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marR="2324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NLP </a:t>
            </a:r>
            <a:r>
              <a:rPr dirty="0" sz="2000" spc="-5">
                <a:latin typeface="Caladea"/>
                <a:cs typeface="Caladea"/>
              </a:rPr>
              <a:t>implementations to filter </a:t>
            </a:r>
            <a:r>
              <a:rPr dirty="0" sz="2000">
                <a:latin typeface="Caladea"/>
                <a:cs typeface="Caladea"/>
              </a:rPr>
              <a:t>the data that </a:t>
            </a:r>
            <a:r>
              <a:rPr dirty="0" sz="2000" spc="-10">
                <a:latin typeface="Caladea"/>
                <a:cs typeface="Caladea"/>
              </a:rPr>
              <a:t>graph</a:t>
            </a:r>
            <a:r>
              <a:rPr dirty="0" sz="2000" spc="-175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data  </a:t>
            </a:r>
            <a:r>
              <a:rPr dirty="0" sz="2000" spc="-10">
                <a:latin typeface="Caladea"/>
                <a:cs typeface="Caladea"/>
              </a:rPr>
              <a:t>provides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8559" y="1520952"/>
            <a:ext cx="3720084" cy="207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6996" y="117347"/>
            <a:ext cx="6541008" cy="637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4820" y="505904"/>
            <a:ext cx="2987675" cy="3648710"/>
            <a:chOff x="214820" y="505904"/>
            <a:chExt cx="2987675" cy="3648710"/>
          </a:xfrm>
        </p:grpSpPr>
        <p:sp>
          <p:nvSpPr>
            <p:cNvPr id="4" name="object 4"/>
            <p:cNvSpPr/>
            <p:nvPr/>
          </p:nvSpPr>
          <p:spPr>
            <a:xfrm>
              <a:off x="216408" y="507491"/>
              <a:ext cx="2984500" cy="3645535"/>
            </a:xfrm>
            <a:custGeom>
              <a:avLst/>
              <a:gdLst/>
              <a:ahLst/>
              <a:cxnLst/>
              <a:rect l="l" t="t" r="r" b="b"/>
              <a:pathLst>
                <a:path w="2984500" h="3645535">
                  <a:moveTo>
                    <a:pt x="2486660" y="0"/>
                  </a:moveTo>
                  <a:lnTo>
                    <a:pt x="497344" y="0"/>
                  </a:lnTo>
                  <a:lnTo>
                    <a:pt x="449447" y="2276"/>
                  </a:lnTo>
                  <a:lnTo>
                    <a:pt x="402837" y="8966"/>
                  </a:lnTo>
                  <a:lnTo>
                    <a:pt x="357724" y="19862"/>
                  </a:lnTo>
                  <a:lnTo>
                    <a:pt x="314316" y="34754"/>
                  </a:lnTo>
                  <a:lnTo>
                    <a:pt x="272822" y="53436"/>
                  </a:lnTo>
                  <a:lnTo>
                    <a:pt x="233449" y="75699"/>
                  </a:lnTo>
                  <a:lnTo>
                    <a:pt x="196407" y="101333"/>
                  </a:lnTo>
                  <a:lnTo>
                    <a:pt x="161903" y="130132"/>
                  </a:lnTo>
                  <a:lnTo>
                    <a:pt x="130147" y="161886"/>
                  </a:lnTo>
                  <a:lnTo>
                    <a:pt x="101345" y="196388"/>
                  </a:lnTo>
                  <a:lnTo>
                    <a:pt x="75708" y="233429"/>
                  </a:lnTo>
                  <a:lnTo>
                    <a:pt x="53443" y="272801"/>
                  </a:lnTo>
                  <a:lnTo>
                    <a:pt x="34759" y="314295"/>
                  </a:lnTo>
                  <a:lnTo>
                    <a:pt x="19865" y="357704"/>
                  </a:lnTo>
                  <a:lnTo>
                    <a:pt x="8967" y="402818"/>
                  </a:lnTo>
                  <a:lnTo>
                    <a:pt x="2276" y="449430"/>
                  </a:lnTo>
                  <a:lnTo>
                    <a:pt x="0" y="497332"/>
                  </a:lnTo>
                  <a:lnTo>
                    <a:pt x="0" y="3148076"/>
                  </a:lnTo>
                  <a:lnTo>
                    <a:pt x="2276" y="3195977"/>
                  </a:lnTo>
                  <a:lnTo>
                    <a:pt x="8967" y="3242589"/>
                  </a:lnTo>
                  <a:lnTo>
                    <a:pt x="19865" y="3287703"/>
                  </a:lnTo>
                  <a:lnTo>
                    <a:pt x="34759" y="3331112"/>
                  </a:lnTo>
                  <a:lnTo>
                    <a:pt x="53443" y="3372606"/>
                  </a:lnTo>
                  <a:lnTo>
                    <a:pt x="75708" y="3411978"/>
                  </a:lnTo>
                  <a:lnTo>
                    <a:pt x="101345" y="3449019"/>
                  </a:lnTo>
                  <a:lnTo>
                    <a:pt x="130147" y="3483521"/>
                  </a:lnTo>
                  <a:lnTo>
                    <a:pt x="161903" y="3515275"/>
                  </a:lnTo>
                  <a:lnTo>
                    <a:pt x="196407" y="3544074"/>
                  </a:lnTo>
                  <a:lnTo>
                    <a:pt x="233449" y="3569708"/>
                  </a:lnTo>
                  <a:lnTo>
                    <a:pt x="272822" y="3591971"/>
                  </a:lnTo>
                  <a:lnTo>
                    <a:pt x="314316" y="3610653"/>
                  </a:lnTo>
                  <a:lnTo>
                    <a:pt x="357724" y="3625545"/>
                  </a:lnTo>
                  <a:lnTo>
                    <a:pt x="402837" y="3636441"/>
                  </a:lnTo>
                  <a:lnTo>
                    <a:pt x="449447" y="3643131"/>
                  </a:lnTo>
                  <a:lnTo>
                    <a:pt x="497344" y="3645408"/>
                  </a:lnTo>
                  <a:lnTo>
                    <a:pt x="2486660" y="3645408"/>
                  </a:lnTo>
                  <a:lnTo>
                    <a:pt x="2534561" y="3643131"/>
                  </a:lnTo>
                  <a:lnTo>
                    <a:pt x="2581173" y="3636441"/>
                  </a:lnTo>
                  <a:lnTo>
                    <a:pt x="2626287" y="3625545"/>
                  </a:lnTo>
                  <a:lnTo>
                    <a:pt x="2669696" y="3610653"/>
                  </a:lnTo>
                  <a:lnTo>
                    <a:pt x="2711190" y="3591971"/>
                  </a:lnTo>
                  <a:lnTo>
                    <a:pt x="2750562" y="3569708"/>
                  </a:lnTo>
                  <a:lnTo>
                    <a:pt x="2787603" y="3544074"/>
                  </a:lnTo>
                  <a:lnTo>
                    <a:pt x="2822105" y="3515275"/>
                  </a:lnTo>
                  <a:lnTo>
                    <a:pt x="2853859" y="3483521"/>
                  </a:lnTo>
                  <a:lnTo>
                    <a:pt x="2882658" y="3449019"/>
                  </a:lnTo>
                  <a:lnTo>
                    <a:pt x="2908292" y="3411978"/>
                  </a:lnTo>
                  <a:lnTo>
                    <a:pt x="2930555" y="3372606"/>
                  </a:lnTo>
                  <a:lnTo>
                    <a:pt x="2949237" y="3331112"/>
                  </a:lnTo>
                  <a:lnTo>
                    <a:pt x="2964129" y="3287703"/>
                  </a:lnTo>
                  <a:lnTo>
                    <a:pt x="2975025" y="3242589"/>
                  </a:lnTo>
                  <a:lnTo>
                    <a:pt x="2981715" y="3195977"/>
                  </a:lnTo>
                  <a:lnTo>
                    <a:pt x="2983992" y="3148076"/>
                  </a:lnTo>
                  <a:lnTo>
                    <a:pt x="2983992" y="497332"/>
                  </a:lnTo>
                  <a:lnTo>
                    <a:pt x="2981715" y="449430"/>
                  </a:lnTo>
                  <a:lnTo>
                    <a:pt x="2975025" y="402818"/>
                  </a:lnTo>
                  <a:lnTo>
                    <a:pt x="2964129" y="357704"/>
                  </a:lnTo>
                  <a:lnTo>
                    <a:pt x="2949237" y="314295"/>
                  </a:lnTo>
                  <a:lnTo>
                    <a:pt x="2930555" y="272801"/>
                  </a:lnTo>
                  <a:lnTo>
                    <a:pt x="2908292" y="233429"/>
                  </a:lnTo>
                  <a:lnTo>
                    <a:pt x="2882658" y="196388"/>
                  </a:lnTo>
                  <a:lnTo>
                    <a:pt x="2853859" y="161886"/>
                  </a:lnTo>
                  <a:lnTo>
                    <a:pt x="2822105" y="130132"/>
                  </a:lnTo>
                  <a:lnTo>
                    <a:pt x="2787603" y="101333"/>
                  </a:lnTo>
                  <a:lnTo>
                    <a:pt x="2750562" y="75699"/>
                  </a:lnTo>
                  <a:lnTo>
                    <a:pt x="2711190" y="53436"/>
                  </a:lnTo>
                  <a:lnTo>
                    <a:pt x="2669696" y="34754"/>
                  </a:lnTo>
                  <a:lnTo>
                    <a:pt x="2626287" y="19862"/>
                  </a:lnTo>
                  <a:lnTo>
                    <a:pt x="2581173" y="8966"/>
                  </a:lnTo>
                  <a:lnTo>
                    <a:pt x="2534561" y="2276"/>
                  </a:lnTo>
                  <a:lnTo>
                    <a:pt x="248666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507491"/>
              <a:ext cx="2984500" cy="3645535"/>
            </a:xfrm>
            <a:custGeom>
              <a:avLst/>
              <a:gdLst/>
              <a:ahLst/>
              <a:cxnLst/>
              <a:rect l="l" t="t" r="r" b="b"/>
              <a:pathLst>
                <a:path w="2984500" h="3645535">
                  <a:moveTo>
                    <a:pt x="0" y="497332"/>
                  </a:moveTo>
                  <a:lnTo>
                    <a:pt x="2276" y="449430"/>
                  </a:lnTo>
                  <a:lnTo>
                    <a:pt x="8967" y="402818"/>
                  </a:lnTo>
                  <a:lnTo>
                    <a:pt x="19865" y="357704"/>
                  </a:lnTo>
                  <a:lnTo>
                    <a:pt x="34759" y="314295"/>
                  </a:lnTo>
                  <a:lnTo>
                    <a:pt x="53443" y="272801"/>
                  </a:lnTo>
                  <a:lnTo>
                    <a:pt x="75708" y="233429"/>
                  </a:lnTo>
                  <a:lnTo>
                    <a:pt x="101345" y="196388"/>
                  </a:lnTo>
                  <a:lnTo>
                    <a:pt x="130147" y="161886"/>
                  </a:lnTo>
                  <a:lnTo>
                    <a:pt x="161903" y="130132"/>
                  </a:lnTo>
                  <a:lnTo>
                    <a:pt x="196407" y="101333"/>
                  </a:lnTo>
                  <a:lnTo>
                    <a:pt x="233449" y="75699"/>
                  </a:lnTo>
                  <a:lnTo>
                    <a:pt x="272822" y="53436"/>
                  </a:lnTo>
                  <a:lnTo>
                    <a:pt x="314316" y="34754"/>
                  </a:lnTo>
                  <a:lnTo>
                    <a:pt x="357724" y="19862"/>
                  </a:lnTo>
                  <a:lnTo>
                    <a:pt x="402837" y="8966"/>
                  </a:lnTo>
                  <a:lnTo>
                    <a:pt x="449447" y="2276"/>
                  </a:lnTo>
                  <a:lnTo>
                    <a:pt x="497344" y="0"/>
                  </a:lnTo>
                  <a:lnTo>
                    <a:pt x="2486660" y="0"/>
                  </a:lnTo>
                  <a:lnTo>
                    <a:pt x="2534561" y="2276"/>
                  </a:lnTo>
                  <a:lnTo>
                    <a:pt x="2581173" y="8966"/>
                  </a:lnTo>
                  <a:lnTo>
                    <a:pt x="2626287" y="19862"/>
                  </a:lnTo>
                  <a:lnTo>
                    <a:pt x="2669696" y="34754"/>
                  </a:lnTo>
                  <a:lnTo>
                    <a:pt x="2711190" y="53436"/>
                  </a:lnTo>
                  <a:lnTo>
                    <a:pt x="2750562" y="75699"/>
                  </a:lnTo>
                  <a:lnTo>
                    <a:pt x="2787603" y="101333"/>
                  </a:lnTo>
                  <a:lnTo>
                    <a:pt x="2822105" y="130132"/>
                  </a:lnTo>
                  <a:lnTo>
                    <a:pt x="2853859" y="161886"/>
                  </a:lnTo>
                  <a:lnTo>
                    <a:pt x="2882658" y="196388"/>
                  </a:lnTo>
                  <a:lnTo>
                    <a:pt x="2908292" y="233429"/>
                  </a:lnTo>
                  <a:lnTo>
                    <a:pt x="2930555" y="272801"/>
                  </a:lnTo>
                  <a:lnTo>
                    <a:pt x="2949237" y="314295"/>
                  </a:lnTo>
                  <a:lnTo>
                    <a:pt x="2964129" y="357704"/>
                  </a:lnTo>
                  <a:lnTo>
                    <a:pt x="2975025" y="402818"/>
                  </a:lnTo>
                  <a:lnTo>
                    <a:pt x="2981715" y="449430"/>
                  </a:lnTo>
                  <a:lnTo>
                    <a:pt x="2983992" y="497332"/>
                  </a:lnTo>
                  <a:lnTo>
                    <a:pt x="2983992" y="3148076"/>
                  </a:lnTo>
                  <a:lnTo>
                    <a:pt x="2981715" y="3195977"/>
                  </a:lnTo>
                  <a:lnTo>
                    <a:pt x="2975025" y="3242589"/>
                  </a:lnTo>
                  <a:lnTo>
                    <a:pt x="2964129" y="3287703"/>
                  </a:lnTo>
                  <a:lnTo>
                    <a:pt x="2949237" y="3331112"/>
                  </a:lnTo>
                  <a:lnTo>
                    <a:pt x="2930555" y="3372606"/>
                  </a:lnTo>
                  <a:lnTo>
                    <a:pt x="2908292" y="3411978"/>
                  </a:lnTo>
                  <a:lnTo>
                    <a:pt x="2882658" y="3449019"/>
                  </a:lnTo>
                  <a:lnTo>
                    <a:pt x="2853859" y="3483521"/>
                  </a:lnTo>
                  <a:lnTo>
                    <a:pt x="2822105" y="3515275"/>
                  </a:lnTo>
                  <a:lnTo>
                    <a:pt x="2787603" y="3544074"/>
                  </a:lnTo>
                  <a:lnTo>
                    <a:pt x="2750562" y="3569708"/>
                  </a:lnTo>
                  <a:lnTo>
                    <a:pt x="2711190" y="3591971"/>
                  </a:lnTo>
                  <a:lnTo>
                    <a:pt x="2669696" y="3610653"/>
                  </a:lnTo>
                  <a:lnTo>
                    <a:pt x="2626287" y="3625545"/>
                  </a:lnTo>
                  <a:lnTo>
                    <a:pt x="2581173" y="3636441"/>
                  </a:lnTo>
                  <a:lnTo>
                    <a:pt x="2534561" y="3643131"/>
                  </a:lnTo>
                  <a:lnTo>
                    <a:pt x="2486660" y="3645408"/>
                  </a:lnTo>
                  <a:lnTo>
                    <a:pt x="497344" y="3645408"/>
                  </a:lnTo>
                  <a:lnTo>
                    <a:pt x="449447" y="3643131"/>
                  </a:lnTo>
                  <a:lnTo>
                    <a:pt x="402837" y="3636441"/>
                  </a:lnTo>
                  <a:lnTo>
                    <a:pt x="357724" y="3625545"/>
                  </a:lnTo>
                  <a:lnTo>
                    <a:pt x="314316" y="3610653"/>
                  </a:lnTo>
                  <a:lnTo>
                    <a:pt x="272822" y="3591971"/>
                  </a:lnTo>
                  <a:lnTo>
                    <a:pt x="233449" y="3569708"/>
                  </a:lnTo>
                  <a:lnTo>
                    <a:pt x="196407" y="3544074"/>
                  </a:lnTo>
                  <a:lnTo>
                    <a:pt x="161903" y="3515275"/>
                  </a:lnTo>
                  <a:lnTo>
                    <a:pt x="130147" y="3483521"/>
                  </a:lnTo>
                  <a:lnTo>
                    <a:pt x="101345" y="3449019"/>
                  </a:lnTo>
                  <a:lnTo>
                    <a:pt x="75708" y="3411978"/>
                  </a:lnTo>
                  <a:lnTo>
                    <a:pt x="53443" y="3372606"/>
                  </a:lnTo>
                  <a:lnTo>
                    <a:pt x="34759" y="3331112"/>
                  </a:lnTo>
                  <a:lnTo>
                    <a:pt x="19865" y="3287703"/>
                  </a:lnTo>
                  <a:lnTo>
                    <a:pt x="8967" y="3242589"/>
                  </a:lnTo>
                  <a:lnTo>
                    <a:pt x="2276" y="3195977"/>
                  </a:lnTo>
                  <a:lnTo>
                    <a:pt x="0" y="3148076"/>
                  </a:lnTo>
                  <a:lnTo>
                    <a:pt x="0" y="4973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1685" y="1808810"/>
            <a:ext cx="245427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339725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 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Methodo</a:t>
            </a:r>
            <a:r>
              <a:rPr dirty="0" sz="3200" spc="-10" b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ogy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3695"/>
            <a:ext cx="348678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00"/>
                </a:solidFill>
              </a:rPr>
              <a:t>TECHNOLOGIES,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TECHNIQUES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5940" y="1139697"/>
            <a:ext cx="192913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Caladea"/>
                <a:cs typeface="Caladea"/>
              </a:rPr>
              <a:t>1.</a:t>
            </a:r>
            <a:r>
              <a:rPr dirty="0" sz="1800" spc="-70" b="1">
                <a:latin typeface="Caladea"/>
                <a:cs typeface="Caladea"/>
              </a:rPr>
              <a:t> </a:t>
            </a:r>
            <a:r>
              <a:rPr dirty="0" sz="1800" spc="-15" b="1">
                <a:latin typeface="Caladea"/>
                <a:cs typeface="Caladea"/>
              </a:rPr>
              <a:t>Technologies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Caladea"/>
                <a:cs typeface="Caladea"/>
              </a:rPr>
              <a:t>JavaScript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Caladea"/>
                <a:cs typeface="Caladea"/>
              </a:rPr>
              <a:t>Python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25">
                <a:latin typeface="Caladea"/>
                <a:cs typeface="Caladea"/>
              </a:rPr>
              <a:t>PyTorch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Neo4j/DGraph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7968" y="4936666"/>
            <a:ext cx="2374295" cy="83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54795" y="3518451"/>
            <a:ext cx="2642349" cy="846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400" y="1338072"/>
            <a:ext cx="1520952" cy="1520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54504" y="728472"/>
            <a:ext cx="1768778" cy="1993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76515" y="2348924"/>
            <a:ext cx="1359676" cy="1638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8574"/>
            <a:ext cx="18707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2.</a:t>
            </a:r>
            <a:r>
              <a:rPr dirty="0" sz="2000" spc="390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TECHNIQUES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5940" y="1109217"/>
            <a:ext cx="472376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15" b="1">
                <a:latin typeface="Caladea"/>
                <a:cs typeface="Caladea"/>
              </a:rPr>
              <a:t>Graph </a:t>
            </a:r>
            <a:r>
              <a:rPr dirty="0" sz="1800" spc="-5" b="1">
                <a:latin typeface="Caladea"/>
                <a:cs typeface="Caladea"/>
              </a:rPr>
              <a:t>database</a:t>
            </a:r>
            <a:r>
              <a:rPr dirty="0" sz="1800" spc="1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recommendation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ladea"/>
                <a:cs typeface="Caladea"/>
              </a:rPr>
              <a:t>NLP</a:t>
            </a:r>
            <a:r>
              <a:rPr dirty="0" sz="1800" spc="-20" b="1">
                <a:latin typeface="Caladea"/>
                <a:cs typeface="Caladea"/>
              </a:rPr>
              <a:t> Techniques</a:t>
            </a:r>
            <a:endParaRPr sz="1800">
              <a:latin typeface="Caladea"/>
              <a:cs typeface="Caladea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45">
                <a:latin typeface="Caladea"/>
                <a:cs typeface="Caladea"/>
              </a:rPr>
              <a:t>Text</a:t>
            </a:r>
            <a:r>
              <a:rPr dirty="0" sz="1800" spc="-1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Classification</a:t>
            </a:r>
            <a:endParaRPr sz="1800">
              <a:latin typeface="Caladea"/>
              <a:cs typeface="Caladea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30">
                <a:latin typeface="Caladea"/>
                <a:cs typeface="Caladea"/>
              </a:rPr>
              <a:t>Topic </a:t>
            </a:r>
            <a:r>
              <a:rPr dirty="0" sz="1800" spc="-5">
                <a:latin typeface="Caladea"/>
                <a:cs typeface="Caladea"/>
              </a:rPr>
              <a:t>Modelling</a:t>
            </a:r>
            <a:endParaRPr sz="1800">
              <a:latin typeface="Caladea"/>
              <a:cs typeface="Caladea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5">
                <a:latin typeface="Caladea"/>
                <a:cs typeface="Caladea"/>
              </a:rPr>
              <a:t>Cosine Similarity </a:t>
            </a:r>
            <a:r>
              <a:rPr dirty="0" sz="1800">
                <a:latin typeface="Caladea"/>
                <a:cs typeface="Caladea"/>
              </a:rPr>
              <a:t>/ </a:t>
            </a:r>
            <a:r>
              <a:rPr dirty="0" sz="1800" spc="-15">
                <a:latin typeface="Caladea"/>
                <a:cs typeface="Caladea"/>
              </a:rPr>
              <a:t>Any </a:t>
            </a:r>
            <a:r>
              <a:rPr dirty="0" sz="1800" spc="-5">
                <a:latin typeface="Caladea"/>
                <a:cs typeface="Caladea"/>
              </a:rPr>
              <a:t>Similarity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Finder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5531" y="819911"/>
            <a:ext cx="2743200" cy="226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9655" y="3424428"/>
            <a:ext cx="3922776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30" y="471042"/>
            <a:ext cx="1424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</a:rPr>
              <a:t>3.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030" y="1202563"/>
            <a:ext cx="11239500" cy="2830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78765" algn="l"/>
              </a:tabLst>
            </a:pPr>
            <a:r>
              <a:rPr dirty="0" sz="2000" spc="-5" b="1">
                <a:latin typeface="Caladea"/>
                <a:cs typeface="Caladea"/>
              </a:rPr>
              <a:t>Collecting data of mentors, courses and certifications: </a:t>
            </a:r>
            <a:r>
              <a:rPr dirty="0" sz="2000" spc="-5">
                <a:latin typeface="Caladea"/>
                <a:cs typeface="Caladea"/>
              </a:rPr>
              <a:t>This will be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most challenging </a:t>
            </a:r>
            <a:r>
              <a:rPr dirty="0" sz="2000">
                <a:latin typeface="Caladea"/>
                <a:cs typeface="Caladea"/>
              </a:rPr>
              <a:t>part of  </a:t>
            </a:r>
            <a:r>
              <a:rPr dirty="0" sz="2000" spc="-5">
                <a:latin typeface="Caladea"/>
                <a:cs typeface="Caladea"/>
              </a:rPr>
              <a:t>the core </a:t>
            </a:r>
            <a:r>
              <a:rPr dirty="0" sz="2000">
                <a:latin typeface="Caladea"/>
                <a:cs typeface="Caladea"/>
              </a:rPr>
              <a:t>function. (Alumni of </a:t>
            </a:r>
            <a:r>
              <a:rPr dirty="0" sz="2000" spc="-40">
                <a:latin typeface="Caladea"/>
                <a:cs typeface="Caladea"/>
              </a:rPr>
              <a:t>SLIIT, </a:t>
            </a:r>
            <a:r>
              <a:rPr dirty="0" sz="2000" spc="-5">
                <a:latin typeface="Caladea"/>
                <a:cs typeface="Caladea"/>
              </a:rPr>
              <a:t>SLIIT Lecturers </a:t>
            </a:r>
            <a:r>
              <a:rPr dirty="0" sz="2000" spc="5">
                <a:latin typeface="Caladea"/>
                <a:cs typeface="Caladea"/>
              </a:rPr>
              <a:t>can </a:t>
            </a:r>
            <a:r>
              <a:rPr dirty="0" sz="2000" spc="-5">
                <a:latin typeface="Caladea"/>
                <a:cs typeface="Caladea"/>
              </a:rPr>
              <a:t>create profile </a:t>
            </a:r>
            <a:r>
              <a:rPr dirty="0" sz="2000">
                <a:latin typeface="Caladea"/>
                <a:cs typeface="Caladea"/>
              </a:rPr>
              <a:t>as </a:t>
            </a:r>
            <a:r>
              <a:rPr dirty="0" sz="2000" spc="-5">
                <a:latin typeface="Caladea"/>
                <a:cs typeface="Caladea"/>
              </a:rPr>
              <a:t>mentors, </a:t>
            </a:r>
            <a:r>
              <a:rPr dirty="0" sz="2000" spc="-15">
                <a:latin typeface="Caladea"/>
                <a:cs typeface="Caladea"/>
              </a:rPr>
              <a:t>by </a:t>
            </a:r>
            <a:r>
              <a:rPr dirty="0" sz="2000" spc="-10">
                <a:latin typeface="Caladea"/>
                <a:cs typeface="Caladea"/>
              </a:rPr>
              <a:t>providing </a:t>
            </a:r>
            <a:r>
              <a:rPr dirty="0" sz="2000" spc="-5">
                <a:latin typeface="Caladea"/>
                <a:cs typeface="Caladea"/>
              </a:rPr>
              <a:t>their  </a:t>
            </a:r>
            <a:r>
              <a:rPr dirty="0" sz="2000" spc="-10">
                <a:latin typeface="Caladea"/>
                <a:cs typeface="Caladea"/>
              </a:rPr>
              <a:t>style, </a:t>
            </a:r>
            <a:r>
              <a:rPr dirty="0" sz="2000" spc="-5">
                <a:latin typeface="Caladea"/>
                <a:cs typeface="Caladea"/>
              </a:rPr>
              <a:t>teaching </a:t>
            </a:r>
            <a:r>
              <a:rPr dirty="0" sz="2000">
                <a:latin typeface="Caladea"/>
                <a:cs typeface="Caladea"/>
              </a:rPr>
              <a:t>of </a:t>
            </a:r>
            <a:r>
              <a:rPr dirty="0" sz="2000" spc="-5">
                <a:latin typeface="Caladea"/>
                <a:cs typeface="Caladea"/>
              </a:rPr>
              <a:t>mentorship, field </a:t>
            </a:r>
            <a:r>
              <a:rPr dirty="0" sz="2000" spc="-15">
                <a:latin typeface="Caladea"/>
                <a:cs typeface="Caladea"/>
              </a:rPr>
              <a:t>where </a:t>
            </a:r>
            <a:r>
              <a:rPr dirty="0" sz="2000" spc="-10">
                <a:latin typeface="Caladea"/>
                <a:cs typeface="Caladea"/>
              </a:rPr>
              <a:t>they </a:t>
            </a:r>
            <a:r>
              <a:rPr dirty="0" sz="2000">
                <a:latin typeface="Caladea"/>
                <a:cs typeface="Caladea"/>
              </a:rPr>
              <a:t>can </a:t>
            </a:r>
            <a:r>
              <a:rPr dirty="0" sz="2000" spc="-10">
                <a:latin typeface="Caladea"/>
                <a:cs typeface="Caladea"/>
              </a:rPr>
              <a:t>provide </a:t>
            </a:r>
            <a:r>
              <a:rPr dirty="0" sz="2000" spc="-5">
                <a:latin typeface="Caladea"/>
                <a:cs typeface="Caladea"/>
              </a:rPr>
              <a:t>internship </a:t>
            </a:r>
            <a:r>
              <a:rPr dirty="0" sz="2000">
                <a:latin typeface="Caladea"/>
                <a:cs typeface="Caladea"/>
              </a:rPr>
              <a:t>and </a:t>
            </a:r>
            <a:r>
              <a:rPr dirty="0" sz="2000" spc="-5">
                <a:latin typeface="Caladea"/>
                <a:cs typeface="Caladea"/>
              </a:rPr>
              <a:t>their most </a:t>
            </a:r>
            <a:r>
              <a:rPr dirty="0" sz="2000" spc="-15">
                <a:latin typeface="Caladea"/>
                <a:cs typeface="Caladea"/>
              </a:rPr>
              <a:t>available </a:t>
            </a:r>
            <a:r>
              <a:rPr dirty="0" sz="2000" spc="-5">
                <a:latin typeface="Caladea"/>
                <a:cs typeface="Caladea"/>
              </a:rPr>
              <a:t>free time,  </a:t>
            </a:r>
            <a:r>
              <a:rPr dirty="0" sz="2000">
                <a:latin typeface="Caladea"/>
                <a:cs typeface="Caladea"/>
              </a:rPr>
              <a:t>Courses and certifications details should </a:t>
            </a:r>
            <a:r>
              <a:rPr dirty="0" sz="2000" spc="-5">
                <a:latin typeface="Caladea"/>
                <a:cs typeface="Caladea"/>
              </a:rPr>
              <a:t>be</a:t>
            </a:r>
            <a:r>
              <a:rPr dirty="0" sz="2000" spc="-13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collected)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adea"/>
              <a:buAutoNum type="arabicPeriod"/>
            </a:pPr>
            <a:endParaRPr sz="2450">
              <a:latin typeface="Caladea"/>
              <a:cs typeface="Caladea"/>
            </a:endParaRPr>
          </a:p>
          <a:p>
            <a:pPr marL="12700" marR="1993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78130" algn="l"/>
              </a:tabLst>
            </a:pPr>
            <a:r>
              <a:rPr dirty="0" sz="2000" spc="-10" b="1">
                <a:latin typeface="Caladea"/>
                <a:cs typeface="Caladea"/>
              </a:rPr>
              <a:t>Graph </a:t>
            </a:r>
            <a:r>
              <a:rPr dirty="0" sz="2000" spc="-5" b="1">
                <a:latin typeface="Caladea"/>
                <a:cs typeface="Caladea"/>
              </a:rPr>
              <a:t>database implementation </a:t>
            </a:r>
            <a:r>
              <a:rPr dirty="0" sz="2000" b="1">
                <a:latin typeface="Caladea"/>
                <a:cs typeface="Caladea"/>
              </a:rPr>
              <a:t>&amp; NLP </a:t>
            </a:r>
            <a:r>
              <a:rPr dirty="0" sz="2000" spc="-15" b="1">
                <a:latin typeface="Caladea"/>
                <a:cs typeface="Caladea"/>
              </a:rPr>
              <a:t>Techniques </a:t>
            </a:r>
            <a:r>
              <a:rPr dirty="0" sz="2000" spc="-10" b="1">
                <a:latin typeface="Caladea"/>
                <a:cs typeface="Caladea"/>
              </a:rPr>
              <a:t>to </a:t>
            </a:r>
            <a:r>
              <a:rPr dirty="0" sz="2000" spc="-5" b="1">
                <a:latin typeface="Caladea"/>
                <a:cs typeface="Caladea"/>
              </a:rPr>
              <a:t>find the </a:t>
            </a:r>
            <a:r>
              <a:rPr dirty="0" sz="2000" b="1">
                <a:latin typeface="Caladea"/>
                <a:cs typeface="Caladea"/>
              </a:rPr>
              <a:t>most suitable  </a:t>
            </a:r>
            <a:r>
              <a:rPr dirty="0" sz="2000" spc="-5" b="1">
                <a:latin typeface="Caladea"/>
                <a:cs typeface="Caladea"/>
              </a:rPr>
              <a:t>recommendations for </a:t>
            </a:r>
            <a:r>
              <a:rPr dirty="0" sz="2000" b="1">
                <a:latin typeface="Caladea"/>
                <a:cs typeface="Caladea"/>
              </a:rPr>
              <a:t>students</a:t>
            </a:r>
            <a:r>
              <a:rPr dirty="0" sz="2000">
                <a:latin typeface="Caladea"/>
                <a:cs typeface="Caladea"/>
              </a:rPr>
              <a:t>: </a:t>
            </a:r>
            <a:r>
              <a:rPr dirty="0" sz="2000" spc="-10">
                <a:latin typeface="Caladea"/>
                <a:cs typeface="Caladea"/>
              </a:rPr>
              <a:t>Graph </a:t>
            </a:r>
            <a:r>
              <a:rPr dirty="0" sz="2000">
                <a:latin typeface="Caladea"/>
                <a:cs typeface="Caladea"/>
              </a:rPr>
              <a:t>database </a:t>
            </a:r>
            <a:r>
              <a:rPr dirty="0" sz="2000" spc="-5">
                <a:latin typeface="Caladea"/>
                <a:cs typeface="Caladea"/>
              </a:rPr>
              <a:t>will </a:t>
            </a:r>
            <a:r>
              <a:rPr dirty="0" sz="2000">
                <a:latin typeface="Caladea"/>
                <a:cs typeface="Caladea"/>
              </a:rPr>
              <a:t>suggest the </a:t>
            </a:r>
            <a:r>
              <a:rPr dirty="0" sz="2000" spc="-5">
                <a:latin typeface="Caladea"/>
                <a:cs typeface="Caladea"/>
              </a:rPr>
              <a:t>most </a:t>
            </a:r>
            <a:r>
              <a:rPr dirty="0" sz="2000">
                <a:latin typeface="Caladea"/>
                <a:cs typeface="Caladea"/>
              </a:rPr>
              <a:t>suitable </a:t>
            </a:r>
            <a:r>
              <a:rPr dirty="0" sz="2000" spc="-5">
                <a:latin typeface="Caladea"/>
                <a:cs typeface="Caladea"/>
              </a:rPr>
              <a:t>mentors, courses and  certifications from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student's profile. Then </a:t>
            </a:r>
            <a:r>
              <a:rPr dirty="0" sz="2000">
                <a:latin typeface="Caladea"/>
                <a:cs typeface="Caladea"/>
              </a:rPr>
              <a:t>the NLP </a:t>
            </a:r>
            <a:r>
              <a:rPr dirty="0" sz="2000" spc="-20">
                <a:latin typeface="Caladea"/>
                <a:cs typeface="Caladea"/>
              </a:rPr>
              <a:t>Techniques </a:t>
            </a:r>
            <a:r>
              <a:rPr dirty="0" sz="2000" spc="-5">
                <a:latin typeface="Caladea"/>
                <a:cs typeface="Caladea"/>
              </a:rPr>
              <a:t>will help </a:t>
            </a:r>
            <a:r>
              <a:rPr dirty="0" sz="2000">
                <a:latin typeface="Caladea"/>
                <a:cs typeface="Caladea"/>
              </a:rPr>
              <a:t>in cleanup </a:t>
            </a:r>
            <a:r>
              <a:rPr dirty="0" sz="2000" spc="-15">
                <a:latin typeface="Caladea"/>
                <a:cs typeface="Caladea"/>
              </a:rPr>
              <a:t>any </a:t>
            </a:r>
            <a:r>
              <a:rPr dirty="0" sz="2000">
                <a:latin typeface="Caladea"/>
                <a:cs typeface="Caladea"/>
              </a:rPr>
              <a:t>data </a:t>
            </a:r>
            <a:r>
              <a:rPr dirty="0" sz="2000" spc="-5">
                <a:latin typeface="Caladea"/>
                <a:cs typeface="Caladea"/>
              </a:rPr>
              <a:t>pre-  processing </a:t>
            </a:r>
            <a:r>
              <a:rPr dirty="0" sz="2000">
                <a:latin typeface="Caladea"/>
                <a:cs typeface="Caladea"/>
              </a:rPr>
              <a:t>and </a:t>
            </a:r>
            <a:r>
              <a:rPr dirty="0" sz="2000" spc="-5">
                <a:latin typeface="Caladea"/>
                <a:cs typeface="Caladea"/>
              </a:rPr>
              <a:t>similarities </a:t>
            </a:r>
            <a:r>
              <a:rPr dirty="0" sz="2000">
                <a:latin typeface="Caladea"/>
                <a:cs typeface="Caladea"/>
              </a:rPr>
              <a:t>comparision </a:t>
            </a:r>
            <a:r>
              <a:rPr dirty="0" sz="2000" spc="-5">
                <a:latin typeface="Caladea"/>
                <a:cs typeface="Caladea"/>
              </a:rPr>
              <a:t>to </a:t>
            </a:r>
            <a:r>
              <a:rPr dirty="0" sz="2000" spc="-15">
                <a:latin typeface="Caladea"/>
                <a:cs typeface="Caladea"/>
              </a:rPr>
              <a:t>retrieve </a:t>
            </a:r>
            <a:r>
              <a:rPr dirty="0" sz="2000" spc="-10">
                <a:latin typeface="Caladea"/>
                <a:cs typeface="Caladea"/>
              </a:rPr>
              <a:t>more </a:t>
            </a:r>
            <a:r>
              <a:rPr dirty="0" sz="2000">
                <a:latin typeface="Caladea"/>
                <a:cs typeface="Caladea"/>
              </a:rPr>
              <a:t>suitable</a:t>
            </a:r>
            <a:r>
              <a:rPr dirty="0" sz="2000" spc="-16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recommendation.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0109"/>
            <a:ext cx="12192000" cy="3439795"/>
            <a:chOff x="0" y="3420109"/>
            <a:chExt cx="12192000" cy="3439795"/>
          </a:xfrm>
        </p:grpSpPr>
        <p:sp>
          <p:nvSpPr>
            <p:cNvPr id="3" name="object 3"/>
            <p:cNvSpPr/>
            <p:nvPr/>
          </p:nvSpPr>
          <p:spPr>
            <a:xfrm>
              <a:off x="4633721" y="3432809"/>
              <a:ext cx="3522345" cy="3106420"/>
            </a:xfrm>
            <a:custGeom>
              <a:avLst/>
              <a:gdLst/>
              <a:ahLst/>
              <a:cxnLst/>
              <a:rect l="l" t="t" r="r" b="b"/>
              <a:pathLst>
                <a:path w="3522345" h="3106420">
                  <a:moveTo>
                    <a:pt x="1760981" y="0"/>
                  </a:moveTo>
                  <a:lnTo>
                    <a:pt x="1709967" y="639"/>
                  </a:lnTo>
                  <a:lnTo>
                    <a:pt x="1659312" y="2545"/>
                  </a:lnTo>
                  <a:lnTo>
                    <a:pt x="1609037" y="5700"/>
                  </a:lnTo>
                  <a:lnTo>
                    <a:pt x="1559160" y="10088"/>
                  </a:lnTo>
                  <a:lnTo>
                    <a:pt x="1509702" y="15691"/>
                  </a:lnTo>
                  <a:lnTo>
                    <a:pt x="1460682" y="22491"/>
                  </a:lnTo>
                  <a:lnTo>
                    <a:pt x="1412119" y="30472"/>
                  </a:lnTo>
                  <a:lnTo>
                    <a:pt x="1364033" y="39616"/>
                  </a:lnTo>
                  <a:lnTo>
                    <a:pt x="1316444" y="49906"/>
                  </a:lnTo>
                  <a:lnTo>
                    <a:pt x="1269371" y="61325"/>
                  </a:lnTo>
                  <a:lnTo>
                    <a:pt x="1222834" y="73855"/>
                  </a:lnTo>
                  <a:lnTo>
                    <a:pt x="1176853" y="87479"/>
                  </a:lnTo>
                  <a:lnTo>
                    <a:pt x="1131446" y="102180"/>
                  </a:lnTo>
                  <a:lnTo>
                    <a:pt x="1086635" y="117941"/>
                  </a:lnTo>
                  <a:lnTo>
                    <a:pt x="1042437" y="134744"/>
                  </a:lnTo>
                  <a:lnTo>
                    <a:pt x="998873" y="152572"/>
                  </a:lnTo>
                  <a:lnTo>
                    <a:pt x="955962" y="171407"/>
                  </a:lnTo>
                  <a:lnTo>
                    <a:pt x="913724" y="191234"/>
                  </a:lnTo>
                  <a:lnTo>
                    <a:pt x="872179" y="212033"/>
                  </a:lnTo>
                  <a:lnTo>
                    <a:pt x="831346" y="233788"/>
                  </a:lnTo>
                  <a:lnTo>
                    <a:pt x="791244" y="256483"/>
                  </a:lnTo>
                  <a:lnTo>
                    <a:pt x="751894" y="280098"/>
                  </a:lnTo>
                  <a:lnTo>
                    <a:pt x="713314" y="304618"/>
                  </a:lnTo>
                  <a:lnTo>
                    <a:pt x="675525" y="330024"/>
                  </a:lnTo>
                  <a:lnTo>
                    <a:pt x="638545" y="356300"/>
                  </a:lnTo>
                  <a:lnTo>
                    <a:pt x="602395" y="383429"/>
                  </a:lnTo>
                  <a:lnTo>
                    <a:pt x="567095" y="411393"/>
                  </a:lnTo>
                  <a:lnTo>
                    <a:pt x="532662" y="440174"/>
                  </a:lnTo>
                  <a:lnTo>
                    <a:pt x="499119" y="469756"/>
                  </a:lnTo>
                  <a:lnTo>
                    <a:pt x="466482" y="500121"/>
                  </a:lnTo>
                  <a:lnTo>
                    <a:pt x="434774" y="531252"/>
                  </a:lnTo>
                  <a:lnTo>
                    <a:pt x="404012" y="563132"/>
                  </a:lnTo>
                  <a:lnTo>
                    <a:pt x="374217" y="595744"/>
                  </a:lnTo>
                  <a:lnTo>
                    <a:pt x="345408" y="629069"/>
                  </a:lnTo>
                  <a:lnTo>
                    <a:pt x="317605" y="663092"/>
                  </a:lnTo>
                  <a:lnTo>
                    <a:pt x="290827" y="697794"/>
                  </a:lnTo>
                  <a:lnTo>
                    <a:pt x="265093" y="733158"/>
                  </a:lnTo>
                  <a:lnTo>
                    <a:pt x="240425" y="769168"/>
                  </a:lnTo>
                  <a:lnTo>
                    <a:pt x="216840" y="805805"/>
                  </a:lnTo>
                  <a:lnTo>
                    <a:pt x="194359" y="843054"/>
                  </a:lnTo>
                  <a:lnTo>
                    <a:pt x="173001" y="880895"/>
                  </a:lnTo>
                  <a:lnTo>
                    <a:pt x="152786" y="919312"/>
                  </a:lnTo>
                  <a:lnTo>
                    <a:pt x="133733" y="958289"/>
                  </a:lnTo>
                  <a:lnTo>
                    <a:pt x="115862" y="997806"/>
                  </a:lnTo>
                  <a:lnTo>
                    <a:pt x="99192" y="1037848"/>
                  </a:lnTo>
                  <a:lnTo>
                    <a:pt x="83744" y="1078397"/>
                  </a:lnTo>
                  <a:lnTo>
                    <a:pt x="69536" y="1119436"/>
                  </a:lnTo>
                  <a:lnTo>
                    <a:pt x="56588" y="1160947"/>
                  </a:lnTo>
                  <a:lnTo>
                    <a:pt x="44920" y="1202913"/>
                  </a:lnTo>
                  <a:lnTo>
                    <a:pt x="34552" y="1245317"/>
                  </a:lnTo>
                  <a:lnTo>
                    <a:pt x="25502" y="1288142"/>
                  </a:lnTo>
                  <a:lnTo>
                    <a:pt x="17791" y="1331370"/>
                  </a:lnTo>
                  <a:lnTo>
                    <a:pt x="11439" y="1374984"/>
                  </a:lnTo>
                  <a:lnTo>
                    <a:pt x="6463" y="1418967"/>
                  </a:lnTo>
                  <a:lnTo>
                    <a:pt x="2885" y="1463301"/>
                  </a:lnTo>
                  <a:lnTo>
                    <a:pt x="724" y="1507970"/>
                  </a:lnTo>
                  <a:lnTo>
                    <a:pt x="0" y="1552956"/>
                  </a:lnTo>
                  <a:lnTo>
                    <a:pt x="724" y="1597943"/>
                  </a:lnTo>
                  <a:lnTo>
                    <a:pt x="2885" y="1642614"/>
                  </a:lnTo>
                  <a:lnTo>
                    <a:pt x="6463" y="1686950"/>
                  </a:lnTo>
                  <a:lnTo>
                    <a:pt x="11439" y="1730934"/>
                  </a:lnTo>
                  <a:lnTo>
                    <a:pt x="17791" y="1774550"/>
                  </a:lnTo>
                  <a:lnTo>
                    <a:pt x="25502" y="1817779"/>
                  </a:lnTo>
                  <a:lnTo>
                    <a:pt x="34552" y="1860605"/>
                  </a:lnTo>
                  <a:lnTo>
                    <a:pt x="44920" y="1903010"/>
                  </a:lnTo>
                  <a:lnTo>
                    <a:pt x="56588" y="1944977"/>
                  </a:lnTo>
                  <a:lnTo>
                    <a:pt x="69536" y="1986489"/>
                  </a:lnTo>
                  <a:lnTo>
                    <a:pt x="83744" y="2027528"/>
                  </a:lnTo>
                  <a:lnTo>
                    <a:pt x="99192" y="2068078"/>
                  </a:lnTo>
                  <a:lnTo>
                    <a:pt x="115862" y="2108120"/>
                  </a:lnTo>
                  <a:lnTo>
                    <a:pt x="133733" y="2147638"/>
                  </a:lnTo>
                  <a:lnTo>
                    <a:pt x="152786" y="2186615"/>
                  </a:lnTo>
                  <a:lnTo>
                    <a:pt x="173001" y="2225033"/>
                  </a:lnTo>
                  <a:lnTo>
                    <a:pt x="194359" y="2262874"/>
                  </a:lnTo>
                  <a:lnTo>
                    <a:pt x="216840" y="2300122"/>
                  </a:lnTo>
                  <a:lnTo>
                    <a:pt x="240425" y="2336760"/>
                  </a:lnTo>
                  <a:lnTo>
                    <a:pt x="265093" y="2372770"/>
                  </a:lnTo>
                  <a:lnTo>
                    <a:pt x="290827" y="2408134"/>
                  </a:lnTo>
                  <a:lnTo>
                    <a:pt x="317605" y="2442836"/>
                  </a:lnTo>
                  <a:lnTo>
                    <a:pt x="345408" y="2476858"/>
                  </a:lnTo>
                  <a:lnTo>
                    <a:pt x="374217" y="2510184"/>
                  </a:lnTo>
                  <a:lnTo>
                    <a:pt x="404012" y="2542795"/>
                  </a:lnTo>
                  <a:lnTo>
                    <a:pt x="434774" y="2574674"/>
                  </a:lnTo>
                  <a:lnTo>
                    <a:pt x="466482" y="2605805"/>
                  </a:lnTo>
                  <a:lnTo>
                    <a:pt x="499119" y="2636170"/>
                  </a:lnTo>
                  <a:lnTo>
                    <a:pt x="532662" y="2665751"/>
                  </a:lnTo>
                  <a:lnTo>
                    <a:pt x="567095" y="2694532"/>
                  </a:lnTo>
                  <a:lnTo>
                    <a:pt x="602395" y="2722495"/>
                  </a:lnTo>
                  <a:lnTo>
                    <a:pt x="638545" y="2749623"/>
                  </a:lnTo>
                  <a:lnTo>
                    <a:pt x="675525" y="2775898"/>
                  </a:lnTo>
                  <a:lnTo>
                    <a:pt x="713314" y="2801304"/>
                  </a:lnTo>
                  <a:lnTo>
                    <a:pt x="751894" y="2825823"/>
                  </a:lnTo>
                  <a:lnTo>
                    <a:pt x="791244" y="2849438"/>
                  </a:lnTo>
                  <a:lnTo>
                    <a:pt x="831346" y="2872132"/>
                  </a:lnTo>
                  <a:lnTo>
                    <a:pt x="872179" y="2893886"/>
                  </a:lnTo>
                  <a:lnTo>
                    <a:pt x="913724" y="2914685"/>
                  </a:lnTo>
                  <a:lnTo>
                    <a:pt x="955962" y="2934511"/>
                  </a:lnTo>
                  <a:lnTo>
                    <a:pt x="998873" y="2953346"/>
                  </a:lnTo>
                  <a:lnTo>
                    <a:pt x="1042437" y="2971173"/>
                  </a:lnTo>
                  <a:lnTo>
                    <a:pt x="1086635" y="2987975"/>
                  </a:lnTo>
                  <a:lnTo>
                    <a:pt x="1131446" y="3003735"/>
                  </a:lnTo>
                  <a:lnTo>
                    <a:pt x="1176853" y="3018436"/>
                  </a:lnTo>
                  <a:lnTo>
                    <a:pt x="1222834" y="3032059"/>
                  </a:lnTo>
                  <a:lnTo>
                    <a:pt x="1269371" y="3044589"/>
                  </a:lnTo>
                  <a:lnTo>
                    <a:pt x="1316444" y="3056007"/>
                  </a:lnTo>
                  <a:lnTo>
                    <a:pt x="1364033" y="3066297"/>
                  </a:lnTo>
                  <a:lnTo>
                    <a:pt x="1412119" y="3075440"/>
                  </a:lnTo>
                  <a:lnTo>
                    <a:pt x="1460682" y="3083421"/>
                  </a:lnTo>
                  <a:lnTo>
                    <a:pt x="1509702" y="3090221"/>
                  </a:lnTo>
                  <a:lnTo>
                    <a:pt x="1559160" y="3095824"/>
                  </a:lnTo>
                  <a:lnTo>
                    <a:pt x="1609037" y="3100211"/>
                  </a:lnTo>
                  <a:lnTo>
                    <a:pt x="1659312" y="3103367"/>
                  </a:lnTo>
                  <a:lnTo>
                    <a:pt x="1709967" y="3105272"/>
                  </a:lnTo>
                  <a:lnTo>
                    <a:pt x="1760981" y="3105912"/>
                  </a:lnTo>
                  <a:lnTo>
                    <a:pt x="1811996" y="3105272"/>
                  </a:lnTo>
                  <a:lnTo>
                    <a:pt x="1862651" y="3103367"/>
                  </a:lnTo>
                  <a:lnTo>
                    <a:pt x="1912926" y="3100211"/>
                  </a:lnTo>
                  <a:lnTo>
                    <a:pt x="1962803" y="3095824"/>
                  </a:lnTo>
                  <a:lnTo>
                    <a:pt x="2012261" y="3090221"/>
                  </a:lnTo>
                  <a:lnTo>
                    <a:pt x="2061281" y="3083421"/>
                  </a:lnTo>
                  <a:lnTo>
                    <a:pt x="2109844" y="3075440"/>
                  </a:lnTo>
                  <a:lnTo>
                    <a:pt x="2157930" y="3066297"/>
                  </a:lnTo>
                  <a:lnTo>
                    <a:pt x="2205519" y="3056007"/>
                  </a:lnTo>
                  <a:lnTo>
                    <a:pt x="2252592" y="3044589"/>
                  </a:lnTo>
                  <a:lnTo>
                    <a:pt x="2299129" y="3032059"/>
                  </a:lnTo>
                  <a:lnTo>
                    <a:pt x="2345110" y="3018436"/>
                  </a:lnTo>
                  <a:lnTo>
                    <a:pt x="2390517" y="3003735"/>
                  </a:lnTo>
                  <a:lnTo>
                    <a:pt x="2435328" y="2987975"/>
                  </a:lnTo>
                  <a:lnTo>
                    <a:pt x="2479526" y="2971173"/>
                  </a:lnTo>
                  <a:lnTo>
                    <a:pt x="2523090" y="2953346"/>
                  </a:lnTo>
                  <a:lnTo>
                    <a:pt x="2566001" y="2934511"/>
                  </a:lnTo>
                  <a:lnTo>
                    <a:pt x="2608239" y="2914685"/>
                  </a:lnTo>
                  <a:lnTo>
                    <a:pt x="2649784" y="2893886"/>
                  </a:lnTo>
                  <a:lnTo>
                    <a:pt x="2690617" y="2872132"/>
                  </a:lnTo>
                  <a:lnTo>
                    <a:pt x="2730719" y="2849438"/>
                  </a:lnTo>
                  <a:lnTo>
                    <a:pt x="2770069" y="2825823"/>
                  </a:lnTo>
                  <a:lnTo>
                    <a:pt x="2808649" y="2801304"/>
                  </a:lnTo>
                  <a:lnTo>
                    <a:pt x="2846438" y="2775898"/>
                  </a:lnTo>
                  <a:lnTo>
                    <a:pt x="2883418" y="2749623"/>
                  </a:lnTo>
                  <a:lnTo>
                    <a:pt x="2919568" y="2722495"/>
                  </a:lnTo>
                  <a:lnTo>
                    <a:pt x="2954868" y="2694532"/>
                  </a:lnTo>
                  <a:lnTo>
                    <a:pt x="2989301" y="2665751"/>
                  </a:lnTo>
                  <a:lnTo>
                    <a:pt x="3022844" y="2636170"/>
                  </a:lnTo>
                  <a:lnTo>
                    <a:pt x="3055481" y="2605805"/>
                  </a:lnTo>
                  <a:lnTo>
                    <a:pt x="3087189" y="2574674"/>
                  </a:lnTo>
                  <a:lnTo>
                    <a:pt x="3117951" y="2542795"/>
                  </a:lnTo>
                  <a:lnTo>
                    <a:pt x="3147746" y="2510184"/>
                  </a:lnTo>
                  <a:lnTo>
                    <a:pt x="3176555" y="2476858"/>
                  </a:lnTo>
                  <a:lnTo>
                    <a:pt x="3204358" y="2442836"/>
                  </a:lnTo>
                  <a:lnTo>
                    <a:pt x="3231136" y="2408134"/>
                  </a:lnTo>
                  <a:lnTo>
                    <a:pt x="3256870" y="2372770"/>
                  </a:lnTo>
                  <a:lnTo>
                    <a:pt x="3281538" y="2336760"/>
                  </a:lnTo>
                  <a:lnTo>
                    <a:pt x="3305123" y="2300122"/>
                  </a:lnTo>
                  <a:lnTo>
                    <a:pt x="3327604" y="2262874"/>
                  </a:lnTo>
                  <a:lnTo>
                    <a:pt x="3348962" y="2225033"/>
                  </a:lnTo>
                  <a:lnTo>
                    <a:pt x="3369177" y="2186615"/>
                  </a:lnTo>
                  <a:lnTo>
                    <a:pt x="3388230" y="2147638"/>
                  </a:lnTo>
                  <a:lnTo>
                    <a:pt x="3406101" y="2108120"/>
                  </a:lnTo>
                  <a:lnTo>
                    <a:pt x="3422771" y="2068078"/>
                  </a:lnTo>
                  <a:lnTo>
                    <a:pt x="3438219" y="2027528"/>
                  </a:lnTo>
                  <a:lnTo>
                    <a:pt x="3452427" y="1986489"/>
                  </a:lnTo>
                  <a:lnTo>
                    <a:pt x="3465375" y="1944977"/>
                  </a:lnTo>
                  <a:lnTo>
                    <a:pt x="3477043" y="1903010"/>
                  </a:lnTo>
                  <a:lnTo>
                    <a:pt x="3487411" y="1860605"/>
                  </a:lnTo>
                  <a:lnTo>
                    <a:pt x="3496461" y="1817779"/>
                  </a:lnTo>
                  <a:lnTo>
                    <a:pt x="3504172" y="1774550"/>
                  </a:lnTo>
                  <a:lnTo>
                    <a:pt x="3510524" y="1730934"/>
                  </a:lnTo>
                  <a:lnTo>
                    <a:pt x="3515500" y="1686950"/>
                  </a:lnTo>
                  <a:lnTo>
                    <a:pt x="3519078" y="1642614"/>
                  </a:lnTo>
                  <a:lnTo>
                    <a:pt x="3521239" y="1597943"/>
                  </a:lnTo>
                  <a:lnTo>
                    <a:pt x="3521963" y="1552956"/>
                  </a:lnTo>
                  <a:lnTo>
                    <a:pt x="3521239" y="1507970"/>
                  </a:lnTo>
                  <a:lnTo>
                    <a:pt x="3519078" y="1463301"/>
                  </a:lnTo>
                  <a:lnTo>
                    <a:pt x="3515500" y="1418967"/>
                  </a:lnTo>
                  <a:lnTo>
                    <a:pt x="3510524" y="1374984"/>
                  </a:lnTo>
                  <a:lnTo>
                    <a:pt x="3504172" y="1331370"/>
                  </a:lnTo>
                  <a:lnTo>
                    <a:pt x="3496461" y="1288142"/>
                  </a:lnTo>
                  <a:lnTo>
                    <a:pt x="3487411" y="1245317"/>
                  </a:lnTo>
                  <a:lnTo>
                    <a:pt x="3477043" y="1202913"/>
                  </a:lnTo>
                  <a:lnTo>
                    <a:pt x="3465375" y="1160947"/>
                  </a:lnTo>
                  <a:lnTo>
                    <a:pt x="3452427" y="1119436"/>
                  </a:lnTo>
                  <a:lnTo>
                    <a:pt x="3438219" y="1078397"/>
                  </a:lnTo>
                  <a:lnTo>
                    <a:pt x="3422771" y="1037848"/>
                  </a:lnTo>
                  <a:lnTo>
                    <a:pt x="3406101" y="997806"/>
                  </a:lnTo>
                  <a:lnTo>
                    <a:pt x="3388230" y="958289"/>
                  </a:lnTo>
                  <a:lnTo>
                    <a:pt x="3369177" y="919312"/>
                  </a:lnTo>
                  <a:lnTo>
                    <a:pt x="3348962" y="880895"/>
                  </a:lnTo>
                  <a:lnTo>
                    <a:pt x="3327604" y="843054"/>
                  </a:lnTo>
                  <a:lnTo>
                    <a:pt x="3305123" y="805805"/>
                  </a:lnTo>
                  <a:lnTo>
                    <a:pt x="3281538" y="769168"/>
                  </a:lnTo>
                  <a:lnTo>
                    <a:pt x="3256870" y="733158"/>
                  </a:lnTo>
                  <a:lnTo>
                    <a:pt x="3231136" y="697794"/>
                  </a:lnTo>
                  <a:lnTo>
                    <a:pt x="3204358" y="663092"/>
                  </a:lnTo>
                  <a:lnTo>
                    <a:pt x="3176555" y="629069"/>
                  </a:lnTo>
                  <a:lnTo>
                    <a:pt x="3147746" y="595744"/>
                  </a:lnTo>
                  <a:lnTo>
                    <a:pt x="3117951" y="563132"/>
                  </a:lnTo>
                  <a:lnTo>
                    <a:pt x="3087189" y="531252"/>
                  </a:lnTo>
                  <a:lnTo>
                    <a:pt x="3055481" y="500121"/>
                  </a:lnTo>
                  <a:lnTo>
                    <a:pt x="3022844" y="469756"/>
                  </a:lnTo>
                  <a:lnTo>
                    <a:pt x="2989301" y="440174"/>
                  </a:lnTo>
                  <a:lnTo>
                    <a:pt x="2954868" y="411393"/>
                  </a:lnTo>
                  <a:lnTo>
                    <a:pt x="2919568" y="383429"/>
                  </a:lnTo>
                  <a:lnTo>
                    <a:pt x="2883418" y="356300"/>
                  </a:lnTo>
                  <a:lnTo>
                    <a:pt x="2846438" y="330024"/>
                  </a:lnTo>
                  <a:lnTo>
                    <a:pt x="2808649" y="304618"/>
                  </a:lnTo>
                  <a:lnTo>
                    <a:pt x="2770069" y="280098"/>
                  </a:lnTo>
                  <a:lnTo>
                    <a:pt x="2730719" y="256483"/>
                  </a:lnTo>
                  <a:lnTo>
                    <a:pt x="2690617" y="233788"/>
                  </a:lnTo>
                  <a:lnTo>
                    <a:pt x="2649784" y="212033"/>
                  </a:lnTo>
                  <a:lnTo>
                    <a:pt x="2608239" y="191234"/>
                  </a:lnTo>
                  <a:lnTo>
                    <a:pt x="2566001" y="171407"/>
                  </a:lnTo>
                  <a:lnTo>
                    <a:pt x="2523090" y="152572"/>
                  </a:lnTo>
                  <a:lnTo>
                    <a:pt x="2479526" y="134744"/>
                  </a:lnTo>
                  <a:lnTo>
                    <a:pt x="2435328" y="117941"/>
                  </a:lnTo>
                  <a:lnTo>
                    <a:pt x="2390517" y="102180"/>
                  </a:lnTo>
                  <a:lnTo>
                    <a:pt x="2345110" y="87479"/>
                  </a:lnTo>
                  <a:lnTo>
                    <a:pt x="2299129" y="73855"/>
                  </a:lnTo>
                  <a:lnTo>
                    <a:pt x="2252592" y="61325"/>
                  </a:lnTo>
                  <a:lnTo>
                    <a:pt x="2205519" y="49906"/>
                  </a:lnTo>
                  <a:lnTo>
                    <a:pt x="2157930" y="39616"/>
                  </a:lnTo>
                  <a:lnTo>
                    <a:pt x="2109844" y="30472"/>
                  </a:lnTo>
                  <a:lnTo>
                    <a:pt x="2061281" y="22491"/>
                  </a:lnTo>
                  <a:lnTo>
                    <a:pt x="2012261" y="15691"/>
                  </a:lnTo>
                  <a:lnTo>
                    <a:pt x="1962803" y="10088"/>
                  </a:lnTo>
                  <a:lnTo>
                    <a:pt x="1912926" y="5700"/>
                  </a:lnTo>
                  <a:lnTo>
                    <a:pt x="1862651" y="2545"/>
                  </a:lnTo>
                  <a:lnTo>
                    <a:pt x="1811996" y="639"/>
                  </a:lnTo>
                  <a:lnTo>
                    <a:pt x="1760981" y="0"/>
                  </a:lnTo>
                  <a:close/>
                </a:path>
              </a:pathLst>
            </a:custGeom>
            <a:solidFill>
              <a:srgbClr val="E6AC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33721" y="3432809"/>
              <a:ext cx="3522345" cy="3106420"/>
            </a:xfrm>
            <a:custGeom>
              <a:avLst/>
              <a:gdLst/>
              <a:ahLst/>
              <a:cxnLst/>
              <a:rect l="l" t="t" r="r" b="b"/>
              <a:pathLst>
                <a:path w="3522345" h="3106420">
                  <a:moveTo>
                    <a:pt x="0" y="1552956"/>
                  </a:moveTo>
                  <a:lnTo>
                    <a:pt x="724" y="1507970"/>
                  </a:lnTo>
                  <a:lnTo>
                    <a:pt x="2885" y="1463301"/>
                  </a:lnTo>
                  <a:lnTo>
                    <a:pt x="6463" y="1418967"/>
                  </a:lnTo>
                  <a:lnTo>
                    <a:pt x="11439" y="1374984"/>
                  </a:lnTo>
                  <a:lnTo>
                    <a:pt x="17791" y="1331370"/>
                  </a:lnTo>
                  <a:lnTo>
                    <a:pt x="25502" y="1288142"/>
                  </a:lnTo>
                  <a:lnTo>
                    <a:pt x="34552" y="1245317"/>
                  </a:lnTo>
                  <a:lnTo>
                    <a:pt x="44920" y="1202913"/>
                  </a:lnTo>
                  <a:lnTo>
                    <a:pt x="56588" y="1160947"/>
                  </a:lnTo>
                  <a:lnTo>
                    <a:pt x="69536" y="1119436"/>
                  </a:lnTo>
                  <a:lnTo>
                    <a:pt x="83744" y="1078397"/>
                  </a:lnTo>
                  <a:lnTo>
                    <a:pt x="99192" y="1037848"/>
                  </a:lnTo>
                  <a:lnTo>
                    <a:pt x="115862" y="997806"/>
                  </a:lnTo>
                  <a:lnTo>
                    <a:pt x="133733" y="958289"/>
                  </a:lnTo>
                  <a:lnTo>
                    <a:pt x="152786" y="919312"/>
                  </a:lnTo>
                  <a:lnTo>
                    <a:pt x="173001" y="880895"/>
                  </a:lnTo>
                  <a:lnTo>
                    <a:pt x="194359" y="843054"/>
                  </a:lnTo>
                  <a:lnTo>
                    <a:pt x="216840" y="805805"/>
                  </a:lnTo>
                  <a:lnTo>
                    <a:pt x="240425" y="769168"/>
                  </a:lnTo>
                  <a:lnTo>
                    <a:pt x="265093" y="733158"/>
                  </a:lnTo>
                  <a:lnTo>
                    <a:pt x="290827" y="697794"/>
                  </a:lnTo>
                  <a:lnTo>
                    <a:pt x="317605" y="663092"/>
                  </a:lnTo>
                  <a:lnTo>
                    <a:pt x="345408" y="629069"/>
                  </a:lnTo>
                  <a:lnTo>
                    <a:pt x="374217" y="595744"/>
                  </a:lnTo>
                  <a:lnTo>
                    <a:pt x="404012" y="563132"/>
                  </a:lnTo>
                  <a:lnTo>
                    <a:pt x="434774" y="531252"/>
                  </a:lnTo>
                  <a:lnTo>
                    <a:pt x="466482" y="500121"/>
                  </a:lnTo>
                  <a:lnTo>
                    <a:pt x="499119" y="469756"/>
                  </a:lnTo>
                  <a:lnTo>
                    <a:pt x="532662" y="440174"/>
                  </a:lnTo>
                  <a:lnTo>
                    <a:pt x="567095" y="411393"/>
                  </a:lnTo>
                  <a:lnTo>
                    <a:pt x="602395" y="383429"/>
                  </a:lnTo>
                  <a:lnTo>
                    <a:pt x="638545" y="356300"/>
                  </a:lnTo>
                  <a:lnTo>
                    <a:pt x="675525" y="330024"/>
                  </a:lnTo>
                  <a:lnTo>
                    <a:pt x="713314" y="304618"/>
                  </a:lnTo>
                  <a:lnTo>
                    <a:pt x="751894" y="280098"/>
                  </a:lnTo>
                  <a:lnTo>
                    <a:pt x="791244" y="256483"/>
                  </a:lnTo>
                  <a:lnTo>
                    <a:pt x="831346" y="233788"/>
                  </a:lnTo>
                  <a:lnTo>
                    <a:pt x="872179" y="212033"/>
                  </a:lnTo>
                  <a:lnTo>
                    <a:pt x="913724" y="191234"/>
                  </a:lnTo>
                  <a:lnTo>
                    <a:pt x="955962" y="171407"/>
                  </a:lnTo>
                  <a:lnTo>
                    <a:pt x="998873" y="152572"/>
                  </a:lnTo>
                  <a:lnTo>
                    <a:pt x="1042437" y="134744"/>
                  </a:lnTo>
                  <a:lnTo>
                    <a:pt x="1086635" y="117941"/>
                  </a:lnTo>
                  <a:lnTo>
                    <a:pt x="1131446" y="102180"/>
                  </a:lnTo>
                  <a:lnTo>
                    <a:pt x="1176853" y="87479"/>
                  </a:lnTo>
                  <a:lnTo>
                    <a:pt x="1222834" y="73855"/>
                  </a:lnTo>
                  <a:lnTo>
                    <a:pt x="1269371" y="61325"/>
                  </a:lnTo>
                  <a:lnTo>
                    <a:pt x="1316444" y="49906"/>
                  </a:lnTo>
                  <a:lnTo>
                    <a:pt x="1364033" y="39616"/>
                  </a:lnTo>
                  <a:lnTo>
                    <a:pt x="1412119" y="30472"/>
                  </a:lnTo>
                  <a:lnTo>
                    <a:pt x="1460682" y="22491"/>
                  </a:lnTo>
                  <a:lnTo>
                    <a:pt x="1509702" y="15691"/>
                  </a:lnTo>
                  <a:lnTo>
                    <a:pt x="1559160" y="10088"/>
                  </a:lnTo>
                  <a:lnTo>
                    <a:pt x="1609037" y="5700"/>
                  </a:lnTo>
                  <a:lnTo>
                    <a:pt x="1659312" y="2545"/>
                  </a:lnTo>
                  <a:lnTo>
                    <a:pt x="1709967" y="639"/>
                  </a:lnTo>
                  <a:lnTo>
                    <a:pt x="1760981" y="0"/>
                  </a:lnTo>
                  <a:lnTo>
                    <a:pt x="1811996" y="639"/>
                  </a:lnTo>
                  <a:lnTo>
                    <a:pt x="1862651" y="2545"/>
                  </a:lnTo>
                  <a:lnTo>
                    <a:pt x="1912926" y="5700"/>
                  </a:lnTo>
                  <a:lnTo>
                    <a:pt x="1962803" y="10088"/>
                  </a:lnTo>
                  <a:lnTo>
                    <a:pt x="2012261" y="15691"/>
                  </a:lnTo>
                  <a:lnTo>
                    <a:pt x="2061281" y="22491"/>
                  </a:lnTo>
                  <a:lnTo>
                    <a:pt x="2109844" y="30472"/>
                  </a:lnTo>
                  <a:lnTo>
                    <a:pt x="2157930" y="39616"/>
                  </a:lnTo>
                  <a:lnTo>
                    <a:pt x="2205519" y="49906"/>
                  </a:lnTo>
                  <a:lnTo>
                    <a:pt x="2252592" y="61325"/>
                  </a:lnTo>
                  <a:lnTo>
                    <a:pt x="2299129" y="73855"/>
                  </a:lnTo>
                  <a:lnTo>
                    <a:pt x="2345110" y="87479"/>
                  </a:lnTo>
                  <a:lnTo>
                    <a:pt x="2390517" y="102180"/>
                  </a:lnTo>
                  <a:lnTo>
                    <a:pt x="2435328" y="117941"/>
                  </a:lnTo>
                  <a:lnTo>
                    <a:pt x="2479526" y="134744"/>
                  </a:lnTo>
                  <a:lnTo>
                    <a:pt x="2523090" y="152572"/>
                  </a:lnTo>
                  <a:lnTo>
                    <a:pt x="2566001" y="171407"/>
                  </a:lnTo>
                  <a:lnTo>
                    <a:pt x="2608239" y="191234"/>
                  </a:lnTo>
                  <a:lnTo>
                    <a:pt x="2649784" y="212033"/>
                  </a:lnTo>
                  <a:lnTo>
                    <a:pt x="2690617" y="233788"/>
                  </a:lnTo>
                  <a:lnTo>
                    <a:pt x="2730719" y="256483"/>
                  </a:lnTo>
                  <a:lnTo>
                    <a:pt x="2770069" y="280098"/>
                  </a:lnTo>
                  <a:lnTo>
                    <a:pt x="2808649" y="304618"/>
                  </a:lnTo>
                  <a:lnTo>
                    <a:pt x="2846438" y="330024"/>
                  </a:lnTo>
                  <a:lnTo>
                    <a:pt x="2883418" y="356300"/>
                  </a:lnTo>
                  <a:lnTo>
                    <a:pt x="2919568" y="383429"/>
                  </a:lnTo>
                  <a:lnTo>
                    <a:pt x="2954868" y="411393"/>
                  </a:lnTo>
                  <a:lnTo>
                    <a:pt x="2989301" y="440174"/>
                  </a:lnTo>
                  <a:lnTo>
                    <a:pt x="3022844" y="469756"/>
                  </a:lnTo>
                  <a:lnTo>
                    <a:pt x="3055481" y="500121"/>
                  </a:lnTo>
                  <a:lnTo>
                    <a:pt x="3087189" y="531252"/>
                  </a:lnTo>
                  <a:lnTo>
                    <a:pt x="3117951" y="563132"/>
                  </a:lnTo>
                  <a:lnTo>
                    <a:pt x="3147746" y="595744"/>
                  </a:lnTo>
                  <a:lnTo>
                    <a:pt x="3176555" y="629069"/>
                  </a:lnTo>
                  <a:lnTo>
                    <a:pt x="3204358" y="663092"/>
                  </a:lnTo>
                  <a:lnTo>
                    <a:pt x="3231136" y="697794"/>
                  </a:lnTo>
                  <a:lnTo>
                    <a:pt x="3256870" y="733158"/>
                  </a:lnTo>
                  <a:lnTo>
                    <a:pt x="3281538" y="769168"/>
                  </a:lnTo>
                  <a:lnTo>
                    <a:pt x="3305123" y="805805"/>
                  </a:lnTo>
                  <a:lnTo>
                    <a:pt x="3327604" y="843054"/>
                  </a:lnTo>
                  <a:lnTo>
                    <a:pt x="3348962" y="880895"/>
                  </a:lnTo>
                  <a:lnTo>
                    <a:pt x="3369177" y="919312"/>
                  </a:lnTo>
                  <a:lnTo>
                    <a:pt x="3388230" y="958289"/>
                  </a:lnTo>
                  <a:lnTo>
                    <a:pt x="3406101" y="997806"/>
                  </a:lnTo>
                  <a:lnTo>
                    <a:pt x="3422771" y="1037848"/>
                  </a:lnTo>
                  <a:lnTo>
                    <a:pt x="3438219" y="1078397"/>
                  </a:lnTo>
                  <a:lnTo>
                    <a:pt x="3452427" y="1119436"/>
                  </a:lnTo>
                  <a:lnTo>
                    <a:pt x="3465375" y="1160947"/>
                  </a:lnTo>
                  <a:lnTo>
                    <a:pt x="3477043" y="1202913"/>
                  </a:lnTo>
                  <a:lnTo>
                    <a:pt x="3487411" y="1245317"/>
                  </a:lnTo>
                  <a:lnTo>
                    <a:pt x="3496461" y="1288142"/>
                  </a:lnTo>
                  <a:lnTo>
                    <a:pt x="3504172" y="1331370"/>
                  </a:lnTo>
                  <a:lnTo>
                    <a:pt x="3510524" y="1374984"/>
                  </a:lnTo>
                  <a:lnTo>
                    <a:pt x="3515500" y="1418967"/>
                  </a:lnTo>
                  <a:lnTo>
                    <a:pt x="3519078" y="1463301"/>
                  </a:lnTo>
                  <a:lnTo>
                    <a:pt x="3521239" y="1507970"/>
                  </a:lnTo>
                  <a:lnTo>
                    <a:pt x="3521963" y="1552956"/>
                  </a:lnTo>
                  <a:lnTo>
                    <a:pt x="3521239" y="1597943"/>
                  </a:lnTo>
                  <a:lnTo>
                    <a:pt x="3519078" y="1642614"/>
                  </a:lnTo>
                  <a:lnTo>
                    <a:pt x="3515500" y="1686950"/>
                  </a:lnTo>
                  <a:lnTo>
                    <a:pt x="3510524" y="1730934"/>
                  </a:lnTo>
                  <a:lnTo>
                    <a:pt x="3504172" y="1774550"/>
                  </a:lnTo>
                  <a:lnTo>
                    <a:pt x="3496461" y="1817779"/>
                  </a:lnTo>
                  <a:lnTo>
                    <a:pt x="3487411" y="1860605"/>
                  </a:lnTo>
                  <a:lnTo>
                    <a:pt x="3477043" y="1903010"/>
                  </a:lnTo>
                  <a:lnTo>
                    <a:pt x="3465375" y="1944977"/>
                  </a:lnTo>
                  <a:lnTo>
                    <a:pt x="3452427" y="1986489"/>
                  </a:lnTo>
                  <a:lnTo>
                    <a:pt x="3438219" y="2027528"/>
                  </a:lnTo>
                  <a:lnTo>
                    <a:pt x="3422771" y="2068078"/>
                  </a:lnTo>
                  <a:lnTo>
                    <a:pt x="3406101" y="2108120"/>
                  </a:lnTo>
                  <a:lnTo>
                    <a:pt x="3388230" y="2147638"/>
                  </a:lnTo>
                  <a:lnTo>
                    <a:pt x="3369177" y="2186615"/>
                  </a:lnTo>
                  <a:lnTo>
                    <a:pt x="3348962" y="2225033"/>
                  </a:lnTo>
                  <a:lnTo>
                    <a:pt x="3327604" y="2262874"/>
                  </a:lnTo>
                  <a:lnTo>
                    <a:pt x="3305123" y="2300122"/>
                  </a:lnTo>
                  <a:lnTo>
                    <a:pt x="3281538" y="2336760"/>
                  </a:lnTo>
                  <a:lnTo>
                    <a:pt x="3256870" y="2372770"/>
                  </a:lnTo>
                  <a:lnTo>
                    <a:pt x="3231136" y="2408134"/>
                  </a:lnTo>
                  <a:lnTo>
                    <a:pt x="3204358" y="2442836"/>
                  </a:lnTo>
                  <a:lnTo>
                    <a:pt x="3176555" y="2476858"/>
                  </a:lnTo>
                  <a:lnTo>
                    <a:pt x="3147746" y="2510184"/>
                  </a:lnTo>
                  <a:lnTo>
                    <a:pt x="3117951" y="2542795"/>
                  </a:lnTo>
                  <a:lnTo>
                    <a:pt x="3087189" y="2574674"/>
                  </a:lnTo>
                  <a:lnTo>
                    <a:pt x="3055481" y="2605805"/>
                  </a:lnTo>
                  <a:lnTo>
                    <a:pt x="3022844" y="2636170"/>
                  </a:lnTo>
                  <a:lnTo>
                    <a:pt x="2989301" y="2665751"/>
                  </a:lnTo>
                  <a:lnTo>
                    <a:pt x="2954868" y="2694532"/>
                  </a:lnTo>
                  <a:lnTo>
                    <a:pt x="2919568" y="2722495"/>
                  </a:lnTo>
                  <a:lnTo>
                    <a:pt x="2883418" y="2749623"/>
                  </a:lnTo>
                  <a:lnTo>
                    <a:pt x="2846438" y="2775898"/>
                  </a:lnTo>
                  <a:lnTo>
                    <a:pt x="2808649" y="2801304"/>
                  </a:lnTo>
                  <a:lnTo>
                    <a:pt x="2770069" y="2825823"/>
                  </a:lnTo>
                  <a:lnTo>
                    <a:pt x="2730719" y="2849438"/>
                  </a:lnTo>
                  <a:lnTo>
                    <a:pt x="2690617" y="2872132"/>
                  </a:lnTo>
                  <a:lnTo>
                    <a:pt x="2649784" y="2893886"/>
                  </a:lnTo>
                  <a:lnTo>
                    <a:pt x="2608239" y="2914685"/>
                  </a:lnTo>
                  <a:lnTo>
                    <a:pt x="2566001" y="2934511"/>
                  </a:lnTo>
                  <a:lnTo>
                    <a:pt x="2523090" y="2953346"/>
                  </a:lnTo>
                  <a:lnTo>
                    <a:pt x="2479526" y="2971173"/>
                  </a:lnTo>
                  <a:lnTo>
                    <a:pt x="2435328" y="2987975"/>
                  </a:lnTo>
                  <a:lnTo>
                    <a:pt x="2390517" y="3003735"/>
                  </a:lnTo>
                  <a:lnTo>
                    <a:pt x="2345110" y="3018436"/>
                  </a:lnTo>
                  <a:lnTo>
                    <a:pt x="2299129" y="3032059"/>
                  </a:lnTo>
                  <a:lnTo>
                    <a:pt x="2252592" y="3044589"/>
                  </a:lnTo>
                  <a:lnTo>
                    <a:pt x="2205519" y="3056007"/>
                  </a:lnTo>
                  <a:lnTo>
                    <a:pt x="2157930" y="3066297"/>
                  </a:lnTo>
                  <a:lnTo>
                    <a:pt x="2109844" y="3075440"/>
                  </a:lnTo>
                  <a:lnTo>
                    <a:pt x="2061281" y="3083421"/>
                  </a:lnTo>
                  <a:lnTo>
                    <a:pt x="2012261" y="3090221"/>
                  </a:lnTo>
                  <a:lnTo>
                    <a:pt x="1962803" y="3095824"/>
                  </a:lnTo>
                  <a:lnTo>
                    <a:pt x="1912926" y="3100211"/>
                  </a:lnTo>
                  <a:lnTo>
                    <a:pt x="1862651" y="3103367"/>
                  </a:lnTo>
                  <a:lnTo>
                    <a:pt x="1811996" y="3105272"/>
                  </a:lnTo>
                  <a:lnTo>
                    <a:pt x="1760981" y="3105912"/>
                  </a:lnTo>
                  <a:lnTo>
                    <a:pt x="1709967" y="3105272"/>
                  </a:lnTo>
                  <a:lnTo>
                    <a:pt x="1659312" y="3103367"/>
                  </a:lnTo>
                  <a:lnTo>
                    <a:pt x="1609037" y="3100211"/>
                  </a:lnTo>
                  <a:lnTo>
                    <a:pt x="1559160" y="3095824"/>
                  </a:lnTo>
                  <a:lnTo>
                    <a:pt x="1509702" y="3090221"/>
                  </a:lnTo>
                  <a:lnTo>
                    <a:pt x="1460682" y="3083421"/>
                  </a:lnTo>
                  <a:lnTo>
                    <a:pt x="1412119" y="3075440"/>
                  </a:lnTo>
                  <a:lnTo>
                    <a:pt x="1364033" y="3066297"/>
                  </a:lnTo>
                  <a:lnTo>
                    <a:pt x="1316444" y="3056007"/>
                  </a:lnTo>
                  <a:lnTo>
                    <a:pt x="1269371" y="3044589"/>
                  </a:lnTo>
                  <a:lnTo>
                    <a:pt x="1222834" y="3032059"/>
                  </a:lnTo>
                  <a:lnTo>
                    <a:pt x="1176853" y="3018436"/>
                  </a:lnTo>
                  <a:lnTo>
                    <a:pt x="1131446" y="3003735"/>
                  </a:lnTo>
                  <a:lnTo>
                    <a:pt x="1086635" y="2987975"/>
                  </a:lnTo>
                  <a:lnTo>
                    <a:pt x="1042437" y="2971173"/>
                  </a:lnTo>
                  <a:lnTo>
                    <a:pt x="998873" y="2953346"/>
                  </a:lnTo>
                  <a:lnTo>
                    <a:pt x="955962" y="2934511"/>
                  </a:lnTo>
                  <a:lnTo>
                    <a:pt x="913724" y="2914685"/>
                  </a:lnTo>
                  <a:lnTo>
                    <a:pt x="872179" y="2893886"/>
                  </a:lnTo>
                  <a:lnTo>
                    <a:pt x="831346" y="2872132"/>
                  </a:lnTo>
                  <a:lnTo>
                    <a:pt x="791244" y="2849438"/>
                  </a:lnTo>
                  <a:lnTo>
                    <a:pt x="751894" y="2825823"/>
                  </a:lnTo>
                  <a:lnTo>
                    <a:pt x="713314" y="2801304"/>
                  </a:lnTo>
                  <a:lnTo>
                    <a:pt x="675525" y="2775898"/>
                  </a:lnTo>
                  <a:lnTo>
                    <a:pt x="638545" y="2749623"/>
                  </a:lnTo>
                  <a:lnTo>
                    <a:pt x="602395" y="2722495"/>
                  </a:lnTo>
                  <a:lnTo>
                    <a:pt x="567095" y="2694532"/>
                  </a:lnTo>
                  <a:lnTo>
                    <a:pt x="532662" y="2665751"/>
                  </a:lnTo>
                  <a:lnTo>
                    <a:pt x="499119" y="2636170"/>
                  </a:lnTo>
                  <a:lnTo>
                    <a:pt x="466482" y="2605805"/>
                  </a:lnTo>
                  <a:lnTo>
                    <a:pt x="434774" y="2574674"/>
                  </a:lnTo>
                  <a:lnTo>
                    <a:pt x="404012" y="2542795"/>
                  </a:lnTo>
                  <a:lnTo>
                    <a:pt x="374217" y="2510184"/>
                  </a:lnTo>
                  <a:lnTo>
                    <a:pt x="345408" y="2476858"/>
                  </a:lnTo>
                  <a:lnTo>
                    <a:pt x="317605" y="2442836"/>
                  </a:lnTo>
                  <a:lnTo>
                    <a:pt x="290827" y="2408134"/>
                  </a:lnTo>
                  <a:lnTo>
                    <a:pt x="265093" y="2372770"/>
                  </a:lnTo>
                  <a:lnTo>
                    <a:pt x="240425" y="2336760"/>
                  </a:lnTo>
                  <a:lnTo>
                    <a:pt x="216840" y="2300122"/>
                  </a:lnTo>
                  <a:lnTo>
                    <a:pt x="194359" y="2262874"/>
                  </a:lnTo>
                  <a:lnTo>
                    <a:pt x="173001" y="2225033"/>
                  </a:lnTo>
                  <a:lnTo>
                    <a:pt x="152786" y="2186615"/>
                  </a:lnTo>
                  <a:lnTo>
                    <a:pt x="133733" y="2147638"/>
                  </a:lnTo>
                  <a:lnTo>
                    <a:pt x="115862" y="2108120"/>
                  </a:lnTo>
                  <a:lnTo>
                    <a:pt x="99192" y="2068078"/>
                  </a:lnTo>
                  <a:lnTo>
                    <a:pt x="83744" y="2027528"/>
                  </a:lnTo>
                  <a:lnTo>
                    <a:pt x="69536" y="1986489"/>
                  </a:lnTo>
                  <a:lnTo>
                    <a:pt x="56588" y="1944977"/>
                  </a:lnTo>
                  <a:lnTo>
                    <a:pt x="44920" y="1903010"/>
                  </a:lnTo>
                  <a:lnTo>
                    <a:pt x="34552" y="1860605"/>
                  </a:lnTo>
                  <a:lnTo>
                    <a:pt x="25502" y="1817779"/>
                  </a:lnTo>
                  <a:lnTo>
                    <a:pt x="17791" y="1774550"/>
                  </a:lnTo>
                  <a:lnTo>
                    <a:pt x="11439" y="1730934"/>
                  </a:lnTo>
                  <a:lnTo>
                    <a:pt x="6463" y="1686950"/>
                  </a:lnTo>
                  <a:lnTo>
                    <a:pt x="2885" y="1642614"/>
                  </a:lnTo>
                  <a:lnTo>
                    <a:pt x="724" y="1597943"/>
                  </a:lnTo>
                  <a:lnTo>
                    <a:pt x="0" y="155295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53695"/>
            <a:ext cx="359917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</a:rPr>
              <a:t>PROJECT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REQUIREMENTS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121402" y="1104900"/>
            <a:ext cx="264795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977" y="945641"/>
            <a:ext cx="3939540" cy="3738879"/>
          </a:xfrm>
          <a:custGeom>
            <a:avLst/>
            <a:gdLst/>
            <a:ahLst/>
            <a:cxnLst/>
            <a:rect l="l" t="t" r="r" b="b"/>
            <a:pathLst>
              <a:path w="3939540" h="3738879">
                <a:moveTo>
                  <a:pt x="1969770" y="0"/>
                </a:moveTo>
                <a:lnTo>
                  <a:pt x="1920465" y="574"/>
                </a:lnTo>
                <a:lnTo>
                  <a:pt x="1871459" y="2287"/>
                </a:lnTo>
                <a:lnTo>
                  <a:pt x="1822764" y="5126"/>
                </a:lnTo>
                <a:lnTo>
                  <a:pt x="1774395" y="9078"/>
                </a:lnTo>
                <a:lnTo>
                  <a:pt x="1726367" y="14128"/>
                </a:lnTo>
                <a:lnTo>
                  <a:pt x="1678692" y="20265"/>
                </a:lnTo>
                <a:lnTo>
                  <a:pt x="1631386" y="27474"/>
                </a:lnTo>
                <a:lnTo>
                  <a:pt x="1584463" y="35741"/>
                </a:lnTo>
                <a:lnTo>
                  <a:pt x="1537936" y="45055"/>
                </a:lnTo>
                <a:lnTo>
                  <a:pt x="1491820" y="55400"/>
                </a:lnTo>
                <a:lnTo>
                  <a:pt x="1446128" y="66764"/>
                </a:lnTo>
                <a:lnTo>
                  <a:pt x="1400876" y="79134"/>
                </a:lnTo>
                <a:lnTo>
                  <a:pt x="1356076" y="92496"/>
                </a:lnTo>
                <a:lnTo>
                  <a:pt x="1311743" y="106836"/>
                </a:lnTo>
                <a:lnTo>
                  <a:pt x="1267892" y="122142"/>
                </a:lnTo>
                <a:lnTo>
                  <a:pt x="1224536" y="138399"/>
                </a:lnTo>
                <a:lnTo>
                  <a:pt x="1181689" y="155595"/>
                </a:lnTo>
                <a:lnTo>
                  <a:pt x="1139366" y="173717"/>
                </a:lnTo>
                <a:lnTo>
                  <a:pt x="1097581" y="192750"/>
                </a:lnTo>
                <a:lnTo>
                  <a:pt x="1056347" y="212681"/>
                </a:lnTo>
                <a:lnTo>
                  <a:pt x="1015679" y="233497"/>
                </a:lnTo>
                <a:lnTo>
                  <a:pt x="975591" y="255185"/>
                </a:lnTo>
                <a:lnTo>
                  <a:pt x="936097" y="277731"/>
                </a:lnTo>
                <a:lnTo>
                  <a:pt x="897211" y="301122"/>
                </a:lnTo>
                <a:lnTo>
                  <a:pt x="858948" y="325344"/>
                </a:lnTo>
                <a:lnTo>
                  <a:pt x="821320" y="350384"/>
                </a:lnTo>
                <a:lnTo>
                  <a:pt x="784344" y="376230"/>
                </a:lnTo>
                <a:lnTo>
                  <a:pt x="748032" y="402866"/>
                </a:lnTo>
                <a:lnTo>
                  <a:pt x="712398" y="430280"/>
                </a:lnTo>
                <a:lnTo>
                  <a:pt x="677458" y="458459"/>
                </a:lnTo>
                <a:lnTo>
                  <a:pt x="643224" y="487389"/>
                </a:lnTo>
                <a:lnTo>
                  <a:pt x="609711" y="517057"/>
                </a:lnTo>
                <a:lnTo>
                  <a:pt x="576934" y="547449"/>
                </a:lnTo>
                <a:lnTo>
                  <a:pt x="544905" y="578552"/>
                </a:lnTo>
                <a:lnTo>
                  <a:pt x="513640" y="610353"/>
                </a:lnTo>
                <a:lnTo>
                  <a:pt x="483152" y="642838"/>
                </a:lnTo>
                <a:lnTo>
                  <a:pt x="453456" y="675994"/>
                </a:lnTo>
                <a:lnTo>
                  <a:pt x="424566" y="709807"/>
                </a:lnTo>
                <a:lnTo>
                  <a:pt x="396495" y="744265"/>
                </a:lnTo>
                <a:lnTo>
                  <a:pt x="369258" y="779353"/>
                </a:lnTo>
                <a:lnTo>
                  <a:pt x="342870" y="815058"/>
                </a:lnTo>
                <a:lnTo>
                  <a:pt x="317343" y="851368"/>
                </a:lnTo>
                <a:lnTo>
                  <a:pt x="292692" y="888268"/>
                </a:lnTo>
                <a:lnTo>
                  <a:pt x="268932" y="925745"/>
                </a:lnTo>
                <a:lnTo>
                  <a:pt x="246076" y="963786"/>
                </a:lnTo>
                <a:lnTo>
                  <a:pt x="224139" y="1002377"/>
                </a:lnTo>
                <a:lnTo>
                  <a:pt x="203134" y="1041506"/>
                </a:lnTo>
                <a:lnTo>
                  <a:pt x="183076" y="1081158"/>
                </a:lnTo>
                <a:lnTo>
                  <a:pt x="163978" y="1121320"/>
                </a:lnTo>
                <a:lnTo>
                  <a:pt x="145856" y="1161980"/>
                </a:lnTo>
                <a:lnTo>
                  <a:pt x="128723" y="1203122"/>
                </a:lnTo>
                <a:lnTo>
                  <a:pt x="112593" y="1244735"/>
                </a:lnTo>
                <a:lnTo>
                  <a:pt x="97480" y="1286805"/>
                </a:lnTo>
                <a:lnTo>
                  <a:pt x="83398" y="1329318"/>
                </a:lnTo>
                <a:lnTo>
                  <a:pt x="70362" y="1372261"/>
                </a:lnTo>
                <a:lnTo>
                  <a:pt x="58385" y="1415621"/>
                </a:lnTo>
                <a:lnTo>
                  <a:pt x="47482" y="1459383"/>
                </a:lnTo>
                <a:lnTo>
                  <a:pt x="37667" y="1503536"/>
                </a:lnTo>
                <a:lnTo>
                  <a:pt x="28954" y="1548065"/>
                </a:lnTo>
                <a:lnTo>
                  <a:pt x="21357" y="1592957"/>
                </a:lnTo>
                <a:lnTo>
                  <a:pt x="14890" y="1638199"/>
                </a:lnTo>
                <a:lnTo>
                  <a:pt x="9567" y="1683777"/>
                </a:lnTo>
                <a:lnTo>
                  <a:pt x="5402" y="1729678"/>
                </a:lnTo>
                <a:lnTo>
                  <a:pt x="2410" y="1775889"/>
                </a:lnTo>
                <a:lnTo>
                  <a:pt x="605" y="1822396"/>
                </a:lnTo>
                <a:lnTo>
                  <a:pt x="0" y="1869186"/>
                </a:lnTo>
                <a:lnTo>
                  <a:pt x="605" y="1915975"/>
                </a:lnTo>
                <a:lnTo>
                  <a:pt x="2410" y="1962482"/>
                </a:lnTo>
                <a:lnTo>
                  <a:pt x="5402" y="2008693"/>
                </a:lnTo>
                <a:lnTo>
                  <a:pt x="9567" y="2054594"/>
                </a:lnTo>
                <a:lnTo>
                  <a:pt x="14890" y="2100172"/>
                </a:lnTo>
                <a:lnTo>
                  <a:pt x="21357" y="2145414"/>
                </a:lnTo>
                <a:lnTo>
                  <a:pt x="28954" y="2190306"/>
                </a:lnTo>
                <a:lnTo>
                  <a:pt x="37667" y="2234835"/>
                </a:lnTo>
                <a:lnTo>
                  <a:pt x="47482" y="2278988"/>
                </a:lnTo>
                <a:lnTo>
                  <a:pt x="58385" y="2322750"/>
                </a:lnTo>
                <a:lnTo>
                  <a:pt x="70362" y="2366110"/>
                </a:lnTo>
                <a:lnTo>
                  <a:pt x="83398" y="2409053"/>
                </a:lnTo>
                <a:lnTo>
                  <a:pt x="97480" y="2451566"/>
                </a:lnTo>
                <a:lnTo>
                  <a:pt x="112593" y="2493636"/>
                </a:lnTo>
                <a:lnTo>
                  <a:pt x="128723" y="2535249"/>
                </a:lnTo>
                <a:lnTo>
                  <a:pt x="145856" y="2576391"/>
                </a:lnTo>
                <a:lnTo>
                  <a:pt x="163978" y="2617051"/>
                </a:lnTo>
                <a:lnTo>
                  <a:pt x="183076" y="2657213"/>
                </a:lnTo>
                <a:lnTo>
                  <a:pt x="203134" y="2696865"/>
                </a:lnTo>
                <a:lnTo>
                  <a:pt x="224139" y="2735994"/>
                </a:lnTo>
                <a:lnTo>
                  <a:pt x="246076" y="2774585"/>
                </a:lnTo>
                <a:lnTo>
                  <a:pt x="268932" y="2812626"/>
                </a:lnTo>
                <a:lnTo>
                  <a:pt x="292692" y="2850103"/>
                </a:lnTo>
                <a:lnTo>
                  <a:pt x="317343" y="2887003"/>
                </a:lnTo>
                <a:lnTo>
                  <a:pt x="342870" y="2923313"/>
                </a:lnTo>
                <a:lnTo>
                  <a:pt x="369258" y="2959018"/>
                </a:lnTo>
                <a:lnTo>
                  <a:pt x="396495" y="2994106"/>
                </a:lnTo>
                <a:lnTo>
                  <a:pt x="424566" y="3028564"/>
                </a:lnTo>
                <a:lnTo>
                  <a:pt x="453456" y="3062377"/>
                </a:lnTo>
                <a:lnTo>
                  <a:pt x="483152" y="3095533"/>
                </a:lnTo>
                <a:lnTo>
                  <a:pt x="513640" y="3128018"/>
                </a:lnTo>
                <a:lnTo>
                  <a:pt x="544905" y="3159819"/>
                </a:lnTo>
                <a:lnTo>
                  <a:pt x="576934" y="3190922"/>
                </a:lnTo>
                <a:lnTo>
                  <a:pt x="609711" y="3221314"/>
                </a:lnTo>
                <a:lnTo>
                  <a:pt x="643224" y="3250982"/>
                </a:lnTo>
                <a:lnTo>
                  <a:pt x="677458" y="3279912"/>
                </a:lnTo>
                <a:lnTo>
                  <a:pt x="712398" y="3308091"/>
                </a:lnTo>
                <a:lnTo>
                  <a:pt x="748032" y="3335505"/>
                </a:lnTo>
                <a:lnTo>
                  <a:pt x="784344" y="3362141"/>
                </a:lnTo>
                <a:lnTo>
                  <a:pt x="821320" y="3387987"/>
                </a:lnTo>
                <a:lnTo>
                  <a:pt x="858948" y="3413027"/>
                </a:lnTo>
                <a:lnTo>
                  <a:pt x="897211" y="3437249"/>
                </a:lnTo>
                <a:lnTo>
                  <a:pt x="936097" y="3460640"/>
                </a:lnTo>
                <a:lnTo>
                  <a:pt x="975591" y="3483186"/>
                </a:lnTo>
                <a:lnTo>
                  <a:pt x="1015679" y="3504874"/>
                </a:lnTo>
                <a:lnTo>
                  <a:pt x="1056347" y="3525690"/>
                </a:lnTo>
                <a:lnTo>
                  <a:pt x="1097581" y="3545621"/>
                </a:lnTo>
                <a:lnTo>
                  <a:pt x="1139366" y="3564654"/>
                </a:lnTo>
                <a:lnTo>
                  <a:pt x="1181689" y="3582776"/>
                </a:lnTo>
                <a:lnTo>
                  <a:pt x="1224536" y="3599972"/>
                </a:lnTo>
                <a:lnTo>
                  <a:pt x="1267892" y="3616229"/>
                </a:lnTo>
                <a:lnTo>
                  <a:pt x="1311743" y="3631535"/>
                </a:lnTo>
                <a:lnTo>
                  <a:pt x="1356076" y="3645875"/>
                </a:lnTo>
                <a:lnTo>
                  <a:pt x="1400876" y="3659237"/>
                </a:lnTo>
                <a:lnTo>
                  <a:pt x="1446128" y="3671607"/>
                </a:lnTo>
                <a:lnTo>
                  <a:pt x="1491820" y="3682971"/>
                </a:lnTo>
                <a:lnTo>
                  <a:pt x="1537936" y="3693316"/>
                </a:lnTo>
                <a:lnTo>
                  <a:pt x="1584463" y="3702630"/>
                </a:lnTo>
                <a:lnTo>
                  <a:pt x="1631386" y="3710897"/>
                </a:lnTo>
                <a:lnTo>
                  <a:pt x="1678692" y="3718106"/>
                </a:lnTo>
                <a:lnTo>
                  <a:pt x="1726367" y="3724243"/>
                </a:lnTo>
                <a:lnTo>
                  <a:pt x="1774395" y="3729293"/>
                </a:lnTo>
                <a:lnTo>
                  <a:pt x="1822764" y="3733245"/>
                </a:lnTo>
                <a:lnTo>
                  <a:pt x="1871459" y="3736084"/>
                </a:lnTo>
                <a:lnTo>
                  <a:pt x="1920465" y="3737797"/>
                </a:lnTo>
                <a:lnTo>
                  <a:pt x="1969770" y="3738372"/>
                </a:lnTo>
                <a:lnTo>
                  <a:pt x="2019074" y="3737797"/>
                </a:lnTo>
                <a:lnTo>
                  <a:pt x="2068082" y="3736084"/>
                </a:lnTo>
                <a:lnTo>
                  <a:pt x="2116777" y="3733245"/>
                </a:lnTo>
                <a:lnTo>
                  <a:pt x="2165146" y="3729293"/>
                </a:lnTo>
                <a:lnTo>
                  <a:pt x="2213175" y="3724243"/>
                </a:lnTo>
                <a:lnTo>
                  <a:pt x="2260849" y="3718106"/>
                </a:lnTo>
                <a:lnTo>
                  <a:pt x="2308156" y="3710897"/>
                </a:lnTo>
                <a:lnTo>
                  <a:pt x="2355080" y="3702630"/>
                </a:lnTo>
                <a:lnTo>
                  <a:pt x="2401607" y="3693316"/>
                </a:lnTo>
                <a:lnTo>
                  <a:pt x="2447723" y="3682971"/>
                </a:lnTo>
                <a:lnTo>
                  <a:pt x="2493415" y="3671607"/>
                </a:lnTo>
                <a:lnTo>
                  <a:pt x="2538668" y="3659237"/>
                </a:lnTo>
                <a:lnTo>
                  <a:pt x="2583468" y="3645875"/>
                </a:lnTo>
                <a:lnTo>
                  <a:pt x="2627801" y="3631535"/>
                </a:lnTo>
                <a:lnTo>
                  <a:pt x="2671652" y="3616229"/>
                </a:lnTo>
                <a:lnTo>
                  <a:pt x="2715008" y="3599972"/>
                </a:lnTo>
                <a:lnTo>
                  <a:pt x="2757855" y="3582776"/>
                </a:lnTo>
                <a:lnTo>
                  <a:pt x="2800178" y="3564654"/>
                </a:lnTo>
                <a:lnTo>
                  <a:pt x="2841964" y="3545621"/>
                </a:lnTo>
                <a:lnTo>
                  <a:pt x="2883198" y="3525690"/>
                </a:lnTo>
                <a:lnTo>
                  <a:pt x="2923866" y="3504874"/>
                </a:lnTo>
                <a:lnTo>
                  <a:pt x="2963954" y="3483186"/>
                </a:lnTo>
                <a:lnTo>
                  <a:pt x="3003448" y="3460640"/>
                </a:lnTo>
                <a:lnTo>
                  <a:pt x="3042333" y="3437249"/>
                </a:lnTo>
                <a:lnTo>
                  <a:pt x="3080597" y="3413027"/>
                </a:lnTo>
                <a:lnTo>
                  <a:pt x="3118224" y="3387987"/>
                </a:lnTo>
                <a:lnTo>
                  <a:pt x="3155201" y="3362141"/>
                </a:lnTo>
                <a:lnTo>
                  <a:pt x="3191513" y="3335505"/>
                </a:lnTo>
                <a:lnTo>
                  <a:pt x="3227146" y="3308091"/>
                </a:lnTo>
                <a:lnTo>
                  <a:pt x="3262087" y="3279912"/>
                </a:lnTo>
                <a:lnTo>
                  <a:pt x="3296320" y="3250982"/>
                </a:lnTo>
                <a:lnTo>
                  <a:pt x="3329833" y="3221314"/>
                </a:lnTo>
                <a:lnTo>
                  <a:pt x="3362610" y="3190922"/>
                </a:lnTo>
                <a:lnTo>
                  <a:pt x="3394638" y="3159819"/>
                </a:lnTo>
                <a:lnTo>
                  <a:pt x="3425903" y="3128018"/>
                </a:lnTo>
                <a:lnTo>
                  <a:pt x="3456391" y="3095533"/>
                </a:lnTo>
                <a:lnTo>
                  <a:pt x="3486087" y="3062377"/>
                </a:lnTo>
                <a:lnTo>
                  <a:pt x="3514977" y="3028564"/>
                </a:lnTo>
                <a:lnTo>
                  <a:pt x="3543048" y="2994106"/>
                </a:lnTo>
                <a:lnTo>
                  <a:pt x="3570284" y="2959018"/>
                </a:lnTo>
                <a:lnTo>
                  <a:pt x="3596673" y="2923313"/>
                </a:lnTo>
                <a:lnTo>
                  <a:pt x="3622199" y="2887003"/>
                </a:lnTo>
                <a:lnTo>
                  <a:pt x="3646850" y="2850103"/>
                </a:lnTo>
                <a:lnTo>
                  <a:pt x="3670610" y="2812626"/>
                </a:lnTo>
                <a:lnTo>
                  <a:pt x="3693466" y="2774585"/>
                </a:lnTo>
                <a:lnTo>
                  <a:pt x="3715403" y="2735994"/>
                </a:lnTo>
                <a:lnTo>
                  <a:pt x="3736408" y="2696865"/>
                </a:lnTo>
                <a:lnTo>
                  <a:pt x="3756465" y="2657213"/>
                </a:lnTo>
                <a:lnTo>
                  <a:pt x="3775563" y="2617051"/>
                </a:lnTo>
                <a:lnTo>
                  <a:pt x="3793685" y="2576391"/>
                </a:lnTo>
                <a:lnTo>
                  <a:pt x="3810818" y="2535249"/>
                </a:lnTo>
                <a:lnTo>
                  <a:pt x="3826948" y="2493636"/>
                </a:lnTo>
                <a:lnTo>
                  <a:pt x="3842061" y="2451566"/>
                </a:lnTo>
                <a:lnTo>
                  <a:pt x="3856142" y="2409053"/>
                </a:lnTo>
                <a:lnTo>
                  <a:pt x="3869178" y="2366110"/>
                </a:lnTo>
                <a:lnTo>
                  <a:pt x="3881154" y="2322750"/>
                </a:lnTo>
                <a:lnTo>
                  <a:pt x="3892057" y="2278988"/>
                </a:lnTo>
                <a:lnTo>
                  <a:pt x="3901872" y="2234835"/>
                </a:lnTo>
                <a:lnTo>
                  <a:pt x="3910585" y="2190306"/>
                </a:lnTo>
                <a:lnTo>
                  <a:pt x="3918182" y="2145414"/>
                </a:lnTo>
                <a:lnTo>
                  <a:pt x="3924649" y="2100172"/>
                </a:lnTo>
                <a:lnTo>
                  <a:pt x="3929972" y="2054594"/>
                </a:lnTo>
                <a:lnTo>
                  <a:pt x="3934137" y="2008693"/>
                </a:lnTo>
                <a:lnTo>
                  <a:pt x="3937129" y="1962482"/>
                </a:lnTo>
                <a:lnTo>
                  <a:pt x="3938934" y="1915975"/>
                </a:lnTo>
                <a:lnTo>
                  <a:pt x="3939540" y="1869186"/>
                </a:lnTo>
                <a:lnTo>
                  <a:pt x="3938934" y="1822396"/>
                </a:lnTo>
                <a:lnTo>
                  <a:pt x="3937129" y="1775889"/>
                </a:lnTo>
                <a:lnTo>
                  <a:pt x="3934137" y="1729678"/>
                </a:lnTo>
                <a:lnTo>
                  <a:pt x="3929972" y="1683777"/>
                </a:lnTo>
                <a:lnTo>
                  <a:pt x="3924649" y="1638199"/>
                </a:lnTo>
                <a:lnTo>
                  <a:pt x="3918182" y="1592957"/>
                </a:lnTo>
                <a:lnTo>
                  <a:pt x="3910585" y="1548065"/>
                </a:lnTo>
                <a:lnTo>
                  <a:pt x="3901872" y="1503536"/>
                </a:lnTo>
                <a:lnTo>
                  <a:pt x="3892057" y="1459383"/>
                </a:lnTo>
                <a:lnTo>
                  <a:pt x="3881154" y="1415621"/>
                </a:lnTo>
                <a:lnTo>
                  <a:pt x="3869178" y="1372261"/>
                </a:lnTo>
                <a:lnTo>
                  <a:pt x="3856142" y="1329318"/>
                </a:lnTo>
                <a:lnTo>
                  <a:pt x="3842061" y="1286805"/>
                </a:lnTo>
                <a:lnTo>
                  <a:pt x="3826948" y="1244735"/>
                </a:lnTo>
                <a:lnTo>
                  <a:pt x="3810818" y="1203122"/>
                </a:lnTo>
                <a:lnTo>
                  <a:pt x="3793685" y="1161980"/>
                </a:lnTo>
                <a:lnTo>
                  <a:pt x="3775563" y="1121320"/>
                </a:lnTo>
                <a:lnTo>
                  <a:pt x="3756465" y="1081158"/>
                </a:lnTo>
                <a:lnTo>
                  <a:pt x="3736408" y="1041506"/>
                </a:lnTo>
                <a:lnTo>
                  <a:pt x="3715403" y="1002377"/>
                </a:lnTo>
                <a:lnTo>
                  <a:pt x="3693466" y="963786"/>
                </a:lnTo>
                <a:lnTo>
                  <a:pt x="3670610" y="925745"/>
                </a:lnTo>
                <a:lnTo>
                  <a:pt x="3646850" y="888268"/>
                </a:lnTo>
                <a:lnTo>
                  <a:pt x="3622199" y="851368"/>
                </a:lnTo>
                <a:lnTo>
                  <a:pt x="3596673" y="815058"/>
                </a:lnTo>
                <a:lnTo>
                  <a:pt x="3570284" y="779353"/>
                </a:lnTo>
                <a:lnTo>
                  <a:pt x="3543048" y="744265"/>
                </a:lnTo>
                <a:lnTo>
                  <a:pt x="3514977" y="709807"/>
                </a:lnTo>
                <a:lnTo>
                  <a:pt x="3486087" y="675994"/>
                </a:lnTo>
                <a:lnTo>
                  <a:pt x="3456391" y="642838"/>
                </a:lnTo>
                <a:lnTo>
                  <a:pt x="3425903" y="610353"/>
                </a:lnTo>
                <a:lnTo>
                  <a:pt x="3394638" y="578552"/>
                </a:lnTo>
                <a:lnTo>
                  <a:pt x="3362610" y="547449"/>
                </a:lnTo>
                <a:lnTo>
                  <a:pt x="3329833" y="517057"/>
                </a:lnTo>
                <a:lnTo>
                  <a:pt x="3296320" y="487389"/>
                </a:lnTo>
                <a:lnTo>
                  <a:pt x="3262087" y="458459"/>
                </a:lnTo>
                <a:lnTo>
                  <a:pt x="3227146" y="430280"/>
                </a:lnTo>
                <a:lnTo>
                  <a:pt x="3191513" y="402866"/>
                </a:lnTo>
                <a:lnTo>
                  <a:pt x="3155201" y="376230"/>
                </a:lnTo>
                <a:lnTo>
                  <a:pt x="3118224" y="350384"/>
                </a:lnTo>
                <a:lnTo>
                  <a:pt x="3080597" y="325344"/>
                </a:lnTo>
                <a:lnTo>
                  <a:pt x="3042333" y="301122"/>
                </a:lnTo>
                <a:lnTo>
                  <a:pt x="3003448" y="277731"/>
                </a:lnTo>
                <a:lnTo>
                  <a:pt x="2963954" y="255185"/>
                </a:lnTo>
                <a:lnTo>
                  <a:pt x="2923866" y="233497"/>
                </a:lnTo>
                <a:lnTo>
                  <a:pt x="2883198" y="212681"/>
                </a:lnTo>
                <a:lnTo>
                  <a:pt x="2841964" y="192750"/>
                </a:lnTo>
                <a:lnTo>
                  <a:pt x="2800178" y="173717"/>
                </a:lnTo>
                <a:lnTo>
                  <a:pt x="2757855" y="155595"/>
                </a:lnTo>
                <a:lnTo>
                  <a:pt x="2715008" y="138399"/>
                </a:lnTo>
                <a:lnTo>
                  <a:pt x="2671652" y="122142"/>
                </a:lnTo>
                <a:lnTo>
                  <a:pt x="2627801" y="106836"/>
                </a:lnTo>
                <a:lnTo>
                  <a:pt x="2583468" y="92496"/>
                </a:lnTo>
                <a:lnTo>
                  <a:pt x="2538668" y="79134"/>
                </a:lnTo>
                <a:lnTo>
                  <a:pt x="2493415" y="66764"/>
                </a:lnTo>
                <a:lnTo>
                  <a:pt x="2447723" y="55400"/>
                </a:lnTo>
                <a:lnTo>
                  <a:pt x="2401607" y="45055"/>
                </a:lnTo>
                <a:lnTo>
                  <a:pt x="2355080" y="35741"/>
                </a:lnTo>
                <a:lnTo>
                  <a:pt x="2308156" y="27474"/>
                </a:lnTo>
                <a:lnTo>
                  <a:pt x="2260849" y="20265"/>
                </a:lnTo>
                <a:lnTo>
                  <a:pt x="2213175" y="14128"/>
                </a:lnTo>
                <a:lnTo>
                  <a:pt x="2165146" y="9078"/>
                </a:lnTo>
                <a:lnTo>
                  <a:pt x="2116777" y="5126"/>
                </a:lnTo>
                <a:lnTo>
                  <a:pt x="2068082" y="2287"/>
                </a:lnTo>
                <a:lnTo>
                  <a:pt x="2019074" y="574"/>
                </a:lnTo>
                <a:lnTo>
                  <a:pt x="1969770" y="0"/>
                </a:lnTo>
                <a:close/>
              </a:path>
            </a:pathLst>
          </a:custGeom>
          <a:solidFill>
            <a:srgbClr val="E6AC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9942" y="1577467"/>
            <a:ext cx="2564130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adea"/>
                <a:cs typeface="Caladea"/>
              </a:rPr>
              <a:t>Functional</a:t>
            </a:r>
            <a:r>
              <a:rPr dirty="0" sz="1600" spc="5" b="1">
                <a:latin typeface="Caladea"/>
                <a:cs typeface="Caladea"/>
              </a:rPr>
              <a:t> </a:t>
            </a:r>
            <a:r>
              <a:rPr dirty="0" sz="1600" spc="-10" b="1">
                <a:latin typeface="Caladea"/>
                <a:cs typeface="Caladea"/>
              </a:rPr>
              <a:t>Requirements</a:t>
            </a:r>
            <a:endParaRPr sz="16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latin typeface="Caladea"/>
                <a:cs typeface="Caladea"/>
              </a:rPr>
              <a:t>Login </a:t>
            </a:r>
            <a:r>
              <a:rPr dirty="0" sz="1600" spc="-15" b="1">
                <a:latin typeface="Caladea"/>
                <a:cs typeface="Caladea"/>
              </a:rPr>
              <a:t>to </a:t>
            </a:r>
            <a:r>
              <a:rPr dirty="0" sz="1600" spc="-10" b="1">
                <a:latin typeface="Caladea"/>
                <a:cs typeface="Caladea"/>
              </a:rPr>
              <a:t>"Escort"</a:t>
            </a:r>
            <a:r>
              <a:rPr dirty="0" sz="1600" spc="15" b="1">
                <a:latin typeface="Caladea"/>
                <a:cs typeface="Caladea"/>
              </a:rPr>
              <a:t> </a:t>
            </a:r>
            <a:r>
              <a:rPr dirty="0" sz="1600" spc="-15" b="1">
                <a:latin typeface="Caladea"/>
                <a:cs typeface="Caladea"/>
              </a:rPr>
              <a:t>system</a:t>
            </a:r>
            <a:endParaRPr sz="1600">
              <a:latin typeface="Caladea"/>
              <a:cs typeface="Caladea"/>
            </a:endParaRPr>
          </a:p>
          <a:p>
            <a:pPr marL="299085" marR="5397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0" b="1">
                <a:latin typeface="Caladea"/>
                <a:cs typeface="Caladea"/>
              </a:rPr>
              <a:t>Click "Career </a:t>
            </a:r>
            <a:r>
              <a:rPr dirty="0" sz="1600" spc="-15" b="1">
                <a:latin typeface="Caladea"/>
                <a:cs typeface="Caladea"/>
              </a:rPr>
              <a:t>Guidance"  </a:t>
            </a:r>
            <a:r>
              <a:rPr dirty="0" sz="1600" spc="-10" b="1">
                <a:latin typeface="Caladea"/>
                <a:cs typeface="Caladea"/>
              </a:rPr>
              <a:t>part</a:t>
            </a:r>
            <a:endParaRPr sz="1600">
              <a:latin typeface="Caladea"/>
              <a:cs typeface="Caladea"/>
            </a:endParaRPr>
          </a:p>
          <a:p>
            <a:pPr marL="299085" marR="32384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0" b="1">
                <a:latin typeface="Caladea"/>
                <a:cs typeface="Caladea"/>
              </a:rPr>
              <a:t>Can able </a:t>
            </a:r>
            <a:r>
              <a:rPr dirty="0" sz="1600" spc="-15" b="1">
                <a:latin typeface="Caladea"/>
                <a:cs typeface="Caladea"/>
              </a:rPr>
              <a:t>to </a:t>
            </a:r>
            <a:r>
              <a:rPr dirty="0" sz="1600" spc="-5" b="1">
                <a:latin typeface="Caladea"/>
                <a:cs typeface="Caladea"/>
              </a:rPr>
              <a:t>see the  </a:t>
            </a:r>
            <a:r>
              <a:rPr dirty="0" sz="1600" spc="-10" b="1">
                <a:latin typeface="Caladea"/>
                <a:cs typeface="Caladea"/>
              </a:rPr>
              <a:t>recommended mentors,  courses and  certifications </a:t>
            </a:r>
            <a:r>
              <a:rPr dirty="0" sz="1600" spc="-5" b="1">
                <a:latin typeface="Caladea"/>
                <a:cs typeface="Caladea"/>
              </a:rPr>
              <a:t>based </a:t>
            </a:r>
            <a:r>
              <a:rPr dirty="0" sz="1600" spc="-10" b="1">
                <a:latin typeface="Caladea"/>
                <a:cs typeface="Caladea"/>
              </a:rPr>
              <a:t>on  </a:t>
            </a:r>
            <a:r>
              <a:rPr dirty="0" sz="1600" spc="-5" b="1">
                <a:latin typeface="Caladea"/>
                <a:cs typeface="Caladea"/>
              </a:rPr>
              <a:t>student </a:t>
            </a:r>
            <a:r>
              <a:rPr dirty="0" sz="1600" spc="-10" b="1">
                <a:latin typeface="Caladea"/>
                <a:cs typeface="Caladea"/>
              </a:rPr>
              <a:t>profile input  they </a:t>
            </a:r>
            <a:r>
              <a:rPr dirty="0" sz="1600" spc="-20" b="1">
                <a:latin typeface="Caladea"/>
                <a:cs typeface="Caladea"/>
              </a:rPr>
              <a:t>given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89442" y="904494"/>
            <a:ext cx="3263265" cy="3321050"/>
          </a:xfrm>
          <a:custGeom>
            <a:avLst/>
            <a:gdLst/>
            <a:ahLst/>
            <a:cxnLst/>
            <a:rect l="l" t="t" r="r" b="b"/>
            <a:pathLst>
              <a:path w="3263265" h="3321050">
                <a:moveTo>
                  <a:pt x="1631441" y="0"/>
                </a:moveTo>
                <a:lnTo>
                  <a:pt x="1583337" y="707"/>
                </a:lnTo>
                <a:lnTo>
                  <a:pt x="1535577" y="2818"/>
                </a:lnTo>
                <a:lnTo>
                  <a:pt x="1488183" y="6312"/>
                </a:lnTo>
                <a:lnTo>
                  <a:pt x="1441173" y="11169"/>
                </a:lnTo>
                <a:lnTo>
                  <a:pt x="1394565" y="17371"/>
                </a:lnTo>
                <a:lnTo>
                  <a:pt x="1348380" y="24898"/>
                </a:lnTo>
                <a:lnTo>
                  <a:pt x="1302636" y="33731"/>
                </a:lnTo>
                <a:lnTo>
                  <a:pt x="1257353" y="43849"/>
                </a:lnTo>
                <a:lnTo>
                  <a:pt x="1212549" y="55234"/>
                </a:lnTo>
                <a:lnTo>
                  <a:pt x="1168244" y="67866"/>
                </a:lnTo>
                <a:lnTo>
                  <a:pt x="1124456" y="81725"/>
                </a:lnTo>
                <a:lnTo>
                  <a:pt x="1081206" y="96793"/>
                </a:lnTo>
                <a:lnTo>
                  <a:pt x="1038511" y="113049"/>
                </a:lnTo>
                <a:lnTo>
                  <a:pt x="996392" y="130474"/>
                </a:lnTo>
                <a:lnTo>
                  <a:pt x="954867" y="149049"/>
                </a:lnTo>
                <a:lnTo>
                  <a:pt x="913955" y="168755"/>
                </a:lnTo>
                <a:lnTo>
                  <a:pt x="873676" y="189571"/>
                </a:lnTo>
                <a:lnTo>
                  <a:pt x="834049" y="211479"/>
                </a:lnTo>
                <a:lnTo>
                  <a:pt x="795092" y="234458"/>
                </a:lnTo>
                <a:lnTo>
                  <a:pt x="756825" y="258490"/>
                </a:lnTo>
                <a:lnTo>
                  <a:pt x="719267" y="283555"/>
                </a:lnTo>
                <a:lnTo>
                  <a:pt x="682438" y="309633"/>
                </a:lnTo>
                <a:lnTo>
                  <a:pt x="646355" y="336706"/>
                </a:lnTo>
                <a:lnTo>
                  <a:pt x="611039" y="364753"/>
                </a:lnTo>
                <a:lnTo>
                  <a:pt x="576509" y="393755"/>
                </a:lnTo>
                <a:lnTo>
                  <a:pt x="542783" y="423693"/>
                </a:lnTo>
                <a:lnTo>
                  <a:pt x="509880" y="454547"/>
                </a:lnTo>
                <a:lnTo>
                  <a:pt x="477821" y="486298"/>
                </a:lnTo>
                <a:lnTo>
                  <a:pt x="446624" y="518927"/>
                </a:lnTo>
                <a:lnTo>
                  <a:pt x="416308" y="552413"/>
                </a:lnTo>
                <a:lnTo>
                  <a:pt x="386892" y="586737"/>
                </a:lnTo>
                <a:lnTo>
                  <a:pt x="358395" y="621880"/>
                </a:lnTo>
                <a:lnTo>
                  <a:pt x="330837" y="657823"/>
                </a:lnTo>
                <a:lnTo>
                  <a:pt x="304236" y="694546"/>
                </a:lnTo>
                <a:lnTo>
                  <a:pt x="278612" y="732029"/>
                </a:lnTo>
                <a:lnTo>
                  <a:pt x="253984" y="770254"/>
                </a:lnTo>
                <a:lnTo>
                  <a:pt x="230371" y="809200"/>
                </a:lnTo>
                <a:lnTo>
                  <a:pt x="207792" y="848848"/>
                </a:lnTo>
                <a:lnTo>
                  <a:pt x="186267" y="889179"/>
                </a:lnTo>
                <a:lnTo>
                  <a:pt x="165813" y="930173"/>
                </a:lnTo>
                <a:lnTo>
                  <a:pt x="146451" y="971811"/>
                </a:lnTo>
                <a:lnTo>
                  <a:pt x="128200" y="1014073"/>
                </a:lnTo>
                <a:lnTo>
                  <a:pt x="111078" y="1056940"/>
                </a:lnTo>
                <a:lnTo>
                  <a:pt x="95106" y="1100392"/>
                </a:lnTo>
                <a:lnTo>
                  <a:pt x="80301" y="1144410"/>
                </a:lnTo>
                <a:lnTo>
                  <a:pt x="66683" y="1188975"/>
                </a:lnTo>
                <a:lnTo>
                  <a:pt x="54271" y="1234067"/>
                </a:lnTo>
                <a:lnTo>
                  <a:pt x="43085" y="1279666"/>
                </a:lnTo>
                <a:lnTo>
                  <a:pt x="33143" y="1325754"/>
                </a:lnTo>
                <a:lnTo>
                  <a:pt x="24464" y="1372310"/>
                </a:lnTo>
                <a:lnTo>
                  <a:pt x="17069" y="1419315"/>
                </a:lnTo>
                <a:lnTo>
                  <a:pt x="10975" y="1466750"/>
                </a:lnTo>
                <a:lnTo>
                  <a:pt x="6202" y="1514595"/>
                </a:lnTo>
                <a:lnTo>
                  <a:pt x="2769" y="1562831"/>
                </a:lnTo>
                <a:lnTo>
                  <a:pt x="695" y="1611438"/>
                </a:lnTo>
                <a:lnTo>
                  <a:pt x="0" y="1660397"/>
                </a:lnTo>
                <a:lnTo>
                  <a:pt x="695" y="1709357"/>
                </a:lnTo>
                <a:lnTo>
                  <a:pt x="2769" y="1757964"/>
                </a:lnTo>
                <a:lnTo>
                  <a:pt x="6202" y="1806200"/>
                </a:lnTo>
                <a:lnTo>
                  <a:pt x="10975" y="1854045"/>
                </a:lnTo>
                <a:lnTo>
                  <a:pt x="17069" y="1901480"/>
                </a:lnTo>
                <a:lnTo>
                  <a:pt x="24464" y="1948485"/>
                </a:lnTo>
                <a:lnTo>
                  <a:pt x="33143" y="1995041"/>
                </a:lnTo>
                <a:lnTo>
                  <a:pt x="43085" y="2041129"/>
                </a:lnTo>
                <a:lnTo>
                  <a:pt x="54271" y="2086728"/>
                </a:lnTo>
                <a:lnTo>
                  <a:pt x="66683" y="2131820"/>
                </a:lnTo>
                <a:lnTo>
                  <a:pt x="80301" y="2176385"/>
                </a:lnTo>
                <a:lnTo>
                  <a:pt x="95106" y="2220403"/>
                </a:lnTo>
                <a:lnTo>
                  <a:pt x="111078" y="2263855"/>
                </a:lnTo>
                <a:lnTo>
                  <a:pt x="128200" y="2306722"/>
                </a:lnTo>
                <a:lnTo>
                  <a:pt x="146451" y="2348984"/>
                </a:lnTo>
                <a:lnTo>
                  <a:pt x="165813" y="2390622"/>
                </a:lnTo>
                <a:lnTo>
                  <a:pt x="186267" y="2431616"/>
                </a:lnTo>
                <a:lnTo>
                  <a:pt x="207792" y="2471947"/>
                </a:lnTo>
                <a:lnTo>
                  <a:pt x="230371" y="2511595"/>
                </a:lnTo>
                <a:lnTo>
                  <a:pt x="253984" y="2550541"/>
                </a:lnTo>
                <a:lnTo>
                  <a:pt x="278612" y="2588766"/>
                </a:lnTo>
                <a:lnTo>
                  <a:pt x="304236" y="2626249"/>
                </a:lnTo>
                <a:lnTo>
                  <a:pt x="330837" y="2662972"/>
                </a:lnTo>
                <a:lnTo>
                  <a:pt x="358395" y="2698915"/>
                </a:lnTo>
                <a:lnTo>
                  <a:pt x="386892" y="2734058"/>
                </a:lnTo>
                <a:lnTo>
                  <a:pt x="416308" y="2768382"/>
                </a:lnTo>
                <a:lnTo>
                  <a:pt x="446624" y="2801868"/>
                </a:lnTo>
                <a:lnTo>
                  <a:pt x="477821" y="2834497"/>
                </a:lnTo>
                <a:lnTo>
                  <a:pt x="509880" y="2866248"/>
                </a:lnTo>
                <a:lnTo>
                  <a:pt x="542783" y="2897102"/>
                </a:lnTo>
                <a:lnTo>
                  <a:pt x="576509" y="2927040"/>
                </a:lnTo>
                <a:lnTo>
                  <a:pt x="611039" y="2956042"/>
                </a:lnTo>
                <a:lnTo>
                  <a:pt x="646355" y="2984089"/>
                </a:lnTo>
                <a:lnTo>
                  <a:pt x="682438" y="3011162"/>
                </a:lnTo>
                <a:lnTo>
                  <a:pt x="719267" y="3037240"/>
                </a:lnTo>
                <a:lnTo>
                  <a:pt x="756825" y="3062305"/>
                </a:lnTo>
                <a:lnTo>
                  <a:pt x="795092" y="3086337"/>
                </a:lnTo>
                <a:lnTo>
                  <a:pt x="834049" y="3109316"/>
                </a:lnTo>
                <a:lnTo>
                  <a:pt x="873676" y="3131224"/>
                </a:lnTo>
                <a:lnTo>
                  <a:pt x="913955" y="3152040"/>
                </a:lnTo>
                <a:lnTo>
                  <a:pt x="954867" y="3171746"/>
                </a:lnTo>
                <a:lnTo>
                  <a:pt x="996392" y="3190321"/>
                </a:lnTo>
                <a:lnTo>
                  <a:pt x="1038511" y="3207746"/>
                </a:lnTo>
                <a:lnTo>
                  <a:pt x="1081206" y="3224002"/>
                </a:lnTo>
                <a:lnTo>
                  <a:pt x="1124456" y="3239070"/>
                </a:lnTo>
                <a:lnTo>
                  <a:pt x="1168244" y="3252929"/>
                </a:lnTo>
                <a:lnTo>
                  <a:pt x="1212549" y="3265561"/>
                </a:lnTo>
                <a:lnTo>
                  <a:pt x="1257353" y="3276946"/>
                </a:lnTo>
                <a:lnTo>
                  <a:pt x="1302636" y="3287064"/>
                </a:lnTo>
                <a:lnTo>
                  <a:pt x="1348380" y="3295897"/>
                </a:lnTo>
                <a:lnTo>
                  <a:pt x="1394565" y="3303424"/>
                </a:lnTo>
                <a:lnTo>
                  <a:pt x="1441173" y="3309626"/>
                </a:lnTo>
                <a:lnTo>
                  <a:pt x="1488183" y="3314483"/>
                </a:lnTo>
                <a:lnTo>
                  <a:pt x="1535577" y="3317977"/>
                </a:lnTo>
                <a:lnTo>
                  <a:pt x="1583337" y="3320088"/>
                </a:lnTo>
                <a:lnTo>
                  <a:pt x="1631441" y="3320795"/>
                </a:lnTo>
                <a:lnTo>
                  <a:pt x="1679546" y="3320088"/>
                </a:lnTo>
                <a:lnTo>
                  <a:pt x="1727306" y="3317977"/>
                </a:lnTo>
                <a:lnTo>
                  <a:pt x="1774700" y="3314483"/>
                </a:lnTo>
                <a:lnTo>
                  <a:pt x="1821710" y="3309626"/>
                </a:lnTo>
                <a:lnTo>
                  <a:pt x="1868318" y="3303424"/>
                </a:lnTo>
                <a:lnTo>
                  <a:pt x="1914503" y="3295897"/>
                </a:lnTo>
                <a:lnTo>
                  <a:pt x="1960247" y="3287064"/>
                </a:lnTo>
                <a:lnTo>
                  <a:pt x="2005530" y="3276946"/>
                </a:lnTo>
                <a:lnTo>
                  <a:pt x="2050334" y="3265561"/>
                </a:lnTo>
                <a:lnTo>
                  <a:pt x="2094639" y="3252929"/>
                </a:lnTo>
                <a:lnTo>
                  <a:pt x="2138427" y="3239070"/>
                </a:lnTo>
                <a:lnTo>
                  <a:pt x="2181677" y="3224002"/>
                </a:lnTo>
                <a:lnTo>
                  <a:pt x="2224372" y="3207746"/>
                </a:lnTo>
                <a:lnTo>
                  <a:pt x="2266491" y="3190321"/>
                </a:lnTo>
                <a:lnTo>
                  <a:pt x="2308016" y="3171746"/>
                </a:lnTo>
                <a:lnTo>
                  <a:pt x="2348928" y="3152040"/>
                </a:lnTo>
                <a:lnTo>
                  <a:pt x="2389207" y="3131224"/>
                </a:lnTo>
                <a:lnTo>
                  <a:pt x="2428834" y="3109316"/>
                </a:lnTo>
                <a:lnTo>
                  <a:pt x="2467791" y="3086337"/>
                </a:lnTo>
                <a:lnTo>
                  <a:pt x="2506058" y="3062305"/>
                </a:lnTo>
                <a:lnTo>
                  <a:pt x="2543616" y="3037240"/>
                </a:lnTo>
                <a:lnTo>
                  <a:pt x="2580445" y="3011162"/>
                </a:lnTo>
                <a:lnTo>
                  <a:pt x="2616528" y="2984089"/>
                </a:lnTo>
                <a:lnTo>
                  <a:pt x="2651844" y="2956042"/>
                </a:lnTo>
                <a:lnTo>
                  <a:pt x="2686374" y="2927040"/>
                </a:lnTo>
                <a:lnTo>
                  <a:pt x="2720100" y="2897102"/>
                </a:lnTo>
                <a:lnTo>
                  <a:pt x="2753003" y="2866248"/>
                </a:lnTo>
                <a:lnTo>
                  <a:pt x="2785062" y="2834497"/>
                </a:lnTo>
                <a:lnTo>
                  <a:pt x="2816259" y="2801868"/>
                </a:lnTo>
                <a:lnTo>
                  <a:pt x="2846575" y="2768382"/>
                </a:lnTo>
                <a:lnTo>
                  <a:pt x="2875991" y="2734058"/>
                </a:lnTo>
                <a:lnTo>
                  <a:pt x="2904488" y="2698915"/>
                </a:lnTo>
                <a:lnTo>
                  <a:pt x="2932046" y="2662972"/>
                </a:lnTo>
                <a:lnTo>
                  <a:pt x="2958647" y="2626249"/>
                </a:lnTo>
                <a:lnTo>
                  <a:pt x="2984271" y="2588766"/>
                </a:lnTo>
                <a:lnTo>
                  <a:pt x="3008899" y="2550541"/>
                </a:lnTo>
                <a:lnTo>
                  <a:pt x="3032512" y="2511595"/>
                </a:lnTo>
                <a:lnTo>
                  <a:pt x="3055091" y="2471947"/>
                </a:lnTo>
                <a:lnTo>
                  <a:pt x="3076616" y="2431616"/>
                </a:lnTo>
                <a:lnTo>
                  <a:pt x="3097070" y="2390622"/>
                </a:lnTo>
                <a:lnTo>
                  <a:pt x="3116432" y="2348984"/>
                </a:lnTo>
                <a:lnTo>
                  <a:pt x="3134683" y="2306722"/>
                </a:lnTo>
                <a:lnTo>
                  <a:pt x="3151805" y="2263855"/>
                </a:lnTo>
                <a:lnTo>
                  <a:pt x="3167777" y="2220403"/>
                </a:lnTo>
                <a:lnTo>
                  <a:pt x="3182582" y="2176385"/>
                </a:lnTo>
                <a:lnTo>
                  <a:pt x="3196200" y="2131820"/>
                </a:lnTo>
                <a:lnTo>
                  <a:pt x="3208612" y="2086728"/>
                </a:lnTo>
                <a:lnTo>
                  <a:pt x="3219798" y="2041129"/>
                </a:lnTo>
                <a:lnTo>
                  <a:pt x="3229740" y="1995041"/>
                </a:lnTo>
                <a:lnTo>
                  <a:pt x="3238419" y="1948485"/>
                </a:lnTo>
                <a:lnTo>
                  <a:pt x="3245814" y="1901480"/>
                </a:lnTo>
                <a:lnTo>
                  <a:pt x="3251908" y="1854045"/>
                </a:lnTo>
                <a:lnTo>
                  <a:pt x="3256681" y="1806200"/>
                </a:lnTo>
                <a:lnTo>
                  <a:pt x="3260114" y="1757964"/>
                </a:lnTo>
                <a:lnTo>
                  <a:pt x="3262188" y="1709357"/>
                </a:lnTo>
                <a:lnTo>
                  <a:pt x="3262883" y="1660397"/>
                </a:lnTo>
                <a:lnTo>
                  <a:pt x="3262188" y="1611438"/>
                </a:lnTo>
                <a:lnTo>
                  <a:pt x="3260114" y="1562831"/>
                </a:lnTo>
                <a:lnTo>
                  <a:pt x="3256681" y="1514595"/>
                </a:lnTo>
                <a:lnTo>
                  <a:pt x="3251908" y="1466750"/>
                </a:lnTo>
                <a:lnTo>
                  <a:pt x="3245814" y="1419315"/>
                </a:lnTo>
                <a:lnTo>
                  <a:pt x="3238419" y="1372310"/>
                </a:lnTo>
                <a:lnTo>
                  <a:pt x="3229740" y="1325754"/>
                </a:lnTo>
                <a:lnTo>
                  <a:pt x="3219798" y="1279666"/>
                </a:lnTo>
                <a:lnTo>
                  <a:pt x="3208612" y="1234067"/>
                </a:lnTo>
                <a:lnTo>
                  <a:pt x="3196200" y="1188975"/>
                </a:lnTo>
                <a:lnTo>
                  <a:pt x="3182582" y="1144410"/>
                </a:lnTo>
                <a:lnTo>
                  <a:pt x="3167777" y="1100392"/>
                </a:lnTo>
                <a:lnTo>
                  <a:pt x="3151805" y="1056940"/>
                </a:lnTo>
                <a:lnTo>
                  <a:pt x="3134683" y="1014073"/>
                </a:lnTo>
                <a:lnTo>
                  <a:pt x="3116432" y="971811"/>
                </a:lnTo>
                <a:lnTo>
                  <a:pt x="3097070" y="930173"/>
                </a:lnTo>
                <a:lnTo>
                  <a:pt x="3076616" y="889179"/>
                </a:lnTo>
                <a:lnTo>
                  <a:pt x="3055091" y="848848"/>
                </a:lnTo>
                <a:lnTo>
                  <a:pt x="3032512" y="809200"/>
                </a:lnTo>
                <a:lnTo>
                  <a:pt x="3008899" y="770254"/>
                </a:lnTo>
                <a:lnTo>
                  <a:pt x="2984271" y="732029"/>
                </a:lnTo>
                <a:lnTo>
                  <a:pt x="2958647" y="694546"/>
                </a:lnTo>
                <a:lnTo>
                  <a:pt x="2932046" y="657823"/>
                </a:lnTo>
                <a:lnTo>
                  <a:pt x="2904488" y="621880"/>
                </a:lnTo>
                <a:lnTo>
                  <a:pt x="2875991" y="586737"/>
                </a:lnTo>
                <a:lnTo>
                  <a:pt x="2846575" y="552413"/>
                </a:lnTo>
                <a:lnTo>
                  <a:pt x="2816259" y="518927"/>
                </a:lnTo>
                <a:lnTo>
                  <a:pt x="2785062" y="486298"/>
                </a:lnTo>
                <a:lnTo>
                  <a:pt x="2753003" y="454547"/>
                </a:lnTo>
                <a:lnTo>
                  <a:pt x="2720100" y="423693"/>
                </a:lnTo>
                <a:lnTo>
                  <a:pt x="2686374" y="393755"/>
                </a:lnTo>
                <a:lnTo>
                  <a:pt x="2651844" y="364753"/>
                </a:lnTo>
                <a:lnTo>
                  <a:pt x="2616528" y="336706"/>
                </a:lnTo>
                <a:lnTo>
                  <a:pt x="2580445" y="309633"/>
                </a:lnTo>
                <a:lnTo>
                  <a:pt x="2543616" y="283555"/>
                </a:lnTo>
                <a:lnTo>
                  <a:pt x="2506058" y="258490"/>
                </a:lnTo>
                <a:lnTo>
                  <a:pt x="2467791" y="234458"/>
                </a:lnTo>
                <a:lnTo>
                  <a:pt x="2428834" y="211479"/>
                </a:lnTo>
                <a:lnTo>
                  <a:pt x="2389207" y="189571"/>
                </a:lnTo>
                <a:lnTo>
                  <a:pt x="2348928" y="168755"/>
                </a:lnTo>
                <a:lnTo>
                  <a:pt x="2308016" y="149049"/>
                </a:lnTo>
                <a:lnTo>
                  <a:pt x="2266491" y="130474"/>
                </a:lnTo>
                <a:lnTo>
                  <a:pt x="2224372" y="113049"/>
                </a:lnTo>
                <a:lnTo>
                  <a:pt x="2181677" y="96793"/>
                </a:lnTo>
                <a:lnTo>
                  <a:pt x="2138427" y="81725"/>
                </a:lnTo>
                <a:lnTo>
                  <a:pt x="2094639" y="67866"/>
                </a:lnTo>
                <a:lnTo>
                  <a:pt x="2050334" y="55234"/>
                </a:lnTo>
                <a:lnTo>
                  <a:pt x="2005530" y="43849"/>
                </a:lnTo>
                <a:lnTo>
                  <a:pt x="1960247" y="33731"/>
                </a:lnTo>
                <a:lnTo>
                  <a:pt x="1914503" y="24898"/>
                </a:lnTo>
                <a:lnTo>
                  <a:pt x="1868318" y="17371"/>
                </a:lnTo>
                <a:lnTo>
                  <a:pt x="1821710" y="11169"/>
                </a:lnTo>
                <a:lnTo>
                  <a:pt x="1774700" y="6312"/>
                </a:lnTo>
                <a:lnTo>
                  <a:pt x="1727306" y="2818"/>
                </a:lnTo>
                <a:lnTo>
                  <a:pt x="1679546" y="707"/>
                </a:lnTo>
                <a:lnTo>
                  <a:pt x="1631441" y="0"/>
                </a:lnTo>
                <a:close/>
              </a:path>
            </a:pathLst>
          </a:custGeom>
          <a:solidFill>
            <a:srgbClr val="E6AC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46591" y="1937385"/>
            <a:ext cx="14179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adea"/>
                <a:cs typeface="Caladea"/>
              </a:rPr>
              <a:t>Non</a:t>
            </a:r>
            <a:r>
              <a:rPr dirty="0" sz="1600" spc="-5" b="1">
                <a:latin typeface="Caladea"/>
                <a:cs typeface="Caladea"/>
              </a:rPr>
              <a:t>-</a:t>
            </a:r>
            <a:r>
              <a:rPr dirty="0" sz="1600" spc="-10" b="1">
                <a:latin typeface="Caladea"/>
                <a:cs typeface="Caladea"/>
              </a:rPr>
              <a:t>f</a:t>
            </a:r>
            <a:r>
              <a:rPr dirty="0" sz="1600" spc="-15" b="1">
                <a:latin typeface="Caladea"/>
                <a:cs typeface="Caladea"/>
              </a:rPr>
              <a:t>u</a:t>
            </a:r>
            <a:r>
              <a:rPr dirty="0" sz="1600" spc="-5" b="1">
                <a:latin typeface="Caladea"/>
                <a:cs typeface="Caladea"/>
              </a:rPr>
              <a:t>n</a:t>
            </a:r>
            <a:r>
              <a:rPr dirty="0" sz="1600" spc="-15" b="1">
                <a:latin typeface="Caladea"/>
                <a:cs typeface="Caladea"/>
              </a:rPr>
              <a:t>c</a:t>
            </a:r>
            <a:r>
              <a:rPr dirty="0" sz="1600" spc="-5" b="1">
                <a:latin typeface="Caladea"/>
                <a:cs typeface="Caladea"/>
              </a:rPr>
              <a:t>t</a:t>
            </a:r>
            <a:r>
              <a:rPr dirty="0" sz="1600" spc="-10" b="1">
                <a:latin typeface="Caladea"/>
                <a:cs typeface="Caladea"/>
              </a:rPr>
              <a:t>i</a:t>
            </a:r>
            <a:r>
              <a:rPr dirty="0" sz="1600" spc="-5" b="1">
                <a:latin typeface="Caladea"/>
                <a:cs typeface="Caladea"/>
              </a:rPr>
              <a:t>o</a:t>
            </a:r>
            <a:r>
              <a:rPr dirty="0" sz="1600" spc="-5" b="1">
                <a:latin typeface="Caladea"/>
                <a:cs typeface="Caladea"/>
              </a:rPr>
              <a:t>n</a:t>
            </a:r>
            <a:r>
              <a:rPr dirty="0" sz="1600" spc="-15" b="1">
                <a:latin typeface="Caladea"/>
                <a:cs typeface="Caladea"/>
              </a:rPr>
              <a:t>a</a:t>
            </a:r>
            <a:r>
              <a:rPr dirty="0" sz="1600" spc="-5" b="1">
                <a:latin typeface="Caladea"/>
                <a:cs typeface="Caladea"/>
              </a:rPr>
              <a:t>l  </a:t>
            </a:r>
            <a:r>
              <a:rPr dirty="0" sz="1600" spc="-10" b="1">
                <a:latin typeface="Caladea"/>
                <a:cs typeface="Caladea"/>
              </a:rPr>
              <a:t>Requirements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46591" y="2425445"/>
            <a:ext cx="16205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5" b="1">
                <a:latin typeface="Caladea"/>
                <a:cs typeface="Caladea"/>
              </a:rPr>
              <a:t>Accuracy</a:t>
            </a:r>
            <a:endParaRPr sz="16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0" b="1">
                <a:latin typeface="Caladea"/>
                <a:cs typeface="Caladea"/>
              </a:rPr>
              <a:t>Real-time</a:t>
            </a:r>
            <a:endParaRPr sz="16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latin typeface="Caladea"/>
                <a:cs typeface="Caladea"/>
              </a:rPr>
              <a:t>No</a:t>
            </a:r>
            <a:r>
              <a:rPr dirty="0" sz="1600" spc="-70" b="1">
                <a:latin typeface="Caladea"/>
                <a:cs typeface="Caladea"/>
              </a:rPr>
              <a:t> </a:t>
            </a:r>
            <a:r>
              <a:rPr dirty="0" sz="1600" spc="-10" b="1">
                <a:latin typeface="Caladea"/>
                <a:cs typeface="Caladea"/>
              </a:rPr>
              <a:t>down-time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7701" y="3870401"/>
            <a:ext cx="1823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adea"/>
                <a:cs typeface="Caladea"/>
              </a:rPr>
              <a:t>User</a:t>
            </a:r>
            <a:r>
              <a:rPr dirty="0" sz="1600" spc="-40" b="1">
                <a:latin typeface="Caladea"/>
                <a:cs typeface="Caladea"/>
              </a:rPr>
              <a:t> </a:t>
            </a:r>
            <a:r>
              <a:rPr dirty="0" sz="1600" spc="-10" b="1">
                <a:latin typeface="Caladea"/>
                <a:cs typeface="Caladea"/>
              </a:rPr>
              <a:t>Requirements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7701" y="4114927"/>
            <a:ext cx="231648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6065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Caladea"/>
                <a:cs typeface="Caladea"/>
              </a:rPr>
              <a:t>Able </a:t>
            </a:r>
            <a:r>
              <a:rPr dirty="0" sz="1600" spc="-15" b="1">
                <a:latin typeface="Caladea"/>
                <a:cs typeface="Caladea"/>
              </a:rPr>
              <a:t>to </a:t>
            </a:r>
            <a:r>
              <a:rPr dirty="0" sz="1600" spc="-5" b="1">
                <a:latin typeface="Caladea"/>
                <a:cs typeface="Caladea"/>
              </a:rPr>
              <a:t>see </a:t>
            </a:r>
            <a:r>
              <a:rPr dirty="0" sz="1600" spc="-10" b="1">
                <a:latin typeface="Caladea"/>
                <a:cs typeface="Caladea"/>
              </a:rPr>
              <a:t>the  recommended  mentors, courses </a:t>
            </a:r>
            <a:r>
              <a:rPr dirty="0" sz="1600" spc="-5" b="1">
                <a:latin typeface="Caladea"/>
                <a:cs typeface="Caladea"/>
              </a:rPr>
              <a:t>&amp;  </a:t>
            </a:r>
            <a:r>
              <a:rPr dirty="0" sz="1600" spc="-10" b="1">
                <a:latin typeface="Caladea"/>
                <a:cs typeface="Caladea"/>
              </a:rPr>
              <a:t>certifications</a:t>
            </a:r>
            <a:endParaRPr sz="16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Caladea"/>
                <a:cs typeface="Caladea"/>
              </a:rPr>
              <a:t>Students </a:t>
            </a:r>
            <a:r>
              <a:rPr dirty="0" sz="1600" spc="-10" b="1">
                <a:latin typeface="Caladea"/>
                <a:cs typeface="Caladea"/>
              </a:rPr>
              <a:t>can request  </a:t>
            </a:r>
            <a:r>
              <a:rPr dirty="0" sz="1600" spc="-5" b="1">
                <a:latin typeface="Caladea"/>
                <a:cs typeface="Caladea"/>
              </a:rPr>
              <a:t>the </a:t>
            </a:r>
            <a:r>
              <a:rPr dirty="0" sz="1600" spc="-10" b="1">
                <a:latin typeface="Caladea"/>
                <a:cs typeface="Caladea"/>
              </a:rPr>
              <a:t>mentor for  mentorship</a:t>
            </a:r>
            <a:endParaRPr sz="16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294" y="389382"/>
            <a:ext cx="38963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000000"/>
                </a:solidFill>
              </a:rPr>
              <a:t>WORK </a:t>
            </a:r>
            <a:r>
              <a:rPr dirty="0" sz="2000" spc="-5">
                <a:solidFill>
                  <a:srgbClr val="000000"/>
                </a:solidFill>
              </a:rPr>
              <a:t>BREAKDOWN</a:t>
            </a:r>
            <a:r>
              <a:rPr dirty="0" sz="2000" spc="-70">
                <a:solidFill>
                  <a:srgbClr val="000000"/>
                </a:solidFill>
              </a:rPr>
              <a:t> </a:t>
            </a:r>
            <a:r>
              <a:rPr dirty="0" sz="2000" spc="-15">
                <a:solidFill>
                  <a:srgbClr val="000000"/>
                </a:solidFill>
              </a:rPr>
              <a:t>STRUCTURE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52984" y="1045463"/>
            <a:ext cx="11686032" cy="463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58565" y="446277"/>
            <a:ext cx="45180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omic Sans MS"/>
                <a:cs typeface="Comic Sans MS"/>
              </a:rPr>
              <a:t>Supportive</a:t>
            </a:r>
            <a:r>
              <a:rPr dirty="0" sz="3200" spc="-45">
                <a:latin typeface="Comic Sans MS"/>
                <a:cs typeface="Comic Sans MS"/>
              </a:rPr>
              <a:t> </a:t>
            </a:r>
            <a:r>
              <a:rPr dirty="0" sz="3200" spc="-5">
                <a:latin typeface="Comic Sans MS"/>
                <a:cs typeface="Comic Sans MS"/>
              </a:rPr>
              <a:t>Information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663" y="1201927"/>
            <a:ext cx="17227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adea"/>
                <a:cs typeface="Caladea"/>
              </a:rPr>
              <a:t>GAANT</a:t>
            </a:r>
            <a:r>
              <a:rPr dirty="0" sz="2000" spc="-85" b="1">
                <a:latin typeface="Caladea"/>
                <a:cs typeface="Caladea"/>
              </a:rPr>
              <a:t> </a:t>
            </a:r>
            <a:r>
              <a:rPr dirty="0" sz="2000" spc="-20" b="1">
                <a:latin typeface="Caladea"/>
                <a:cs typeface="Caladea"/>
              </a:rPr>
              <a:t>CHART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0411" y="1508760"/>
            <a:ext cx="10261092" cy="498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265"/>
            <a:ext cx="1841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</a:rPr>
              <a:t>REFEREN</a:t>
            </a:r>
            <a:r>
              <a:rPr dirty="0" sz="2400">
                <a:solidFill>
                  <a:srgbClr val="000000"/>
                </a:solidFill>
              </a:rPr>
              <a:t>C</a:t>
            </a:r>
            <a:r>
              <a:rPr dirty="0" sz="2400" spc="-5">
                <a:solidFill>
                  <a:srgbClr val="000000"/>
                </a:solidFill>
              </a:rPr>
              <a:t>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443" y="858773"/>
            <a:ext cx="11286490" cy="490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313055" algn="l"/>
              </a:tabLst>
            </a:pPr>
            <a:r>
              <a:rPr dirty="0" sz="1600" spc="-10">
                <a:latin typeface="Caladea"/>
                <a:cs typeface="Caladea"/>
              </a:rPr>
              <a:t>Safikureshi Mondal </a:t>
            </a:r>
            <a:r>
              <a:rPr dirty="0" sz="1600" spc="-280">
                <a:latin typeface="Caladea"/>
                <a:cs typeface="Caladea"/>
              </a:rPr>
              <a:t>a,</a:t>
            </a:r>
            <a:r>
              <a:rPr dirty="0" sz="1600" spc="-280">
                <a:latin typeface="WenQuanYi Micro Hei"/>
                <a:cs typeface="WenQuanYi Micro Hei"/>
              </a:rPr>
              <a:t>∗   </a:t>
            </a:r>
            <a:r>
              <a:rPr dirty="0" sz="1600" spc="-5">
                <a:latin typeface="Caladea"/>
                <a:cs typeface="Caladea"/>
              </a:rPr>
              <a:t>, </a:t>
            </a:r>
            <a:r>
              <a:rPr dirty="0" sz="1600" spc="-15">
                <a:latin typeface="Caladea"/>
                <a:cs typeface="Caladea"/>
              </a:rPr>
              <a:t>Anwesha </a:t>
            </a:r>
            <a:r>
              <a:rPr dirty="0" sz="1600" spc="-10">
                <a:latin typeface="Caladea"/>
                <a:cs typeface="Caladea"/>
              </a:rPr>
              <a:t>Basu </a:t>
            </a:r>
            <a:r>
              <a:rPr dirty="0" sz="1600" spc="-5">
                <a:latin typeface="Caladea"/>
                <a:cs typeface="Caladea"/>
              </a:rPr>
              <a:t>b , </a:t>
            </a:r>
            <a:r>
              <a:rPr dirty="0" sz="1600" spc="-10">
                <a:latin typeface="Caladea"/>
                <a:cs typeface="Caladea"/>
              </a:rPr>
              <a:t>Nandini Mukherjee</a:t>
            </a:r>
            <a:r>
              <a:rPr dirty="0" sz="1600" spc="155">
                <a:latin typeface="Caladea"/>
                <a:cs typeface="Caladea"/>
              </a:rPr>
              <a:t> </a:t>
            </a:r>
            <a:r>
              <a:rPr dirty="0" sz="1600" spc="-5">
                <a:latin typeface="Caladea"/>
                <a:cs typeface="Caladea"/>
              </a:rPr>
              <a:t>c</a:t>
            </a:r>
            <a:endParaRPr sz="1600">
              <a:latin typeface="Caladea"/>
              <a:cs typeface="Caladea"/>
            </a:endParaRPr>
          </a:p>
          <a:p>
            <a:pPr marL="279400" marR="869315">
              <a:lnSpc>
                <a:spcPct val="100000"/>
              </a:lnSpc>
            </a:pPr>
            <a:r>
              <a:rPr dirty="0" sz="1600" spc="-5">
                <a:latin typeface="Caladea"/>
                <a:cs typeface="Caladea"/>
              </a:rPr>
              <a:t>Department of </a:t>
            </a:r>
            <a:r>
              <a:rPr dirty="0" sz="1600" spc="-10">
                <a:latin typeface="Caladea"/>
                <a:cs typeface="Caladea"/>
              </a:rPr>
              <a:t>Computer </a:t>
            </a:r>
            <a:r>
              <a:rPr dirty="0" sz="1600" spc="-5">
                <a:latin typeface="Caladea"/>
                <a:cs typeface="Caladea"/>
              </a:rPr>
              <a:t>Science </a:t>
            </a:r>
            <a:r>
              <a:rPr dirty="0" sz="1600" spc="-10">
                <a:latin typeface="Caladea"/>
                <a:cs typeface="Caladea"/>
              </a:rPr>
              <a:t>and Engineering, </a:t>
            </a:r>
            <a:r>
              <a:rPr dirty="0" sz="1600" spc="-5">
                <a:latin typeface="Caladea"/>
                <a:cs typeface="Caladea"/>
              </a:rPr>
              <a:t>Narula </a:t>
            </a:r>
            <a:r>
              <a:rPr dirty="0" sz="1600" spc="-10">
                <a:latin typeface="Caladea"/>
                <a:cs typeface="Caladea"/>
              </a:rPr>
              <a:t>Institute </a:t>
            </a:r>
            <a:r>
              <a:rPr dirty="0" sz="1600" spc="-5">
                <a:latin typeface="Caladea"/>
                <a:cs typeface="Caladea"/>
              </a:rPr>
              <a:t>of </a:t>
            </a:r>
            <a:r>
              <a:rPr dirty="0" sz="1600" spc="-30">
                <a:latin typeface="Caladea"/>
                <a:cs typeface="Caladea"/>
              </a:rPr>
              <a:t>Technology, </a:t>
            </a:r>
            <a:r>
              <a:rPr dirty="0" sz="1600" spc="-10">
                <a:latin typeface="Caladea"/>
                <a:cs typeface="Caladea"/>
              </a:rPr>
              <a:t>Kolkata </a:t>
            </a:r>
            <a:r>
              <a:rPr dirty="0" sz="1600" spc="-5">
                <a:latin typeface="Caladea"/>
                <a:cs typeface="Caladea"/>
              </a:rPr>
              <a:t>700109 </a:t>
            </a:r>
            <a:r>
              <a:rPr dirty="0" sz="1600" spc="-30">
                <a:latin typeface="Caladea"/>
                <a:cs typeface="Caladea"/>
              </a:rPr>
              <a:t>West </a:t>
            </a:r>
            <a:r>
              <a:rPr dirty="0" sz="1600" spc="-10">
                <a:latin typeface="Caladea"/>
                <a:cs typeface="Caladea"/>
              </a:rPr>
              <a:t>Bengal, India  Software Analyst, </a:t>
            </a:r>
            <a:r>
              <a:rPr dirty="0" sz="1600" spc="-5">
                <a:latin typeface="Caladea"/>
                <a:cs typeface="Caladea"/>
              </a:rPr>
              <a:t>Capgemini </a:t>
            </a:r>
            <a:r>
              <a:rPr dirty="0" sz="1600" spc="-20">
                <a:latin typeface="Caladea"/>
                <a:cs typeface="Caladea"/>
              </a:rPr>
              <a:t>Technology </a:t>
            </a:r>
            <a:r>
              <a:rPr dirty="0" sz="1600" spc="-5">
                <a:latin typeface="Caladea"/>
                <a:cs typeface="Caladea"/>
              </a:rPr>
              <a:t>Services, </a:t>
            </a:r>
            <a:r>
              <a:rPr dirty="0" sz="1600" spc="-10">
                <a:latin typeface="Caladea"/>
                <a:cs typeface="Caladea"/>
              </a:rPr>
              <a:t>Bangalore,</a:t>
            </a:r>
            <a:r>
              <a:rPr dirty="0" sz="1600" spc="80">
                <a:latin typeface="Caladea"/>
                <a:cs typeface="Caladea"/>
              </a:rPr>
              <a:t> </a:t>
            </a:r>
            <a:r>
              <a:rPr dirty="0" sz="1600" spc="-10">
                <a:latin typeface="Caladea"/>
                <a:cs typeface="Caladea"/>
              </a:rPr>
              <a:t>India</a:t>
            </a:r>
            <a:endParaRPr sz="1600">
              <a:latin typeface="Caladea"/>
              <a:cs typeface="Caladea"/>
            </a:endParaRPr>
          </a:p>
          <a:p>
            <a:pPr marL="279400">
              <a:lnSpc>
                <a:spcPct val="100000"/>
              </a:lnSpc>
            </a:pPr>
            <a:r>
              <a:rPr dirty="0" sz="1600" spc="-5">
                <a:latin typeface="Caladea"/>
                <a:cs typeface="Caladea"/>
              </a:rPr>
              <a:t>Department of Computer </a:t>
            </a:r>
            <a:r>
              <a:rPr dirty="0" sz="1600" spc="-10">
                <a:latin typeface="Caladea"/>
                <a:cs typeface="Caladea"/>
              </a:rPr>
              <a:t>Science </a:t>
            </a:r>
            <a:r>
              <a:rPr dirty="0" sz="1600" spc="-5">
                <a:latin typeface="Caladea"/>
                <a:cs typeface="Caladea"/>
              </a:rPr>
              <a:t>and Engineering, </a:t>
            </a:r>
            <a:r>
              <a:rPr dirty="0" sz="1600" spc="-10">
                <a:latin typeface="Caladea"/>
                <a:cs typeface="Caladea"/>
              </a:rPr>
              <a:t>Jadavpur </a:t>
            </a:r>
            <a:r>
              <a:rPr dirty="0" sz="1600" spc="-25">
                <a:latin typeface="Caladea"/>
                <a:cs typeface="Caladea"/>
              </a:rPr>
              <a:t>University, </a:t>
            </a:r>
            <a:r>
              <a:rPr dirty="0" sz="1600" spc="-10">
                <a:latin typeface="Caladea"/>
                <a:cs typeface="Caladea"/>
              </a:rPr>
              <a:t>Kolkata </a:t>
            </a:r>
            <a:r>
              <a:rPr dirty="0" sz="1600" spc="-5">
                <a:latin typeface="Caladea"/>
                <a:cs typeface="Caladea"/>
              </a:rPr>
              <a:t>700032 </a:t>
            </a:r>
            <a:r>
              <a:rPr dirty="0" sz="1600" spc="-30">
                <a:latin typeface="Caladea"/>
                <a:cs typeface="Caladea"/>
              </a:rPr>
              <a:t>West </a:t>
            </a:r>
            <a:r>
              <a:rPr dirty="0" sz="1600" spc="-10">
                <a:latin typeface="Caladea"/>
                <a:cs typeface="Caladea"/>
              </a:rPr>
              <a:t>Bengal,</a:t>
            </a:r>
            <a:r>
              <a:rPr dirty="0" sz="1600" spc="180">
                <a:latin typeface="Caladea"/>
                <a:cs typeface="Caladea"/>
              </a:rPr>
              <a:t> </a:t>
            </a:r>
            <a:r>
              <a:rPr dirty="0" sz="1600" spc="-5">
                <a:latin typeface="Caladea"/>
                <a:cs typeface="Caladea"/>
              </a:rPr>
              <a:t>India,</a:t>
            </a:r>
            <a:endParaRPr sz="1600">
              <a:latin typeface="Caladea"/>
              <a:cs typeface="Caladea"/>
            </a:endParaRPr>
          </a:p>
          <a:p>
            <a:pPr marL="279400">
              <a:lnSpc>
                <a:spcPct val="100000"/>
              </a:lnSpc>
            </a:pPr>
            <a:r>
              <a:rPr dirty="0" sz="1600" spc="-45">
                <a:latin typeface="Georgia"/>
                <a:cs typeface="Georgia"/>
              </a:rPr>
              <a:t>“Building </a:t>
            </a:r>
            <a:r>
              <a:rPr dirty="0" sz="1600" spc="-30">
                <a:latin typeface="Georgia"/>
                <a:cs typeface="Georgia"/>
              </a:rPr>
              <a:t>a </a:t>
            </a:r>
            <a:r>
              <a:rPr dirty="0" sz="1600" spc="-20">
                <a:latin typeface="Georgia"/>
                <a:cs typeface="Georgia"/>
              </a:rPr>
              <a:t>trust</a:t>
            </a:r>
            <a:r>
              <a:rPr dirty="0" sz="1600" spc="-20">
                <a:latin typeface="Caladea"/>
                <a:cs typeface="Caladea"/>
              </a:rPr>
              <a:t>-</a:t>
            </a:r>
            <a:r>
              <a:rPr dirty="0" sz="1600" spc="-20">
                <a:latin typeface="Georgia"/>
                <a:cs typeface="Georgia"/>
              </a:rPr>
              <a:t>based doctor </a:t>
            </a:r>
            <a:r>
              <a:rPr dirty="0" sz="1600" spc="-35">
                <a:latin typeface="Georgia"/>
                <a:cs typeface="Georgia"/>
              </a:rPr>
              <a:t>recommendation </a:t>
            </a:r>
            <a:r>
              <a:rPr dirty="0" sz="1600" spc="-25">
                <a:latin typeface="Georgia"/>
                <a:cs typeface="Georgia"/>
              </a:rPr>
              <a:t>system </a:t>
            </a:r>
            <a:r>
              <a:rPr dirty="0" sz="1600" spc="-35">
                <a:latin typeface="Georgia"/>
                <a:cs typeface="Georgia"/>
              </a:rPr>
              <a:t>on </a:t>
            </a:r>
            <a:r>
              <a:rPr dirty="0" sz="1600" spc="-25">
                <a:latin typeface="Georgia"/>
                <a:cs typeface="Georgia"/>
              </a:rPr>
              <a:t>top </a:t>
            </a:r>
            <a:r>
              <a:rPr dirty="0" sz="1600" spc="-30">
                <a:latin typeface="Georgia"/>
                <a:cs typeface="Georgia"/>
              </a:rPr>
              <a:t>of multilayer </a:t>
            </a:r>
            <a:r>
              <a:rPr dirty="0" sz="1600" spc="-35">
                <a:latin typeface="Georgia"/>
                <a:cs typeface="Georgia"/>
              </a:rPr>
              <a:t>graph </a:t>
            </a:r>
            <a:r>
              <a:rPr dirty="0" sz="1600" spc="-50">
                <a:latin typeface="Georgia"/>
                <a:cs typeface="Georgia"/>
              </a:rPr>
              <a:t>database”,</a:t>
            </a:r>
            <a:r>
              <a:rPr dirty="0" sz="1600" spc="10">
                <a:latin typeface="Georgia"/>
                <a:cs typeface="Georgia"/>
              </a:rPr>
              <a:t> </a:t>
            </a:r>
            <a:r>
              <a:rPr dirty="0" sz="1600" spc="-65">
                <a:latin typeface="Georgia"/>
                <a:cs typeface="Georgia"/>
              </a:rPr>
              <a:t>2020.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eorgia"/>
              <a:cs typeface="Georgia"/>
            </a:endParaRPr>
          </a:p>
          <a:p>
            <a:pPr marL="12700" marR="646430">
              <a:lnSpc>
                <a:spcPct val="100000"/>
              </a:lnSpc>
              <a:buAutoNum type="arabicPlain" startAt="2"/>
              <a:tabLst>
                <a:tab pos="313055" algn="l"/>
              </a:tabLst>
            </a:pPr>
            <a:r>
              <a:rPr dirty="0" sz="1600" spc="-5">
                <a:latin typeface="Caladea"/>
                <a:cs typeface="Caladea"/>
              </a:rPr>
              <a:t>Amer </a:t>
            </a:r>
            <a:r>
              <a:rPr dirty="0" sz="1600" spc="-10">
                <a:latin typeface="Caladea"/>
                <a:cs typeface="Caladea"/>
              </a:rPr>
              <a:t>Al-Badarenah </a:t>
            </a:r>
            <a:r>
              <a:rPr dirty="0" sz="1600" spc="-5">
                <a:latin typeface="Caladea"/>
                <a:cs typeface="Caladea"/>
              </a:rPr>
              <a:t>, Jamal </a:t>
            </a:r>
            <a:r>
              <a:rPr dirty="0" sz="1600" spc="-10">
                <a:latin typeface="Caladea"/>
                <a:cs typeface="Caladea"/>
              </a:rPr>
              <a:t>Alsakran </a:t>
            </a:r>
            <a:r>
              <a:rPr dirty="0" sz="1600" spc="-5">
                <a:latin typeface="Caladea"/>
                <a:cs typeface="Caladea"/>
              </a:rPr>
              <a:t>Computer </a:t>
            </a:r>
            <a:r>
              <a:rPr dirty="0" sz="1600" spc="-10">
                <a:latin typeface="Caladea"/>
                <a:cs typeface="Caladea"/>
              </a:rPr>
              <a:t>Information </a:t>
            </a:r>
            <a:r>
              <a:rPr dirty="0" sz="1600" spc="-15">
                <a:latin typeface="Caladea"/>
                <a:cs typeface="Caladea"/>
              </a:rPr>
              <a:t>Systems </a:t>
            </a:r>
            <a:r>
              <a:rPr dirty="0" sz="1600" spc="-5">
                <a:latin typeface="Caladea"/>
                <a:cs typeface="Caladea"/>
              </a:rPr>
              <a:t>Department </a:t>
            </a:r>
            <a:r>
              <a:rPr dirty="0" sz="1600" spc="-10">
                <a:latin typeface="Caladea"/>
                <a:cs typeface="Caladea"/>
              </a:rPr>
              <a:t>Jordan </a:t>
            </a:r>
            <a:r>
              <a:rPr dirty="0" sz="1600" spc="-15">
                <a:latin typeface="Caladea"/>
                <a:cs typeface="Caladea"/>
              </a:rPr>
              <a:t>University </a:t>
            </a:r>
            <a:r>
              <a:rPr dirty="0" sz="1600" spc="-5">
                <a:latin typeface="Caladea"/>
                <a:cs typeface="Caladea"/>
              </a:rPr>
              <a:t>of Science </a:t>
            </a:r>
            <a:r>
              <a:rPr dirty="0" sz="1600" spc="-10">
                <a:latin typeface="Caladea"/>
                <a:cs typeface="Caladea"/>
              </a:rPr>
              <a:t>and  </a:t>
            </a:r>
            <a:r>
              <a:rPr dirty="0" sz="1600" spc="-20">
                <a:latin typeface="Caladea"/>
                <a:cs typeface="Caladea"/>
              </a:rPr>
              <a:t>Technology </a:t>
            </a:r>
            <a:r>
              <a:rPr dirty="0" sz="1600" spc="-10">
                <a:latin typeface="Caladea"/>
                <a:cs typeface="Caladea"/>
              </a:rPr>
              <a:t>Irbid </a:t>
            </a:r>
            <a:r>
              <a:rPr dirty="0" sz="1600" spc="-5">
                <a:latin typeface="Caladea"/>
                <a:cs typeface="Caladea"/>
              </a:rPr>
              <a:t>22110, </a:t>
            </a:r>
            <a:r>
              <a:rPr dirty="0" sz="1600" spc="-10">
                <a:latin typeface="Caladea"/>
                <a:cs typeface="Caladea"/>
              </a:rPr>
              <a:t>Jordan, </a:t>
            </a:r>
            <a:r>
              <a:rPr dirty="0" sz="1600" spc="-5">
                <a:latin typeface="Caladea"/>
                <a:cs typeface="Caladea"/>
              </a:rPr>
              <a:t>Computer Science Department </a:t>
            </a:r>
            <a:r>
              <a:rPr dirty="0" sz="1600" spc="-10">
                <a:latin typeface="Caladea"/>
                <a:cs typeface="Caladea"/>
              </a:rPr>
              <a:t>University </a:t>
            </a:r>
            <a:r>
              <a:rPr dirty="0" sz="1600" spc="-5">
                <a:latin typeface="Caladea"/>
                <a:cs typeface="Caladea"/>
              </a:rPr>
              <a:t>of </a:t>
            </a:r>
            <a:r>
              <a:rPr dirty="0" sz="1600" spc="-10">
                <a:latin typeface="Caladea"/>
                <a:cs typeface="Caladea"/>
              </a:rPr>
              <a:t>Jordan </a:t>
            </a:r>
            <a:r>
              <a:rPr dirty="0" sz="1600" spc="-5">
                <a:latin typeface="Caladea"/>
                <a:cs typeface="Caladea"/>
              </a:rPr>
              <a:t>Amman 11942, </a:t>
            </a:r>
            <a:r>
              <a:rPr dirty="0" sz="1600" spc="-10">
                <a:latin typeface="Caladea"/>
                <a:cs typeface="Caladea"/>
              </a:rPr>
              <a:t>Jordan, </a:t>
            </a:r>
            <a:r>
              <a:rPr dirty="0" sz="1600" spc="-80">
                <a:latin typeface="Caladea"/>
                <a:cs typeface="Caladea"/>
              </a:rPr>
              <a:t>"An </a:t>
            </a:r>
            <a:r>
              <a:rPr dirty="0" sz="1600" spc="-10">
                <a:latin typeface="Caladea"/>
                <a:cs typeface="Caladea"/>
              </a:rPr>
              <a:t>Automated  Recommender </a:t>
            </a:r>
            <a:r>
              <a:rPr dirty="0" sz="1600" spc="-15">
                <a:latin typeface="Caladea"/>
                <a:cs typeface="Caladea"/>
              </a:rPr>
              <a:t>System for </a:t>
            </a:r>
            <a:r>
              <a:rPr dirty="0" sz="1600" spc="-5">
                <a:latin typeface="Caladea"/>
                <a:cs typeface="Caladea"/>
              </a:rPr>
              <a:t>Course </a:t>
            </a:r>
            <a:r>
              <a:rPr dirty="0" sz="1600" spc="-10">
                <a:latin typeface="Caladea"/>
                <a:cs typeface="Caladea"/>
              </a:rPr>
              <a:t>Selection",</a:t>
            </a:r>
            <a:r>
              <a:rPr dirty="0" sz="1600" spc="70">
                <a:latin typeface="Caladea"/>
                <a:cs typeface="Caladea"/>
              </a:rPr>
              <a:t> </a:t>
            </a:r>
            <a:r>
              <a:rPr dirty="0" sz="1600" spc="-5">
                <a:latin typeface="Caladea"/>
                <a:cs typeface="Caladea"/>
              </a:rPr>
              <a:t>2016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adea"/>
              <a:buAutoNum type="arabicPlain" startAt="2"/>
            </a:pPr>
            <a:endParaRPr sz="1600">
              <a:latin typeface="Caladea"/>
              <a:cs typeface="Caladea"/>
            </a:endParaRPr>
          </a:p>
          <a:p>
            <a:pPr marL="12700" marR="5080">
              <a:lnSpc>
                <a:spcPct val="100000"/>
              </a:lnSpc>
              <a:buAutoNum type="arabicPlain" startAt="2"/>
              <a:tabLst>
                <a:tab pos="313055" algn="l"/>
              </a:tabLst>
            </a:pPr>
            <a:r>
              <a:rPr dirty="0" sz="1600" spc="-15">
                <a:latin typeface="Caladea"/>
                <a:cs typeface="Caladea"/>
              </a:rPr>
              <a:t>Grewal, </a:t>
            </a:r>
            <a:r>
              <a:rPr dirty="0" sz="1600" spc="-10">
                <a:latin typeface="Caladea"/>
                <a:cs typeface="Caladea"/>
              </a:rPr>
              <a:t>and </a:t>
            </a:r>
            <a:r>
              <a:rPr dirty="0" sz="1600" spc="-40">
                <a:latin typeface="Caladea"/>
                <a:cs typeface="Caladea"/>
              </a:rPr>
              <a:t>Kaur, </a:t>
            </a:r>
            <a:r>
              <a:rPr dirty="0" sz="1600" spc="-10">
                <a:latin typeface="Caladea"/>
                <a:cs typeface="Caladea"/>
              </a:rPr>
              <a:t>Business and </a:t>
            </a:r>
            <a:r>
              <a:rPr dirty="0" sz="1600" spc="-5">
                <a:latin typeface="Caladea"/>
                <a:cs typeface="Caladea"/>
              </a:rPr>
              <a:t>Economics Journal </a:t>
            </a:r>
            <a:r>
              <a:rPr dirty="0" sz="1600" spc="-10">
                <a:latin typeface="Caladea"/>
                <a:cs typeface="Caladea"/>
              </a:rPr>
              <a:t>"Developing </a:t>
            </a:r>
            <a:r>
              <a:rPr dirty="0" sz="1600" spc="-5">
                <a:latin typeface="Caladea"/>
                <a:cs typeface="Caladea"/>
              </a:rPr>
              <a:t>an Intelligent </a:t>
            </a:r>
            <a:r>
              <a:rPr dirty="0" sz="1600" spc="-10">
                <a:latin typeface="Caladea"/>
                <a:cs typeface="Caladea"/>
              </a:rPr>
              <a:t>Recommendation </a:t>
            </a:r>
            <a:r>
              <a:rPr dirty="0" sz="1600" spc="-15">
                <a:latin typeface="Caladea"/>
                <a:cs typeface="Caladea"/>
              </a:rPr>
              <a:t>System for </a:t>
            </a:r>
            <a:r>
              <a:rPr dirty="0" sz="1600" spc="-5">
                <a:latin typeface="Caladea"/>
                <a:cs typeface="Caladea"/>
              </a:rPr>
              <a:t>Course Selection </a:t>
            </a:r>
            <a:r>
              <a:rPr dirty="0" sz="1600" spc="-15">
                <a:latin typeface="Caladea"/>
                <a:cs typeface="Caladea"/>
              </a:rPr>
              <a:t>by  </a:t>
            </a:r>
            <a:r>
              <a:rPr dirty="0" sz="1600" spc="-10">
                <a:latin typeface="Caladea"/>
                <a:cs typeface="Caladea"/>
              </a:rPr>
              <a:t>Students </a:t>
            </a:r>
            <a:r>
              <a:rPr dirty="0" sz="1600" spc="-15">
                <a:latin typeface="Caladea"/>
                <a:cs typeface="Caladea"/>
              </a:rPr>
              <a:t>for Graduate </a:t>
            </a:r>
            <a:r>
              <a:rPr dirty="0" sz="1600" spc="-5">
                <a:latin typeface="Caladea"/>
                <a:cs typeface="Caladea"/>
              </a:rPr>
              <a:t>Courses</a:t>
            </a:r>
            <a:r>
              <a:rPr dirty="0" sz="1600" spc="70">
                <a:latin typeface="Caladea"/>
                <a:cs typeface="Caladea"/>
              </a:rPr>
              <a:t> </a:t>
            </a:r>
            <a:r>
              <a:rPr dirty="0" sz="1600" spc="-5">
                <a:latin typeface="Caladea"/>
                <a:cs typeface="Caladea"/>
              </a:rPr>
              <a:t>"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adea"/>
              <a:buAutoNum type="arabicPlain" startAt="2"/>
            </a:pPr>
            <a:endParaRPr sz="1600">
              <a:latin typeface="Caladea"/>
              <a:cs typeface="Caladea"/>
            </a:endParaRPr>
          </a:p>
          <a:p>
            <a:pPr marL="12700" marR="441325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313055" algn="l"/>
              </a:tabLst>
            </a:pPr>
            <a:r>
              <a:rPr dirty="0" sz="1600" spc="-5">
                <a:latin typeface="Caladea"/>
                <a:cs typeface="Caladea"/>
              </a:rPr>
              <a:t>Nan Jiang , The College of </a:t>
            </a:r>
            <a:r>
              <a:rPr dirty="0" sz="1600" spc="-20">
                <a:latin typeface="Caladea"/>
                <a:cs typeface="Caladea"/>
              </a:rPr>
              <a:t>Wooster </a:t>
            </a:r>
            <a:r>
              <a:rPr dirty="0" sz="1600" spc="-10">
                <a:latin typeface="Caladea"/>
                <a:cs typeface="Caladea"/>
              </a:rPr>
              <a:t>Libraries, </a:t>
            </a:r>
            <a:r>
              <a:rPr dirty="0" sz="1600" spc="-5">
                <a:latin typeface="Caladea"/>
                <a:cs typeface="Caladea"/>
              </a:rPr>
              <a:t>The </a:t>
            </a:r>
            <a:r>
              <a:rPr dirty="0" sz="1600" spc="-10">
                <a:latin typeface="Caladea"/>
                <a:cs typeface="Caladea"/>
              </a:rPr>
              <a:t>Open </a:t>
            </a:r>
            <a:r>
              <a:rPr dirty="0" sz="1600" spc="-25">
                <a:latin typeface="Caladea"/>
                <a:cs typeface="Caladea"/>
              </a:rPr>
              <a:t>Works, </a:t>
            </a:r>
            <a:r>
              <a:rPr dirty="0" sz="1600" spc="-5">
                <a:latin typeface="Caladea"/>
                <a:cs typeface="Caladea"/>
              </a:rPr>
              <a:t>"Building a Course </a:t>
            </a:r>
            <a:r>
              <a:rPr dirty="0" sz="1600" spc="-10">
                <a:latin typeface="Caladea"/>
                <a:cs typeface="Caladea"/>
              </a:rPr>
              <a:t>Recommender </a:t>
            </a:r>
            <a:r>
              <a:rPr dirty="0" sz="1600" spc="-15">
                <a:latin typeface="Caladea"/>
                <a:cs typeface="Caladea"/>
              </a:rPr>
              <a:t>System for </a:t>
            </a:r>
            <a:r>
              <a:rPr dirty="0" sz="1600" spc="-5">
                <a:latin typeface="Caladea"/>
                <a:cs typeface="Caladea"/>
              </a:rPr>
              <a:t>The College of  </a:t>
            </a:r>
            <a:r>
              <a:rPr dirty="0" sz="1600" spc="-15">
                <a:latin typeface="Caladea"/>
                <a:cs typeface="Caladea"/>
              </a:rPr>
              <a:t>Wooster"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adea"/>
              <a:buAutoNum type="arabicPlain" startAt="2"/>
            </a:pPr>
            <a:endParaRPr sz="1600">
              <a:latin typeface="Caladea"/>
              <a:cs typeface="Caladea"/>
            </a:endParaRPr>
          </a:p>
          <a:p>
            <a:pPr marL="279400" marR="838835" indent="-266700">
              <a:lnSpc>
                <a:spcPct val="100000"/>
              </a:lnSpc>
              <a:buAutoNum type="arabicPlain" startAt="2"/>
              <a:tabLst>
                <a:tab pos="313055" algn="l"/>
              </a:tabLst>
            </a:pPr>
            <a:r>
              <a:rPr dirty="0" sz="1600" spc="-5">
                <a:latin typeface="Caladea"/>
                <a:cs typeface="Caladea"/>
              </a:rPr>
              <a:t>JinjiaoLin, HaitaoPu, YibinLib, Jianlian, "Intelligent </a:t>
            </a:r>
            <a:r>
              <a:rPr dirty="0" sz="1600" spc="-10">
                <a:latin typeface="Caladea"/>
                <a:cs typeface="Caladea"/>
              </a:rPr>
              <a:t>Recommendation </a:t>
            </a:r>
            <a:r>
              <a:rPr dirty="0" sz="1600" spc="-15">
                <a:latin typeface="Caladea"/>
                <a:cs typeface="Caladea"/>
              </a:rPr>
              <a:t>System for </a:t>
            </a:r>
            <a:r>
              <a:rPr dirty="0" sz="1600" spc="-5">
                <a:latin typeface="Caladea"/>
                <a:cs typeface="Caladea"/>
              </a:rPr>
              <a:t>Course Selection in Smart </a:t>
            </a:r>
            <a:r>
              <a:rPr dirty="0" sz="1600" spc="-10">
                <a:latin typeface="Caladea"/>
                <a:cs typeface="Caladea"/>
              </a:rPr>
              <a:t>Education"  </a:t>
            </a:r>
            <a:r>
              <a:rPr dirty="0" sz="1600" spc="-5">
                <a:latin typeface="Caladea"/>
                <a:cs typeface="Caladea"/>
              </a:rPr>
              <a:t>2017 International </a:t>
            </a:r>
            <a:r>
              <a:rPr dirty="0" sz="1600" spc="-10">
                <a:latin typeface="Caladea"/>
                <a:cs typeface="Caladea"/>
              </a:rPr>
              <a:t>Conference </a:t>
            </a:r>
            <a:r>
              <a:rPr dirty="0" sz="1600" spc="-5">
                <a:latin typeface="Caladea"/>
                <a:cs typeface="Caladea"/>
              </a:rPr>
              <a:t>on </a:t>
            </a:r>
            <a:r>
              <a:rPr dirty="0" sz="1600" spc="-10">
                <a:latin typeface="Caladea"/>
                <a:cs typeface="Caladea"/>
              </a:rPr>
              <a:t>Identification, Information, and Knowledge </a:t>
            </a:r>
            <a:r>
              <a:rPr dirty="0" sz="1600" spc="-5">
                <a:latin typeface="Caladea"/>
                <a:cs typeface="Caladea"/>
              </a:rPr>
              <a:t>in </a:t>
            </a:r>
            <a:r>
              <a:rPr dirty="0" sz="1600" spc="-10">
                <a:latin typeface="Caladea"/>
                <a:cs typeface="Caladea"/>
              </a:rPr>
              <a:t>the </a:t>
            </a:r>
            <a:r>
              <a:rPr dirty="0" sz="1600" spc="-5">
                <a:latin typeface="Caladea"/>
                <a:cs typeface="Caladea"/>
              </a:rPr>
              <a:t>Internet of</a:t>
            </a:r>
            <a:r>
              <a:rPr dirty="0" sz="1600" spc="135">
                <a:latin typeface="Caladea"/>
                <a:cs typeface="Caladea"/>
              </a:rPr>
              <a:t> </a:t>
            </a:r>
            <a:r>
              <a:rPr dirty="0" sz="1600" spc="-10">
                <a:latin typeface="Caladea"/>
                <a:cs typeface="Caladea"/>
              </a:rPr>
              <a:t>Things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adea"/>
              <a:buAutoNum type="arabicPlain" startAt="2"/>
            </a:pPr>
            <a:endParaRPr sz="1600">
              <a:latin typeface="Caladea"/>
              <a:cs typeface="Caladea"/>
            </a:endParaRPr>
          </a:p>
          <a:p>
            <a:pPr marL="356870" indent="-344805">
              <a:lnSpc>
                <a:spcPct val="100000"/>
              </a:lnSpc>
              <a:buAutoNum type="arabicPlain" startAt="2"/>
              <a:tabLst>
                <a:tab pos="357505" algn="l"/>
              </a:tabLst>
            </a:pPr>
            <a:r>
              <a:rPr dirty="0" sz="1600" spc="-15">
                <a:latin typeface="Caladea"/>
                <a:cs typeface="Caladea"/>
              </a:rPr>
              <a:t>Jiwei </a:t>
            </a:r>
            <a:r>
              <a:rPr dirty="0" sz="1600" spc="-5">
                <a:latin typeface="Caladea"/>
                <a:cs typeface="Caladea"/>
              </a:rPr>
              <a:t>Xiao, </a:t>
            </a:r>
            <a:r>
              <a:rPr dirty="0" sz="1600" spc="-10">
                <a:latin typeface="Caladea"/>
                <a:cs typeface="Caladea"/>
              </a:rPr>
              <a:t>"Mentor Recommendation </a:t>
            </a:r>
            <a:r>
              <a:rPr dirty="0" sz="1600" spc="-20">
                <a:latin typeface="Caladea"/>
                <a:cs typeface="Caladea"/>
              </a:rPr>
              <a:t>System",</a:t>
            </a:r>
            <a:r>
              <a:rPr dirty="0" sz="1600" spc="45">
                <a:latin typeface="Caladea"/>
                <a:cs typeface="Caladea"/>
              </a:rPr>
              <a:t> </a:t>
            </a:r>
            <a:r>
              <a:rPr dirty="0" sz="1600">
                <a:latin typeface="Caladea"/>
                <a:cs typeface="Caladea"/>
              </a:rPr>
              <a:t>2018</a:t>
            </a:r>
            <a:endParaRPr sz="16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4118" y="1215643"/>
            <a:ext cx="10140315" cy="47459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469900" marR="5080" indent="-457200">
              <a:lnSpc>
                <a:spcPts val="2050"/>
              </a:lnSpc>
              <a:spcBef>
                <a:spcPts val="3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900" spc="-5">
                <a:latin typeface="Caladea"/>
                <a:cs typeface="Caladea"/>
              </a:rPr>
              <a:t>This </a:t>
            </a:r>
            <a:r>
              <a:rPr dirty="0" sz="1900" spc="-15">
                <a:latin typeface="Caladea"/>
                <a:cs typeface="Caladea"/>
              </a:rPr>
              <a:t>research </a:t>
            </a:r>
            <a:r>
              <a:rPr dirty="0" sz="1900" spc="-10">
                <a:latin typeface="Caladea"/>
                <a:cs typeface="Caladea"/>
              </a:rPr>
              <a:t>recommends </a:t>
            </a:r>
            <a:r>
              <a:rPr dirty="0" sz="1900" spc="-5">
                <a:latin typeface="Caladea"/>
                <a:cs typeface="Caladea"/>
              </a:rPr>
              <a:t>a </a:t>
            </a:r>
            <a:r>
              <a:rPr dirty="0" sz="1900" spc="-10">
                <a:latin typeface="Caladea"/>
                <a:cs typeface="Caladea"/>
              </a:rPr>
              <a:t>proper </a:t>
            </a:r>
            <a:r>
              <a:rPr dirty="0" sz="1900" spc="-15">
                <a:latin typeface="Caladea"/>
                <a:cs typeface="Caladea"/>
              </a:rPr>
              <a:t>system for university </a:t>
            </a:r>
            <a:r>
              <a:rPr dirty="0" sz="1900" spc="-5">
                <a:latin typeface="Caladea"/>
                <a:cs typeface="Caladea"/>
              </a:rPr>
              <a:t>students </a:t>
            </a:r>
            <a:r>
              <a:rPr dirty="0" sz="1900" spc="-20">
                <a:latin typeface="Caladea"/>
                <a:cs typeface="Caladea"/>
              </a:rPr>
              <a:t>where </a:t>
            </a:r>
            <a:r>
              <a:rPr dirty="0" sz="1900" spc="-15">
                <a:latin typeface="Caladea"/>
                <a:cs typeface="Caladea"/>
              </a:rPr>
              <a:t>they </a:t>
            </a:r>
            <a:r>
              <a:rPr dirty="0" sz="1900" spc="-5">
                <a:latin typeface="Caladea"/>
                <a:cs typeface="Caladea"/>
              </a:rPr>
              <a:t>can  </a:t>
            </a:r>
            <a:r>
              <a:rPr dirty="0" sz="1900" spc="-10">
                <a:latin typeface="Caladea"/>
                <a:cs typeface="Caladea"/>
              </a:rPr>
              <a:t>communicate using </a:t>
            </a:r>
            <a:r>
              <a:rPr dirty="0" sz="1900" spc="-5">
                <a:latin typeface="Caladea"/>
                <a:cs typeface="Caladea"/>
              </a:rPr>
              <a:t>chat-bot, </a:t>
            </a:r>
            <a:r>
              <a:rPr dirty="0" sz="1900" spc="-10">
                <a:latin typeface="Caladea"/>
                <a:cs typeface="Caladea"/>
              </a:rPr>
              <a:t>related </a:t>
            </a:r>
            <a:r>
              <a:rPr dirty="0" sz="1900" spc="-15">
                <a:latin typeface="Caladea"/>
                <a:cs typeface="Caladea"/>
              </a:rPr>
              <a:t>to administrative </a:t>
            </a:r>
            <a:r>
              <a:rPr dirty="0" sz="1900" spc="-10">
                <a:latin typeface="Caladea"/>
                <a:cs typeface="Caladea"/>
              </a:rPr>
              <a:t>and personal </a:t>
            </a:r>
            <a:r>
              <a:rPr dirty="0" sz="1900" spc="-5">
                <a:latin typeface="Caladea"/>
                <a:cs typeface="Caladea"/>
              </a:rPr>
              <a:t>issues </a:t>
            </a:r>
            <a:r>
              <a:rPr dirty="0" sz="1900" spc="-10">
                <a:latin typeface="Caladea"/>
                <a:cs typeface="Caladea"/>
              </a:rPr>
              <a:t>and </a:t>
            </a:r>
            <a:r>
              <a:rPr dirty="0" sz="1900" spc="-5">
                <a:latin typeface="Caladea"/>
                <a:cs typeface="Caladea"/>
              </a:rPr>
              <a:t>get an </a:t>
            </a:r>
            <a:r>
              <a:rPr dirty="0" sz="1900" spc="-15">
                <a:latin typeface="Caladea"/>
                <a:cs typeface="Caladea"/>
              </a:rPr>
              <a:t>accurate  </a:t>
            </a:r>
            <a:r>
              <a:rPr dirty="0" sz="1900" spc="-5">
                <a:latin typeface="Caladea"/>
                <a:cs typeface="Caladea"/>
              </a:rPr>
              <a:t>solution.</a:t>
            </a:r>
            <a:endParaRPr sz="1900">
              <a:latin typeface="Caladea"/>
              <a:cs typeface="Caladea"/>
            </a:endParaRPr>
          </a:p>
          <a:p>
            <a:pPr marL="469900" indent="-457200">
              <a:lnSpc>
                <a:spcPts val="2165"/>
              </a:lnSpc>
              <a:spcBef>
                <a:spcPts val="20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900" spc="-10">
                <a:latin typeface="Caladea"/>
                <a:cs typeface="Caladea"/>
              </a:rPr>
              <a:t>Also, from this </a:t>
            </a:r>
            <a:r>
              <a:rPr dirty="0" sz="1900" spc="-15">
                <a:latin typeface="Caladea"/>
                <a:cs typeface="Caladea"/>
              </a:rPr>
              <a:t>system </a:t>
            </a:r>
            <a:r>
              <a:rPr dirty="0" sz="1900" spc="-5">
                <a:latin typeface="Caladea"/>
                <a:cs typeface="Caladea"/>
              </a:rPr>
              <a:t>students can get a </a:t>
            </a:r>
            <a:r>
              <a:rPr dirty="0" sz="1900" spc="-10">
                <a:latin typeface="Caladea"/>
                <a:cs typeface="Caladea"/>
              </a:rPr>
              <a:t>better career guidance and </a:t>
            </a:r>
            <a:r>
              <a:rPr dirty="0" sz="1900" spc="-5">
                <a:latin typeface="Caladea"/>
                <a:cs typeface="Caladea"/>
              </a:rPr>
              <a:t>suitable solution</a:t>
            </a:r>
            <a:r>
              <a:rPr dirty="0" sz="1900" spc="60">
                <a:latin typeface="Caladea"/>
                <a:cs typeface="Caladea"/>
              </a:rPr>
              <a:t> </a:t>
            </a:r>
            <a:r>
              <a:rPr dirty="0" sz="1900" spc="-15">
                <a:latin typeface="Caladea"/>
                <a:cs typeface="Caladea"/>
              </a:rPr>
              <a:t>for</a:t>
            </a:r>
            <a:endParaRPr sz="1900">
              <a:latin typeface="Caladea"/>
              <a:cs typeface="Caladea"/>
            </a:endParaRPr>
          </a:p>
          <a:p>
            <a:pPr marL="469900">
              <a:lnSpc>
                <a:spcPts val="2165"/>
              </a:lnSpc>
            </a:pPr>
            <a:r>
              <a:rPr dirty="0" sz="1900" spc="-25">
                <a:latin typeface="Georgia"/>
                <a:cs typeface="Georgia"/>
              </a:rPr>
              <a:t>students’ </a:t>
            </a:r>
            <a:r>
              <a:rPr dirty="0" sz="1900" spc="-15">
                <a:latin typeface="Georgia"/>
                <a:cs typeface="Georgia"/>
              </a:rPr>
              <a:t>weakness </a:t>
            </a:r>
            <a:r>
              <a:rPr dirty="0" sz="1900" spc="-35">
                <a:latin typeface="Georgia"/>
                <a:cs typeface="Georgia"/>
              </a:rPr>
              <a:t>according </a:t>
            </a:r>
            <a:r>
              <a:rPr dirty="0" sz="1900" spc="-25">
                <a:latin typeface="Georgia"/>
                <a:cs typeface="Georgia"/>
              </a:rPr>
              <a:t>to their</a:t>
            </a:r>
            <a:r>
              <a:rPr dirty="0" sz="1900" spc="-95">
                <a:latin typeface="Georgia"/>
                <a:cs typeface="Georgia"/>
              </a:rPr>
              <a:t> </a:t>
            </a:r>
            <a:r>
              <a:rPr dirty="0" sz="1900" spc="-45">
                <a:latin typeface="Georgia"/>
                <a:cs typeface="Georgia"/>
              </a:rPr>
              <a:t>grades.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Georgia"/>
              <a:cs typeface="Georgia"/>
            </a:endParaRPr>
          </a:p>
          <a:p>
            <a:pPr marL="469900" marR="312420" indent="-457200">
              <a:lnSpc>
                <a:spcPts val="205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900" spc="-10" b="1">
                <a:latin typeface="Caladea"/>
                <a:cs typeface="Caladea"/>
              </a:rPr>
              <a:t>Sub </a:t>
            </a:r>
            <a:r>
              <a:rPr dirty="0" sz="1900" spc="-20" b="1">
                <a:latin typeface="Caladea"/>
                <a:cs typeface="Caladea"/>
              </a:rPr>
              <a:t>Objective </a:t>
            </a:r>
            <a:r>
              <a:rPr dirty="0" sz="1900" spc="-5" b="1">
                <a:latin typeface="Caladea"/>
                <a:cs typeface="Caladea"/>
              </a:rPr>
              <a:t>1: </a:t>
            </a:r>
            <a:r>
              <a:rPr dirty="0" sz="1900" spc="-20">
                <a:latin typeface="Caladea"/>
                <a:cs typeface="Caladea"/>
              </a:rPr>
              <a:t>Give </a:t>
            </a:r>
            <a:r>
              <a:rPr dirty="0" sz="1900" spc="-5">
                <a:latin typeface="Caladea"/>
                <a:cs typeface="Caladea"/>
              </a:rPr>
              <a:t>solutions </a:t>
            </a:r>
            <a:r>
              <a:rPr dirty="0" sz="1900" spc="-15">
                <a:latin typeface="Caladea"/>
                <a:cs typeface="Caladea"/>
              </a:rPr>
              <a:t>for </a:t>
            </a:r>
            <a:r>
              <a:rPr dirty="0" sz="1900" spc="-10">
                <a:latin typeface="Caladea"/>
                <a:cs typeface="Caladea"/>
              </a:rPr>
              <a:t>the </a:t>
            </a:r>
            <a:r>
              <a:rPr dirty="0" sz="1900" spc="-5">
                <a:latin typeface="Caladea"/>
                <a:cs typeface="Caladea"/>
              </a:rPr>
              <a:t>doubts/ issues or clarifications </a:t>
            </a:r>
            <a:r>
              <a:rPr dirty="0" sz="1900" spc="-10">
                <a:latin typeface="Caladea"/>
                <a:cs typeface="Caladea"/>
              </a:rPr>
              <a:t>related </a:t>
            </a:r>
            <a:r>
              <a:rPr dirty="0" sz="1900" spc="-15">
                <a:latin typeface="Caladea"/>
                <a:cs typeface="Caladea"/>
              </a:rPr>
              <a:t>to university  </a:t>
            </a:r>
            <a:r>
              <a:rPr dirty="0" sz="1900" spc="-10">
                <a:latin typeface="Caladea"/>
                <a:cs typeface="Caladea"/>
              </a:rPr>
              <a:t>administration.</a:t>
            </a:r>
            <a:endParaRPr sz="19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00">
              <a:latin typeface="Caladea"/>
              <a:cs typeface="Caladea"/>
            </a:endParaRPr>
          </a:p>
          <a:p>
            <a:pPr marL="469900" marR="104775" indent="-457200">
              <a:lnSpc>
                <a:spcPts val="205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900" spc="-10" b="1">
                <a:latin typeface="Caladea"/>
                <a:cs typeface="Caladea"/>
              </a:rPr>
              <a:t>Sub </a:t>
            </a:r>
            <a:r>
              <a:rPr dirty="0" sz="1900" spc="-20" b="1">
                <a:latin typeface="Caladea"/>
                <a:cs typeface="Caladea"/>
              </a:rPr>
              <a:t>Objective </a:t>
            </a:r>
            <a:r>
              <a:rPr dirty="0" sz="1900" spc="-5" b="1">
                <a:latin typeface="Caladea"/>
                <a:cs typeface="Caladea"/>
              </a:rPr>
              <a:t>2: </a:t>
            </a:r>
            <a:r>
              <a:rPr dirty="0" sz="1900" spc="-10">
                <a:latin typeface="Caladea"/>
                <a:cs typeface="Caladea"/>
              </a:rPr>
              <a:t>Recommend </a:t>
            </a:r>
            <a:r>
              <a:rPr dirty="0" sz="1900" spc="-15">
                <a:latin typeface="Caladea"/>
                <a:cs typeface="Caladea"/>
              </a:rPr>
              <a:t>exercises </a:t>
            </a:r>
            <a:r>
              <a:rPr dirty="0" sz="1900" spc="-10">
                <a:latin typeface="Caladea"/>
                <a:cs typeface="Caladea"/>
              </a:rPr>
              <a:t>and activities </a:t>
            </a:r>
            <a:r>
              <a:rPr dirty="0" sz="1900" spc="-5">
                <a:latin typeface="Caladea"/>
                <a:cs typeface="Caladea"/>
              </a:rPr>
              <a:t>in </a:t>
            </a:r>
            <a:r>
              <a:rPr dirty="0" sz="1900" spc="-15">
                <a:latin typeface="Caladea"/>
                <a:cs typeface="Caladea"/>
              </a:rPr>
              <a:t>preferred </a:t>
            </a:r>
            <a:r>
              <a:rPr dirty="0" sz="1900" spc="-10">
                <a:latin typeface="Caladea"/>
                <a:cs typeface="Caladea"/>
              </a:rPr>
              <a:t>language </a:t>
            </a:r>
            <a:r>
              <a:rPr dirty="0" sz="1900" spc="-15">
                <a:latin typeface="Caladea"/>
                <a:cs typeface="Caladea"/>
              </a:rPr>
              <a:t>for </a:t>
            </a:r>
            <a:r>
              <a:rPr dirty="0" sz="1900" spc="-10">
                <a:latin typeface="Caladea"/>
                <a:cs typeface="Caladea"/>
              </a:rPr>
              <a:t>psychological  </a:t>
            </a:r>
            <a:r>
              <a:rPr dirty="0" sz="1900" spc="-5">
                <a:latin typeface="Caladea"/>
                <a:cs typeface="Caladea"/>
              </a:rPr>
              <a:t>issues.</a:t>
            </a:r>
            <a:endParaRPr sz="19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00">
              <a:latin typeface="Caladea"/>
              <a:cs typeface="Caladea"/>
            </a:endParaRPr>
          </a:p>
          <a:p>
            <a:pPr marL="469900" marR="770255" indent="-457200">
              <a:lnSpc>
                <a:spcPts val="205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900" spc="-10" b="1">
                <a:latin typeface="Caladea"/>
                <a:cs typeface="Caladea"/>
              </a:rPr>
              <a:t>Sub </a:t>
            </a:r>
            <a:r>
              <a:rPr dirty="0" sz="1900" spc="-20" b="1">
                <a:latin typeface="Caladea"/>
                <a:cs typeface="Caladea"/>
              </a:rPr>
              <a:t>Objective </a:t>
            </a:r>
            <a:r>
              <a:rPr dirty="0" sz="1900" spc="-5" b="1">
                <a:latin typeface="Caladea"/>
                <a:cs typeface="Caladea"/>
              </a:rPr>
              <a:t>3: </a:t>
            </a:r>
            <a:r>
              <a:rPr dirty="0" sz="1900" spc="-10">
                <a:latin typeface="Caladea"/>
                <a:cs typeface="Caladea"/>
              </a:rPr>
              <a:t>Recommends mentors, </a:t>
            </a:r>
            <a:r>
              <a:rPr dirty="0" sz="1900" spc="-5">
                <a:latin typeface="Caladea"/>
                <a:cs typeface="Caladea"/>
              </a:rPr>
              <a:t>courses &amp; certifications </a:t>
            </a:r>
            <a:r>
              <a:rPr dirty="0" sz="1900" spc="-10">
                <a:latin typeface="Caladea"/>
                <a:cs typeface="Caladea"/>
              </a:rPr>
              <a:t>for </a:t>
            </a:r>
            <a:r>
              <a:rPr dirty="0" sz="1900" spc="-5">
                <a:latin typeface="Caladea"/>
                <a:cs typeface="Caladea"/>
              </a:rPr>
              <a:t>students </a:t>
            </a:r>
            <a:r>
              <a:rPr dirty="0" sz="1900" spc="-10">
                <a:latin typeface="Caladea"/>
                <a:cs typeface="Caladea"/>
              </a:rPr>
              <a:t>based </a:t>
            </a:r>
            <a:r>
              <a:rPr dirty="0" sz="1900" spc="-5">
                <a:latin typeface="Caladea"/>
                <a:cs typeface="Caladea"/>
              </a:rPr>
              <a:t>on  their</a:t>
            </a:r>
            <a:r>
              <a:rPr dirty="0" sz="1900" spc="-10">
                <a:latin typeface="Caladea"/>
                <a:cs typeface="Caladea"/>
              </a:rPr>
              <a:t> </a:t>
            </a:r>
            <a:r>
              <a:rPr dirty="0" sz="1900" spc="-15">
                <a:latin typeface="Caladea"/>
                <a:cs typeface="Caladea"/>
              </a:rPr>
              <a:t>preference</a:t>
            </a:r>
            <a:endParaRPr sz="19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00">
              <a:latin typeface="Caladea"/>
              <a:cs typeface="Calade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900" spc="-10" b="1">
                <a:latin typeface="Caladea"/>
                <a:cs typeface="Caladea"/>
              </a:rPr>
              <a:t>Sub </a:t>
            </a:r>
            <a:r>
              <a:rPr dirty="0" sz="1900" spc="-20" b="1">
                <a:latin typeface="Caladea"/>
                <a:cs typeface="Caladea"/>
              </a:rPr>
              <a:t>Objective </a:t>
            </a:r>
            <a:r>
              <a:rPr dirty="0" sz="1900" spc="-5" b="1">
                <a:latin typeface="Caladea"/>
                <a:cs typeface="Caladea"/>
              </a:rPr>
              <a:t>4: </a:t>
            </a:r>
            <a:r>
              <a:rPr dirty="0" sz="1900" spc="-10">
                <a:latin typeface="Caladea"/>
                <a:cs typeface="Caladea"/>
              </a:rPr>
              <a:t>Predicts </a:t>
            </a:r>
            <a:r>
              <a:rPr dirty="0" sz="1900" spc="-5">
                <a:latin typeface="Caladea"/>
                <a:cs typeface="Caladea"/>
              </a:rPr>
              <a:t>student </a:t>
            </a:r>
            <a:r>
              <a:rPr dirty="0" sz="1900" spc="-10">
                <a:latin typeface="Caladea"/>
                <a:cs typeface="Caladea"/>
              </a:rPr>
              <a:t>performance and recommends suitable learning</a:t>
            </a:r>
            <a:r>
              <a:rPr dirty="0" sz="1900" spc="240">
                <a:latin typeface="Caladea"/>
                <a:cs typeface="Caladea"/>
              </a:rPr>
              <a:t> </a:t>
            </a:r>
            <a:r>
              <a:rPr dirty="0" sz="1900" spc="-10">
                <a:latin typeface="Caladea"/>
                <a:cs typeface="Caladea"/>
              </a:rPr>
              <a:t>materials.</a:t>
            </a:r>
            <a:endParaRPr sz="1900">
              <a:latin typeface="Caladea"/>
              <a:cs typeface="Calade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9836" y="446277"/>
            <a:ext cx="39751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Objectives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18776" y="128015"/>
            <a:ext cx="2110485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926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IT19155708| </a:t>
            </a:r>
            <a:r>
              <a:rPr dirty="0" sz="4000" spc="-30" b="1">
                <a:latin typeface="Carlito"/>
                <a:cs typeface="Carlito"/>
              </a:rPr>
              <a:t>SHANGHAVI.</a:t>
            </a:r>
            <a:r>
              <a:rPr dirty="0" sz="4000" spc="-35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R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3552" y="2423160"/>
            <a:ext cx="4495800" cy="3848100"/>
            <a:chOff x="7083552" y="2423160"/>
            <a:chExt cx="4495800" cy="3848100"/>
          </a:xfrm>
        </p:grpSpPr>
        <p:sp>
          <p:nvSpPr>
            <p:cNvPr id="3" name="object 3"/>
            <p:cNvSpPr/>
            <p:nvPr/>
          </p:nvSpPr>
          <p:spPr>
            <a:xfrm>
              <a:off x="8136023" y="3153733"/>
              <a:ext cx="2485795" cy="2603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83552" y="2423160"/>
              <a:ext cx="4495800" cy="384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6279" y="1545716"/>
            <a:ext cx="9989820" cy="1489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Bookman Uralic"/>
                <a:cs typeface="Bookman Uralic"/>
              </a:rPr>
              <a:t>Predict </a:t>
            </a:r>
            <a:r>
              <a:rPr dirty="0" sz="3200">
                <a:latin typeface="Bookman Uralic"/>
                <a:cs typeface="Bookman Uralic"/>
              </a:rPr>
              <a:t>and analyze students' </a:t>
            </a:r>
            <a:r>
              <a:rPr dirty="0" sz="3200" spc="-5">
                <a:latin typeface="Bookman Uralic"/>
                <a:cs typeface="Bookman Uralic"/>
              </a:rPr>
              <a:t>performance and  </a:t>
            </a:r>
            <a:r>
              <a:rPr dirty="0" sz="3200">
                <a:latin typeface="Bookman Uralic"/>
                <a:cs typeface="Bookman Uralic"/>
              </a:rPr>
              <a:t>recommend </a:t>
            </a:r>
            <a:r>
              <a:rPr dirty="0" sz="3200" spc="-5">
                <a:latin typeface="Bookman Uralic"/>
                <a:cs typeface="Bookman Uralic"/>
              </a:rPr>
              <a:t>suitable </a:t>
            </a:r>
            <a:r>
              <a:rPr dirty="0" sz="3200">
                <a:latin typeface="Bookman Uralic"/>
                <a:cs typeface="Bookman Uralic"/>
              </a:rPr>
              <a:t>Learning resources to the  </a:t>
            </a:r>
            <a:r>
              <a:rPr dirty="0" sz="3200" spc="-5">
                <a:latin typeface="Bookman Uralic"/>
                <a:cs typeface="Bookman Uralic"/>
              </a:rPr>
              <a:t>students.</a:t>
            </a:r>
            <a:endParaRPr sz="3200">
              <a:latin typeface="Bookman Uralic"/>
              <a:cs typeface="Bookman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530" y="1093469"/>
            <a:ext cx="9908540" cy="3790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5" b="1">
                <a:solidFill>
                  <a:srgbClr val="004E6C"/>
                </a:solidFill>
                <a:latin typeface="Caladea"/>
                <a:cs typeface="Caladea"/>
              </a:rPr>
              <a:t>Background</a:t>
            </a:r>
            <a:endParaRPr sz="2800">
              <a:latin typeface="Caladea"/>
              <a:cs typeface="Caladea"/>
            </a:endParaRPr>
          </a:p>
          <a:p>
            <a:pPr lvl="1" marL="615315" indent="-287020">
              <a:lnSpc>
                <a:spcPct val="100000"/>
              </a:lnSpc>
              <a:spcBef>
                <a:spcPts val="2515"/>
              </a:spcBef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Student academic success is an essential element of learning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institutions.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Predicting </a:t>
            </a:r>
            <a:r>
              <a:rPr dirty="0" sz="2200">
                <a:latin typeface="Times New Roman"/>
                <a:cs typeface="Times New Roman"/>
              </a:rPr>
              <a:t>student </a:t>
            </a:r>
            <a:r>
              <a:rPr dirty="0" sz="2200" spc="-5">
                <a:latin typeface="Times New Roman"/>
                <a:cs typeface="Times New Roman"/>
              </a:rPr>
              <a:t>performance has become an </a:t>
            </a:r>
            <a:r>
              <a:rPr dirty="0" sz="2200" spc="-10">
                <a:latin typeface="Times New Roman"/>
                <a:cs typeface="Times New Roman"/>
              </a:rPr>
              <a:t>urgent </a:t>
            </a:r>
            <a:r>
              <a:rPr dirty="0" sz="2200" spc="-5">
                <a:latin typeface="Times New Roman"/>
                <a:cs typeface="Times New Roman"/>
              </a:rPr>
              <a:t>concern in </a:t>
            </a:r>
            <a:r>
              <a:rPr dirty="0" sz="2200" spc="-10">
                <a:latin typeface="Times New Roman"/>
                <a:cs typeface="Times New Roman"/>
              </a:rPr>
              <a:t>most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universities.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It is important to help students determine their weaknesses and give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solutions.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This is crucial in helping at-risk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students.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Caladea"/>
                <a:cs typeface="Caladea"/>
              </a:rPr>
              <a:t>Students can enhance </a:t>
            </a:r>
            <a:r>
              <a:rPr dirty="0" sz="2200" spc="-10">
                <a:latin typeface="Caladea"/>
                <a:cs typeface="Caladea"/>
              </a:rPr>
              <a:t>their academic</a:t>
            </a:r>
            <a:r>
              <a:rPr dirty="0" sz="2200" spc="120">
                <a:latin typeface="Caladea"/>
                <a:cs typeface="Caladea"/>
              </a:rPr>
              <a:t> </a:t>
            </a:r>
            <a:r>
              <a:rPr dirty="0" sz="2200" spc="-10">
                <a:latin typeface="Caladea"/>
                <a:cs typeface="Caladea"/>
              </a:rPr>
              <a:t>performance.</a:t>
            </a:r>
            <a:endParaRPr sz="22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8780" y="231647"/>
            <a:ext cx="2514600" cy="167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8368" y="4072128"/>
            <a:ext cx="3342899" cy="2090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2983" y="2676144"/>
            <a:ext cx="2762256" cy="1867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4895" y="309498"/>
            <a:ext cx="9934575" cy="4091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5" b="1">
                <a:solidFill>
                  <a:srgbClr val="004E6C"/>
                </a:solidFill>
                <a:latin typeface="Caladea"/>
                <a:cs typeface="Caladea"/>
              </a:rPr>
              <a:t>Research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Gap</a:t>
            </a:r>
            <a:endParaRPr sz="2800">
              <a:latin typeface="Caladea"/>
              <a:cs typeface="Caladea"/>
            </a:endParaRPr>
          </a:p>
          <a:p>
            <a:pPr lvl="1" marL="695960" marR="5080" indent="-342900">
              <a:lnSpc>
                <a:spcPct val="150000"/>
              </a:lnSpc>
              <a:spcBef>
                <a:spcPts val="2735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Predicting </a:t>
            </a:r>
            <a:r>
              <a:rPr dirty="0" sz="2400" spc="-5">
                <a:latin typeface="Times New Roman"/>
                <a:cs typeface="Times New Roman"/>
              </a:rPr>
              <a:t>performance </a:t>
            </a:r>
            <a:r>
              <a:rPr dirty="0" sz="2400">
                <a:latin typeface="Times New Roman"/>
                <a:cs typeface="Times New Roman"/>
              </a:rPr>
              <a:t>based on </a:t>
            </a:r>
            <a:r>
              <a:rPr dirty="0" sz="2400" spc="-5">
                <a:latin typeface="Times New Roman"/>
                <a:cs typeface="Times New Roman"/>
              </a:rPr>
              <a:t>transcript(Assignment marks </a:t>
            </a:r>
            <a:r>
              <a:rPr dirty="0" sz="2400">
                <a:latin typeface="Times New Roman"/>
                <a:cs typeface="Times New Roman"/>
              </a:rPr>
              <a:t>&amp;Mid Exam  Marks)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Categorizing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Students' </a:t>
            </a:r>
            <a:r>
              <a:rPr dirty="0" sz="2400" spc="-5">
                <a:latin typeface="Times New Roman"/>
                <a:cs typeface="Times New Roman"/>
              </a:rPr>
              <a:t>weakness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identification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Giving </a:t>
            </a:r>
            <a:r>
              <a:rPr dirty="0" sz="2400" spc="-5">
                <a:latin typeface="Times New Roman"/>
                <a:cs typeface="Times New Roman"/>
              </a:rPr>
              <a:t>Recommendations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Solutions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Helping to enhance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895" y="309498"/>
            <a:ext cx="3321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Comparison</a:t>
            </a:r>
            <a:r>
              <a:rPr dirty="0" sz="2800" spc="-4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50" b="1">
                <a:solidFill>
                  <a:srgbClr val="004E6C"/>
                </a:solidFill>
                <a:latin typeface="Caladea"/>
                <a:cs typeface="Caladea"/>
              </a:rPr>
              <a:t>Table</a:t>
            </a:r>
            <a:endParaRPr sz="28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34942" y="2571534"/>
            <a:ext cx="8024495" cy="3549015"/>
            <a:chOff x="3734942" y="2571534"/>
            <a:chExt cx="8024495" cy="3549015"/>
          </a:xfrm>
        </p:grpSpPr>
        <p:sp>
          <p:nvSpPr>
            <p:cNvPr id="4" name="object 4"/>
            <p:cNvSpPr/>
            <p:nvPr/>
          </p:nvSpPr>
          <p:spPr>
            <a:xfrm>
              <a:off x="3734943" y="2571533"/>
              <a:ext cx="8024495" cy="797560"/>
            </a:xfrm>
            <a:custGeom>
              <a:avLst/>
              <a:gdLst/>
              <a:ahLst/>
              <a:cxnLst/>
              <a:rect l="l" t="t" r="r" b="b"/>
              <a:pathLst>
                <a:path w="8024495" h="797560">
                  <a:moveTo>
                    <a:pt x="4870450" y="0"/>
                  </a:moveTo>
                  <a:lnTo>
                    <a:pt x="2819146" y="0"/>
                  </a:lnTo>
                  <a:lnTo>
                    <a:pt x="1356982" y="0"/>
                  </a:lnTo>
                  <a:lnTo>
                    <a:pt x="0" y="0"/>
                  </a:lnTo>
                  <a:lnTo>
                    <a:pt x="0" y="797013"/>
                  </a:lnTo>
                  <a:lnTo>
                    <a:pt x="1356868" y="797013"/>
                  </a:lnTo>
                  <a:lnTo>
                    <a:pt x="2819146" y="797013"/>
                  </a:lnTo>
                  <a:lnTo>
                    <a:pt x="4870450" y="797013"/>
                  </a:lnTo>
                  <a:lnTo>
                    <a:pt x="4870450" y="0"/>
                  </a:lnTo>
                  <a:close/>
                </a:path>
                <a:path w="8024495" h="797560">
                  <a:moveTo>
                    <a:pt x="8024368" y="0"/>
                  </a:moveTo>
                  <a:lnTo>
                    <a:pt x="6522085" y="0"/>
                  </a:lnTo>
                  <a:lnTo>
                    <a:pt x="4870577" y="0"/>
                  </a:lnTo>
                  <a:lnTo>
                    <a:pt x="4870577" y="797013"/>
                  </a:lnTo>
                  <a:lnTo>
                    <a:pt x="6522085" y="797013"/>
                  </a:lnTo>
                  <a:lnTo>
                    <a:pt x="8024368" y="797013"/>
                  </a:lnTo>
                  <a:lnTo>
                    <a:pt x="802436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34943" y="3368649"/>
              <a:ext cx="8024495" cy="688340"/>
            </a:xfrm>
            <a:custGeom>
              <a:avLst/>
              <a:gdLst/>
              <a:ahLst/>
              <a:cxnLst/>
              <a:rect l="l" t="t" r="r" b="b"/>
              <a:pathLst>
                <a:path w="8024495" h="688339">
                  <a:moveTo>
                    <a:pt x="4870450" y="0"/>
                  </a:moveTo>
                  <a:lnTo>
                    <a:pt x="2819146" y="0"/>
                  </a:lnTo>
                  <a:lnTo>
                    <a:pt x="1356982" y="0"/>
                  </a:lnTo>
                  <a:lnTo>
                    <a:pt x="0" y="0"/>
                  </a:lnTo>
                  <a:lnTo>
                    <a:pt x="0" y="687857"/>
                  </a:lnTo>
                  <a:lnTo>
                    <a:pt x="1356868" y="687857"/>
                  </a:lnTo>
                  <a:lnTo>
                    <a:pt x="2819146" y="687857"/>
                  </a:lnTo>
                  <a:lnTo>
                    <a:pt x="4870450" y="687857"/>
                  </a:lnTo>
                  <a:lnTo>
                    <a:pt x="4870450" y="0"/>
                  </a:lnTo>
                  <a:close/>
                </a:path>
                <a:path w="8024495" h="688339">
                  <a:moveTo>
                    <a:pt x="8024368" y="0"/>
                  </a:moveTo>
                  <a:lnTo>
                    <a:pt x="6522085" y="0"/>
                  </a:lnTo>
                  <a:lnTo>
                    <a:pt x="4870577" y="0"/>
                  </a:lnTo>
                  <a:lnTo>
                    <a:pt x="4870577" y="687857"/>
                  </a:lnTo>
                  <a:lnTo>
                    <a:pt x="6522085" y="687857"/>
                  </a:lnTo>
                  <a:lnTo>
                    <a:pt x="8024368" y="687857"/>
                  </a:lnTo>
                  <a:lnTo>
                    <a:pt x="802436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34943" y="4056430"/>
              <a:ext cx="8024495" cy="702945"/>
            </a:xfrm>
            <a:custGeom>
              <a:avLst/>
              <a:gdLst/>
              <a:ahLst/>
              <a:cxnLst/>
              <a:rect l="l" t="t" r="r" b="b"/>
              <a:pathLst>
                <a:path w="8024495" h="702945">
                  <a:moveTo>
                    <a:pt x="4870450" y="0"/>
                  </a:moveTo>
                  <a:lnTo>
                    <a:pt x="2819146" y="0"/>
                  </a:lnTo>
                  <a:lnTo>
                    <a:pt x="1356982" y="0"/>
                  </a:lnTo>
                  <a:lnTo>
                    <a:pt x="0" y="0"/>
                  </a:lnTo>
                  <a:lnTo>
                    <a:pt x="0" y="702767"/>
                  </a:lnTo>
                  <a:lnTo>
                    <a:pt x="1356868" y="702767"/>
                  </a:lnTo>
                  <a:lnTo>
                    <a:pt x="2819146" y="702767"/>
                  </a:lnTo>
                  <a:lnTo>
                    <a:pt x="4870450" y="702767"/>
                  </a:lnTo>
                  <a:lnTo>
                    <a:pt x="4870450" y="0"/>
                  </a:lnTo>
                  <a:close/>
                </a:path>
                <a:path w="8024495" h="702945">
                  <a:moveTo>
                    <a:pt x="8024368" y="0"/>
                  </a:moveTo>
                  <a:lnTo>
                    <a:pt x="6522085" y="0"/>
                  </a:lnTo>
                  <a:lnTo>
                    <a:pt x="4870577" y="0"/>
                  </a:lnTo>
                  <a:lnTo>
                    <a:pt x="4870577" y="702767"/>
                  </a:lnTo>
                  <a:lnTo>
                    <a:pt x="6522085" y="702767"/>
                  </a:lnTo>
                  <a:lnTo>
                    <a:pt x="8024368" y="702767"/>
                  </a:lnTo>
                  <a:lnTo>
                    <a:pt x="802436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34943" y="4759248"/>
              <a:ext cx="8024495" cy="702945"/>
            </a:xfrm>
            <a:custGeom>
              <a:avLst/>
              <a:gdLst/>
              <a:ahLst/>
              <a:cxnLst/>
              <a:rect l="l" t="t" r="r" b="b"/>
              <a:pathLst>
                <a:path w="8024495" h="702945">
                  <a:moveTo>
                    <a:pt x="4870450" y="0"/>
                  </a:moveTo>
                  <a:lnTo>
                    <a:pt x="2819146" y="0"/>
                  </a:lnTo>
                  <a:lnTo>
                    <a:pt x="1356982" y="0"/>
                  </a:lnTo>
                  <a:lnTo>
                    <a:pt x="0" y="0"/>
                  </a:lnTo>
                  <a:lnTo>
                    <a:pt x="0" y="702767"/>
                  </a:lnTo>
                  <a:lnTo>
                    <a:pt x="1356868" y="702767"/>
                  </a:lnTo>
                  <a:lnTo>
                    <a:pt x="2819146" y="702767"/>
                  </a:lnTo>
                  <a:lnTo>
                    <a:pt x="4870450" y="702767"/>
                  </a:lnTo>
                  <a:lnTo>
                    <a:pt x="4870450" y="0"/>
                  </a:lnTo>
                  <a:close/>
                </a:path>
                <a:path w="8024495" h="702945">
                  <a:moveTo>
                    <a:pt x="8024368" y="0"/>
                  </a:moveTo>
                  <a:lnTo>
                    <a:pt x="6522085" y="0"/>
                  </a:lnTo>
                  <a:lnTo>
                    <a:pt x="4870577" y="0"/>
                  </a:lnTo>
                  <a:lnTo>
                    <a:pt x="4870577" y="702767"/>
                  </a:lnTo>
                  <a:lnTo>
                    <a:pt x="6522085" y="702767"/>
                  </a:lnTo>
                  <a:lnTo>
                    <a:pt x="8024368" y="702767"/>
                  </a:lnTo>
                  <a:lnTo>
                    <a:pt x="802436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34943" y="5461990"/>
              <a:ext cx="8024495" cy="658495"/>
            </a:xfrm>
            <a:custGeom>
              <a:avLst/>
              <a:gdLst/>
              <a:ahLst/>
              <a:cxnLst/>
              <a:rect l="l" t="t" r="r" b="b"/>
              <a:pathLst>
                <a:path w="8024495" h="658495">
                  <a:moveTo>
                    <a:pt x="4870450" y="0"/>
                  </a:moveTo>
                  <a:lnTo>
                    <a:pt x="2819146" y="0"/>
                  </a:lnTo>
                  <a:lnTo>
                    <a:pt x="1356982" y="0"/>
                  </a:lnTo>
                  <a:lnTo>
                    <a:pt x="0" y="0"/>
                  </a:lnTo>
                  <a:lnTo>
                    <a:pt x="0" y="658418"/>
                  </a:lnTo>
                  <a:lnTo>
                    <a:pt x="1356868" y="658418"/>
                  </a:lnTo>
                  <a:lnTo>
                    <a:pt x="2819146" y="658418"/>
                  </a:lnTo>
                  <a:lnTo>
                    <a:pt x="4870450" y="658418"/>
                  </a:lnTo>
                  <a:lnTo>
                    <a:pt x="4870450" y="0"/>
                  </a:lnTo>
                  <a:close/>
                </a:path>
                <a:path w="8024495" h="658495">
                  <a:moveTo>
                    <a:pt x="8024368" y="0"/>
                  </a:moveTo>
                  <a:lnTo>
                    <a:pt x="6522085" y="0"/>
                  </a:lnTo>
                  <a:lnTo>
                    <a:pt x="4870577" y="0"/>
                  </a:lnTo>
                  <a:lnTo>
                    <a:pt x="4870577" y="658418"/>
                  </a:lnTo>
                  <a:lnTo>
                    <a:pt x="6522085" y="658418"/>
                  </a:lnTo>
                  <a:lnTo>
                    <a:pt x="8024368" y="658418"/>
                  </a:lnTo>
                  <a:lnTo>
                    <a:pt x="802436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9010" y="1102233"/>
          <a:ext cx="11102975" cy="502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/>
                <a:gridCol w="1356995"/>
                <a:gridCol w="1462404"/>
                <a:gridCol w="2051685"/>
                <a:gridCol w="1651634"/>
                <a:gridCol w="1502409"/>
              </a:tblGrid>
              <a:tr h="1463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Features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279400" marR="271145" indent="285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Faculty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ort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(FSS)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0" marR="86995" indent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rformance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Analyzer 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(SPA)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0335" marR="131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Mining  and Decision  Support  System(InMinds)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0" marR="92710" indent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Performance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Analysis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(SPAS)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Escort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</a:tr>
              <a:tr h="796925">
                <a:tc>
                  <a:txBody>
                    <a:bodyPr/>
                    <a:lstStyle/>
                    <a:p>
                      <a:pPr marL="91440" marR="66738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Designed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University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Students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879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Based on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transcript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026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Accurate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performance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prediction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028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Categorizing before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posting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58393">
                <a:tc>
                  <a:txBody>
                    <a:bodyPr/>
                    <a:lstStyle/>
                    <a:p>
                      <a:pPr marL="91440" marR="310515">
                        <a:lnSpc>
                          <a:spcPts val="2150"/>
                        </a:lnSpc>
                        <a:spcBef>
                          <a:spcPts val="470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Recommending</a:t>
                      </a:r>
                      <a:r>
                        <a:rPr dirty="0" sz="1800" spc="-7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E-Learning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Resources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280838" y="2805733"/>
            <a:ext cx="6880859" cy="3124835"/>
            <a:chOff x="4280838" y="2805733"/>
            <a:chExt cx="6880859" cy="3124835"/>
          </a:xfrm>
        </p:grpSpPr>
        <p:sp>
          <p:nvSpPr>
            <p:cNvPr id="11" name="object 11"/>
            <p:cNvSpPr/>
            <p:nvPr/>
          </p:nvSpPr>
          <p:spPr>
            <a:xfrm>
              <a:off x="7377645" y="2837332"/>
              <a:ext cx="391795" cy="274320"/>
            </a:xfrm>
            <a:custGeom>
              <a:avLst/>
              <a:gdLst/>
              <a:ahLst/>
              <a:cxnLst/>
              <a:rect l="l" t="t" r="r" b="b"/>
              <a:pathLst>
                <a:path w="391795" h="274319">
                  <a:moveTo>
                    <a:pt x="357249" y="0"/>
                  </a:moveTo>
                  <a:lnTo>
                    <a:pt x="140272" y="204462"/>
                  </a:lnTo>
                  <a:lnTo>
                    <a:pt x="36021" y="98006"/>
                  </a:lnTo>
                  <a:lnTo>
                    <a:pt x="0" y="132224"/>
                  </a:lnTo>
                  <a:lnTo>
                    <a:pt x="138577" y="274165"/>
                  </a:lnTo>
                  <a:lnTo>
                    <a:pt x="175022" y="240369"/>
                  </a:lnTo>
                  <a:lnTo>
                    <a:pt x="391575" y="35485"/>
                  </a:lnTo>
                  <a:lnTo>
                    <a:pt x="35724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26433" y="2805734"/>
              <a:ext cx="280670" cy="961390"/>
            </a:xfrm>
            <a:custGeom>
              <a:avLst/>
              <a:gdLst/>
              <a:ahLst/>
              <a:cxnLst/>
              <a:rect l="l" t="t" r="r" b="b"/>
              <a:pathLst>
                <a:path w="280670" h="961389">
                  <a:moveTo>
                    <a:pt x="280289" y="697026"/>
                  </a:moveTo>
                  <a:lnTo>
                    <a:pt x="263029" y="679704"/>
                  </a:lnTo>
                  <a:lnTo>
                    <a:pt x="149466" y="793775"/>
                  </a:lnTo>
                  <a:lnTo>
                    <a:pt x="35890" y="679704"/>
                  </a:lnTo>
                  <a:lnTo>
                    <a:pt x="0" y="715746"/>
                  </a:lnTo>
                  <a:lnTo>
                    <a:pt x="113576" y="829805"/>
                  </a:lnTo>
                  <a:lnTo>
                    <a:pt x="0" y="943876"/>
                  </a:lnTo>
                  <a:lnTo>
                    <a:pt x="17170" y="961123"/>
                  </a:lnTo>
                  <a:lnTo>
                    <a:pt x="280289" y="697026"/>
                  </a:lnTo>
                  <a:close/>
                </a:path>
                <a:path w="280670" h="961389">
                  <a:moveTo>
                    <a:pt x="280289" y="17322"/>
                  </a:moveTo>
                  <a:lnTo>
                    <a:pt x="263029" y="0"/>
                  </a:lnTo>
                  <a:lnTo>
                    <a:pt x="149466" y="114071"/>
                  </a:lnTo>
                  <a:lnTo>
                    <a:pt x="35890" y="0"/>
                  </a:lnTo>
                  <a:lnTo>
                    <a:pt x="0" y="36042"/>
                  </a:lnTo>
                  <a:lnTo>
                    <a:pt x="113576" y="150101"/>
                  </a:lnTo>
                  <a:lnTo>
                    <a:pt x="0" y="264172"/>
                  </a:lnTo>
                  <a:lnTo>
                    <a:pt x="17170" y="281419"/>
                  </a:lnTo>
                  <a:lnTo>
                    <a:pt x="280289" y="173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80827" y="2906394"/>
              <a:ext cx="5294630" cy="1594485"/>
            </a:xfrm>
            <a:custGeom>
              <a:avLst/>
              <a:gdLst/>
              <a:ahLst/>
              <a:cxnLst/>
              <a:rect l="l" t="t" r="r" b="b"/>
              <a:pathLst>
                <a:path w="5294630" h="1594485">
                  <a:moveTo>
                    <a:pt x="132549" y="1559052"/>
                  </a:moveTo>
                  <a:lnTo>
                    <a:pt x="35890" y="1459992"/>
                  </a:lnTo>
                  <a:lnTo>
                    <a:pt x="0" y="1494205"/>
                  </a:lnTo>
                  <a:lnTo>
                    <a:pt x="97332" y="1594269"/>
                  </a:lnTo>
                  <a:lnTo>
                    <a:pt x="132549" y="1559052"/>
                  </a:lnTo>
                  <a:close/>
                </a:path>
                <a:path w="5294630" h="1594485">
                  <a:moveTo>
                    <a:pt x="1475193" y="1559052"/>
                  </a:moveTo>
                  <a:lnTo>
                    <a:pt x="1378534" y="1459992"/>
                  </a:lnTo>
                  <a:lnTo>
                    <a:pt x="1342644" y="1494205"/>
                  </a:lnTo>
                  <a:lnTo>
                    <a:pt x="1439976" y="1594269"/>
                  </a:lnTo>
                  <a:lnTo>
                    <a:pt x="1475193" y="1559052"/>
                  </a:lnTo>
                  <a:close/>
                </a:path>
                <a:path w="5294630" h="1594485">
                  <a:moveTo>
                    <a:pt x="5036782" y="99060"/>
                  </a:moveTo>
                  <a:lnTo>
                    <a:pt x="4940122" y="0"/>
                  </a:lnTo>
                  <a:lnTo>
                    <a:pt x="4904232" y="34213"/>
                  </a:lnTo>
                  <a:lnTo>
                    <a:pt x="5001565" y="134277"/>
                  </a:lnTo>
                  <a:lnTo>
                    <a:pt x="5036782" y="99060"/>
                  </a:lnTo>
                  <a:close/>
                </a:path>
                <a:path w="5294630" h="1594485">
                  <a:moveTo>
                    <a:pt x="5294363" y="660234"/>
                  </a:moveTo>
                  <a:lnTo>
                    <a:pt x="5260162" y="624624"/>
                  </a:lnTo>
                  <a:lnTo>
                    <a:pt x="5043983" y="829843"/>
                  </a:lnTo>
                  <a:lnTo>
                    <a:pt x="4940122" y="722998"/>
                  </a:lnTo>
                  <a:lnTo>
                    <a:pt x="4904232" y="757339"/>
                  </a:lnTo>
                  <a:lnTo>
                    <a:pt x="5042293" y="899807"/>
                  </a:lnTo>
                  <a:lnTo>
                    <a:pt x="5078615" y="865886"/>
                  </a:lnTo>
                  <a:lnTo>
                    <a:pt x="5294363" y="66023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09669" y="2807258"/>
              <a:ext cx="5201285" cy="2482215"/>
            </a:xfrm>
            <a:custGeom>
              <a:avLst/>
              <a:gdLst/>
              <a:ahLst/>
              <a:cxnLst/>
              <a:rect l="l" t="t" r="r" b="b"/>
              <a:pathLst>
                <a:path w="5201284" h="2482215">
                  <a:moveTo>
                    <a:pt x="280289" y="2166162"/>
                  </a:moveTo>
                  <a:lnTo>
                    <a:pt x="263029" y="2148840"/>
                  </a:lnTo>
                  <a:lnTo>
                    <a:pt x="149466" y="2262898"/>
                  </a:lnTo>
                  <a:lnTo>
                    <a:pt x="35890" y="2148840"/>
                  </a:lnTo>
                  <a:lnTo>
                    <a:pt x="0" y="2184882"/>
                  </a:lnTo>
                  <a:lnTo>
                    <a:pt x="113576" y="2298941"/>
                  </a:lnTo>
                  <a:lnTo>
                    <a:pt x="0" y="2413012"/>
                  </a:lnTo>
                  <a:lnTo>
                    <a:pt x="17170" y="2430259"/>
                  </a:lnTo>
                  <a:lnTo>
                    <a:pt x="280289" y="2166162"/>
                  </a:lnTo>
                  <a:close/>
                </a:path>
                <a:path w="5201284" h="2482215">
                  <a:moveTo>
                    <a:pt x="1595501" y="2153704"/>
                  </a:moveTo>
                  <a:lnTo>
                    <a:pt x="1578241" y="2136444"/>
                  </a:lnTo>
                  <a:lnTo>
                    <a:pt x="1464678" y="2250084"/>
                  </a:lnTo>
                  <a:lnTo>
                    <a:pt x="1351102" y="2136444"/>
                  </a:lnTo>
                  <a:lnTo>
                    <a:pt x="1315212" y="2172347"/>
                  </a:lnTo>
                  <a:lnTo>
                    <a:pt x="1428788" y="2285987"/>
                  </a:lnTo>
                  <a:lnTo>
                    <a:pt x="1315212" y="2399627"/>
                  </a:lnTo>
                  <a:lnTo>
                    <a:pt x="1332382" y="2416810"/>
                  </a:lnTo>
                  <a:lnTo>
                    <a:pt x="1595501" y="2153704"/>
                  </a:lnTo>
                  <a:close/>
                </a:path>
                <a:path w="5201284" h="2482215">
                  <a:moveTo>
                    <a:pt x="1606169" y="17322"/>
                  </a:moveTo>
                  <a:lnTo>
                    <a:pt x="1588909" y="0"/>
                  </a:lnTo>
                  <a:lnTo>
                    <a:pt x="1475346" y="114071"/>
                  </a:lnTo>
                  <a:lnTo>
                    <a:pt x="1361770" y="0"/>
                  </a:lnTo>
                  <a:lnTo>
                    <a:pt x="1325880" y="36042"/>
                  </a:lnTo>
                  <a:lnTo>
                    <a:pt x="1439456" y="150101"/>
                  </a:lnTo>
                  <a:lnTo>
                    <a:pt x="1325880" y="264172"/>
                  </a:lnTo>
                  <a:lnTo>
                    <a:pt x="1343050" y="281419"/>
                  </a:lnTo>
                  <a:lnTo>
                    <a:pt x="1606169" y="17322"/>
                  </a:lnTo>
                  <a:close/>
                </a:path>
                <a:path w="5201284" h="2482215">
                  <a:moveTo>
                    <a:pt x="1624799" y="746226"/>
                  </a:moveTo>
                  <a:lnTo>
                    <a:pt x="1588909" y="710184"/>
                  </a:lnTo>
                  <a:lnTo>
                    <a:pt x="1475346" y="824242"/>
                  </a:lnTo>
                  <a:lnTo>
                    <a:pt x="1361770" y="710184"/>
                  </a:lnTo>
                  <a:lnTo>
                    <a:pt x="1325880" y="746226"/>
                  </a:lnTo>
                  <a:lnTo>
                    <a:pt x="1439456" y="860285"/>
                  </a:lnTo>
                  <a:lnTo>
                    <a:pt x="1325880" y="974356"/>
                  </a:lnTo>
                  <a:lnTo>
                    <a:pt x="1361770" y="1010386"/>
                  </a:lnTo>
                  <a:lnTo>
                    <a:pt x="1475346" y="896327"/>
                  </a:lnTo>
                  <a:lnTo>
                    <a:pt x="1588909" y="1010386"/>
                  </a:lnTo>
                  <a:lnTo>
                    <a:pt x="1624799" y="974356"/>
                  </a:lnTo>
                  <a:lnTo>
                    <a:pt x="1547114" y="896327"/>
                  </a:lnTo>
                  <a:lnTo>
                    <a:pt x="1511223" y="860285"/>
                  </a:lnTo>
                  <a:lnTo>
                    <a:pt x="1547114" y="824242"/>
                  </a:lnTo>
                  <a:lnTo>
                    <a:pt x="1624799" y="746226"/>
                  </a:lnTo>
                  <a:close/>
                </a:path>
                <a:path w="5201284" h="2482215">
                  <a:moveTo>
                    <a:pt x="3398393" y="716838"/>
                  </a:moveTo>
                  <a:lnTo>
                    <a:pt x="3381133" y="699516"/>
                  </a:lnTo>
                  <a:lnTo>
                    <a:pt x="3267570" y="813587"/>
                  </a:lnTo>
                  <a:lnTo>
                    <a:pt x="3153994" y="699516"/>
                  </a:lnTo>
                  <a:lnTo>
                    <a:pt x="3118104" y="735558"/>
                  </a:lnTo>
                  <a:lnTo>
                    <a:pt x="3231680" y="849617"/>
                  </a:lnTo>
                  <a:lnTo>
                    <a:pt x="3118104" y="963688"/>
                  </a:lnTo>
                  <a:lnTo>
                    <a:pt x="3135274" y="980935"/>
                  </a:lnTo>
                  <a:lnTo>
                    <a:pt x="3398393" y="716838"/>
                  </a:lnTo>
                  <a:close/>
                </a:path>
                <a:path w="5201284" h="2482215">
                  <a:moveTo>
                    <a:pt x="3424440" y="2193683"/>
                  </a:moveTo>
                  <a:lnTo>
                    <a:pt x="3388423" y="2157780"/>
                  </a:lnTo>
                  <a:lnTo>
                    <a:pt x="3274428" y="2271420"/>
                  </a:lnTo>
                  <a:lnTo>
                    <a:pt x="3160433" y="2157780"/>
                  </a:lnTo>
                  <a:lnTo>
                    <a:pt x="3124403" y="2193683"/>
                  </a:lnTo>
                  <a:lnTo>
                    <a:pt x="3238398" y="2307323"/>
                  </a:lnTo>
                  <a:lnTo>
                    <a:pt x="3124403" y="2420963"/>
                  </a:lnTo>
                  <a:lnTo>
                    <a:pt x="3160433" y="2456865"/>
                  </a:lnTo>
                  <a:lnTo>
                    <a:pt x="3274428" y="2343239"/>
                  </a:lnTo>
                  <a:lnTo>
                    <a:pt x="3388423" y="2456865"/>
                  </a:lnTo>
                  <a:lnTo>
                    <a:pt x="3424440" y="2420963"/>
                  </a:lnTo>
                  <a:lnTo>
                    <a:pt x="3346475" y="2343239"/>
                  </a:lnTo>
                  <a:lnTo>
                    <a:pt x="3310445" y="2307323"/>
                  </a:lnTo>
                  <a:lnTo>
                    <a:pt x="3346475" y="2271420"/>
                  </a:lnTo>
                  <a:lnTo>
                    <a:pt x="3424440" y="2193683"/>
                  </a:lnTo>
                  <a:close/>
                </a:path>
                <a:path w="5201284" h="2482215">
                  <a:moveTo>
                    <a:pt x="5201285" y="2217978"/>
                  </a:moveTo>
                  <a:lnTo>
                    <a:pt x="5184025" y="2200656"/>
                  </a:lnTo>
                  <a:lnTo>
                    <a:pt x="5070462" y="2314714"/>
                  </a:lnTo>
                  <a:lnTo>
                    <a:pt x="4956886" y="2200656"/>
                  </a:lnTo>
                  <a:lnTo>
                    <a:pt x="4920996" y="2236698"/>
                  </a:lnTo>
                  <a:lnTo>
                    <a:pt x="5034572" y="2350757"/>
                  </a:lnTo>
                  <a:lnTo>
                    <a:pt x="4920996" y="2464828"/>
                  </a:lnTo>
                  <a:lnTo>
                    <a:pt x="4938166" y="2482075"/>
                  </a:lnTo>
                  <a:lnTo>
                    <a:pt x="5201285" y="22179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771543" y="2906394"/>
              <a:ext cx="147320" cy="2271395"/>
            </a:xfrm>
            <a:custGeom>
              <a:avLst/>
              <a:gdLst/>
              <a:ahLst/>
              <a:cxnLst/>
              <a:rect l="l" t="t" r="r" b="b"/>
              <a:pathLst>
                <a:path w="147320" h="2271395">
                  <a:moveTo>
                    <a:pt x="132549" y="2235708"/>
                  </a:moveTo>
                  <a:lnTo>
                    <a:pt x="35890" y="2136648"/>
                  </a:lnTo>
                  <a:lnTo>
                    <a:pt x="0" y="2170861"/>
                  </a:lnTo>
                  <a:lnTo>
                    <a:pt x="97332" y="2270925"/>
                  </a:lnTo>
                  <a:lnTo>
                    <a:pt x="132549" y="2235708"/>
                  </a:lnTo>
                  <a:close/>
                </a:path>
                <a:path w="147320" h="2271395">
                  <a:moveTo>
                    <a:pt x="143217" y="1526514"/>
                  </a:moveTo>
                  <a:lnTo>
                    <a:pt x="46558" y="1427086"/>
                  </a:lnTo>
                  <a:lnTo>
                    <a:pt x="10668" y="1461427"/>
                  </a:lnTo>
                  <a:lnTo>
                    <a:pt x="108000" y="1561858"/>
                  </a:lnTo>
                  <a:lnTo>
                    <a:pt x="143217" y="1526514"/>
                  </a:lnTo>
                  <a:close/>
                </a:path>
                <a:path w="147320" h="2271395">
                  <a:moveTo>
                    <a:pt x="143217" y="811758"/>
                  </a:moveTo>
                  <a:lnTo>
                    <a:pt x="46558" y="712330"/>
                  </a:lnTo>
                  <a:lnTo>
                    <a:pt x="10668" y="746671"/>
                  </a:lnTo>
                  <a:lnTo>
                    <a:pt x="108000" y="847102"/>
                  </a:lnTo>
                  <a:lnTo>
                    <a:pt x="143217" y="811758"/>
                  </a:lnTo>
                  <a:close/>
                </a:path>
                <a:path w="147320" h="2271395">
                  <a:moveTo>
                    <a:pt x="146799" y="99060"/>
                  </a:moveTo>
                  <a:lnTo>
                    <a:pt x="49784" y="0"/>
                  </a:lnTo>
                  <a:lnTo>
                    <a:pt x="13754" y="34213"/>
                  </a:lnTo>
                  <a:lnTo>
                    <a:pt x="111455" y="134277"/>
                  </a:lnTo>
                  <a:lnTo>
                    <a:pt x="146799" y="9906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12717" y="4199991"/>
              <a:ext cx="5217160" cy="1730375"/>
            </a:xfrm>
            <a:custGeom>
              <a:avLst/>
              <a:gdLst/>
              <a:ahLst/>
              <a:cxnLst/>
              <a:rect l="l" t="t" r="r" b="b"/>
              <a:pathLst>
                <a:path w="5217159" h="1730375">
                  <a:moveTo>
                    <a:pt x="280289" y="1455915"/>
                  </a:moveTo>
                  <a:lnTo>
                    <a:pt x="263029" y="1438656"/>
                  </a:lnTo>
                  <a:lnTo>
                    <a:pt x="149466" y="1552295"/>
                  </a:lnTo>
                  <a:lnTo>
                    <a:pt x="35890" y="1438656"/>
                  </a:lnTo>
                  <a:lnTo>
                    <a:pt x="0" y="1474558"/>
                  </a:lnTo>
                  <a:lnTo>
                    <a:pt x="113576" y="1588198"/>
                  </a:lnTo>
                  <a:lnTo>
                    <a:pt x="0" y="1701838"/>
                  </a:lnTo>
                  <a:lnTo>
                    <a:pt x="17170" y="1719021"/>
                  </a:lnTo>
                  <a:lnTo>
                    <a:pt x="280289" y="1455915"/>
                  </a:lnTo>
                  <a:close/>
                </a:path>
                <a:path w="5217159" h="1730375">
                  <a:moveTo>
                    <a:pt x="1621751" y="1466938"/>
                  </a:moveTo>
                  <a:lnTo>
                    <a:pt x="1585861" y="1431036"/>
                  </a:lnTo>
                  <a:lnTo>
                    <a:pt x="1472298" y="1544675"/>
                  </a:lnTo>
                  <a:lnTo>
                    <a:pt x="1358722" y="1431036"/>
                  </a:lnTo>
                  <a:lnTo>
                    <a:pt x="1322832" y="1466938"/>
                  </a:lnTo>
                  <a:lnTo>
                    <a:pt x="1436408" y="1580578"/>
                  </a:lnTo>
                  <a:lnTo>
                    <a:pt x="1322832" y="1694218"/>
                  </a:lnTo>
                  <a:lnTo>
                    <a:pt x="1358722" y="1730121"/>
                  </a:lnTo>
                  <a:lnTo>
                    <a:pt x="1472298" y="1616494"/>
                  </a:lnTo>
                  <a:lnTo>
                    <a:pt x="1585861" y="1730121"/>
                  </a:lnTo>
                  <a:lnTo>
                    <a:pt x="1621751" y="1694218"/>
                  </a:lnTo>
                  <a:lnTo>
                    <a:pt x="1544066" y="1616494"/>
                  </a:lnTo>
                  <a:lnTo>
                    <a:pt x="1508175" y="1580578"/>
                  </a:lnTo>
                  <a:lnTo>
                    <a:pt x="1544066" y="1544675"/>
                  </a:lnTo>
                  <a:lnTo>
                    <a:pt x="1621751" y="1466938"/>
                  </a:lnTo>
                  <a:close/>
                </a:path>
                <a:path w="5217159" h="1730375">
                  <a:moveTo>
                    <a:pt x="3421392" y="1466938"/>
                  </a:moveTo>
                  <a:lnTo>
                    <a:pt x="3385375" y="1431036"/>
                  </a:lnTo>
                  <a:lnTo>
                    <a:pt x="3271380" y="1544675"/>
                  </a:lnTo>
                  <a:lnTo>
                    <a:pt x="3157385" y="1431036"/>
                  </a:lnTo>
                  <a:lnTo>
                    <a:pt x="3121355" y="1466938"/>
                  </a:lnTo>
                  <a:lnTo>
                    <a:pt x="3235350" y="1580578"/>
                  </a:lnTo>
                  <a:lnTo>
                    <a:pt x="3121355" y="1694218"/>
                  </a:lnTo>
                  <a:lnTo>
                    <a:pt x="3157385" y="1730121"/>
                  </a:lnTo>
                  <a:lnTo>
                    <a:pt x="3271380" y="1616494"/>
                  </a:lnTo>
                  <a:lnTo>
                    <a:pt x="3385375" y="1730121"/>
                  </a:lnTo>
                  <a:lnTo>
                    <a:pt x="3421392" y="1694218"/>
                  </a:lnTo>
                  <a:lnTo>
                    <a:pt x="3343427" y="1616494"/>
                  </a:lnTo>
                  <a:lnTo>
                    <a:pt x="3307397" y="1580578"/>
                  </a:lnTo>
                  <a:lnTo>
                    <a:pt x="3343427" y="1544675"/>
                  </a:lnTo>
                  <a:lnTo>
                    <a:pt x="3421392" y="1466938"/>
                  </a:lnTo>
                  <a:close/>
                </a:path>
                <a:path w="5217159" h="1730375">
                  <a:moveTo>
                    <a:pt x="5198237" y="1455915"/>
                  </a:moveTo>
                  <a:lnTo>
                    <a:pt x="5180977" y="1438656"/>
                  </a:lnTo>
                  <a:lnTo>
                    <a:pt x="5067414" y="1552295"/>
                  </a:lnTo>
                  <a:lnTo>
                    <a:pt x="4953838" y="1438656"/>
                  </a:lnTo>
                  <a:lnTo>
                    <a:pt x="4917948" y="1474558"/>
                  </a:lnTo>
                  <a:lnTo>
                    <a:pt x="5031524" y="1588198"/>
                  </a:lnTo>
                  <a:lnTo>
                    <a:pt x="4917948" y="1701838"/>
                  </a:lnTo>
                  <a:lnTo>
                    <a:pt x="4935118" y="1719021"/>
                  </a:lnTo>
                  <a:lnTo>
                    <a:pt x="5198237" y="1455915"/>
                  </a:lnTo>
                  <a:close/>
                </a:path>
                <a:path w="5217159" h="1730375">
                  <a:moveTo>
                    <a:pt x="5216868" y="35902"/>
                  </a:moveTo>
                  <a:lnTo>
                    <a:pt x="5180977" y="0"/>
                  </a:lnTo>
                  <a:lnTo>
                    <a:pt x="5067414" y="113639"/>
                  </a:lnTo>
                  <a:lnTo>
                    <a:pt x="4953838" y="0"/>
                  </a:lnTo>
                  <a:lnTo>
                    <a:pt x="4917948" y="35902"/>
                  </a:lnTo>
                  <a:lnTo>
                    <a:pt x="5031524" y="149542"/>
                  </a:lnTo>
                  <a:lnTo>
                    <a:pt x="4917948" y="263182"/>
                  </a:lnTo>
                  <a:lnTo>
                    <a:pt x="4953838" y="299085"/>
                  </a:lnTo>
                  <a:lnTo>
                    <a:pt x="5067414" y="185458"/>
                  </a:lnTo>
                  <a:lnTo>
                    <a:pt x="5180977" y="299085"/>
                  </a:lnTo>
                  <a:lnTo>
                    <a:pt x="5216868" y="263182"/>
                  </a:lnTo>
                  <a:lnTo>
                    <a:pt x="5139182" y="185458"/>
                  </a:lnTo>
                  <a:lnTo>
                    <a:pt x="5103292" y="149542"/>
                  </a:lnTo>
                  <a:lnTo>
                    <a:pt x="5139182" y="113639"/>
                  </a:lnTo>
                  <a:lnTo>
                    <a:pt x="5216868" y="3590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03541" y="4367009"/>
              <a:ext cx="3758565" cy="1533525"/>
            </a:xfrm>
            <a:custGeom>
              <a:avLst/>
              <a:gdLst/>
              <a:ahLst/>
              <a:cxnLst/>
              <a:rect l="l" t="t" r="r" b="b"/>
              <a:pathLst>
                <a:path w="3758565" h="1533525">
                  <a:moveTo>
                    <a:pt x="133045" y="99428"/>
                  </a:moveTo>
                  <a:lnTo>
                    <a:pt x="36029" y="0"/>
                  </a:lnTo>
                  <a:lnTo>
                    <a:pt x="0" y="34340"/>
                  </a:lnTo>
                  <a:lnTo>
                    <a:pt x="97701" y="134772"/>
                  </a:lnTo>
                  <a:lnTo>
                    <a:pt x="133045" y="99428"/>
                  </a:lnTo>
                  <a:close/>
                </a:path>
                <a:path w="3758565" h="1533525">
                  <a:moveTo>
                    <a:pt x="3758133" y="1294739"/>
                  </a:moveTo>
                  <a:lnTo>
                    <a:pt x="3723932" y="1259255"/>
                  </a:lnTo>
                  <a:lnTo>
                    <a:pt x="3507752" y="1463713"/>
                  </a:lnTo>
                  <a:lnTo>
                    <a:pt x="3403892" y="1357261"/>
                  </a:lnTo>
                  <a:lnTo>
                    <a:pt x="3368002" y="1391475"/>
                  </a:lnTo>
                  <a:lnTo>
                    <a:pt x="3506063" y="1533410"/>
                  </a:lnTo>
                  <a:lnTo>
                    <a:pt x="3542385" y="1499616"/>
                  </a:lnTo>
                  <a:lnTo>
                    <a:pt x="3758133" y="129473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3575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5" b="1">
                <a:solidFill>
                  <a:srgbClr val="004E6C"/>
                </a:solidFill>
                <a:latin typeface="Caladea"/>
                <a:cs typeface="Caladea"/>
              </a:rPr>
              <a:t>Research</a:t>
            </a:r>
            <a:r>
              <a:rPr dirty="0" sz="2800" spc="-40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Questions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397" y="4062174"/>
            <a:ext cx="3161665" cy="1860550"/>
          </a:xfrm>
          <a:custGeom>
            <a:avLst/>
            <a:gdLst/>
            <a:ahLst/>
            <a:cxnLst/>
            <a:rect l="l" t="t" r="r" b="b"/>
            <a:pathLst>
              <a:path w="3161665" h="1860550">
                <a:moveTo>
                  <a:pt x="287321" y="612441"/>
                </a:moveTo>
                <a:lnTo>
                  <a:pt x="282940" y="569409"/>
                </a:lnTo>
                <a:lnTo>
                  <a:pt x="284327" y="527110"/>
                </a:lnTo>
                <a:lnTo>
                  <a:pt x="291223" y="485813"/>
                </a:lnTo>
                <a:lnTo>
                  <a:pt x="303372" y="445790"/>
                </a:lnTo>
                <a:lnTo>
                  <a:pt x="320515" y="407312"/>
                </a:lnTo>
                <a:lnTo>
                  <a:pt x="342394" y="370651"/>
                </a:lnTo>
                <a:lnTo>
                  <a:pt x="368751" y="336078"/>
                </a:lnTo>
                <a:lnTo>
                  <a:pt x="399329" y="303863"/>
                </a:lnTo>
                <a:lnTo>
                  <a:pt x="433869" y="274277"/>
                </a:lnTo>
                <a:lnTo>
                  <a:pt x="472114" y="247593"/>
                </a:lnTo>
                <a:lnTo>
                  <a:pt x="513807" y="224081"/>
                </a:lnTo>
                <a:lnTo>
                  <a:pt x="558688" y="204013"/>
                </a:lnTo>
                <a:lnTo>
                  <a:pt x="606501" y="187659"/>
                </a:lnTo>
                <a:lnTo>
                  <a:pt x="656987" y="175290"/>
                </a:lnTo>
                <a:lnTo>
                  <a:pt x="709888" y="167179"/>
                </a:lnTo>
                <a:lnTo>
                  <a:pt x="764692" y="163683"/>
                </a:lnTo>
                <a:lnTo>
                  <a:pt x="819301" y="165076"/>
                </a:lnTo>
                <a:lnTo>
                  <a:pt x="873226" y="171275"/>
                </a:lnTo>
                <a:lnTo>
                  <a:pt x="925976" y="182193"/>
                </a:lnTo>
                <a:lnTo>
                  <a:pt x="977061" y="197747"/>
                </a:lnTo>
                <a:lnTo>
                  <a:pt x="1025991" y="217852"/>
                </a:lnTo>
                <a:lnTo>
                  <a:pt x="1053940" y="181714"/>
                </a:lnTo>
                <a:lnTo>
                  <a:pt x="1086886" y="149669"/>
                </a:lnTo>
                <a:lnTo>
                  <a:pt x="1124202" y="121870"/>
                </a:lnTo>
                <a:lnTo>
                  <a:pt x="1165258" y="98472"/>
                </a:lnTo>
                <a:lnTo>
                  <a:pt x="1209428" y="79630"/>
                </a:lnTo>
                <a:lnTo>
                  <a:pt x="1256083" y="65499"/>
                </a:lnTo>
                <a:lnTo>
                  <a:pt x="1304596" y="56234"/>
                </a:lnTo>
                <a:lnTo>
                  <a:pt x="1354338" y="51990"/>
                </a:lnTo>
                <a:lnTo>
                  <a:pt x="1404681" y="52921"/>
                </a:lnTo>
                <a:lnTo>
                  <a:pt x="1454998" y="59181"/>
                </a:lnTo>
                <a:lnTo>
                  <a:pt x="1504661" y="70927"/>
                </a:lnTo>
                <a:lnTo>
                  <a:pt x="1553041" y="88312"/>
                </a:lnTo>
                <a:lnTo>
                  <a:pt x="1600761" y="112362"/>
                </a:lnTo>
                <a:lnTo>
                  <a:pt x="1643719" y="141652"/>
                </a:lnTo>
                <a:lnTo>
                  <a:pt x="1670547" y="105999"/>
                </a:lnTo>
                <a:lnTo>
                  <a:pt x="1703274" y="75093"/>
                </a:lnTo>
                <a:lnTo>
                  <a:pt x="1741018" y="49168"/>
                </a:lnTo>
                <a:lnTo>
                  <a:pt x="1782897" y="28461"/>
                </a:lnTo>
                <a:lnTo>
                  <a:pt x="1828028" y="13207"/>
                </a:lnTo>
                <a:lnTo>
                  <a:pt x="1875529" y="3641"/>
                </a:lnTo>
                <a:lnTo>
                  <a:pt x="1924517" y="0"/>
                </a:lnTo>
                <a:lnTo>
                  <a:pt x="1974110" y="2517"/>
                </a:lnTo>
                <a:lnTo>
                  <a:pt x="2023426" y="11429"/>
                </a:lnTo>
                <a:lnTo>
                  <a:pt x="2071582" y="26971"/>
                </a:lnTo>
                <a:lnTo>
                  <a:pt x="2132558" y="58721"/>
                </a:lnTo>
                <a:lnTo>
                  <a:pt x="2182961" y="100758"/>
                </a:lnTo>
                <a:lnTo>
                  <a:pt x="2219811" y="70740"/>
                </a:lnTo>
                <a:lnTo>
                  <a:pt x="2260711" y="45974"/>
                </a:lnTo>
                <a:lnTo>
                  <a:pt x="2304887" y="26510"/>
                </a:lnTo>
                <a:lnTo>
                  <a:pt x="2351564" y="12399"/>
                </a:lnTo>
                <a:lnTo>
                  <a:pt x="2399970" y="3692"/>
                </a:lnTo>
                <a:lnTo>
                  <a:pt x="2449329" y="438"/>
                </a:lnTo>
                <a:lnTo>
                  <a:pt x="2498868" y="2689"/>
                </a:lnTo>
                <a:lnTo>
                  <a:pt x="2547813" y="10493"/>
                </a:lnTo>
                <a:lnTo>
                  <a:pt x="2595389" y="23903"/>
                </a:lnTo>
                <a:lnTo>
                  <a:pt x="2640823" y="42968"/>
                </a:lnTo>
                <a:lnTo>
                  <a:pt x="2683341" y="67738"/>
                </a:lnTo>
                <a:lnTo>
                  <a:pt x="2726521" y="102536"/>
                </a:lnTo>
                <a:lnTo>
                  <a:pt x="2761319" y="142477"/>
                </a:lnTo>
                <a:lnTo>
                  <a:pt x="2787068" y="186610"/>
                </a:lnTo>
                <a:lnTo>
                  <a:pt x="2803102" y="233981"/>
                </a:lnTo>
                <a:lnTo>
                  <a:pt x="2853215" y="247880"/>
                </a:lnTo>
                <a:lnTo>
                  <a:pt x="2899452" y="266601"/>
                </a:lnTo>
                <a:lnTo>
                  <a:pt x="2941484" y="289686"/>
                </a:lnTo>
                <a:lnTo>
                  <a:pt x="2978988" y="316677"/>
                </a:lnTo>
                <a:lnTo>
                  <a:pt x="3011635" y="347114"/>
                </a:lnTo>
                <a:lnTo>
                  <a:pt x="3039100" y="380539"/>
                </a:lnTo>
                <a:lnTo>
                  <a:pt x="3061056" y="416493"/>
                </a:lnTo>
                <a:lnTo>
                  <a:pt x="3077178" y="454519"/>
                </a:lnTo>
                <a:lnTo>
                  <a:pt x="3087138" y="494156"/>
                </a:lnTo>
                <a:lnTo>
                  <a:pt x="3090610" y="534947"/>
                </a:lnTo>
                <a:lnTo>
                  <a:pt x="3087269" y="576433"/>
                </a:lnTo>
                <a:lnTo>
                  <a:pt x="3076787" y="618156"/>
                </a:lnTo>
                <a:lnTo>
                  <a:pt x="3059007" y="659304"/>
                </a:lnTo>
                <a:lnTo>
                  <a:pt x="3089574" y="695022"/>
                </a:lnTo>
                <a:lnTo>
                  <a:pt x="3114664" y="732407"/>
                </a:lnTo>
                <a:lnTo>
                  <a:pt x="3134332" y="771118"/>
                </a:lnTo>
                <a:lnTo>
                  <a:pt x="3148635" y="810816"/>
                </a:lnTo>
                <a:lnTo>
                  <a:pt x="3157630" y="851163"/>
                </a:lnTo>
                <a:lnTo>
                  <a:pt x="3161371" y="891820"/>
                </a:lnTo>
                <a:lnTo>
                  <a:pt x="3159916" y="932446"/>
                </a:lnTo>
                <a:lnTo>
                  <a:pt x="3153321" y="972704"/>
                </a:lnTo>
                <a:lnTo>
                  <a:pt x="3141641" y="1012253"/>
                </a:lnTo>
                <a:lnTo>
                  <a:pt x="3124934" y="1050756"/>
                </a:lnTo>
                <a:lnTo>
                  <a:pt x="3103255" y="1087872"/>
                </a:lnTo>
                <a:lnTo>
                  <a:pt x="3076661" y="1123262"/>
                </a:lnTo>
                <a:lnTo>
                  <a:pt x="3045208" y="1156588"/>
                </a:lnTo>
                <a:lnTo>
                  <a:pt x="3008951" y="1187511"/>
                </a:lnTo>
                <a:lnTo>
                  <a:pt x="2967948" y="1215691"/>
                </a:lnTo>
                <a:lnTo>
                  <a:pt x="2926008" y="1238883"/>
                </a:lnTo>
                <a:lnTo>
                  <a:pt x="2881507" y="1258399"/>
                </a:lnTo>
                <a:lnTo>
                  <a:pt x="2834811" y="1274130"/>
                </a:lnTo>
                <a:lnTo>
                  <a:pt x="2786287" y="1285966"/>
                </a:lnTo>
                <a:lnTo>
                  <a:pt x="2736300" y="1293796"/>
                </a:lnTo>
                <a:lnTo>
                  <a:pt x="2732600" y="1336262"/>
                </a:lnTo>
                <a:lnTo>
                  <a:pt x="2722585" y="1377110"/>
                </a:lnTo>
                <a:lnTo>
                  <a:pt x="2706657" y="1416026"/>
                </a:lnTo>
                <a:lnTo>
                  <a:pt x="2685215" y="1452694"/>
                </a:lnTo>
                <a:lnTo>
                  <a:pt x="2658658" y="1486801"/>
                </a:lnTo>
                <a:lnTo>
                  <a:pt x="2627388" y="1518033"/>
                </a:lnTo>
                <a:lnTo>
                  <a:pt x="2591803" y="1546074"/>
                </a:lnTo>
                <a:lnTo>
                  <a:pt x="2552304" y="1570610"/>
                </a:lnTo>
                <a:lnTo>
                  <a:pt x="2509290" y="1591327"/>
                </a:lnTo>
                <a:lnTo>
                  <a:pt x="2463162" y="1607910"/>
                </a:lnTo>
                <a:lnTo>
                  <a:pt x="2414319" y="1620044"/>
                </a:lnTo>
                <a:lnTo>
                  <a:pt x="2363161" y="1627416"/>
                </a:lnTo>
                <a:lnTo>
                  <a:pt x="2310088" y="1629711"/>
                </a:lnTo>
                <a:lnTo>
                  <a:pt x="2263568" y="1627355"/>
                </a:lnTo>
                <a:lnTo>
                  <a:pt x="2217852" y="1620947"/>
                </a:lnTo>
                <a:lnTo>
                  <a:pt x="2173349" y="1610580"/>
                </a:lnTo>
                <a:lnTo>
                  <a:pt x="2130467" y="1596350"/>
                </a:lnTo>
                <a:lnTo>
                  <a:pt x="2089616" y="1578352"/>
                </a:lnTo>
                <a:lnTo>
                  <a:pt x="2072552" y="1616569"/>
                </a:lnTo>
                <a:lnTo>
                  <a:pt x="2051191" y="1652517"/>
                </a:lnTo>
                <a:lnTo>
                  <a:pt x="2025840" y="1686062"/>
                </a:lnTo>
                <a:lnTo>
                  <a:pt x="1996811" y="1717072"/>
                </a:lnTo>
                <a:lnTo>
                  <a:pt x="1964412" y="1745414"/>
                </a:lnTo>
                <a:lnTo>
                  <a:pt x="1928953" y="1770954"/>
                </a:lnTo>
                <a:lnTo>
                  <a:pt x="1890744" y="1793559"/>
                </a:lnTo>
                <a:lnTo>
                  <a:pt x="1850094" y="1813097"/>
                </a:lnTo>
                <a:lnTo>
                  <a:pt x="1807313" y="1829435"/>
                </a:lnTo>
                <a:lnTo>
                  <a:pt x="1762710" y="1842439"/>
                </a:lnTo>
                <a:lnTo>
                  <a:pt x="1716595" y="1851976"/>
                </a:lnTo>
                <a:lnTo>
                  <a:pt x="1669278" y="1857914"/>
                </a:lnTo>
                <a:lnTo>
                  <a:pt x="1621067" y="1860119"/>
                </a:lnTo>
                <a:lnTo>
                  <a:pt x="1572274" y="1858458"/>
                </a:lnTo>
                <a:lnTo>
                  <a:pt x="1523206" y="1852799"/>
                </a:lnTo>
                <a:lnTo>
                  <a:pt x="1474174" y="1843007"/>
                </a:lnTo>
                <a:lnTo>
                  <a:pt x="1420814" y="1827283"/>
                </a:lnTo>
                <a:lnTo>
                  <a:pt x="1370377" y="1806881"/>
                </a:lnTo>
                <a:lnTo>
                  <a:pt x="1323314" y="1782068"/>
                </a:lnTo>
                <a:lnTo>
                  <a:pt x="1280071" y="1753112"/>
                </a:lnTo>
                <a:lnTo>
                  <a:pt x="1241097" y="1720280"/>
                </a:lnTo>
                <a:lnTo>
                  <a:pt x="1206839" y="1683838"/>
                </a:lnTo>
                <a:lnTo>
                  <a:pt x="1161634" y="1703527"/>
                </a:lnTo>
                <a:lnTo>
                  <a:pt x="1115229" y="1719594"/>
                </a:lnTo>
                <a:lnTo>
                  <a:pt x="1067896" y="1732093"/>
                </a:lnTo>
                <a:lnTo>
                  <a:pt x="1019910" y="1741079"/>
                </a:lnTo>
                <a:lnTo>
                  <a:pt x="971543" y="1746608"/>
                </a:lnTo>
                <a:lnTo>
                  <a:pt x="923068" y="1748733"/>
                </a:lnTo>
                <a:lnTo>
                  <a:pt x="874760" y="1747510"/>
                </a:lnTo>
                <a:lnTo>
                  <a:pt x="826892" y="1742993"/>
                </a:lnTo>
                <a:lnTo>
                  <a:pt x="779737" y="1735237"/>
                </a:lnTo>
                <a:lnTo>
                  <a:pt x="733567" y="1724296"/>
                </a:lnTo>
                <a:lnTo>
                  <a:pt x="688658" y="1710227"/>
                </a:lnTo>
                <a:lnTo>
                  <a:pt x="645281" y="1693082"/>
                </a:lnTo>
                <a:lnTo>
                  <a:pt x="603710" y="1672917"/>
                </a:lnTo>
                <a:lnTo>
                  <a:pt x="564220" y="1649787"/>
                </a:lnTo>
                <a:lnTo>
                  <a:pt x="527082" y="1623746"/>
                </a:lnTo>
                <a:lnTo>
                  <a:pt x="492570" y="1594850"/>
                </a:lnTo>
                <a:lnTo>
                  <a:pt x="460959" y="1563152"/>
                </a:lnTo>
                <a:lnTo>
                  <a:pt x="432520" y="1528708"/>
                </a:lnTo>
                <a:lnTo>
                  <a:pt x="426564" y="1520491"/>
                </a:lnTo>
                <a:lnTo>
                  <a:pt x="374735" y="1522008"/>
                </a:lnTo>
                <a:lnTo>
                  <a:pt x="324622" y="1516998"/>
                </a:lnTo>
                <a:lnTo>
                  <a:pt x="276954" y="1505922"/>
                </a:lnTo>
                <a:lnTo>
                  <a:pt x="232458" y="1489240"/>
                </a:lnTo>
                <a:lnTo>
                  <a:pt x="191863" y="1467413"/>
                </a:lnTo>
                <a:lnTo>
                  <a:pt x="155897" y="1440901"/>
                </a:lnTo>
                <a:lnTo>
                  <a:pt x="125288" y="1410166"/>
                </a:lnTo>
                <a:lnTo>
                  <a:pt x="100763" y="1375668"/>
                </a:lnTo>
                <a:lnTo>
                  <a:pt x="83052" y="1337867"/>
                </a:lnTo>
                <a:lnTo>
                  <a:pt x="72882" y="1297225"/>
                </a:lnTo>
                <a:lnTo>
                  <a:pt x="71248" y="1252716"/>
                </a:lnTo>
                <a:lnTo>
                  <a:pt x="79209" y="1209134"/>
                </a:lnTo>
                <a:lnTo>
                  <a:pt x="96372" y="1167435"/>
                </a:lnTo>
                <a:lnTo>
                  <a:pt x="122346" y="1128577"/>
                </a:lnTo>
                <a:lnTo>
                  <a:pt x="156740" y="1093517"/>
                </a:lnTo>
                <a:lnTo>
                  <a:pt x="114383" y="1069664"/>
                </a:lnTo>
                <a:lnTo>
                  <a:pt x="78292" y="1041411"/>
                </a:lnTo>
                <a:lnTo>
                  <a:pt x="48701" y="1009478"/>
                </a:lnTo>
                <a:lnTo>
                  <a:pt x="25842" y="974584"/>
                </a:lnTo>
                <a:lnTo>
                  <a:pt x="9950" y="937450"/>
                </a:lnTo>
                <a:lnTo>
                  <a:pt x="1258" y="898795"/>
                </a:lnTo>
                <a:lnTo>
                  <a:pt x="0" y="859341"/>
                </a:lnTo>
                <a:lnTo>
                  <a:pt x="6409" y="819806"/>
                </a:lnTo>
                <a:lnTo>
                  <a:pt x="20719" y="780912"/>
                </a:lnTo>
                <a:lnTo>
                  <a:pt x="43164" y="743378"/>
                </a:lnTo>
                <a:lnTo>
                  <a:pt x="71819" y="710254"/>
                </a:lnTo>
                <a:lnTo>
                  <a:pt x="106133" y="681505"/>
                </a:lnTo>
                <a:lnTo>
                  <a:pt x="145340" y="657526"/>
                </a:lnTo>
                <a:lnTo>
                  <a:pt x="188673" y="638711"/>
                </a:lnTo>
                <a:lnTo>
                  <a:pt x="235366" y="625456"/>
                </a:lnTo>
                <a:lnTo>
                  <a:pt x="284654" y="618156"/>
                </a:lnTo>
                <a:lnTo>
                  <a:pt x="287321" y="612441"/>
                </a:lnTo>
                <a:close/>
              </a:path>
              <a:path w="3161665" h="1860550">
                <a:moveTo>
                  <a:pt x="345284" y="1120568"/>
                </a:moveTo>
                <a:lnTo>
                  <a:pt x="296956" y="1120639"/>
                </a:lnTo>
                <a:lnTo>
                  <a:pt x="249443" y="1114853"/>
                </a:lnTo>
                <a:lnTo>
                  <a:pt x="203559" y="1103351"/>
                </a:lnTo>
                <a:lnTo>
                  <a:pt x="160118" y="1086278"/>
                </a:lnTo>
              </a:path>
              <a:path w="3161665" h="1860550">
                <a:moveTo>
                  <a:pt x="508644" y="1495980"/>
                </a:moveTo>
                <a:lnTo>
                  <a:pt x="488933" y="1501665"/>
                </a:lnTo>
                <a:lnTo>
                  <a:pt x="468820" y="1506314"/>
                </a:lnTo>
                <a:lnTo>
                  <a:pt x="448369" y="1509892"/>
                </a:lnTo>
                <a:lnTo>
                  <a:pt x="427643" y="1512363"/>
                </a:lnTo>
              </a:path>
              <a:path w="3161665" h="1860550">
                <a:moveTo>
                  <a:pt x="1206712" y="1676345"/>
                </a:moveTo>
                <a:lnTo>
                  <a:pt x="1192645" y="1658428"/>
                </a:lnTo>
                <a:lnTo>
                  <a:pt x="1179804" y="1639947"/>
                </a:lnTo>
                <a:lnTo>
                  <a:pt x="1168225" y="1620942"/>
                </a:lnTo>
                <a:lnTo>
                  <a:pt x="1157944" y="1601453"/>
                </a:lnTo>
              </a:path>
              <a:path w="3161665" h="1860550">
                <a:moveTo>
                  <a:pt x="2109428" y="1489630"/>
                </a:moveTo>
                <a:lnTo>
                  <a:pt x="2106551" y="1510434"/>
                </a:lnTo>
                <a:lnTo>
                  <a:pt x="2102316" y="1531092"/>
                </a:lnTo>
                <a:lnTo>
                  <a:pt x="2096748" y="1551555"/>
                </a:lnTo>
                <a:lnTo>
                  <a:pt x="2089870" y="1571773"/>
                </a:lnTo>
              </a:path>
              <a:path w="3161665" h="1860550">
                <a:moveTo>
                  <a:pt x="2496905" y="981884"/>
                </a:moveTo>
                <a:lnTo>
                  <a:pt x="2543700" y="1003173"/>
                </a:lnTo>
                <a:lnTo>
                  <a:pt x="2586161" y="1028658"/>
                </a:lnTo>
                <a:lnTo>
                  <a:pt x="2623962" y="1057915"/>
                </a:lnTo>
                <a:lnTo>
                  <a:pt x="2656777" y="1090521"/>
                </a:lnTo>
                <a:lnTo>
                  <a:pt x="2684280" y="1126052"/>
                </a:lnTo>
                <a:lnTo>
                  <a:pt x="2706145" y="1164087"/>
                </a:lnTo>
                <a:lnTo>
                  <a:pt x="2722045" y="1204200"/>
                </a:lnTo>
                <a:lnTo>
                  <a:pt x="2731655" y="1245969"/>
                </a:lnTo>
                <a:lnTo>
                  <a:pt x="2734649" y="1288970"/>
                </a:lnTo>
              </a:path>
              <a:path w="3161665" h="1860550">
                <a:moveTo>
                  <a:pt x="3057483" y="654732"/>
                </a:moveTo>
                <a:lnTo>
                  <a:pt x="3037381" y="687089"/>
                </a:lnTo>
                <a:lnTo>
                  <a:pt x="3012874" y="717279"/>
                </a:lnTo>
                <a:lnTo>
                  <a:pt x="2984224" y="744993"/>
                </a:lnTo>
                <a:lnTo>
                  <a:pt x="2951692" y="769921"/>
                </a:lnTo>
              </a:path>
              <a:path w="3161665" h="1860550">
                <a:moveTo>
                  <a:pt x="2803610" y="227504"/>
                </a:moveTo>
                <a:lnTo>
                  <a:pt x="2806180" y="240998"/>
                </a:lnTo>
                <a:lnTo>
                  <a:pt x="2807976" y="254587"/>
                </a:lnTo>
                <a:lnTo>
                  <a:pt x="2808986" y="268223"/>
                </a:lnTo>
                <a:lnTo>
                  <a:pt x="2809198" y="281860"/>
                </a:lnTo>
              </a:path>
              <a:path w="3161665" h="1860550">
                <a:moveTo>
                  <a:pt x="2127716" y="164004"/>
                </a:moveTo>
                <a:lnTo>
                  <a:pt x="2138904" y="145561"/>
                </a:lnTo>
                <a:lnTo>
                  <a:pt x="2151687" y="127809"/>
                </a:lnTo>
                <a:lnTo>
                  <a:pt x="2166042" y="110819"/>
                </a:lnTo>
                <a:lnTo>
                  <a:pt x="2181945" y="94662"/>
                </a:lnTo>
              </a:path>
              <a:path w="3161665" h="1860550">
                <a:moveTo>
                  <a:pt x="1620605" y="197151"/>
                </a:moveTo>
                <a:lnTo>
                  <a:pt x="1625463" y="181679"/>
                </a:lnTo>
                <a:lnTo>
                  <a:pt x="1631464" y="166528"/>
                </a:lnTo>
                <a:lnTo>
                  <a:pt x="1638607" y="151734"/>
                </a:lnTo>
                <a:lnTo>
                  <a:pt x="1646894" y="137334"/>
                </a:lnTo>
              </a:path>
              <a:path w="3161665" h="1860550">
                <a:moveTo>
                  <a:pt x="1025610" y="217471"/>
                </a:moveTo>
                <a:lnTo>
                  <a:pt x="1050955" y="230181"/>
                </a:lnTo>
                <a:lnTo>
                  <a:pt x="1075299" y="244093"/>
                </a:lnTo>
                <a:lnTo>
                  <a:pt x="1098548" y="259173"/>
                </a:lnTo>
                <a:lnTo>
                  <a:pt x="1120606" y="275383"/>
                </a:lnTo>
              </a:path>
              <a:path w="3161665" h="1860550">
                <a:moveTo>
                  <a:pt x="303907" y="673528"/>
                </a:moveTo>
                <a:lnTo>
                  <a:pt x="298633" y="658429"/>
                </a:lnTo>
                <a:lnTo>
                  <a:pt x="294111" y="643222"/>
                </a:lnTo>
                <a:lnTo>
                  <a:pt x="290343" y="627897"/>
                </a:lnTo>
                <a:lnTo>
                  <a:pt x="287334" y="612441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28124" y="2236778"/>
            <a:ext cx="1740132" cy="295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051172" y="2077720"/>
            <a:ext cx="915669" cy="631190"/>
            <a:chOff x="4051172" y="2077720"/>
            <a:chExt cx="915669" cy="631190"/>
          </a:xfrm>
        </p:grpSpPr>
        <p:sp>
          <p:nvSpPr>
            <p:cNvPr id="6" name="object 6"/>
            <p:cNvSpPr/>
            <p:nvPr/>
          </p:nvSpPr>
          <p:spPr>
            <a:xfrm>
              <a:off x="4063872" y="2090420"/>
              <a:ext cx="890269" cy="605790"/>
            </a:xfrm>
            <a:custGeom>
              <a:avLst/>
              <a:gdLst/>
              <a:ahLst/>
              <a:cxnLst/>
              <a:rect l="l" t="t" r="r" b="b"/>
              <a:pathLst>
                <a:path w="890270" h="605789">
                  <a:moveTo>
                    <a:pt x="332104" y="0"/>
                  </a:moveTo>
                  <a:lnTo>
                    <a:pt x="0" y="121792"/>
                  </a:lnTo>
                  <a:lnTo>
                    <a:pt x="121792" y="454025"/>
                  </a:lnTo>
                  <a:lnTo>
                    <a:pt x="185038" y="317500"/>
                  </a:lnTo>
                  <a:lnTo>
                    <a:pt x="806450" y="605408"/>
                  </a:lnTo>
                  <a:lnTo>
                    <a:pt x="890269" y="424560"/>
                  </a:lnTo>
                  <a:lnTo>
                    <a:pt x="268859" y="136525"/>
                  </a:lnTo>
                  <a:lnTo>
                    <a:pt x="3321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63872" y="2090420"/>
              <a:ext cx="890269" cy="605790"/>
            </a:xfrm>
            <a:custGeom>
              <a:avLst/>
              <a:gdLst/>
              <a:ahLst/>
              <a:cxnLst/>
              <a:rect l="l" t="t" r="r" b="b"/>
              <a:pathLst>
                <a:path w="890270" h="605789">
                  <a:moveTo>
                    <a:pt x="0" y="121792"/>
                  </a:moveTo>
                  <a:lnTo>
                    <a:pt x="332104" y="0"/>
                  </a:lnTo>
                  <a:lnTo>
                    <a:pt x="268859" y="136525"/>
                  </a:lnTo>
                  <a:lnTo>
                    <a:pt x="890269" y="424560"/>
                  </a:lnTo>
                  <a:lnTo>
                    <a:pt x="806450" y="605408"/>
                  </a:lnTo>
                  <a:lnTo>
                    <a:pt x="185038" y="317500"/>
                  </a:lnTo>
                  <a:lnTo>
                    <a:pt x="121792" y="454025"/>
                  </a:lnTo>
                  <a:lnTo>
                    <a:pt x="0" y="121792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70738" y="1089002"/>
            <a:ext cx="3364865" cy="2349500"/>
          </a:xfrm>
          <a:custGeom>
            <a:avLst/>
            <a:gdLst/>
            <a:ahLst/>
            <a:cxnLst/>
            <a:rect l="l" t="t" r="r" b="b"/>
            <a:pathLst>
              <a:path w="3364865" h="2349500">
                <a:moveTo>
                  <a:pt x="305828" y="773452"/>
                </a:moveTo>
                <a:lnTo>
                  <a:pt x="301394" y="725465"/>
                </a:lnTo>
                <a:lnTo>
                  <a:pt x="301763" y="678163"/>
                </a:lnTo>
                <a:lnTo>
                  <a:pt x="306747" y="631783"/>
                </a:lnTo>
                <a:lnTo>
                  <a:pt x="316156" y="586561"/>
                </a:lnTo>
                <a:lnTo>
                  <a:pt x="329804" y="542731"/>
                </a:lnTo>
                <a:lnTo>
                  <a:pt x="347501" y="500529"/>
                </a:lnTo>
                <a:lnTo>
                  <a:pt x="369059" y="460190"/>
                </a:lnTo>
                <a:lnTo>
                  <a:pt x="394290" y="421951"/>
                </a:lnTo>
                <a:lnTo>
                  <a:pt x="423004" y="386046"/>
                </a:lnTo>
                <a:lnTo>
                  <a:pt x="455014" y="352711"/>
                </a:lnTo>
                <a:lnTo>
                  <a:pt x="490132" y="322181"/>
                </a:lnTo>
                <a:lnTo>
                  <a:pt x="528168" y="294692"/>
                </a:lnTo>
                <a:lnTo>
                  <a:pt x="568934" y="270478"/>
                </a:lnTo>
                <a:lnTo>
                  <a:pt x="612242" y="249777"/>
                </a:lnTo>
                <a:lnTo>
                  <a:pt x="657904" y="232822"/>
                </a:lnTo>
                <a:lnTo>
                  <a:pt x="705731" y="219850"/>
                </a:lnTo>
                <a:lnTo>
                  <a:pt x="755535" y="211096"/>
                </a:lnTo>
                <a:lnTo>
                  <a:pt x="805522" y="206918"/>
                </a:lnTo>
                <a:lnTo>
                  <a:pt x="855409" y="207291"/>
                </a:lnTo>
                <a:lnTo>
                  <a:pt x="904869" y="212149"/>
                </a:lnTo>
                <a:lnTo>
                  <a:pt x="953573" y="221427"/>
                </a:lnTo>
                <a:lnTo>
                  <a:pt x="1001193" y="235056"/>
                </a:lnTo>
                <a:lnTo>
                  <a:pt x="1047401" y="252971"/>
                </a:lnTo>
                <a:lnTo>
                  <a:pt x="1091869" y="275104"/>
                </a:lnTo>
                <a:lnTo>
                  <a:pt x="1117022" y="235668"/>
                </a:lnTo>
                <a:lnTo>
                  <a:pt x="1146156" y="200009"/>
                </a:lnTo>
                <a:lnTo>
                  <a:pt x="1178847" y="168251"/>
                </a:lnTo>
                <a:lnTo>
                  <a:pt x="1214676" y="140516"/>
                </a:lnTo>
                <a:lnTo>
                  <a:pt x="1253221" y="116928"/>
                </a:lnTo>
                <a:lnTo>
                  <a:pt x="1294060" y="97609"/>
                </a:lnTo>
                <a:lnTo>
                  <a:pt x="1336772" y="82684"/>
                </a:lnTo>
                <a:lnTo>
                  <a:pt x="1380937" y="72273"/>
                </a:lnTo>
                <a:lnTo>
                  <a:pt x="1426133" y="66501"/>
                </a:lnTo>
                <a:lnTo>
                  <a:pt x="1471938" y="65491"/>
                </a:lnTo>
                <a:lnTo>
                  <a:pt x="1517931" y="69366"/>
                </a:lnTo>
                <a:lnTo>
                  <a:pt x="1563691" y="78248"/>
                </a:lnTo>
                <a:lnTo>
                  <a:pt x="1608797" y="92262"/>
                </a:lnTo>
                <a:lnTo>
                  <a:pt x="1652828" y="111528"/>
                </a:lnTo>
                <a:lnTo>
                  <a:pt x="1703596" y="141850"/>
                </a:lnTo>
                <a:lnTo>
                  <a:pt x="1749221" y="178838"/>
                </a:lnTo>
                <a:lnTo>
                  <a:pt x="1774911" y="137658"/>
                </a:lnTo>
                <a:lnTo>
                  <a:pt x="1805859" y="101411"/>
                </a:lnTo>
                <a:lnTo>
                  <a:pt x="1841360" y="70320"/>
                </a:lnTo>
                <a:lnTo>
                  <a:pt x="1880709" y="44608"/>
                </a:lnTo>
                <a:lnTo>
                  <a:pt x="1923200" y="24497"/>
                </a:lnTo>
                <a:lnTo>
                  <a:pt x="1968129" y="10210"/>
                </a:lnTo>
                <a:lnTo>
                  <a:pt x="2014789" y="1970"/>
                </a:lnTo>
                <a:lnTo>
                  <a:pt x="2062476" y="0"/>
                </a:lnTo>
                <a:lnTo>
                  <a:pt x="2110484" y="4521"/>
                </a:lnTo>
                <a:lnTo>
                  <a:pt x="2158108" y="15757"/>
                </a:lnTo>
                <a:lnTo>
                  <a:pt x="2204643" y="33931"/>
                </a:lnTo>
                <a:lnTo>
                  <a:pt x="2238338" y="52301"/>
                </a:lnTo>
                <a:lnTo>
                  <a:pt x="2297869" y="99136"/>
                </a:lnTo>
                <a:lnTo>
                  <a:pt x="2323134" y="127149"/>
                </a:lnTo>
                <a:lnTo>
                  <a:pt x="2356013" y="94658"/>
                </a:lnTo>
                <a:lnTo>
                  <a:pt x="2392068" y="66904"/>
                </a:lnTo>
                <a:lnTo>
                  <a:pt x="2430800" y="43927"/>
                </a:lnTo>
                <a:lnTo>
                  <a:pt x="2471711" y="25766"/>
                </a:lnTo>
                <a:lnTo>
                  <a:pt x="2514301" y="12460"/>
                </a:lnTo>
                <a:lnTo>
                  <a:pt x="2558073" y="4048"/>
                </a:lnTo>
                <a:lnTo>
                  <a:pt x="2602526" y="569"/>
                </a:lnTo>
                <a:lnTo>
                  <a:pt x="2647163" y="2063"/>
                </a:lnTo>
                <a:lnTo>
                  <a:pt x="2691485" y="8569"/>
                </a:lnTo>
                <a:lnTo>
                  <a:pt x="2734993" y="20125"/>
                </a:lnTo>
                <a:lnTo>
                  <a:pt x="2777188" y="36772"/>
                </a:lnTo>
                <a:lnTo>
                  <a:pt x="2817572" y="58549"/>
                </a:lnTo>
                <a:lnTo>
                  <a:pt x="2855645" y="85493"/>
                </a:lnTo>
                <a:lnTo>
                  <a:pt x="2893058" y="120140"/>
                </a:lnTo>
                <a:lnTo>
                  <a:pt x="2924887" y="159060"/>
                </a:lnTo>
                <a:lnTo>
                  <a:pt x="2950761" y="201650"/>
                </a:lnTo>
                <a:lnTo>
                  <a:pt x="2970307" y="247306"/>
                </a:lnTo>
                <a:lnTo>
                  <a:pt x="2983153" y="295424"/>
                </a:lnTo>
                <a:lnTo>
                  <a:pt x="3029083" y="310112"/>
                </a:lnTo>
                <a:lnTo>
                  <a:pt x="3072023" y="329330"/>
                </a:lnTo>
                <a:lnTo>
                  <a:pt x="3111753" y="352715"/>
                </a:lnTo>
                <a:lnTo>
                  <a:pt x="3148054" y="379902"/>
                </a:lnTo>
                <a:lnTo>
                  <a:pt x="3180709" y="410528"/>
                </a:lnTo>
                <a:lnTo>
                  <a:pt x="3209497" y="444228"/>
                </a:lnTo>
                <a:lnTo>
                  <a:pt x="3234200" y="480638"/>
                </a:lnTo>
                <a:lnTo>
                  <a:pt x="3254600" y="519395"/>
                </a:lnTo>
                <a:lnTo>
                  <a:pt x="3270477" y="560133"/>
                </a:lnTo>
                <a:lnTo>
                  <a:pt x="3281612" y="602490"/>
                </a:lnTo>
                <a:lnTo>
                  <a:pt x="3287787" y="646101"/>
                </a:lnTo>
                <a:lnTo>
                  <a:pt x="3288784" y="690602"/>
                </a:lnTo>
                <a:lnTo>
                  <a:pt x="3284382" y="735629"/>
                </a:lnTo>
                <a:lnTo>
                  <a:pt x="3274364" y="780818"/>
                </a:lnTo>
                <a:lnTo>
                  <a:pt x="3260916" y="820002"/>
                </a:lnTo>
                <a:lnTo>
                  <a:pt x="3255441" y="832761"/>
                </a:lnTo>
                <a:lnTo>
                  <a:pt x="3284443" y="872429"/>
                </a:lnTo>
                <a:lnTo>
                  <a:pt x="3308904" y="913779"/>
                </a:lnTo>
                <a:lnTo>
                  <a:pt x="3328863" y="956517"/>
                </a:lnTo>
                <a:lnTo>
                  <a:pt x="3344361" y="1000348"/>
                </a:lnTo>
                <a:lnTo>
                  <a:pt x="3355440" y="1044979"/>
                </a:lnTo>
                <a:lnTo>
                  <a:pt x="3362139" y="1090113"/>
                </a:lnTo>
                <a:lnTo>
                  <a:pt x="3364499" y="1135457"/>
                </a:lnTo>
                <a:lnTo>
                  <a:pt x="3362562" y="1180715"/>
                </a:lnTo>
                <a:lnTo>
                  <a:pt x="3356366" y="1225594"/>
                </a:lnTo>
                <a:lnTo>
                  <a:pt x="3345954" y="1269798"/>
                </a:lnTo>
                <a:lnTo>
                  <a:pt x="3331366" y="1313032"/>
                </a:lnTo>
                <a:lnTo>
                  <a:pt x="3312642" y="1355002"/>
                </a:lnTo>
                <a:lnTo>
                  <a:pt x="3289824" y="1395414"/>
                </a:lnTo>
                <a:lnTo>
                  <a:pt x="3262951" y="1433972"/>
                </a:lnTo>
                <a:lnTo>
                  <a:pt x="3232064" y="1470382"/>
                </a:lnTo>
                <a:lnTo>
                  <a:pt x="3197205" y="1504350"/>
                </a:lnTo>
                <a:lnTo>
                  <a:pt x="3158413" y="1535579"/>
                </a:lnTo>
                <a:lnTo>
                  <a:pt x="3113843" y="1564813"/>
                </a:lnTo>
                <a:lnTo>
                  <a:pt x="3066512" y="1589462"/>
                </a:lnTo>
                <a:lnTo>
                  <a:pt x="3016827" y="1609362"/>
                </a:lnTo>
                <a:lnTo>
                  <a:pt x="2965198" y="1624349"/>
                </a:lnTo>
                <a:lnTo>
                  <a:pt x="2912033" y="1634258"/>
                </a:lnTo>
                <a:lnTo>
                  <a:pt x="2908992" y="1680819"/>
                </a:lnTo>
                <a:lnTo>
                  <a:pt x="2900867" y="1725891"/>
                </a:lnTo>
                <a:lnTo>
                  <a:pt x="2887934" y="1769216"/>
                </a:lnTo>
                <a:lnTo>
                  <a:pt x="2870471" y="1810533"/>
                </a:lnTo>
                <a:lnTo>
                  <a:pt x="2848754" y="1849585"/>
                </a:lnTo>
                <a:lnTo>
                  <a:pt x="2823060" y="1886111"/>
                </a:lnTo>
                <a:lnTo>
                  <a:pt x="2793665" y="1919852"/>
                </a:lnTo>
                <a:lnTo>
                  <a:pt x="2760847" y="1950550"/>
                </a:lnTo>
                <a:lnTo>
                  <a:pt x="2724883" y="1977945"/>
                </a:lnTo>
                <a:lnTo>
                  <a:pt x="2686048" y="2001778"/>
                </a:lnTo>
                <a:lnTo>
                  <a:pt x="2644621" y="2021789"/>
                </a:lnTo>
                <a:lnTo>
                  <a:pt x="2600877" y="2037720"/>
                </a:lnTo>
                <a:lnTo>
                  <a:pt x="2555093" y="2049311"/>
                </a:lnTo>
                <a:lnTo>
                  <a:pt x="2507548" y="2056304"/>
                </a:lnTo>
                <a:lnTo>
                  <a:pt x="2458516" y="2058438"/>
                </a:lnTo>
                <a:lnTo>
                  <a:pt x="2408968" y="2055456"/>
                </a:lnTo>
                <a:lnTo>
                  <a:pt x="2360285" y="2047354"/>
                </a:lnTo>
                <a:lnTo>
                  <a:pt x="2312907" y="2034253"/>
                </a:lnTo>
                <a:lnTo>
                  <a:pt x="2267272" y="2016274"/>
                </a:lnTo>
                <a:lnTo>
                  <a:pt x="2223820" y="1993541"/>
                </a:lnTo>
                <a:lnTo>
                  <a:pt x="2207909" y="2036589"/>
                </a:lnTo>
                <a:lnTo>
                  <a:pt x="2188357" y="2077387"/>
                </a:lnTo>
                <a:lnTo>
                  <a:pt x="2165393" y="2115818"/>
                </a:lnTo>
                <a:lnTo>
                  <a:pt x="2139249" y="2151764"/>
                </a:lnTo>
                <a:lnTo>
                  <a:pt x="2110157" y="2185106"/>
                </a:lnTo>
                <a:lnTo>
                  <a:pt x="2078348" y="2215726"/>
                </a:lnTo>
                <a:lnTo>
                  <a:pt x="2044053" y="2243505"/>
                </a:lnTo>
                <a:lnTo>
                  <a:pt x="2007504" y="2268326"/>
                </a:lnTo>
                <a:lnTo>
                  <a:pt x="1968931" y="2290071"/>
                </a:lnTo>
                <a:lnTo>
                  <a:pt x="1928566" y="2308620"/>
                </a:lnTo>
                <a:lnTo>
                  <a:pt x="1886640" y="2323856"/>
                </a:lnTo>
                <a:lnTo>
                  <a:pt x="1843384" y="2335661"/>
                </a:lnTo>
                <a:lnTo>
                  <a:pt x="1799030" y="2343915"/>
                </a:lnTo>
                <a:lnTo>
                  <a:pt x="1753810" y="2348502"/>
                </a:lnTo>
                <a:lnTo>
                  <a:pt x="1707953" y="2349303"/>
                </a:lnTo>
                <a:lnTo>
                  <a:pt x="1661692" y="2346199"/>
                </a:lnTo>
                <a:lnTo>
                  <a:pt x="1615257" y="2339073"/>
                </a:lnTo>
                <a:lnTo>
                  <a:pt x="1568881" y="2327805"/>
                </a:lnTo>
                <a:lnTo>
                  <a:pt x="1520039" y="2311171"/>
                </a:lnTo>
                <a:lnTo>
                  <a:pt x="1473427" y="2290148"/>
                </a:lnTo>
                <a:lnTo>
                  <a:pt x="1429348" y="2264954"/>
                </a:lnTo>
                <a:lnTo>
                  <a:pt x="1388104" y="2235803"/>
                </a:lnTo>
                <a:lnTo>
                  <a:pt x="1349997" y="2202910"/>
                </a:lnTo>
                <a:lnTo>
                  <a:pt x="1315328" y="2166492"/>
                </a:lnTo>
                <a:lnTo>
                  <a:pt x="1284401" y="2126764"/>
                </a:lnTo>
                <a:lnTo>
                  <a:pt x="1241167" y="2149353"/>
                </a:lnTo>
                <a:lnTo>
                  <a:pt x="1196874" y="2168231"/>
                </a:lnTo>
                <a:lnTo>
                  <a:pt x="1151735" y="2183449"/>
                </a:lnTo>
                <a:lnTo>
                  <a:pt x="1105961" y="2195057"/>
                </a:lnTo>
                <a:lnTo>
                  <a:pt x="1059765" y="2203105"/>
                </a:lnTo>
                <a:lnTo>
                  <a:pt x="1013358" y="2207644"/>
                </a:lnTo>
                <a:lnTo>
                  <a:pt x="966954" y="2208724"/>
                </a:lnTo>
                <a:lnTo>
                  <a:pt x="920763" y="2206394"/>
                </a:lnTo>
                <a:lnTo>
                  <a:pt x="874998" y="2200706"/>
                </a:lnTo>
                <a:lnTo>
                  <a:pt x="829871" y="2191709"/>
                </a:lnTo>
                <a:lnTo>
                  <a:pt x="785594" y="2179453"/>
                </a:lnTo>
                <a:lnTo>
                  <a:pt x="742380" y="2163990"/>
                </a:lnTo>
                <a:lnTo>
                  <a:pt x="700440" y="2145368"/>
                </a:lnTo>
                <a:lnTo>
                  <a:pt x="659987" y="2123638"/>
                </a:lnTo>
                <a:lnTo>
                  <a:pt x="621232" y="2098850"/>
                </a:lnTo>
                <a:lnTo>
                  <a:pt x="584388" y="2071055"/>
                </a:lnTo>
                <a:lnTo>
                  <a:pt x="549667" y="2040303"/>
                </a:lnTo>
                <a:lnTo>
                  <a:pt x="517281" y="2006643"/>
                </a:lnTo>
                <a:lnTo>
                  <a:pt x="487441" y="1970127"/>
                </a:lnTo>
                <a:lnTo>
                  <a:pt x="460361" y="1930803"/>
                </a:lnTo>
                <a:lnTo>
                  <a:pt x="454011" y="1920516"/>
                </a:lnTo>
                <a:lnTo>
                  <a:pt x="403808" y="1922592"/>
                </a:lnTo>
                <a:lnTo>
                  <a:pt x="355055" y="1917816"/>
                </a:lnTo>
                <a:lnTo>
                  <a:pt x="308336" y="1906626"/>
                </a:lnTo>
                <a:lnTo>
                  <a:pt x="264232" y="1889457"/>
                </a:lnTo>
                <a:lnTo>
                  <a:pt x="223325" y="1866744"/>
                </a:lnTo>
                <a:lnTo>
                  <a:pt x="186199" y="1838923"/>
                </a:lnTo>
                <a:lnTo>
                  <a:pt x="153434" y="1806430"/>
                </a:lnTo>
                <a:lnTo>
                  <a:pt x="125613" y="1769700"/>
                </a:lnTo>
                <a:lnTo>
                  <a:pt x="103318" y="1729170"/>
                </a:lnTo>
                <a:lnTo>
                  <a:pt x="87131" y="1685274"/>
                </a:lnTo>
                <a:lnTo>
                  <a:pt x="77634" y="1638449"/>
                </a:lnTo>
                <a:lnTo>
                  <a:pt x="75467" y="1591565"/>
                </a:lnTo>
                <a:lnTo>
                  <a:pt x="80437" y="1545354"/>
                </a:lnTo>
                <a:lnTo>
                  <a:pt x="92303" y="1500512"/>
                </a:lnTo>
                <a:lnTo>
                  <a:pt x="110823" y="1457733"/>
                </a:lnTo>
                <a:lnTo>
                  <a:pt x="135758" y="1417713"/>
                </a:lnTo>
                <a:lnTo>
                  <a:pt x="166864" y="1381147"/>
                </a:lnTo>
                <a:lnTo>
                  <a:pt x="125618" y="1353996"/>
                </a:lnTo>
                <a:lnTo>
                  <a:pt x="89864" y="1322183"/>
                </a:lnTo>
                <a:lnTo>
                  <a:pt x="59787" y="1286391"/>
                </a:lnTo>
                <a:lnTo>
                  <a:pt x="35576" y="1247305"/>
                </a:lnTo>
                <a:lnTo>
                  <a:pt x="17416" y="1205609"/>
                </a:lnTo>
                <a:lnTo>
                  <a:pt x="5495" y="1161987"/>
                </a:lnTo>
                <a:lnTo>
                  <a:pt x="0" y="1117123"/>
                </a:lnTo>
                <a:lnTo>
                  <a:pt x="1117" y="1071702"/>
                </a:lnTo>
                <a:lnTo>
                  <a:pt x="9033" y="1026407"/>
                </a:lnTo>
                <a:lnTo>
                  <a:pt x="23936" y="981923"/>
                </a:lnTo>
                <a:lnTo>
                  <a:pt x="46011" y="938933"/>
                </a:lnTo>
                <a:lnTo>
                  <a:pt x="76504" y="897085"/>
                </a:lnTo>
                <a:lnTo>
                  <a:pt x="113021" y="860772"/>
                </a:lnTo>
                <a:lnTo>
                  <a:pt x="154745" y="830491"/>
                </a:lnTo>
                <a:lnTo>
                  <a:pt x="200862" y="806741"/>
                </a:lnTo>
                <a:lnTo>
                  <a:pt x="250555" y="790017"/>
                </a:lnTo>
                <a:lnTo>
                  <a:pt x="303008" y="780818"/>
                </a:lnTo>
                <a:lnTo>
                  <a:pt x="305828" y="773452"/>
                </a:lnTo>
                <a:close/>
              </a:path>
              <a:path w="3364865" h="2349500">
                <a:moveTo>
                  <a:pt x="367524" y="1415310"/>
                </a:moveTo>
                <a:lnTo>
                  <a:pt x="316093" y="1415420"/>
                </a:lnTo>
                <a:lnTo>
                  <a:pt x="265531" y="1408087"/>
                </a:lnTo>
                <a:lnTo>
                  <a:pt x="216702" y="1393540"/>
                </a:lnTo>
                <a:lnTo>
                  <a:pt x="170471" y="1372003"/>
                </a:lnTo>
              </a:path>
              <a:path w="3364865" h="2349500">
                <a:moveTo>
                  <a:pt x="541375" y="1889528"/>
                </a:moveTo>
                <a:lnTo>
                  <a:pt x="520398" y="1896692"/>
                </a:lnTo>
                <a:lnTo>
                  <a:pt x="498990" y="1902546"/>
                </a:lnTo>
                <a:lnTo>
                  <a:pt x="477222" y="1907066"/>
                </a:lnTo>
                <a:lnTo>
                  <a:pt x="455167" y="1910229"/>
                </a:lnTo>
              </a:path>
              <a:path w="3364865" h="2349500">
                <a:moveTo>
                  <a:pt x="1284274" y="2117366"/>
                </a:moveTo>
                <a:lnTo>
                  <a:pt x="1269300" y="2094707"/>
                </a:lnTo>
                <a:lnTo>
                  <a:pt x="1255635" y="2071345"/>
                </a:lnTo>
                <a:lnTo>
                  <a:pt x="1243304" y="2047340"/>
                </a:lnTo>
                <a:lnTo>
                  <a:pt x="1232331" y="2022751"/>
                </a:lnTo>
              </a:path>
              <a:path w="3364865" h="2349500">
                <a:moveTo>
                  <a:pt x="2244902" y="1881400"/>
                </a:moveTo>
                <a:lnTo>
                  <a:pt x="2241826" y="1907759"/>
                </a:lnTo>
                <a:lnTo>
                  <a:pt x="2237345" y="1933867"/>
                </a:lnTo>
                <a:lnTo>
                  <a:pt x="2231436" y="1959714"/>
                </a:lnTo>
                <a:lnTo>
                  <a:pt x="2224074" y="1985286"/>
                </a:lnTo>
              </a:path>
              <a:path w="3364865" h="2349500">
                <a:moveTo>
                  <a:pt x="2657271" y="1240177"/>
                </a:moveTo>
                <a:lnTo>
                  <a:pt x="2702286" y="1264116"/>
                </a:lnTo>
                <a:lnTo>
                  <a:pt x="2743590" y="1292390"/>
                </a:lnTo>
                <a:lnTo>
                  <a:pt x="2780932" y="1324611"/>
                </a:lnTo>
                <a:lnTo>
                  <a:pt x="2814060" y="1360391"/>
                </a:lnTo>
                <a:lnTo>
                  <a:pt x="2842723" y="1399340"/>
                </a:lnTo>
                <a:lnTo>
                  <a:pt x="2866668" y="1441071"/>
                </a:lnTo>
                <a:lnTo>
                  <a:pt x="2885646" y="1485195"/>
                </a:lnTo>
                <a:lnTo>
                  <a:pt x="2899404" y="1531322"/>
                </a:lnTo>
                <a:lnTo>
                  <a:pt x="2907691" y="1579065"/>
                </a:lnTo>
                <a:lnTo>
                  <a:pt x="2910255" y="1628035"/>
                </a:lnTo>
              </a:path>
              <a:path w="3364865" h="2349500">
                <a:moveTo>
                  <a:pt x="3253790" y="826919"/>
                </a:moveTo>
                <a:lnTo>
                  <a:pt x="3232404" y="867770"/>
                </a:lnTo>
                <a:lnTo>
                  <a:pt x="3206339" y="905882"/>
                </a:lnTo>
                <a:lnTo>
                  <a:pt x="3175869" y="940898"/>
                </a:lnTo>
                <a:lnTo>
                  <a:pt x="3141268" y="972461"/>
                </a:lnTo>
              </a:path>
              <a:path w="3364865" h="2349500">
                <a:moveTo>
                  <a:pt x="2983534" y="287296"/>
                </a:moveTo>
                <a:lnTo>
                  <a:pt x="2986342" y="304318"/>
                </a:lnTo>
                <a:lnTo>
                  <a:pt x="2988280" y="321459"/>
                </a:lnTo>
                <a:lnTo>
                  <a:pt x="2989338" y="338696"/>
                </a:lnTo>
                <a:lnTo>
                  <a:pt x="2989503" y="356003"/>
                </a:lnTo>
              </a:path>
              <a:path w="3364865" h="2349500">
                <a:moveTo>
                  <a:pt x="2264333" y="207159"/>
                </a:moveTo>
                <a:lnTo>
                  <a:pt x="2276255" y="183787"/>
                </a:lnTo>
                <a:lnTo>
                  <a:pt x="2289892" y="161344"/>
                </a:lnTo>
                <a:lnTo>
                  <a:pt x="2305195" y="139901"/>
                </a:lnTo>
                <a:lnTo>
                  <a:pt x="2322118" y="119529"/>
                </a:lnTo>
              </a:path>
              <a:path w="3364865" h="2349500">
                <a:moveTo>
                  <a:pt x="1724710" y="248815"/>
                </a:moveTo>
                <a:lnTo>
                  <a:pt x="1729879" y="229347"/>
                </a:lnTo>
                <a:lnTo>
                  <a:pt x="1736251" y="210223"/>
                </a:lnTo>
                <a:lnTo>
                  <a:pt x="1743837" y="191505"/>
                </a:lnTo>
                <a:lnTo>
                  <a:pt x="1752650" y="173250"/>
                </a:lnTo>
              </a:path>
              <a:path w="3364865" h="2349500">
                <a:moveTo>
                  <a:pt x="1091488" y="274469"/>
                </a:moveTo>
                <a:lnTo>
                  <a:pt x="1118481" y="290583"/>
                </a:lnTo>
                <a:lnTo>
                  <a:pt x="1144367" y="308220"/>
                </a:lnTo>
                <a:lnTo>
                  <a:pt x="1169087" y="327333"/>
                </a:lnTo>
                <a:lnTo>
                  <a:pt x="1192580" y="347875"/>
                </a:lnTo>
              </a:path>
              <a:path w="3364865" h="2349500">
                <a:moveTo>
                  <a:pt x="323493" y="850668"/>
                </a:moveTo>
                <a:lnTo>
                  <a:pt x="317879" y="831620"/>
                </a:lnTo>
                <a:lnTo>
                  <a:pt x="313062" y="812394"/>
                </a:lnTo>
                <a:lnTo>
                  <a:pt x="309047" y="793000"/>
                </a:lnTo>
                <a:lnTo>
                  <a:pt x="305840" y="773452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29411" y="1448815"/>
            <a:ext cx="26473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latin typeface="Georgia"/>
                <a:cs typeface="Georgia"/>
              </a:rPr>
              <a:t>What </a:t>
            </a:r>
            <a:r>
              <a:rPr dirty="0" sz="1800" spc="-65" b="1">
                <a:latin typeface="Georgia"/>
                <a:cs typeface="Georgia"/>
              </a:rPr>
              <a:t>are </a:t>
            </a:r>
            <a:r>
              <a:rPr dirty="0" sz="1800" spc="-25" b="1">
                <a:latin typeface="Georgia"/>
                <a:cs typeface="Georgia"/>
              </a:rPr>
              <a:t>the  </a:t>
            </a:r>
            <a:r>
              <a:rPr dirty="0" sz="1800" spc="-35" b="1">
                <a:latin typeface="Georgia"/>
                <a:cs typeface="Georgia"/>
              </a:rPr>
              <a:t>attributes </a:t>
            </a:r>
            <a:r>
              <a:rPr dirty="0" sz="1800" spc="10" b="1">
                <a:latin typeface="Georgia"/>
                <a:cs typeface="Georgia"/>
              </a:rPr>
              <a:t>we </a:t>
            </a:r>
            <a:r>
              <a:rPr dirty="0" sz="1800" spc="-40" b="1">
                <a:latin typeface="Georgia"/>
                <a:cs typeface="Georgia"/>
              </a:rPr>
              <a:t>can </a:t>
            </a:r>
            <a:r>
              <a:rPr dirty="0" sz="1800" spc="-20" b="1">
                <a:latin typeface="Georgia"/>
                <a:cs typeface="Georgia"/>
              </a:rPr>
              <a:t>use  </a:t>
            </a:r>
            <a:r>
              <a:rPr dirty="0" sz="1800" spc="-25" b="1">
                <a:latin typeface="Georgia"/>
                <a:cs typeface="Georgia"/>
              </a:rPr>
              <a:t>to </a:t>
            </a:r>
            <a:r>
              <a:rPr dirty="0" sz="1800" spc="-40" b="1">
                <a:latin typeface="Georgia"/>
                <a:cs typeface="Georgia"/>
              </a:rPr>
              <a:t>predict </a:t>
            </a:r>
            <a:r>
              <a:rPr dirty="0" sz="1800" spc="-25" b="1">
                <a:latin typeface="Georgia"/>
                <a:cs typeface="Georgia"/>
              </a:rPr>
              <a:t>students'  </a:t>
            </a:r>
            <a:r>
              <a:rPr dirty="0" sz="1800" spc="-40" b="1">
                <a:latin typeface="Georgia"/>
                <a:cs typeface="Georgia"/>
              </a:rPr>
              <a:t>academic </a:t>
            </a:r>
            <a:r>
              <a:rPr dirty="0" sz="1800" spc="-45" b="1">
                <a:latin typeface="Georgia"/>
                <a:cs typeface="Georgia"/>
              </a:rPr>
              <a:t>performance  </a:t>
            </a:r>
            <a:r>
              <a:rPr dirty="0" sz="1800" spc="-60" b="1">
                <a:latin typeface="Georgia"/>
                <a:cs typeface="Georgia"/>
              </a:rPr>
              <a:t>more </a:t>
            </a:r>
            <a:r>
              <a:rPr dirty="0" sz="1800" spc="-5" b="1">
                <a:latin typeface="Georgia"/>
                <a:cs typeface="Georgia"/>
              </a:rPr>
              <a:t>efficiently</a:t>
            </a:r>
            <a:r>
              <a:rPr dirty="0" sz="1800" spc="-165" b="1">
                <a:latin typeface="Georgia"/>
                <a:cs typeface="Georgia"/>
              </a:rPr>
              <a:t> </a:t>
            </a:r>
            <a:r>
              <a:rPr dirty="0" sz="1800" spc="-80" b="1">
                <a:latin typeface="Georgia"/>
                <a:cs typeface="Georgia"/>
              </a:rPr>
              <a:t>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61650" y="1040953"/>
            <a:ext cx="3378200" cy="2104390"/>
          </a:xfrm>
          <a:custGeom>
            <a:avLst/>
            <a:gdLst/>
            <a:ahLst/>
            <a:cxnLst/>
            <a:rect l="l" t="t" r="r" b="b"/>
            <a:pathLst>
              <a:path w="3378200" h="2104390">
                <a:moveTo>
                  <a:pt x="307013" y="692596"/>
                </a:moveTo>
                <a:lnTo>
                  <a:pt x="302562" y="649643"/>
                </a:lnTo>
                <a:lnTo>
                  <a:pt x="302935" y="607299"/>
                </a:lnTo>
                <a:lnTo>
                  <a:pt x="307941" y="565777"/>
                </a:lnTo>
                <a:lnTo>
                  <a:pt x="317392" y="525286"/>
                </a:lnTo>
                <a:lnTo>
                  <a:pt x="331099" y="486040"/>
                </a:lnTo>
                <a:lnTo>
                  <a:pt x="348871" y="448248"/>
                </a:lnTo>
                <a:lnTo>
                  <a:pt x="370521" y="412123"/>
                </a:lnTo>
                <a:lnTo>
                  <a:pt x="395859" y="377876"/>
                </a:lnTo>
                <a:lnTo>
                  <a:pt x="424695" y="345719"/>
                </a:lnTo>
                <a:lnTo>
                  <a:pt x="456840" y="315862"/>
                </a:lnTo>
                <a:lnTo>
                  <a:pt x="492106" y="288517"/>
                </a:lnTo>
                <a:lnTo>
                  <a:pt x="530302" y="263896"/>
                </a:lnTo>
                <a:lnTo>
                  <a:pt x="571240" y="242209"/>
                </a:lnTo>
                <a:lnTo>
                  <a:pt x="614731" y="223669"/>
                </a:lnTo>
                <a:lnTo>
                  <a:pt x="660585" y="208487"/>
                </a:lnTo>
                <a:lnTo>
                  <a:pt x="708612" y="196874"/>
                </a:lnTo>
                <a:lnTo>
                  <a:pt x="758625" y="189041"/>
                </a:lnTo>
                <a:lnTo>
                  <a:pt x="808815" y="185323"/>
                </a:lnTo>
                <a:lnTo>
                  <a:pt x="858908" y="185667"/>
                </a:lnTo>
                <a:lnTo>
                  <a:pt x="908571" y="190018"/>
                </a:lnTo>
                <a:lnTo>
                  <a:pt x="957475" y="198316"/>
                </a:lnTo>
                <a:lnTo>
                  <a:pt x="1005288" y="210504"/>
                </a:lnTo>
                <a:lnTo>
                  <a:pt x="1051680" y="226524"/>
                </a:lnTo>
                <a:lnTo>
                  <a:pt x="1096318" y="246318"/>
                </a:lnTo>
                <a:lnTo>
                  <a:pt x="1121588" y="210991"/>
                </a:lnTo>
                <a:lnTo>
                  <a:pt x="1150851" y="179051"/>
                </a:lnTo>
                <a:lnTo>
                  <a:pt x="1183685" y="150607"/>
                </a:lnTo>
                <a:lnTo>
                  <a:pt x="1219667" y="125770"/>
                </a:lnTo>
                <a:lnTo>
                  <a:pt x="1258374" y="104650"/>
                </a:lnTo>
                <a:lnTo>
                  <a:pt x="1299382" y="87355"/>
                </a:lnTo>
                <a:lnTo>
                  <a:pt x="1342269" y="73995"/>
                </a:lnTo>
                <a:lnTo>
                  <a:pt x="1386613" y="64681"/>
                </a:lnTo>
                <a:lnTo>
                  <a:pt x="1431989" y="59521"/>
                </a:lnTo>
                <a:lnTo>
                  <a:pt x="1477975" y="58627"/>
                </a:lnTo>
                <a:lnTo>
                  <a:pt x="1524149" y="62106"/>
                </a:lnTo>
                <a:lnTo>
                  <a:pt x="1570086" y="70070"/>
                </a:lnTo>
                <a:lnTo>
                  <a:pt x="1615366" y="82627"/>
                </a:lnTo>
                <a:lnTo>
                  <a:pt x="1659563" y="99887"/>
                </a:lnTo>
                <a:lnTo>
                  <a:pt x="1710569" y="127049"/>
                </a:lnTo>
                <a:lnTo>
                  <a:pt x="1756337" y="160212"/>
                </a:lnTo>
                <a:lnTo>
                  <a:pt x="1782140" y="123320"/>
                </a:lnTo>
                <a:lnTo>
                  <a:pt x="1813218" y="90847"/>
                </a:lnTo>
                <a:lnTo>
                  <a:pt x="1848865" y="62993"/>
                </a:lnTo>
                <a:lnTo>
                  <a:pt x="1888373" y="39957"/>
                </a:lnTo>
                <a:lnTo>
                  <a:pt x="1931036" y="21941"/>
                </a:lnTo>
                <a:lnTo>
                  <a:pt x="1976147" y="9142"/>
                </a:lnTo>
                <a:lnTo>
                  <a:pt x="2022998" y="1762"/>
                </a:lnTo>
                <a:lnTo>
                  <a:pt x="2070882" y="0"/>
                </a:lnTo>
                <a:lnTo>
                  <a:pt x="2119092" y="4055"/>
                </a:lnTo>
                <a:lnTo>
                  <a:pt x="2166922" y="14128"/>
                </a:lnTo>
                <a:lnTo>
                  <a:pt x="2213664" y="30418"/>
                </a:lnTo>
                <a:lnTo>
                  <a:pt x="2278720" y="66327"/>
                </a:lnTo>
                <a:lnTo>
                  <a:pt x="2332536" y="113857"/>
                </a:lnTo>
                <a:lnTo>
                  <a:pt x="2368471" y="82520"/>
                </a:lnTo>
                <a:lnTo>
                  <a:pt x="2408098" y="56164"/>
                </a:lnTo>
                <a:lnTo>
                  <a:pt x="2450779" y="34835"/>
                </a:lnTo>
                <a:lnTo>
                  <a:pt x="2495877" y="18579"/>
                </a:lnTo>
                <a:lnTo>
                  <a:pt x="2542754" y="7440"/>
                </a:lnTo>
                <a:lnTo>
                  <a:pt x="2590775" y="1462"/>
                </a:lnTo>
                <a:lnTo>
                  <a:pt x="2639300" y="692"/>
                </a:lnTo>
                <a:lnTo>
                  <a:pt x="2687694" y="5173"/>
                </a:lnTo>
                <a:lnTo>
                  <a:pt x="2735318" y="14952"/>
                </a:lnTo>
                <a:lnTo>
                  <a:pt x="2781537" y="30073"/>
                </a:lnTo>
                <a:lnTo>
                  <a:pt x="2825712" y="50580"/>
                </a:lnTo>
                <a:lnTo>
                  <a:pt x="2867206" y="76519"/>
                </a:lnTo>
                <a:lnTo>
                  <a:pt x="2904832" y="107564"/>
                </a:lnTo>
                <a:lnTo>
                  <a:pt x="2936837" y="142425"/>
                </a:lnTo>
                <a:lnTo>
                  <a:pt x="2962843" y="180560"/>
                </a:lnTo>
                <a:lnTo>
                  <a:pt x="2982473" y="221425"/>
                </a:lnTo>
                <a:lnTo>
                  <a:pt x="2995349" y="264479"/>
                </a:lnTo>
                <a:lnTo>
                  <a:pt x="3044890" y="278822"/>
                </a:lnTo>
                <a:lnTo>
                  <a:pt x="3090928" y="297839"/>
                </a:lnTo>
                <a:lnTo>
                  <a:pt x="3133190" y="321124"/>
                </a:lnTo>
                <a:lnTo>
                  <a:pt x="3171402" y="348270"/>
                </a:lnTo>
                <a:lnTo>
                  <a:pt x="3205289" y="378870"/>
                </a:lnTo>
                <a:lnTo>
                  <a:pt x="3234578" y="412518"/>
                </a:lnTo>
                <a:lnTo>
                  <a:pt x="3258994" y="448806"/>
                </a:lnTo>
                <a:lnTo>
                  <a:pt x="3278265" y="487327"/>
                </a:lnTo>
                <a:lnTo>
                  <a:pt x="3292114" y="527676"/>
                </a:lnTo>
                <a:lnTo>
                  <a:pt x="3300270" y="569444"/>
                </a:lnTo>
                <a:lnTo>
                  <a:pt x="3302457" y="612225"/>
                </a:lnTo>
                <a:lnTo>
                  <a:pt x="3298402" y="655613"/>
                </a:lnTo>
                <a:lnTo>
                  <a:pt x="3287830" y="699200"/>
                </a:lnTo>
                <a:lnTo>
                  <a:pt x="3268653" y="745682"/>
                </a:lnTo>
                <a:lnTo>
                  <a:pt x="3299449" y="783490"/>
                </a:lnTo>
                <a:lnTo>
                  <a:pt x="3325100" y="822978"/>
                </a:lnTo>
                <a:lnTo>
                  <a:pt x="3345655" y="863831"/>
                </a:lnTo>
                <a:lnTo>
                  <a:pt x="3361163" y="905732"/>
                </a:lnTo>
                <a:lnTo>
                  <a:pt x="3371672" y="948364"/>
                </a:lnTo>
                <a:lnTo>
                  <a:pt x="3377231" y="991412"/>
                </a:lnTo>
                <a:lnTo>
                  <a:pt x="3377890" y="1034558"/>
                </a:lnTo>
                <a:lnTo>
                  <a:pt x="3373698" y="1077486"/>
                </a:lnTo>
                <a:lnTo>
                  <a:pt x="3364703" y="1119879"/>
                </a:lnTo>
                <a:lnTo>
                  <a:pt x="3350954" y="1161422"/>
                </a:lnTo>
                <a:lnTo>
                  <a:pt x="3332500" y="1201798"/>
                </a:lnTo>
                <a:lnTo>
                  <a:pt x="3309390" y="1240691"/>
                </a:lnTo>
                <a:lnTo>
                  <a:pt x="3281674" y="1277783"/>
                </a:lnTo>
                <a:lnTo>
                  <a:pt x="3249399" y="1312758"/>
                </a:lnTo>
                <a:lnTo>
                  <a:pt x="3212615" y="1345301"/>
                </a:lnTo>
                <a:lnTo>
                  <a:pt x="3171371" y="1375094"/>
                </a:lnTo>
                <a:lnTo>
                  <a:pt x="3126586" y="1401283"/>
                </a:lnTo>
                <a:lnTo>
                  <a:pt x="3079057" y="1423362"/>
                </a:lnTo>
                <a:lnTo>
                  <a:pt x="3029182" y="1441187"/>
                </a:lnTo>
                <a:lnTo>
                  <a:pt x="2977356" y="1454610"/>
                </a:lnTo>
                <a:lnTo>
                  <a:pt x="2923975" y="1463486"/>
                </a:lnTo>
                <a:lnTo>
                  <a:pt x="2920506" y="1508119"/>
                </a:lnTo>
                <a:lnTo>
                  <a:pt x="2911197" y="1551202"/>
                </a:lnTo>
                <a:lnTo>
                  <a:pt x="2896390" y="1592450"/>
                </a:lnTo>
                <a:lnTo>
                  <a:pt x="2876427" y="1631577"/>
                </a:lnTo>
                <a:lnTo>
                  <a:pt x="2851650" y="1668298"/>
                </a:lnTo>
                <a:lnTo>
                  <a:pt x="2822401" y="1702327"/>
                </a:lnTo>
                <a:lnTo>
                  <a:pt x="2789022" y="1733377"/>
                </a:lnTo>
                <a:lnTo>
                  <a:pt x="2751853" y="1761164"/>
                </a:lnTo>
                <a:lnTo>
                  <a:pt x="2711238" y="1785401"/>
                </a:lnTo>
                <a:lnTo>
                  <a:pt x="2667518" y="1805803"/>
                </a:lnTo>
                <a:lnTo>
                  <a:pt x="2621035" y="1822084"/>
                </a:lnTo>
                <a:lnTo>
                  <a:pt x="2572131" y="1833958"/>
                </a:lnTo>
                <a:lnTo>
                  <a:pt x="2521147" y="1841140"/>
                </a:lnTo>
                <a:lnTo>
                  <a:pt x="2468426" y="1843343"/>
                </a:lnTo>
                <a:lnTo>
                  <a:pt x="2418724" y="1840697"/>
                </a:lnTo>
                <a:lnTo>
                  <a:pt x="2369882" y="1833447"/>
                </a:lnTo>
                <a:lnTo>
                  <a:pt x="2322332" y="1821718"/>
                </a:lnTo>
                <a:lnTo>
                  <a:pt x="2276508" y="1805629"/>
                </a:lnTo>
                <a:lnTo>
                  <a:pt x="2232841" y="1785304"/>
                </a:lnTo>
                <a:lnTo>
                  <a:pt x="2215804" y="1826056"/>
                </a:lnTo>
                <a:lnTo>
                  <a:pt x="2194684" y="1864541"/>
                </a:lnTo>
                <a:lnTo>
                  <a:pt x="2169756" y="1900634"/>
                </a:lnTo>
                <a:lnTo>
                  <a:pt x="2141296" y="1934211"/>
                </a:lnTo>
                <a:lnTo>
                  <a:pt x="2109580" y="1965145"/>
                </a:lnTo>
                <a:lnTo>
                  <a:pt x="2074883" y="1993312"/>
                </a:lnTo>
                <a:lnTo>
                  <a:pt x="2037480" y="2018585"/>
                </a:lnTo>
                <a:lnTo>
                  <a:pt x="1997646" y="2040841"/>
                </a:lnTo>
                <a:lnTo>
                  <a:pt x="1955658" y="2059953"/>
                </a:lnTo>
                <a:lnTo>
                  <a:pt x="1911791" y="2075796"/>
                </a:lnTo>
                <a:lnTo>
                  <a:pt x="1866319" y="2088245"/>
                </a:lnTo>
                <a:lnTo>
                  <a:pt x="1819519" y="2097175"/>
                </a:lnTo>
                <a:lnTo>
                  <a:pt x="1771667" y="2102459"/>
                </a:lnTo>
                <a:lnTo>
                  <a:pt x="1723036" y="2103974"/>
                </a:lnTo>
                <a:lnTo>
                  <a:pt x="1673904" y="2101593"/>
                </a:lnTo>
                <a:lnTo>
                  <a:pt x="1624545" y="2095191"/>
                </a:lnTo>
                <a:lnTo>
                  <a:pt x="1575235" y="2084643"/>
                </a:lnTo>
                <a:lnTo>
                  <a:pt x="1526190" y="2069722"/>
                </a:lnTo>
                <a:lnTo>
                  <a:pt x="1479399" y="2050885"/>
                </a:lnTo>
                <a:lnTo>
                  <a:pt x="1435159" y="2028320"/>
                </a:lnTo>
                <a:lnTo>
                  <a:pt x="1393765" y="2002215"/>
                </a:lnTo>
                <a:lnTo>
                  <a:pt x="1355512" y="1972761"/>
                </a:lnTo>
                <a:lnTo>
                  <a:pt x="1320696" y="1940145"/>
                </a:lnTo>
                <a:lnTo>
                  <a:pt x="1289612" y="1904557"/>
                </a:lnTo>
                <a:lnTo>
                  <a:pt x="1246204" y="1924788"/>
                </a:lnTo>
                <a:lnTo>
                  <a:pt x="1201733" y="1941696"/>
                </a:lnTo>
                <a:lnTo>
                  <a:pt x="1156411" y="1955326"/>
                </a:lnTo>
                <a:lnTo>
                  <a:pt x="1110452" y="1965723"/>
                </a:lnTo>
                <a:lnTo>
                  <a:pt x="1064068" y="1972933"/>
                </a:lnTo>
                <a:lnTo>
                  <a:pt x="1017473" y="1976999"/>
                </a:lnTo>
                <a:lnTo>
                  <a:pt x="970879" y="1977968"/>
                </a:lnTo>
                <a:lnTo>
                  <a:pt x="924500" y="1975885"/>
                </a:lnTo>
                <a:lnTo>
                  <a:pt x="878549" y="1970793"/>
                </a:lnTo>
                <a:lnTo>
                  <a:pt x="833237" y="1962739"/>
                </a:lnTo>
                <a:lnTo>
                  <a:pt x="788780" y="1951768"/>
                </a:lnTo>
                <a:lnTo>
                  <a:pt x="745389" y="1937924"/>
                </a:lnTo>
                <a:lnTo>
                  <a:pt x="703277" y="1921252"/>
                </a:lnTo>
                <a:lnTo>
                  <a:pt x="662657" y="1901799"/>
                </a:lnTo>
                <a:lnTo>
                  <a:pt x="623743" y="1879608"/>
                </a:lnTo>
                <a:lnTo>
                  <a:pt x="586747" y="1854724"/>
                </a:lnTo>
                <a:lnTo>
                  <a:pt x="551883" y="1827194"/>
                </a:lnTo>
                <a:lnTo>
                  <a:pt x="519363" y="1797062"/>
                </a:lnTo>
                <a:lnTo>
                  <a:pt x="489400" y="1764372"/>
                </a:lnTo>
                <a:lnTo>
                  <a:pt x="462207" y="1729170"/>
                </a:lnTo>
                <a:lnTo>
                  <a:pt x="455857" y="1719899"/>
                </a:lnTo>
                <a:lnTo>
                  <a:pt x="405442" y="1721759"/>
                </a:lnTo>
                <a:lnTo>
                  <a:pt x="356486" y="1717484"/>
                </a:lnTo>
                <a:lnTo>
                  <a:pt x="309574" y="1707465"/>
                </a:lnTo>
                <a:lnTo>
                  <a:pt x="265288" y="1692092"/>
                </a:lnTo>
                <a:lnTo>
                  <a:pt x="224214" y="1671753"/>
                </a:lnTo>
                <a:lnTo>
                  <a:pt x="186935" y="1646840"/>
                </a:lnTo>
                <a:lnTo>
                  <a:pt x="154035" y="1617742"/>
                </a:lnTo>
                <a:lnTo>
                  <a:pt x="126098" y="1584848"/>
                </a:lnTo>
                <a:lnTo>
                  <a:pt x="103708" y="1548550"/>
                </a:lnTo>
                <a:lnTo>
                  <a:pt x="87449" y="1509236"/>
                </a:lnTo>
                <a:lnTo>
                  <a:pt x="77905" y="1467296"/>
                </a:lnTo>
                <a:lnTo>
                  <a:pt x="76159" y="1416940"/>
                </a:lnTo>
                <a:lnTo>
                  <a:pt x="84667" y="1367633"/>
                </a:lnTo>
                <a:lnTo>
                  <a:pt x="103014" y="1320453"/>
                </a:lnTo>
                <a:lnTo>
                  <a:pt x="130786" y="1276479"/>
                </a:lnTo>
                <a:lnTo>
                  <a:pt x="167567" y="1236791"/>
                </a:lnTo>
                <a:lnTo>
                  <a:pt x="126138" y="1212472"/>
                </a:lnTo>
                <a:lnTo>
                  <a:pt x="90230" y="1183978"/>
                </a:lnTo>
                <a:lnTo>
                  <a:pt x="60027" y="1151924"/>
                </a:lnTo>
                <a:lnTo>
                  <a:pt x="35717" y="1116922"/>
                </a:lnTo>
                <a:lnTo>
                  <a:pt x="17485" y="1079583"/>
                </a:lnTo>
                <a:lnTo>
                  <a:pt x="5517" y="1040522"/>
                </a:lnTo>
                <a:lnTo>
                  <a:pt x="0" y="1000349"/>
                </a:lnTo>
                <a:lnTo>
                  <a:pt x="1119" y="959679"/>
                </a:lnTo>
                <a:lnTo>
                  <a:pt x="9060" y="919123"/>
                </a:lnTo>
                <a:lnTo>
                  <a:pt x="24010" y="879294"/>
                </a:lnTo>
                <a:lnTo>
                  <a:pt x="46155" y="840805"/>
                </a:lnTo>
                <a:lnTo>
                  <a:pt x="76807" y="803373"/>
                </a:lnTo>
                <a:lnTo>
                  <a:pt x="113484" y="770875"/>
                </a:lnTo>
                <a:lnTo>
                  <a:pt x="155375" y="743761"/>
                </a:lnTo>
                <a:lnTo>
                  <a:pt x="201669" y="722479"/>
                </a:lnTo>
                <a:lnTo>
                  <a:pt x="251554" y="707476"/>
                </a:lnTo>
                <a:lnTo>
                  <a:pt x="304219" y="699200"/>
                </a:lnTo>
                <a:lnTo>
                  <a:pt x="307013" y="692596"/>
                </a:lnTo>
                <a:close/>
              </a:path>
              <a:path w="3378200" h="2104390">
                <a:moveTo>
                  <a:pt x="368989" y="1267525"/>
                </a:moveTo>
                <a:lnTo>
                  <a:pt x="317391" y="1267579"/>
                </a:lnTo>
                <a:lnTo>
                  <a:pt x="266627" y="1261001"/>
                </a:lnTo>
                <a:lnTo>
                  <a:pt x="217577" y="1247969"/>
                </a:lnTo>
                <a:lnTo>
                  <a:pt x="171123" y="1228663"/>
                </a:lnTo>
              </a:path>
              <a:path w="3378200" h="2104390">
                <a:moveTo>
                  <a:pt x="543614" y="1692086"/>
                </a:moveTo>
                <a:lnTo>
                  <a:pt x="522526" y="1698537"/>
                </a:lnTo>
                <a:lnTo>
                  <a:pt x="501021" y="1703786"/>
                </a:lnTo>
                <a:lnTo>
                  <a:pt x="479159" y="1707820"/>
                </a:lnTo>
                <a:lnTo>
                  <a:pt x="457000" y="1710628"/>
                </a:lnTo>
              </a:path>
              <a:path w="3378200" h="2104390">
                <a:moveTo>
                  <a:pt x="1289485" y="1896048"/>
                </a:moveTo>
                <a:lnTo>
                  <a:pt x="1274489" y="1875812"/>
                </a:lnTo>
                <a:lnTo>
                  <a:pt x="1260767" y="1854932"/>
                </a:lnTo>
                <a:lnTo>
                  <a:pt x="1248355" y="1833433"/>
                </a:lnTo>
                <a:lnTo>
                  <a:pt x="1237288" y="1811339"/>
                </a:lnTo>
              </a:path>
              <a:path w="3378200" h="2104390">
                <a:moveTo>
                  <a:pt x="2254050" y="1684847"/>
                </a:moveTo>
                <a:lnTo>
                  <a:pt x="2250956" y="1708410"/>
                </a:lnTo>
                <a:lnTo>
                  <a:pt x="2246446" y="1731805"/>
                </a:lnTo>
                <a:lnTo>
                  <a:pt x="2240530" y="1754963"/>
                </a:lnTo>
                <a:lnTo>
                  <a:pt x="2233222" y="1777811"/>
                </a:lnTo>
              </a:path>
              <a:path w="3378200" h="2104390">
                <a:moveTo>
                  <a:pt x="2668070" y="1110553"/>
                </a:moveTo>
                <a:lnTo>
                  <a:pt x="2713271" y="1132003"/>
                </a:lnTo>
                <a:lnTo>
                  <a:pt x="2754751" y="1157333"/>
                </a:lnTo>
                <a:lnTo>
                  <a:pt x="2792255" y="1186196"/>
                </a:lnTo>
                <a:lnTo>
                  <a:pt x="2825528" y="1218243"/>
                </a:lnTo>
                <a:lnTo>
                  <a:pt x="2854315" y="1253127"/>
                </a:lnTo>
                <a:lnTo>
                  <a:pt x="2878364" y="1290498"/>
                </a:lnTo>
                <a:lnTo>
                  <a:pt x="2897418" y="1330009"/>
                </a:lnTo>
                <a:lnTo>
                  <a:pt x="2911223" y="1371312"/>
                </a:lnTo>
                <a:lnTo>
                  <a:pt x="2919525" y="1414057"/>
                </a:lnTo>
                <a:lnTo>
                  <a:pt x="2922070" y="1457898"/>
                </a:lnTo>
              </a:path>
              <a:path w="3378200" h="2104390">
                <a:moveTo>
                  <a:pt x="3267129" y="740602"/>
                </a:moveTo>
                <a:lnTo>
                  <a:pt x="3245626" y="777141"/>
                </a:lnTo>
                <a:lnTo>
                  <a:pt x="3219409" y="811262"/>
                </a:lnTo>
                <a:lnTo>
                  <a:pt x="3188762" y="842597"/>
                </a:lnTo>
                <a:lnTo>
                  <a:pt x="3153972" y="870777"/>
                </a:lnTo>
              </a:path>
              <a:path w="3378200" h="2104390">
                <a:moveTo>
                  <a:pt x="2995730" y="257240"/>
                </a:moveTo>
                <a:lnTo>
                  <a:pt x="2998538" y="272524"/>
                </a:lnTo>
                <a:lnTo>
                  <a:pt x="3000477" y="287879"/>
                </a:lnTo>
                <a:lnTo>
                  <a:pt x="3001534" y="303282"/>
                </a:lnTo>
                <a:lnTo>
                  <a:pt x="3001699" y="318708"/>
                </a:lnTo>
              </a:path>
              <a:path w="3378200" h="2104390">
                <a:moveTo>
                  <a:pt x="2273608" y="185485"/>
                </a:moveTo>
                <a:lnTo>
                  <a:pt x="2285550" y="164542"/>
                </a:lnTo>
                <a:lnTo>
                  <a:pt x="2299230" y="144432"/>
                </a:lnTo>
                <a:lnTo>
                  <a:pt x="2314577" y="125228"/>
                </a:lnTo>
                <a:lnTo>
                  <a:pt x="2331520" y="106999"/>
                </a:lnTo>
              </a:path>
              <a:path w="3378200" h="2104390">
                <a:moveTo>
                  <a:pt x="1731826" y="222823"/>
                </a:moveTo>
                <a:lnTo>
                  <a:pt x="1736944" y="205426"/>
                </a:lnTo>
                <a:lnTo>
                  <a:pt x="1743335" y="188327"/>
                </a:lnTo>
                <a:lnTo>
                  <a:pt x="1750989" y="171585"/>
                </a:lnTo>
                <a:lnTo>
                  <a:pt x="1759893" y="155259"/>
                </a:lnTo>
              </a:path>
              <a:path w="3378200" h="2104390">
                <a:moveTo>
                  <a:pt x="1095937" y="245810"/>
                </a:moveTo>
                <a:lnTo>
                  <a:pt x="1123044" y="260231"/>
                </a:lnTo>
                <a:lnTo>
                  <a:pt x="1149055" y="276020"/>
                </a:lnTo>
                <a:lnTo>
                  <a:pt x="1173875" y="293120"/>
                </a:lnTo>
                <a:lnTo>
                  <a:pt x="1197410" y="311469"/>
                </a:lnTo>
              </a:path>
              <a:path w="3378200" h="2104390">
                <a:moveTo>
                  <a:pt x="324793" y="761684"/>
                </a:moveTo>
                <a:lnTo>
                  <a:pt x="319177" y="744712"/>
                </a:lnTo>
                <a:lnTo>
                  <a:pt x="314347" y="727537"/>
                </a:lnTo>
                <a:lnTo>
                  <a:pt x="310327" y="710196"/>
                </a:lnTo>
                <a:lnTo>
                  <a:pt x="307140" y="692723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45854" y="1513078"/>
            <a:ext cx="22980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latin typeface="Georgia"/>
                <a:cs typeface="Georgia"/>
              </a:rPr>
              <a:t>How </a:t>
            </a:r>
            <a:r>
              <a:rPr dirty="0" sz="1800" spc="-25" b="1">
                <a:latin typeface="Georgia"/>
                <a:cs typeface="Georgia"/>
              </a:rPr>
              <a:t>to </a:t>
            </a:r>
            <a:r>
              <a:rPr dirty="0" sz="1800" spc="-45" b="1">
                <a:latin typeface="Georgia"/>
                <a:cs typeface="Georgia"/>
              </a:rPr>
              <a:t>recommend  learning </a:t>
            </a:r>
            <a:r>
              <a:rPr dirty="0" sz="1800" spc="-35" b="1">
                <a:latin typeface="Georgia"/>
                <a:cs typeface="Georgia"/>
              </a:rPr>
              <a:t>resources  </a:t>
            </a:r>
            <a:r>
              <a:rPr dirty="0" sz="1800" spc="-25" b="1">
                <a:latin typeface="Georgia"/>
                <a:cs typeface="Georgia"/>
              </a:rPr>
              <a:t>based </a:t>
            </a:r>
            <a:r>
              <a:rPr dirty="0" sz="1800" spc="-50" b="1">
                <a:latin typeface="Georgia"/>
                <a:cs typeface="Georgia"/>
              </a:rPr>
              <a:t>on </a:t>
            </a:r>
            <a:r>
              <a:rPr dirty="0" sz="1800" spc="-25" b="1">
                <a:latin typeface="Georgia"/>
                <a:cs typeface="Georgia"/>
              </a:rPr>
              <a:t>student  </a:t>
            </a:r>
            <a:r>
              <a:rPr dirty="0" sz="1800" spc="-45" b="1">
                <a:latin typeface="Georgia"/>
                <a:cs typeface="Georgia"/>
              </a:rPr>
              <a:t>performance?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6482" y="4414266"/>
            <a:ext cx="18141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Georgia"/>
                <a:cs typeface="Georgia"/>
              </a:rPr>
              <a:t>Is </a:t>
            </a:r>
            <a:r>
              <a:rPr dirty="0" sz="1800" spc="-40" b="1">
                <a:latin typeface="Georgia"/>
                <a:cs typeface="Georgia"/>
              </a:rPr>
              <a:t>it </a:t>
            </a:r>
            <a:r>
              <a:rPr dirty="0" sz="1800" spc="-50" b="1">
                <a:latin typeface="Georgia"/>
                <a:cs typeface="Georgia"/>
              </a:rPr>
              <a:t>important  </a:t>
            </a:r>
            <a:r>
              <a:rPr dirty="0" sz="1800" spc="-35" b="1">
                <a:latin typeface="Georgia"/>
                <a:cs typeface="Georgia"/>
              </a:rPr>
              <a:t>for </a:t>
            </a:r>
            <a:r>
              <a:rPr dirty="0" sz="1800" spc="-75" b="1">
                <a:latin typeface="Georgia"/>
                <a:cs typeface="Georgia"/>
              </a:rPr>
              <a:t>a </a:t>
            </a:r>
            <a:r>
              <a:rPr dirty="0" sz="1800" spc="-30" b="1">
                <a:latin typeface="Georgia"/>
                <a:cs typeface="Georgia"/>
              </a:rPr>
              <a:t>student </a:t>
            </a:r>
            <a:r>
              <a:rPr dirty="0" sz="1800" spc="-25" b="1">
                <a:latin typeface="Georgia"/>
                <a:cs typeface="Georgia"/>
              </a:rPr>
              <a:t>to  </a:t>
            </a:r>
            <a:r>
              <a:rPr dirty="0" sz="1800" spc="-5" b="1">
                <a:latin typeface="Georgia"/>
                <a:cs typeface="Georgia"/>
              </a:rPr>
              <a:t>identify </a:t>
            </a:r>
            <a:r>
              <a:rPr dirty="0" sz="1800" spc="-45" b="1">
                <a:latin typeface="Georgia"/>
                <a:cs typeface="Georgia"/>
              </a:rPr>
              <a:t>their  </a:t>
            </a:r>
            <a:r>
              <a:rPr dirty="0" sz="1800" spc="-20" b="1">
                <a:latin typeface="Georgia"/>
                <a:cs typeface="Georgia"/>
              </a:rPr>
              <a:t>weaknesses?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70059" y="4026077"/>
            <a:ext cx="3161665" cy="1995805"/>
          </a:xfrm>
          <a:custGeom>
            <a:avLst/>
            <a:gdLst/>
            <a:ahLst/>
            <a:cxnLst/>
            <a:rect l="l" t="t" r="r" b="b"/>
            <a:pathLst>
              <a:path w="3161665" h="1995804">
                <a:moveTo>
                  <a:pt x="287377" y="657047"/>
                </a:moveTo>
                <a:lnTo>
                  <a:pt x="283085" y="613750"/>
                </a:lnTo>
                <a:lnTo>
                  <a:pt x="283879" y="571124"/>
                </a:lnTo>
                <a:lnTo>
                  <a:pt x="289545" y="529411"/>
                </a:lnTo>
                <a:lnTo>
                  <a:pt x="299872" y="488849"/>
                </a:lnTo>
                <a:lnTo>
                  <a:pt x="314647" y="449680"/>
                </a:lnTo>
                <a:lnTo>
                  <a:pt x="333657" y="412143"/>
                </a:lnTo>
                <a:lnTo>
                  <a:pt x="356689" y="376479"/>
                </a:lnTo>
                <a:lnTo>
                  <a:pt x="383532" y="342928"/>
                </a:lnTo>
                <a:lnTo>
                  <a:pt x="413971" y="311730"/>
                </a:lnTo>
                <a:lnTo>
                  <a:pt x="447795" y="283125"/>
                </a:lnTo>
                <a:lnTo>
                  <a:pt x="484791" y="257353"/>
                </a:lnTo>
                <a:lnTo>
                  <a:pt x="524746" y="234655"/>
                </a:lnTo>
                <a:lnTo>
                  <a:pt x="567447" y="215270"/>
                </a:lnTo>
                <a:lnTo>
                  <a:pt x="612683" y="199439"/>
                </a:lnTo>
                <a:lnTo>
                  <a:pt x="660240" y="187402"/>
                </a:lnTo>
                <a:lnTo>
                  <a:pt x="709906" y="179400"/>
                </a:lnTo>
                <a:lnTo>
                  <a:pt x="764709" y="175630"/>
                </a:lnTo>
                <a:lnTo>
                  <a:pt x="819319" y="177095"/>
                </a:lnTo>
                <a:lnTo>
                  <a:pt x="873244" y="183718"/>
                </a:lnTo>
                <a:lnTo>
                  <a:pt x="925994" y="195421"/>
                </a:lnTo>
                <a:lnTo>
                  <a:pt x="977079" y="212126"/>
                </a:lnTo>
                <a:lnTo>
                  <a:pt x="1026009" y="233756"/>
                </a:lnTo>
                <a:lnTo>
                  <a:pt x="1051623" y="197801"/>
                </a:lnTo>
                <a:lnTo>
                  <a:pt x="1081535" y="165580"/>
                </a:lnTo>
                <a:lnTo>
                  <a:pt x="1115253" y="137221"/>
                </a:lnTo>
                <a:lnTo>
                  <a:pt x="1152282" y="112857"/>
                </a:lnTo>
                <a:lnTo>
                  <a:pt x="1192129" y="92617"/>
                </a:lnTo>
                <a:lnTo>
                  <a:pt x="1234299" y="76632"/>
                </a:lnTo>
                <a:lnTo>
                  <a:pt x="1278299" y="65031"/>
                </a:lnTo>
                <a:lnTo>
                  <a:pt x="1323634" y="57946"/>
                </a:lnTo>
                <a:lnTo>
                  <a:pt x="1369811" y="55507"/>
                </a:lnTo>
                <a:lnTo>
                  <a:pt x="1416336" y="57844"/>
                </a:lnTo>
                <a:lnTo>
                  <a:pt x="1462715" y="65088"/>
                </a:lnTo>
                <a:lnTo>
                  <a:pt x="1508454" y="77369"/>
                </a:lnTo>
                <a:lnTo>
                  <a:pt x="1553059" y="94818"/>
                </a:lnTo>
                <a:lnTo>
                  <a:pt x="1600779" y="120535"/>
                </a:lnTo>
                <a:lnTo>
                  <a:pt x="1643737" y="151968"/>
                </a:lnTo>
                <a:lnTo>
                  <a:pt x="1670564" y="113735"/>
                </a:lnTo>
                <a:lnTo>
                  <a:pt x="1703292" y="80587"/>
                </a:lnTo>
                <a:lnTo>
                  <a:pt x="1741036" y="52777"/>
                </a:lnTo>
                <a:lnTo>
                  <a:pt x="1782915" y="30560"/>
                </a:lnTo>
                <a:lnTo>
                  <a:pt x="1828046" y="14189"/>
                </a:lnTo>
                <a:lnTo>
                  <a:pt x="1875546" y="3917"/>
                </a:lnTo>
                <a:lnTo>
                  <a:pt x="1924535" y="0"/>
                </a:lnTo>
                <a:lnTo>
                  <a:pt x="1974128" y="2689"/>
                </a:lnTo>
                <a:lnTo>
                  <a:pt x="2023444" y="12240"/>
                </a:lnTo>
                <a:lnTo>
                  <a:pt x="2071600" y="28905"/>
                </a:lnTo>
                <a:lnTo>
                  <a:pt x="2132576" y="62941"/>
                </a:lnTo>
                <a:lnTo>
                  <a:pt x="2182979" y="108026"/>
                </a:lnTo>
                <a:lnTo>
                  <a:pt x="2216593" y="78307"/>
                </a:lnTo>
                <a:lnTo>
                  <a:pt x="2253664" y="53314"/>
                </a:lnTo>
                <a:lnTo>
                  <a:pt x="2293596" y="33088"/>
                </a:lnTo>
                <a:lnTo>
                  <a:pt x="2335793" y="17672"/>
                </a:lnTo>
                <a:lnTo>
                  <a:pt x="2379658" y="7109"/>
                </a:lnTo>
                <a:lnTo>
                  <a:pt x="2424596" y="1441"/>
                </a:lnTo>
                <a:lnTo>
                  <a:pt x="2470011" y="710"/>
                </a:lnTo>
                <a:lnTo>
                  <a:pt x="2515305" y="4958"/>
                </a:lnTo>
                <a:lnTo>
                  <a:pt x="2559883" y="14228"/>
                </a:lnTo>
                <a:lnTo>
                  <a:pt x="2603149" y="28563"/>
                </a:lnTo>
                <a:lnTo>
                  <a:pt x="2644506" y="48003"/>
                </a:lnTo>
                <a:lnTo>
                  <a:pt x="2683359" y="72593"/>
                </a:lnTo>
                <a:lnTo>
                  <a:pt x="2726539" y="109972"/>
                </a:lnTo>
                <a:lnTo>
                  <a:pt x="2761337" y="152841"/>
                </a:lnTo>
                <a:lnTo>
                  <a:pt x="2787086" y="200162"/>
                </a:lnTo>
                <a:lnTo>
                  <a:pt x="2803120" y="250901"/>
                </a:lnTo>
                <a:lnTo>
                  <a:pt x="2853233" y="265842"/>
                </a:lnTo>
                <a:lnTo>
                  <a:pt x="2899469" y="285953"/>
                </a:lnTo>
                <a:lnTo>
                  <a:pt x="2941502" y="310744"/>
                </a:lnTo>
                <a:lnTo>
                  <a:pt x="2979005" y="339721"/>
                </a:lnTo>
                <a:lnTo>
                  <a:pt x="3011653" y="372393"/>
                </a:lnTo>
                <a:lnTo>
                  <a:pt x="3039118" y="408270"/>
                </a:lnTo>
                <a:lnTo>
                  <a:pt x="3061074" y="446858"/>
                </a:lnTo>
                <a:lnTo>
                  <a:pt x="3077195" y="487666"/>
                </a:lnTo>
                <a:lnTo>
                  <a:pt x="3087155" y="530204"/>
                </a:lnTo>
                <a:lnTo>
                  <a:pt x="3090628" y="573978"/>
                </a:lnTo>
                <a:lnTo>
                  <a:pt x="3087286" y="618497"/>
                </a:lnTo>
                <a:lnTo>
                  <a:pt x="3076805" y="663270"/>
                </a:lnTo>
                <a:lnTo>
                  <a:pt x="3059025" y="707339"/>
                </a:lnTo>
                <a:lnTo>
                  <a:pt x="3089592" y="745666"/>
                </a:lnTo>
                <a:lnTo>
                  <a:pt x="3114682" y="785780"/>
                </a:lnTo>
                <a:lnTo>
                  <a:pt x="3134350" y="827317"/>
                </a:lnTo>
                <a:lnTo>
                  <a:pt x="3148653" y="869914"/>
                </a:lnTo>
                <a:lnTo>
                  <a:pt x="3157647" y="913206"/>
                </a:lnTo>
                <a:lnTo>
                  <a:pt x="3161389" y="956830"/>
                </a:lnTo>
                <a:lnTo>
                  <a:pt x="3159934" y="1000422"/>
                </a:lnTo>
                <a:lnTo>
                  <a:pt x="3153338" y="1043619"/>
                </a:lnTo>
                <a:lnTo>
                  <a:pt x="3141659" y="1086056"/>
                </a:lnTo>
                <a:lnTo>
                  <a:pt x="3124952" y="1127370"/>
                </a:lnTo>
                <a:lnTo>
                  <a:pt x="3103273" y="1167198"/>
                </a:lnTo>
                <a:lnTo>
                  <a:pt x="3076679" y="1205175"/>
                </a:lnTo>
                <a:lnTo>
                  <a:pt x="3045225" y="1240938"/>
                </a:lnTo>
                <a:lnTo>
                  <a:pt x="3008969" y="1274123"/>
                </a:lnTo>
                <a:lnTo>
                  <a:pt x="2967966" y="1304366"/>
                </a:lnTo>
                <a:lnTo>
                  <a:pt x="2926025" y="1329213"/>
                </a:lnTo>
                <a:lnTo>
                  <a:pt x="2881524" y="1350165"/>
                </a:lnTo>
                <a:lnTo>
                  <a:pt x="2834829" y="1367075"/>
                </a:lnTo>
                <a:lnTo>
                  <a:pt x="2786305" y="1379798"/>
                </a:lnTo>
                <a:lnTo>
                  <a:pt x="2736318" y="1388186"/>
                </a:lnTo>
                <a:lnTo>
                  <a:pt x="2732617" y="1433735"/>
                </a:lnTo>
                <a:lnTo>
                  <a:pt x="2722603" y="1477551"/>
                </a:lnTo>
                <a:lnTo>
                  <a:pt x="2706675" y="1519296"/>
                </a:lnTo>
                <a:lnTo>
                  <a:pt x="2685232" y="1558633"/>
                </a:lnTo>
                <a:lnTo>
                  <a:pt x="2658676" y="1595223"/>
                </a:lnTo>
                <a:lnTo>
                  <a:pt x="2627406" y="1628730"/>
                </a:lnTo>
                <a:lnTo>
                  <a:pt x="2591821" y="1658815"/>
                </a:lnTo>
                <a:lnTo>
                  <a:pt x="2552321" y="1685140"/>
                </a:lnTo>
                <a:lnTo>
                  <a:pt x="2509308" y="1707369"/>
                </a:lnTo>
                <a:lnTo>
                  <a:pt x="2463179" y="1725163"/>
                </a:lnTo>
                <a:lnTo>
                  <a:pt x="2414336" y="1738185"/>
                </a:lnTo>
                <a:lnTo>
                  <a:pt x="2363178" y="1746097"/>
                </a:lnTo>
                <a:lnTo>
                  <a:pt x="2310106" y="1748561"/>
                </a:lnTo>
                <a:lnTo>
                  <a:pt x="2263585" y="1746033"/>
                </a:lnTo>
                <a:lnTo>
                  <a:pt x="2217869" y="1739157"/>
                </a:lnTo>
                <a:lnTo>
                  <a:pt x="2173366" y="1728034"/>
                </a:lnTo>
                <a:lnTo>
                  <a:pt x="2130485" y="1712766"/>
                </a:lnTo>
                <a:lnTo>
                  <a:pt x="2089634" y="1693456"/>
                </a:lnTo>
                <a:lnTo>
                  <a:pt x="2072570" y="1734460"/>
                </a:lnTo>
                <a:lnTo>
                  <a:pt x="2051208" y="1773030"/>
                </a:lnTo>
                <a:lnTo>
                  <a:pt x="2025858" y="1809022"/>
                </a:lnTo>
                <a:lnTo>
                  <a:pt x="1996829" y="1842295"/>
                </a:lnTo>
                <a:lnTo>
                  <a:pt x="1964430" y="1872704"/>
                </a:lnTo>
                <a:lnTo>
                  <a:pt x="1928971" y="1900107"/>
                </a:lnTo>
                <a:lnTo>
                  <a:pt x="1890762" y="1924362"/>
                </a:lnTo>
                <a:lnTo>
                  <a:pt x="1850112" y="1945325"/>
                </a:lnTo>
                <a:lnTo>
                  <a:pt x="1807331" y="1962855"/>
                </a:lnTo>
                <a:lnTo>
                  <a:pt x="1762728" y="1976807"/>
                </a:lnTo>
                <a:lnTo>
                  <a:pt x="1716613" y="1987040"/>
                </a:lnTo>
                <a:lnTo>
                  <a:pt x="1669296" y="1993411"/>
                </a:lnTo>
                <a:lnTo>
                  <a:pt x="1621085" y="1995777"/>
                </a:lnTo>
                <a:lnTo>
                  <a:pt x="1572291" y="1993994"/>
                </a:lnTo>
                <a:lnTo>
                  <a:pt x="1523224" y="1987921"/>
                </a:lnTo>
                <a:lnTo>
                  <a:pt x="1474192" y="1977415"/>
                </a:lnTo>
                <a:lnTo>
                  <a:pt x="1420831" y="1960542"/>
                </a:lnTo>
                <a:lnTo>
                  <a:pt x="1370395" y="1938651"/>
                </a:lnTo>
                <a:lnTo>
                  <a:pt x="1323332" y="1912029"/>
                </a:lnTo>
                <a:lnTo>
                  <a:pt x="1280089" y="1880962"/>
                </a:lnTo>
                <a:lnTo>
                  <a:pt x="1241114" y="1845736"/>
                </a:lnTo>
                <a:lnTo>
                  <a:pt x="1206857" y="1806638"/>
                </a:lnTo>
                <a:lnTo>
                  <a:pt x="1161652" y="1827764"/>
                </a:lnTo>
                <a:lnTo>
                  <a:pt x="1115245" y="1845003"/>
                </a:lnTo>
                <a:lnTo>
                  <a:pt x="1067911" y="1858414"/>
                </a:lnTo>
                <a:lnTo>
                  <a:pt x="1019923" y="1868056"/>
                </a:lnTo>
                <a:lnTo>
                  <a:pt x="971554" y="1873987"/>
                </a:lnTo>
                <a:lnTo>
                  <a:pt x="923078" y="1876267"/>
                </a:lnTo>
                <a:lnTo>
                  <a:pt x="874768" y="1874954"/>
                </a:lnTo>
                <a:lnTo>
                  <a:pt x="826897" y="1870107"/>
                </a:lnTo>
                <a:lnTo>
                  <a:pt x="779740" y="1861785"/>
                </a:lnTo>
                <a:lnTo>
                  <a:pt x="733569" y="1850046"/>
                </a:lnTo>
                <a:lnTo>
                  <a:pt x="688659" y="1834949"/>
                </a:lnTo>
                <a:lnTo>
                  <a:pt x="645282" y="1816554"/>
                </a:lnTo>
                <a:lnTo>
                  <a:pt x="603712" y="1794918"/>
                </a:lnTo>
                <a:lnTo>
                  <a:pt x="564222" y="1770100"/>
                </a:lnTo>
                <a:lnTo>
                  <a:pt x="527086" y="1742160"/>
                </a:lnTo>
                <a:lnTo>
                  <a:pt x="492578" y="1711156"/>
                </a:lnTo>
                <a:lnTo>
                  <a:pt x="460971" y="1677147"/>
                </a:lnTo>
                <a:lnTo>
                  <a:pt x="432538" y="1640192"/>
                </a:lnTo>
                <a:lnTo>
                  <a:pt x="426569" y="1631429"/>
                </a:lnTo>
                <a:lnTo>
                  <a:pt x="374756" y="1633042"/>
                </a:lnTo>
                <a:lnTo>
                  <a:pt x="324655" y="1627656"/>
                </a:lnTo>
                <a:lnTo>
                  <a:pt x="276993" y="1615764"/>
                </a:lnTo>
                <a:lnTo>
                  <a:pt x="232501" y="1597862"/>
                </a:lnTo>
                <a:lnTo>
                  <a:pt x="191905" y="1574442"/>
                </a:lnTo>
                <a:lnTo>
                  <a:pt x="155934" y="1545999"/>
                </a:lnTo>
                <a:lnTo>
                  <a:pt x="125317" y="1513026"/>
                </a:lnTo>
                <a:lnTo>
                  <a:pt x="100782" y="1476018"/>
                </a:lnTo>
                <a:lnTo>
                  <a:pt x="83058" y="1435467"/>
                </a:lnTo>
                <a:lnTo>
                  <a:pt x="72874" y="1391869"/>
                </a:lnTo>
                <a:lnTo>
                  <a:pt x="71252" y="1344095"/>
                </a:lnTo>
                <a:lnTo>
                  <a:pt x="79226" y="1297322"/>
                </a:lnTo>
                <a:lnTo>
                  <a:pt x="96392" y="1252578"/>
                </a:lnTo>
                <a:lnTo>
                  <a:pt x="122349" y="1210895"/>
                </a:lnTo>
                <a:lnTo>
                  <a:pt x="156694" y="1173302"/>
                </a:lnTo>
                <a:lnTo>
                  <a:pt x="114366" y="1147675"/>
                </a:lnTo>
                <a:lnTo>
                  <a:pt x="78293" y="1117334"/>
                </a:lnTo>
                <a:lnTo>
                  <a:pt x="48711" y="1083053"/>
                </a:lnTo>
                <a:lnTo>
                  <a:pt x="25855" y="1045603"/>
                </a:lnTo>
                <a:lnTo>
                  <a:pt x="9961" y="1005757"/>
                </a:lnTo>
                <a:lnTo>
                  <a:pt x="1264" y="964288"/>
                </a:lnTo>
                <a:lnTo>
                  <a:pt x="0" y="921969"/>
                </a:lnTo>
                <a:lnTo>
                  <a:pt x="6403" y="879572"/>
                </a:lnTo>
                <a:lnTo>
                  <a:pt x="20710" y="837870"/>
                </a:lnTo>
                <a:lnTo>
                  <a:pt x="43156" y="797636"/>
                </a:lnTo>
                <a:lnTo>
                  <a:pt x="71826" y="762115"/>
                </a:lnTo>
                <a:lnTo>
                  <a:pt x="106148" y="731276"/>
                </a:lnTo>
                <a:lnTo>
                  <a:pt x="145359" y="705545"/>
                </a:lnTo>
                <a:lnTo>
                  <a:pt x="188698" y="685349"/>
                </a:lnTo>
                <a:lnTo>
                  <a:pt x="235402" y="671115"/>
                </a:lnTo>
                <a:lnTo>
                  <a:pt x="284710" y="663270"/>
                </a:lnTo>
                <a:lnTo>
                  <a:pt x="287377" y="657047"/>
                </a:lnTo>
                <a:close/>
              </a:path>
              <a:path w="3161665" h="1995804">
                <a:moveTo>
                  <a:pt x="345289" y="1202258"/>
                </a:moveTo>
                <a:lnTo>
                  <a:pt x="296961" y="1202307"/>
                </a:lnTo>
                <a:lnTo>
                  <a:pt x="249467" y="1196082"/>
                </a:lnTo>
                <a:lnTo>
                  <a:pt x="203592" y="1183738"/>
                </a:lnTo>
                <a:lnTo>
                  <a:pt x="160123" y="1165428"/>
                </a:lnTo>
              </a:path>
              <a:path w="3161665" h="1995804">
                <a:moveTo>
                  <a:pt x="508611" y="1605064"/>
                </a:moveTo>
                <a:lnTo>
                  <a:pt x="488934" y="1611172"/>
                </a:lnTo>
                <a:lnTo>
                  <a:pt x="468828" y="1616152"/>
                </a:lnTo>
                <a:lnTo>
                  <a:pt x="448389" y="1619992"/>
                </a:lnTo>
                <a:lnTo>
                  <a:pt x="427712" y="1622679"/>
                </a:lnTo>
              </a:path>
              <a:path w="3161665" h="1995804">
                <a:moveTo>
                  <a:pt x="1206730" y="1798599"/>
                </a:moveTo>
                <a:lnTo>
                  <a:pt x="1192663" y="1779375"/>
                </a:lnTo>
                <a:lnTo>
                  <a:pt x="1179822" y="1759547"/>
                </a:lnTo>
                <a:lnTo>
                  <a:pt x="1168243" y="1739156"/>
                </a:lnTo>
                <a:lnTo>
                  <a:pt x="1157962" y="1718246"/>
                </a:lnTo>
              </a:path>
              <a:path w="3161665" h="1995804">
                <a:moveTo>
                  <a:pt x="2109446" y="1598218"/>
                </a:moveTo>
                <a:lnTo>
                  <a:pt x="2106568" y="1620576"/>
                </a:lnTo>
                <a:lnTo>
                  <a:pt x="2102334" y="1642754"/>
                </a:lnTo>
                <a:lnTo>
                  <a:pt x="2096766" y="1664709"/>
                </a:lnTo>
                <a:lnTo>
                  <a:pt x="2089888" y="1686395"/>
                </a:lnTo>
              </a:path>
              <a:path w="3161665" h="1995804">
                <a:moveTo>
                  <a:pt x="2496923" y="1053414"/>
                </a:moveTo>
                <a:lnTo>
                  <a:pt x="2543717" y="1076264"/>
                </a:lnTo>
                <a:lnTo>
                  <a:pt x="2586178" y="1103617"/>
                </a:lnTo>
                <a:lnTo>
                  <a:pt x="2623979" y="1135018"/>
                </a:lnTo>
                <a:lnTo>
                  <a:pt x="2656794" y="1170013"/>
                </a:lnTo>
                <a:lnTo>
                  <a:pt x="2684297" y="1208147"/>
                </a:lnTo>
                <a:lnTo>
                  <a:pt x="2706162" y="1248966"/>
                </a:lnTo>
                <a:lnTo>
                  <a:pt x="2722063" y="1292013"/>
                </a:lnTo>
                <a:lnTo>
                  <a:pt x="2731673" y="1336836"/>
                </a:lnTo>
                <a:lnTo>
                  <a:pt x="2734667" y="1382979"/>
                </a:lnTo>
              </a:path>
              <a:path w="3161665" h="1995804">
                <a:moveTo>
                  <a:pt x="3057501" y="702513"/>
                </a:moveTo>
                <a:lnTo>
                  <a:pt x="3037399" y="737180"/>
                </a:lnTo>
                <a:lnTo>
                  <a:pt x="3012892" y="769537"/>
                </a:lnTo>
                <a:lnTo>
                  <a:pt x="2984242" y="799275"/>
                </a:lnTo>
                <a:lnTo>
                  <a:pt x="2951710" y="826084"/>
                </a:lnTo>
              </a:path>
              <a:path w="3161665" h="1995804">
                <a:moveTo>
                  <a:pt x="2803628" y="244043"/>
                </a:moveTo>
                <a:lnTo>
                  <a:pt x="2806198" y="258545"/>
                </a:lnTo>
                <a:lnTo>
                  <a:pt x="2807993" y="273094"/>
                </a:lnTo>
                <a:lnTo>
                  <a:pt x="2809003" y="287691"/>
                </a:lnTo>
                <a:lnTo>
                  <a:pt x="2809216" y="302336"/>
                </a:lnTo>
              </a:path>
              <a:path w="3161665" h="1995804">
                <a:moveTo>
                  <a:pt x="2127734" y="175971"/>
                </a:moveTo>
                <a:lnTo>
                  <a:pt x="2138922" y="156145"/>
                </a:lnTo>
                <a:lnTo>
                  <a:pt x="2151705" y="137093"/>
                </a:lnTo>
                <a:lnTo>
                  <a:pt x="2166060" y="118874"/>
                </a:lnTo>
                <a:lnTo>
                  <a:pt x="2181963" y="101549"/>
                </a:lnTo>
              </a:path>
              <a:path w="3161665" h="1995804">
                <a:moveTo>
                  <a:pt x="1620623" y="211404"/>
                </a:moveTo>
                <a:lnTo>
                  <a:pt x="1625481" y="194864"/>
                </a:lnTo>
                <a:lnTo>
                  <a:pt x="1631481" y="178622"/>
                </a:lnTo>
                <a:lnTo>
                  <a:pt x="1638625" y="162737"/>
                </a:lnTo>
                <a:lnTo>
                  <a:pt x="1646912" y="147269"/>
                </a:lnTo>
              </a:path>
              <a:path w="3161665" h="1995804">
                <a:moveTo>
                  <a:pt x="1025628" y="233248"/>
                </a:moveTo>
                <a:lnTo>
                  <a:pt x="1050972" y="246936"/>
                </a:lnTo>
                <a:lnTo>
                  <a:pt x="1075317" y="261886"/>
                </a:lnTo>
                <a:lnTo>
                  <a:pt x="1098565" y="278075"/>
                </a:lnTo>
                <a:lnTo>
                  <a:pt x="1120624" y="295478"/>
                </a:lnTo>
              </a:path>
              <a:path w="3161665" h="1995804">
                <a:moveTo>
                  <a:pt x="303887" y="722579"/>
                </a:moveTo>
                <a:lnTo>
                  <a:pt x="298628" y="706410"/>
                </a:lnTo>
                <a:lnTo>
                  <a:pt x="294108" y="690099"/>
                </a:lnTo>
                <a:lnTo>
                  <a:pt x="290349" y="673644"/>
                </a:lnTo>
                <a:lnTo>
                  <a:pt x="287377" y="657047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360534" y="4444441"/>
            <a:ext cx="21888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latin typeface="Georgia"/>
                <a:cs typeface="Georgia"/>
              </a:rPr>
              <a:t>How </a:t>
            </a:r>
            <a:r>
              <a:rPr dirty="0" sz="1800" spc="-50" b="1">
                <a:latin typeface="Georgia"/>
                <a:cs typeface="Georgia"/>
              </a:rPr>
              <a:t>reliable </a:t>
            </a:r>
            <a:r>
              <a:rPr dirty="0" sz="1800" spc="-20" b="1">
                <a:latin typeface="Georgia"/>
                <a:cs typeface="Georgia"/>
              </a:rPr>
              <a:t>is </a:t>
            </a:r>
            <a:r>
              <a:rPr dirty="0" sz="1800" spc="-25" b="1">
                <a:latin typeface="Georgia"/>
                <a:cs typeface="Georgia"/>
              </a:rPr>
              <a:t>the  </a:t>
            </a:r>
            <a:r>
              <a:rPr dirty="0" sz="1800" spc="5" b="1">
                <a:latin typeface="Georgia"/>
                <a:cs typeface="Georgia"/>
              </a:rPr>
              <a:t>system </a:t>
            </a:r>
            <a:r>
              <a:rPr dirty="0" sz="1800" spc="-35" b="1">
                <a:latin typeface="Georgia"/>
                <a:cs typeface="Georgia"/>
              </a:rPr>
              <a:t>for  predicting  </a:t>
            </a:r>
            <a:r>
              <a:rPr dirty="0" sz="1800" spc="-45" b="1">
                <a:latin typeface="Georgia"/>
                <a:cs typeface="Georgia"/>
              </a:rPr>
              <a:t>performance?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9688" y="2161158"/>
            <a:ext cx="904240" cy="648335"/>
            <a:chOff x="7409688" y="2161158"/>
            <a:chExt cx="904240" cy="648335"/>
          </a:xfrm>
        </p:grpSpPr>
        <p:sp>
          <p:nvSpPr>
            <p:cNvPr id="16" name="object 16"/>
            <p:cNvSpPr/>
            <p:nvPr/>
          </p:nvSpPr>
          <p:spPr>
            <a:xfrm>
              <a:off x="7422388" y="2173858"/>
              <a:ext cx="878840" cy="622935"/>
            </a:xfrm>
            <a:custGeom>
              <a:avLst/>
              <a:gdLst/>
              <a:ahLst/>
              <a:cxnLst/>
              <a:rect l="l" t="t" r="r" b="b"/>
              <a:pathLst>
                <a:path w="878840" h="622935">
                  <a:moveTo>
                    <a:pt x="541908" y="0"/>
                  </a:moveTo>
                  <a:lnTo>
                    <a:pt x="610234" y="134112"/>
                  </a:lnTo>
                  <a:lnTo>
                    <a:pt x="0" y="445007"/>
                  </a:lnTo>
                  <a:lnTo>
                    <a:pt x="90423" y="622680"/>
                  </a:lnTo>
                  <a:lnTo>
                    <a:pt x="700658" y="311785"/>
                  </a:lnTo>
                  <a:lnTo>
                    <a:pt x="768984" y="445896"/>
                  </a:lnTo>
                  <a:lnTo>
                    <a:pt x="878331" y="109346"/>
                  </a:lnTo>
                  <a:lnTo>
                    <a:pt x="5419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22388" y="2173858"/>
              <a:ext cx="878840" cy="622935"/>
            </a:xfrm>
            <a:custGeom>
              <a:avLst/>
              <a:gdLst/>
              <a:ahLst/>
              <a:cxnLst/>
              <a:rect l="l" t="t" r="r" b="b"/>
              <a:pathLst>
                <a:path w="878840" h="622935">
                  <a:moveTo>
                    <a:pt x="878331" y="109346"/>
                  </a:moveTo>
                  <a:lnTo>
                    <a:pt x="768984" y="445896"/>
                  </a:lnTo>
                  <a:lnTo>
                    <a:pt x="700658" y="311785"/>
                  </a:lnTo>
                  <a:lnTo>
                    <a:pt x="90423" y="622680"/>
                  </a:lnTo>
                  <a:lnTo>
                    <a:pt x="0" y="445007"/>
                  </a:lnTo>
                  <a:lnTo>
                    <a:pt x="610234" y="134112"/>
                  </a:lnTo>
                  <a:lnTo>
                    <a:pt x="541908" y="0"/>
                  </a:lnTo>
                  <a:lnTo>
                    <a:pt x="878331" y="109346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244333" y="4097782"/>
            <a:ext cx="900430" cy="652780"/>
            <a:chOff x="7244333" y="4097782"/>
            <a:chExt cx="900430" cy="652780"/>
          </a:xfrm>
        </p:grpSpPr>
        <p:sp>
          <p:nvSpPr>
            <p:cNvPr id="19" name="object 19"/>
            <p:cNvSpPr/>
            <p:nvPr/>
          </p:nvSpPr>
          <p:spPr>
            <a:xfrm>
              <a:off x="7257033" y="4110482"/>
              <a:ext cx="875030" cy="627380"/>
            </a:xfrm>
            <a:custGeom>
              <a:avLst/>
              <a:gdLst/>
              <a:ahLst/>
              <a:cxnLst/>
              <a:rect l="l" t="t" r="r" b="b"/>
              <a:pathLst>
                <a:path w="875029" h="627379">
                  <a:moveTo>
                    <a:pt x="92329" y="0"/>
                  </a:moveTo>
                  <a:lnTo>
                    <a:pt x="0" y="176657"/>
                  </a:lnTo>
                  <a:lnTo>
                    <a:pt x="606933" y="494030"/>
                  </a:lnTo>
                  <a:lnTo>
                    <a:pt x="537210" y="627380"/>
                  </a:lnTo>
                  <a:lnTo>
                    <a:pt x="874776" y="521589"/>
                  </a:lnTo>
                  <a:lnTo>
                    <a:pt x="768985" y="184023"/>
                  </a:lnTo>
                  <a:lnTo>
                    <a:pt x="699262" y="317373"/>
                  </a:lnTo>
                  <a:lnTo>
                    <a:pt x="923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57033" y="4110482"/>
              <a:ext cx="875030" cy="627380"/>
            </a:xfrm>
            <a:custGeom>
              <a:avLst/>
              <a:gdLst/>
              <a:ahLst/>
              <a:cxnLst/>
              <a:rect l="l" t="t" r="r" b="b"/>
              <a:pathLst>
                <a:path w="875029" h="627379">
                  <a:moveTo>
                    <a:pt x="874776" y="521589"/>
                  </a:moveTo>
                  <a:lnTo>
                    <a:pt x="537210" y="627380"/>
                  </a:lnTo>
                  <a:lnTo>
                    <a:pt x="606933" y="494030"/>
                  </a:lnTo>
                  <a:lnTo>
                    <a:pt x="0" y="176657"/>
                  </a:lnTo>
                  <a:lnTo>
                    <a:pt x="92329" y="0"/>
                  </a:lnTo>
                  <a:lnTo>
                    <a:pt x="699262" y="317373"/>
                  </a:lnTo>
                  <a:lnTo>
                    <a:pt x="768985" y="184023"/>
                  </a:lnTo>
                  <a:lnTo>
                    <a:pt x="874776" y="521589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015359" y="4031488"/>
            <a:ext cx="878205" cy="678815"/>
            <a:chOff x="4015359" y="4031488"/>
            <a:chExt cx="878205" cy="678815"/>
          </a:xfrm>
        </p:grpSpPr>
        <p:sp>
          <p:nvSpPr>
            <p:cNvPr id="22" name="object 22"/>
            <p:cNvSpPr/>
            <p:nvPr/>
          </p:nvSpPr>
          <p:spPr>
            <a:xfrm>
              <a:off x="4028059" y="4044188"/>
              <a:ext cx="852805" cy="653415"/>
            </a:xfrm>
            <a:custGeom>
              <a:avLst/>
              <a:gdLst/>
              <a:ahLst/>
              <a:cxnLst/>
              <a:rect l="l" t="t" r="r" b="b"/>
              <a:pathLst>
                <a:path w="852804" h="653414">
                  <a:moveTo>
                    <a:pt x="749426" y="0"/>
                  </a:moveTo>
                  <a:lnTo>
                    <a:pt x="162813" y="353441"/>
                  </a:lnTo>
                  <a:lnTo>
                    <a:pt x="85089" y="224536"/>
                  </a:lnTo>
                  <a:lnTo>
                    <a:pt x="0" y="567944"/>
                  </a:lnTo>
                  <a:lnTo>
                    <a:pt x="343407" y="653161"/>
                  </a:lnTo>
                  <a:lnTo>
                    <a:pt x="265683" y="524256"/>
                  </a:lnTo>
                  <a:lnTo>
                    <a:pt x="852296" y="170687"/>
                  </a:lnTo>
                  <a:lnTo>
                    <a:pt x="7494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28059" y="4044188"/>
              <a:ext cx="852805" cy="653415"/>
            </a:xfrm>
            <a:custGeom>
              <a:avLst/>
              <a:gdLst/>
              <a:ahLst/>
              <a:cxnLst/>
              <a:rect l="l" t="t" r="r" b="b"/>
              <a:pathLst>
                <a:path w="852804" h="653414">
                  <a:moveTo>
                    <a:pt x="0" y="567944"/>
                  </a:moveTo>
                  <a:lnTo>
                    <a:pt x="85089" y="224536"/>
                  </a:lnTo>
                  <a:lnTo>
                    <a:pt x="162813" y="353441"/>
                  </a:lnTo>
                  <a:lnTo>
                    <a:pt x="749426" y="0"/>
                  </a:lnTo>
                  <a:lnTo>
                    <a:pt x="852296" y="170687"/>
                  </a:lnTo>
                  <a:lnTo>
                    <a:pt x="265683" y="524256"/>
                  </a:lnTo>
                  <a:lnTo>
                    <a:pt x="343407" y="653161"/>
                  </a:lnTo>
                  <a:lnTo>
                    <a:pt x="0" y="567944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711576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4759325" cy="1139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Specific 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and Sub</a:t>
            </a: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25" b="1">
                <a:solidFill>
                  <a:srgbClr val="004E6C"/>
                </a:solidFill>
                <a:latin typeface="Caladea"/>
                <a:cs typeface="Caladea"/>
              </a:rPr>
              <a:t>Objectives</a:t>
            </a:r>
            <a:endParaRPr sz="2800">
              <a:latin typeface="Caladea"/>
              <a:cs typeface="Caladea"/>
            </a:endParaRPr>
          </a:p>
          <a:p>
            <a:pPr lvl="1" marL="720725" indent="-343535">
              <a:lnSpc>
                <a:spcPct val="100000"/>
              </a:lnSpc>
              <a:spcBef>
                <a:spcPts val="2410"/>
              </a:spcBef>
              <a:buFont typeface="Arial"/>
              <a:buChar char="•"/>
              <a:tabLst>
                <a:tab pos="720725" algn="l"/>
                <a:tab pos="721360" algn="l"/>
              </a:tabLst>
            </a:pPr>
            <a:r>
              <a:rPr dirty="0" sz="2500" spc="-10" b="1">
                <a:solidFill>
                  <a:srgbClr val="7E7E7E"/>
                </a:solidFill>
                <a:latin typeface="Caladea"/>
                <a:cs typeface="Caladea"/>
              </a:rPr>
              <a:t>Specific</a:t>
            </a:r>
            <a:r>
              <a:rPr dirty="0" sz="2500" spc="5" b="1">
                <a:solidFill>
                  <a:srgbClr val="7E7E7E"/>
                </a:solidFill>
                <a:latin typeface="Caladea"/>
                <a:cs typeface="Caladea"/>
              </a:rPr>
              <a:t> </a:t>
            </a:r>
            <a:r>
              <a:rPr dirty="0" sz="2500" spc="-20" b="1">
                <a:solidFill>
                  <a:srgbClr val="7E7E7E"/>
                </a:solidFill>
                <a:latin typeface="Caladea"/>
                <a:cs typeface="Caladea"/>
              </a:rPr>
              <a:t>Objective</a:t>
            </a:r>
            <a:endParaRPr sz="25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2423" y="2267711"/>
            <a:ext cx="10198100" cy="2082164"/>
            <a:chOff x="1102423" y="2267711"/>
            <a:chExt cx="10198100" cy="2082164"/>
          </a:xfrm>
        </p:grpSpPr>
        <p:sp>
          <p:nvSpPr>
            <p:cNvPr id="4" name="object 4"/>
            <p:cNvSpPr/>
            <p:nvPr/>
          </p:nvSpPr>
          <p:spPr>
            <a:xfrm>
              <a:off x="1121473" y="2286761"/>
              <a:ext cx="1490345" cy="2043430"/>
            </a:xfrm>
            <a:custGeom>
              <a:avLst/>
              <a:gdLst/>
              <a:ahLst/>
              <a:cxnLst/>
              <a:rect l="l" t="t" r="r" b="b"/>
              <a:pathLst>
                <a:path w="1490345" h="2043429">
                  <a:moveTo>
                    <a:pt x="258000" y="0"/>
                  </a:moveTo>
                  <a:lnTo>
                    <a:pt x="218099" y="3129"/>
                  </a:lnTo>
                  <a:lnTo>
                    <a:pt x="179390" y="12557"/>
                  </a:lnTo>
                  <a:lnTo>
                    <a:pt x="143068" y="28342"/>
                  </a:lnTo>
                  <a:lnTo>
                    <a:pt x="110324" y="50546"/>
                  </a:lnTo>
                  <a:lnTo>
                    <a:pt x="0" y="141986"/>
                  </a:lnTo>
                  <a:lnTo>
                    <a:pt x="913701" y="898651"/>
                  </a:lnTo>
                  <a:lnTo>
                    <a:pt x="947409" y="935780"/>
                  </a:lnTo>
                  <a:lnTo>
                    <a:pt x="967634" y="977448"/>
                  </a:lnTo>
                  <a:lnTo>
                    <a:pt x="974375" y="1021381"/>
                  </a:lnTo>
                  <a:lnTo>
                    <a:pt x="967634" y="1065304"/>
                  </a:lnTo>
                  <a:lnTo>
                    <a:pt x="947409" y="1106940"/>
                  </a:lnTo>
                  <a:lnTo>
                    <a:pt x="913701" y="1144015"/>
                  </a:lnTo>
                  <a:lnTo>
                    <a:pt x="0" y="1901698"/>
                  </a:lnTo>
                  <a:lnTo>
                    <a:pt x="110324" y="1993138"/>
                  </a:lnTo>
                  <a:lnTo>
                    <a:pt x="143068" y="2015047"/>
                  </a:lnTo>
                  <a:lnTo>
                    <a:pt x="179390" y="2030682"/>
                  </a:lnTo>
                  <a:lnTo>
                    <a:pt x="218099" y="2040054"/>
                  </a:lnTo>
                  <a:lnTo>
                    <a:pt x="258000" y="2043176"/>
                  </a:lnTo>
                  <a:lnTo>
                    <a:pt x="297902" y="2040054"/>
                  </a:lnTo>
                  <a:lnTo>
                    <a:pt x="336613" y="2030682"/>
                  </a:lnTo>
                  <a:lnTo>
                    <a:pt x="372943" y="2015047"/>
                  </a:lnTo>
                  <a:lnTo>
                    <a:pt x="405701" y="1993138"/>
                  </a:lnTo>
                  <a:lnTo>
                    <a:pt x="1429067" y="1144015"/>
                  </a:lnTo>
                  <a:lnTo>
                    <a:pt x="1463039" y="1107254"/>
                  </a:lnTo>
                  <a:lnTo>
                    <a:pt x="1483423" y="1065736"/>
                  </a:lnTo>
                  <a:lnTo>
                    <a:pt x="1490217" y="1021842"/>
                  </a:lnTo>
                  <a:lnTo>
                    <a:pt x="1483423" y="977947"/>
                  </a:lnTo>
                  <a:lnTo>
                    <a:pt x="1463039" y="936429"/>
                  </a:lnTo>
                  <a:lnTo>
                    <a:pt x="1429067" y="899667"/>
                  </a:lnTo>
                  <a:lnTo>
                    <a:pt x="405701" y="50546"/>
                  </a:lnTo>
                  <a:lnTo>
                    <a:pt x="372943" y="28342"/>
                  </a:lnTo>
                  <a:lnTo>
                    <a:pt x="336613" y="12557"/>
                  </a:lnTo>
                  <a:lnTo>
                    <a:pt x="297902" y="3129"/>
                  </a:lnTo>
                  <a:lnTo>
                    <a:pt x="258000" y="0"/>
                  </a:lnTo>
                  <a:close/>
                </a:path>
              </a:pathLst>
            </a:custGeom>
            <a:solidFill>
              <a:srgbClr val="004E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1473" y="2286761"/>
              <a:ext cx="1490345" cy="2043430"/>
            </a:xfrm>
            <a:custGeom>
              <a:avLst/>
              <a:gdLst/>
              <a:ahLst/>
              <a:cxnLst/>
              <a:rect l="l" t="t" r="r" b="b"/>
              <a:pathLst>
                <a:path w="1490345" h="2043429">
                  <a:moveTo>
                    <a:pt x="258000" y="0"/>
                  </a:moveTo>
                  <a:lnTo>
                    <a:pt x="218099" y="3129"/>
                  </a:lnTo>
                  <a:lnTo>
                    <a:pt x="179390" y="12557"/>
                  </a:lnTo>
                  <a:lnTo>
                    <a:pt x="143068" y="28342"/>
                  </a:lnTo>
                  <a:lnTo>
                    <a:pt x="110324" y="50546"/>
                  </a:lnTo>
                  <a:lnTo>
                    <a:pt x="0" y="141986"/>
                  </a:lnTo>
                  <a:lnTo>
                    <a:pt x="913701" y="898651"/>
                  </a:lnTo>
                  <a:lnTo>
                    <a:pt x="947409" y="935780"/>
                  </a:lnTo>
                  <a:lnTo>
                    <a:pt x="967634" y="977448"/>
                  </a:lnTo>
                  <a:lnTo>
                    <a:pt x="974375" y="1021381"/>
                  </a:lnTo>
                  <a:lnTo>
                    <a:pt x="967634" y="1065304"/>
                  </a:lnTo>
                  <a:lnTo>
                    <a:pt x="947409" y="1106940"/>
                  </a:lnTo>
                  <a:lnTo>
                    <a:pt x="913701" y="1144015"/>
                  </a:lnTo>
                  <a:lnTo>
                    <a:pt x="0" y="1901698"/>
                  </a:lnTo>
                  <a:lnTo>
                    <a:pt x="110324" y="1993138"/>
                  </a:lnTo>
                  <a:lnTo>
                    <a:pt x="143068" y="2015047"/>
                  </a:lnTo>
                  <a:lnTo>
                    <a:pt x="179390" y="2030682"/>
                  </a:lnTo>
                  <a:lnTo>
                    <a:pt x="218099" y="2040054"/>
                  </a:lnTo>
                  <a:lnTo>
                    <a:pt x="258000" y="2043176"/>
                  </a:lnTo>
                  <a:lnTo>
                    <a:pt x="297902" y="2040054"/>
                  </a:lnTo>
                  <a:lnTo>
                    <a:pt x="336613" y="2030682"/>
                  </a:lnTo>
                  <a:lnTo>
                    <a:pt x="372943" y="2015047"/>
                  </a:lnTo>
                  <a:lnTo>
                    <a:pt x="405701" y="1993138"/>
                  </a:lnTo>
                  <a:lnTo>
                    <a:pt x="1429067" y="1144015"/>
                  </a:lnTo>
                  <a:lnTo>
                    <a:pt x="1463039" y="1107254"/>
                  </a:lnTo>
                  <a:lnTo>
                    <a:pt x="1483423" y="1065736"/>
                  </a:lnTo>
                  <a:lnTo>
                    <a:pt x="1490217" y="1021842"/>
                  </a:lnTo>
                  <a:lnTo>
                    <a:pt x="1483423" y="977947"/>
                  </a:lnTo>
                  <a:lnTo>
                    <a:pt x="1463039" y="936429"/>
                  </a:lnTo>
                  <a:lnTo>
                    <a:pt x="1429067" y="899667"/>
                  </a:lnTo>
                  <a:lnTo>
                    <a:pt x="405701" y="50546"/>
                  </a:lnTo>
                  <a:lnTo>
                    <a:pt x="372943" y="28342"/>
                  </a:lnTo>
                  <a:lnTo>
                    <a:pt x="336613" y="12557"/>
                  </a:lnTo>
                  <a:lnTo>
                    <a:pt x="297902" y="3129"/>
                  </a:lnTo>
                  <a:lnTo>
                    <a:pt x="25800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21625" y="2903981"/>
              <a:ext cx="545465" cy="808990"/>
            </a:xfrm>
            <a:custGeom>
              <a:avLst/>
              <a:gdLst/>
              <a:ahLst/>
              <a:cxnLst/>
              <a:rect l="l" t="t" r="r" b="b"/>
              <a:pathLst>
                <a:path w="545464" h="808989">
                  <a:moveTo>
                    <a:pt x="126187" y="0"/>
                  </a:moveTo>
                  <a:lnTo>
                    <a:pt x="79397" y="7238"/>
                  </a:lnTo>
                  <a:lnTo>
                    <a:pt x="39028" y="27717"/>
                  </a:lnTo>
                  <a:lnTo>
                    <a:pt x="10692" y="59578"/>
                  </a:lnTo>
                  <a:lnTo>
                    <a:pt x="0" y="100964"/>
                  </a:lnTo>
                  <a:lnTo>
                    <a:pt x="0" y="708278"/>
                  </a:lnTo>
                  <a:lnTo>
                    <a:pt x="10692" y="749565"/>
                  </a:lnTo>
                  <a:lnTo>
                    <a:pt x="39028" y="781208"/>
                  </a:lnTo>
                  <a:lnTo>
                    <a:pt x="79397" y="801469"/>
                  </a:lnTo>
                  <a:lnTo>
                    <a:pt x="126187" y="808608"/>
                  </a:lnTo>
                  <a:lnTo>
                    <a:pt x="149066" y="806912"/>
                  </a:lnTo>
                  <a:lnTo>
                    <a:pt x="193425" y="792374"/>
                  </a:lnTo>
                  <a:lnTo>
                    <a:pt x="451396" y="586993"/>
                  </a:lnTo>
                  <a:lnTo>
                    <a:pt x="485068" y="555096"/>
                  </a:lnTo>
                  <a:lnTo>
                    <a:pt x="511258" y="520177"/>
                  </a:lnTo>
                  <a:lnTo>
                    <a:pt x="529965" y="482990"/>
                  </a:lnTo>
                  <a:lnTo>
                    <a:pt x="541190" y="444284"/>
                  </a:lnTo>
                  <a:lnTo>
                    <a:pt x="544931" y="404812"/>
                  </a:lnTo>
                  <a:lnTo>
                    <a:pt x="541190" y="365325"/>
                  </a:lnTo>
                  <a:lnTo>
                    <a:pt x="529965" y="326573"/>
                  </a:lnTo>
                  <a:lnTo>
                    <a:pt x="511258" y="289310"/>
                  </a:lnTo>
                  <a:lnTo>
                    <a:pt x="485068" y="254284"/>
                  </a:lnTo>
                  <a:lnTo>
                    <a:pt x="451396" y="222250"/>
                  </a:lnTo>
                  <a:lnTo>
                    <a:pt x="213398" y="29717"/>
                  </a:lnTo>
                  <a:lnTo>
                    <a:pt x="171730" y="7238"/>
                  </a:lnTo>
                  <a:lnTo>
                    <a:pt x="126187" y="0"/>
                  </a:lnTo>
                  <a:close/>
                </a:path>
              </a:pathLst>
            </a:custGeom>
            <a:solidFill>
              <a:srgbClr val="004E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1625" y="2903981"/>
              <a:ext cx="545465" cy="808990"/>
            </a:xfrm>
            <a:custGeom>
              <a:avLst/>
              <a:gdLst/>
              <a:ahLst/>
              <a:cxnLst/>
              <a:rect l="l" t="t" r="r" b="b"/>
              <a:pathLst>
                <a:path w="545464" h="808989">
                  <a:moveTo>
                    <a:pt x="126187" y="0"/>
                  </a:moveTo>
                  <a:lnTo>
                    <a:pt x="79397" y="7238"/>
                  </a:lnTo>
                  <a:lnTo>
                    <a:pt x="39028" y="27717"/>
                  </a:lnTo>
                  <a:lnTo>
                    <a:pt x="10692" y="59578"/>
                  </a:lnTo>
                  <a:lnTo>
                    <a:pt x="0" y="100964"/>
                  </a:lnTo>
                  <a:lnTo>
                    <a:pt x="0" y="708278"/>
                  </a:lnTo>
                  <a:lnTo>
                    <a:pt x="10692" y="749565"/>
                  </a:lnTo>
                  <a:lnTo>
                    <a:pt x="39028" y="781208"/>
                  </a:lnTo>
                  <a:lnTo>
                    <a:pt x="79397" y="801469"/>
                  </a:lnTo>
                  <a:lnTo>
                    <a:pt x="126187" y="808608"/>
                  </a:lnTo>
                  <a:lnTo>
                    <a:pt x="149066" y="806912"/>
                  </a:lnTo>
                  <a:lnTo>
                    <a:pt x="193425" y="792374"/>
                  </a:lnTo>
                  <a:lnTo>
                    <a:pt x="451396" y="586993"/>
                  </a:lnTo>
                  <a:lnTo>
                    <a:pt x="485068" y="555096"/>
                  </a:lnTo>
                  <a:lnTo>
                    <a:pt x="511258" y="520177"/>
                  </a:lnTo>
                  <a:lnTo>
                    <a:pt x="529965" y="482990"/>
                  </a:lnTo>
                  <a:lnTo>
                    <a:pt x="541190" y="444284"/>
                  </a:lnTo>
                  <a:lnTo>
                    <a:pt x="544931" y="404812"/>
                  </a:lnTo>
                  <a:lnTo>
                    <a:pt x="541190" y="365325"/>
                  </a:lnTo>
                  <a:lnTo>
                    <a:pt x="529965" y="326573"/>
                  </a:lnTo>
                  <a:lnTo>
                    <a:pt x="511258" y="289310"/>
                  </a:lnTo>
                  <a:lnTo>
                    <a:pt x="485068" y="254284"/>
                  </a:lnTo>
                  <a:lnTo>
                    <a:pt x="451396" y="222250"/>
                  </a:lnTo>
                  <a:lnTo>
                    <a:pt x="213398" y="29717"/>
                  </a:lnTo>
                  <a:lnTo>
                    <a:pt x="171730" y="7238"/>
                  </a:lnTo>
                  <a:lnTo>
                    <a:pt x="126187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3792" y="2286761"/>
              <a:ext cx="9897745" cy="2044064"/>
            </a:xfrm>
            <a:custGeom>
              <a:avLst/>
              <a:gdLst/>
              <a:ahLst/>
              <a:cxnLst/>
              <a:rect l="l" t="t" r="r" b="b"/>
              <a:pathLst>
                <a:path w="9897745" h="2044064">
                  <a:moveTo>
                    <a:pt x="8610473" y="0"/>
                  </a:moveTo>
                  <a:lnTo>
                    <a:pt x="0" y="0"/>
                  </a:lnTo>
                  <a:lnTo>
                    <a:pt x="1116076" y="872616"/>
                  </a:lnTo>
                  <a:lnTo>
                    <a:pt x="1150413" y="905742"/>
                  </a:lnTo>
                  <a:lnTo>
                    <a:pt x="1174940" y="942574"/>
                  </a:lnTo>
                  <a:lnTo>
                    <a:pt x="1189656" y="981876"/>
                  </a:lnTo>
                  <a:lnTo>
                    <a:pt x="1194562" y="1022413"/>
                  </a:lnTo>
                  <a:lnTo>
                    <a:pt x="1189656" y="1062950"/>
                  </a:lnTo>
                  <a:lnTo>
                    <a:pt x="1174940" y="1102252"/>
                  </a:lnTo>
                  <a:lnTo>
                    <a:pt x="1150413" y="1139084"/>
                  </a:lnTo>
                  <a:lnTo>
                    <a:pt x="1116076" y="1172210"/>
                  </a:lnTo>
                  <a:lnTo>
                    <a:pt x="762" y="2043683"/>
                  </a:lnTo>
                  <a:lnTo>
                    <a:pt x="8610473" y="2043683"/>
                  </a:lnTo>
                  <a:lnTo>
                    <a:pt x="9897617" y="1022096"/>
                  </a:lnTo>
                  <a:lnTo>
                    <a:pt x="8610473" y="0"/>
                  </a:lnTo>
                  <a:close/>
                </a:path>
              </a:pathLst>
            </a:custGeom>
            <a:solidFill>
              <a:srgbClr val="004E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3792" y="2286761"/>
              <a:ext cx="9897745" cy="2044064"/>
            </a:xfrm>
            <a:custGeom>
              <a:avLst/>
              <a:gdLst/>
              <a:ahLst/>
              <a:cxnLst/>
              <a:rect l="l" t="t" r="r" b="b"/>
              <a:pathLst>
                <a:path w="9897745" h="2044064">
                  <a:moveTo>
                    <a:pt x="0" y="0"/>
                  </a:moveTo>
                  <a:lnTo>
                    <a:pt x="1116076" y="872616"/>
                  </a:lnTo>
                  <a:lnTo>
                    <a:pt x="1150413" y="905742"/>
                  </a:lnTo>
                  <a:lnTo>
                    <a:pt x="1174940" y="942574"/>
                  </a:lnTo>
                  <a:lnTo>
                    <a:pt x="1189656" y="981876"/>
                  </a:lnTo>
                  <a:lnTo>
                    <a:pt x="1194562" y="1022413"/>
                  </a:lnTo>
                  <a:lnTo>
                    <a:pt x="1189656" y="1062950"/>
                  </a:lnTo>
                  <a:lnTo>
                    <a:pt x="1174940" y="1102252"/>
                  </a:lnTo>
                  <a:lnTo>
                    <a:pt x="1150413" y="1139084"/>
                  </a:lnTo>
                  <a:lnTo>
                    <a:pt x="1116076" y="1172210"/>
                  </a:lnTo>
                  <a:lnTo>
                    <a:pt x="762" y="2043683"/>
                  </a:lnTo>
                  <a:lnTo>
                    <a:pt x="8610473" y="2043683"/>
                  </a:lnTo>
                  <a:lnTo>
                    <a:pt x="9897617" y="1022096"/>
                  </a:lnTo>
                  <a:lnTo>
                    <a:pt x="8610473" y="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9672" y="2726054"/>
              <a:ext cx="7538719" cy="1221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11576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57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4461" y="370459"/>
            <a:ext cx="247840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 b="1">
                <a:solidFill>
                  <a:srgbClr val="7E7E7E"/>
                </a:solidFill>
                <a:latin typeface="Caladea"/>
                <a:cs typeface="Caladea"/>
              </a:rPr>
              <a:t>Sub</a:t>
            </a:r>
            <a:r>
              <a:rPr dirty="0" sz="2500" spc="-75" b="1">
                <a:solidFill>
                  <a:srgbClr val="7E7E7E"/>
                </a:solidFill>
                <a:latin typeface="Caladea"/>
                <a:cs typeface="Caladea"/>
              </a:rPr>
              <a:t> </a:t>
            </a:r>
            <a:r>
              <a:rPr dirty="0" sz="2500" spc="-20" b="1">
                <a:solidFill>
                  <a:srgbClr val="7E7E7E"/>
                </a:solidFill>
                <a:latin typeface="Caladea"/>
                <a:cs typeface="Caladea"/>
              </a:rPr>
              <a:t>Objectives</a:t>
            </a:r>
            <a:endParaRPr sz="2500">
              <a:latin typeface="Caladea"/>
              <a:cs typeface="Calade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4430" y="1263650"/>
            <a:ext cx="4561840" cy="4870450"/>
            <a:chOff x="1154430" y="1263650"/>
            <a:chExt cx="4561840" cy="4870450"/>
          </a:xfrm>
        </p:grpSpPr>
        <p:sp>
          <p:nvSpPr>
            <p:cNvPr id="8" name="object 8"/>
            <p:cNvSpPr/>
            <p:nvPr/>
          </p:nvSpPr>
          <p:spPr>
            <a:xfrm>
              <a:off x="1154430" y="2068830"/>
              <a:ext cx="3322320" cy="3275329"/>
            </a:xfrm>
            <a:custGeom>
              <a:avLst/>
              <a:gdLst/>
              <a:ahLst/>
              <a:cxnLst/>
              <a:rect l="l" t="t" r="r" b="b"/>
              <a:pathLst>
                <a:path w="3322320" h="3275329">
                  <a:moveTo>
                    <a:pt x="1661159" y="0"/>
                  </a:moveTo>
                  <a:lnTo>
                    <a:pt x="1612180" y="698"/>
                  </a:lnTo>
                  <a:lnTo>
                    <a:pt x="1563552" y="2779"/>
                  </a:lnTo>
                  <a:lnTo>
                    <a:pt x="1515296" y="6225"/>
                  </a:lnTo>
                  <a:lnTo>
                    <a:pt x="1467430" y="11017"/>
                  </a:lnTo>
                  <a:lnTo>
                    <a:pt x="1419975" y="17134"/>
                  </a:lnTo>
                  <a:lnTo>
                    <a:pt x="1372950" y="24558"/>
                  </a:lnTo>
                  <a:lnTo>
                    <a:pt x="1326374" y="33269"/>
                  </a:lnTo>
                  <a:lnTo>
                    <a:pt x="1280266" y="43249"/>
                  </a:lnTo>
                  <a:lnTo>
                    <a:pt x="1234647" y="54478"/>
                  </a:lnTo>
                  <a:lnTo>
                    <a:pt x="1189535" y="66937"/>
                  </a:lnTo>
                  <a:lnTo>
                    <a:pt x="1144951" y="80607"/>
                  </a:lnTo>
                  <a:lnTo>
                    <a:pt x="1100913" y="95468"/>
                  </a:lnTo>
                  <a:lnTo>
                    <a:pt x="1057441" y="111501"/>
                  </a:lnTo>
                  <a:lnTo>
                    <a:pt x="1014555" y="128688"/>
                  </a:lnTo>
                  <a:lnTo>
                    <a:pt x="972274" y="147009"/>
                  </a:lnTo>
                  <a:lnTo>
                    <a:pt x="930617" y="166444"/>
                  </a:lnTo>
                  <a:lnTo>
                    <a:pt x="889604" y="186975"/>
                  </a:lnTo>
                  <a:lnTo>
                    <a:pt x="849255" y="208583"/>
                  </a:lnTo>
                  <a:lnTo>
                    <a:pt x="809589" y="231247"/>
                  </a:lnTo>
                  <a:lnTo>
                    <a:pt x="770625" y="254949"/>
                  </a:lnTo>
                  <a:lnTo>
                    <a:pt x="732383" y="279671"/>
                  </a:lnTo>
                  <a:lnTo>
                    <a:pt x="694882" y="305391"/>
                  </a:lnTo>
                  <a:lnTo>
                    <a:pt x="658142" y="332092"/>
                  </a:lnTo>
                  <a:lnTo>
                    <a:pt x="622182" y="359755"/>
                  </a:lnTo>
                  <a:lnTo>
                    <a:pt x="587023" y="388359"/>
                  </a:lnTo>
                  <a:lnTo>
                    <a:pt x="552682" y="417886"/>
                  </a:lnTo>
                  <a:lnTo>
                    <a:pt x="519180" y="448316"/>
                  </a:lnTo>
                  <a:lnTo>
                    <a:pt x="486536" y="479631"/>
                  </a:lnTo>
                  <a:lnTo>
                    <a:pt x="454770" y="511811"/>
                  </a:lnTo>
                  <a:lnTo>
                    <a:pt x="423902" y="544837"/>
                  </a:lnTo>
                  <a:lnTo>
                    <a:pt x="393949" y="578689"/>
                  </a:lnTo>
                  <a:lnTo>
                    <a:pt x="364933" y="613350"/>
                  </a:lnTo>
                  <a:lnTo>
                    <a:pt x="336872" y="648798"/>
                  </a:lnTo>
                  <a:lnTo>
                    <a:pt x="309787" y="685016"/>
                  </a:lnTo>
                  <a:lnTo>
                    <a:pt x="283696" y="721983"/>
                  </a:lnTo>
                  <a:lnTo>
                    <a:pt x="258619" y="759682"/>
                  </a:lnTo>
                  <a:lnTo>
                    <a:pt x="234575" y="798092"/>
                  </a:lnTo>
                  <a:lnTo>
                    <a:pt x="211584" y="837194"/>
                  </a:lnTo>
                  <a:lnTo>
                    <a:pt x="189666" y="876969"/>
                  </a:lnTo>
                  <a:lnTo>
                    <a:pt x="168839" y="917399"/>
                  </a:lnTo>
                  <a:lnTo>
                    <a:pt x="149124" y="958463"/>
                  </a:lnTo>
                  <a:lnTo>
                    <a:pt x="130540" y="1000142"/>
                  </a:lnTo>
                  <a:lnTo>
                    <a:pt x="113106" y="1042418"/>
                  </a:lnTo>
                  <a:lnTo>
                    <a:pt x="96841" y="1085271"/>
                  </a:lnTo>
                  <a:lnTo>
                    <a:pt x="81766" y="1128683"/>
                  </a:lnTo>
                  <a:lnTo>
                    <a:pt x="67900" y="1172632"/>
                  </a:lnTo>
                  <a:lnTo>
                    <a:pt x="55262" y="1217102"/>
                  </a:lnTo>
                  <a:lnTo>
                    <a:pt x="43871" y="1262071"/>
                  </a:lnTo>
                  <a:lnTo>
                    <a:pt x="33748" y="1307522"/>
                  </a:lnTo>
                  <a:lnTo>
                    <a:pt x="24911" y="1353435"/>
                  </a:lnTo>
                  <a:lnTo>
                    <a:pt x="17380" y="1399791"/>
                  </a:lnTo>
                  <a:lnTo>
                    <a:pt x="11175" y="1446570"/>
                  </a:lnTo>
                  <a:lnTo>
                    <a:pt x="6315" y="1493753"/>
                  </a:lnTo>
                  <a:lnTo>
                    <a:pt x="2819" y="1541322"/>
                  </a:lnTo>
                  <a:lnTo>
                    <a:pt x="708" y="1589256"/>
                  </a:lnTo>
                  <a:lnTo>
                    <a:pt x="0" y="1637538"/>
                  </a:lnTo>
                  <a:lnTo>
                    <a:pt x="708" y="1685819"/>
                  </a:lnTo>
                  <a:lnTo>
                    <a:pt x="2819" y="1733753"/>
                  </a:lnTo>
                  <a:lnTo>
                    <a:pt x="6315" y="1781322"/>
                  </a:lnTo>
                  <a:lnTo>
                    <a:pt x="11175" y="1828505"/>
                  </a:lnTo>
                  <a:lnTo>
                    <a:pt x="17380" y="1875284"/>
                  </a:lnTo>
                  <a:lnTo>
                    <a:pt x="24911" y="1921640"/>
                  </a:lnTo>
                  <a:lnTo>
                    <a:pt x="33748" y="1967553"/>
                  </a:lnTo>
                  <a:lnTo>
                    <a:pt x="43871" y="2013004"/>
                  </a:lnTo>
                  <a:lnTo>
                    <a:pt x="55262" y="2057973"/>
                  </a:lnTo>
                  <a:lnTo>
                    <a:pt x="67900" y="2102443"/>
                  </a:lnTo>
                  <a:lnTo>
                    <a:pt x="81766" y="2146392"/>
                  </a:lnTo>
                  <a:lnTo>
                    <a:pt x="96841" y="2189804"/>
                  </a:lnTo>
                  <a:lnTo>
                    <a:pt x="113106" y="2232657"/>
                  </a:lnTo>
                  <a:lnTo>
                    <a:pt x="130540" y="2274933"/>
                  </a:lnTo>
                  <a:lnTo>
                    <a:pt x="149124" y="2316612"/>
                  </a:lnTo>
                  <a:lnTo>
                    <a:pt x="168839" y="2357676"/>
                  </a:lnTo>
                  <a:lnTo>
                    <a:pt x="189666" y="2398106"/>
                  </a:lnTo>
                  <a:lnTo>
                    <a:pt x="211584" y="2437881"/>
                  </a:lnTo>
                  <a:lnTo>
                    <a:pt x="234575" y="2476983"/>
                  </a:lnTo>
                  <a:lnTo>
                    <a:pt x="258619" y="2515393"/>
                  </a:lnTo>
                  <a:lnTo>
                    <a:pt x="283696" y="2553092"/>
                  </a:lnTo>
                  <a:lnTo>
                    <a:pt x="309787" y="2590059"/>
                  </a:lnTo>
                  <a:lnTo>
                    <a:pt x="336872" y="2626277"/>
                  </a:lnTo>
                  <a:lnTo>
                    <a:pt x="364933" y="2661725"/>
                  </a:lnTo>
                  <a:lnTo>
                    <a:pt x="393949" y="2696386"/>
                  </a:lnTo>
                  <a:lnTo>
                    <a:pt x="423902" y="2730238"/>
                  </a:lnTo>
                  <a:lnTo>
                    <a:pt x="454770" y="2763264"/>
                  </a:lnTo>
                  <a:lnTo>
                    <a:pt x="486536" y="2795444"/>
                  </a:lnTo>
                  <a:lnTo>
                    <a:pt x="519180" y="2826759"/>
                  </a:lnTo>
                  <a:lnTo>
                    <a:pt x="552682" y="2857189"/>
                  </a:lnTo>
                  <a:lnTo>
                    <a:pt x="587023" y="2886716"/>
                  </a:lnTo>
                  <a:lnTo>
                    <a:pt x="622182" y="2915320"/>
                  </a:lnTo>
                  <a:lnTo>
                    <a:pt x="658142" y="2942983"/>
                  </a:lnTo>
                  <a:lnTo>
                    <a:pt x="694882" y="2969684"/>
                  </a:lnTo>
                  <a:lnTo>
                    <a:pt x="732383" y="2995404"/>
                  </a:lnTo>
                  <a:lnTo>
                    <a:pt x="770625" y="3020126"/>
                  </a:lnTo>
                  <a:lnTo>
                    <a:pt x="809589" y="3043828"/>
                  </a:lnTo>
                  <a:lnTo>
                    <a:pt x="849255" y="3066492"/>
                  </a:lnTo>
                  <a:lnTo>
                    <a:pt x="889604" y="3088100"/>
                  </a:lnTo>
                  <a:lnTo>
                    <a:pt x="930617" y="3108631"/>
                  </a:lnTo>
                  <a:lnTo>
                    <a:pt x="972274" y="3128066"/>
                  </a:lnTo>
                  <a:lnTo>
                    <a:pt x="1014555" y="3146387"/>
                  </a:lnTo>
                  <a:lnTo>
                    <a:pt x="1057441" y="3163574"/>
                  </a:lnTo>
                  <a:lnTo>
                    <a:pt x="1100913" y="3179607"/>
                  </a:lnTo>
                  <a:lnTo>
                    <a:pt x="1144951" y="3194468"/>
                  </a:lnTo>
                  <a:lnTo>
                    <a:pt x="1189535" y="3208138"/>
                  </a:lnTo>
                  <a:lnTo>
                    <a:pt x="1234647" y="3220597"/>
                  </a:lnTo>
                  <a:lnTo>
                    <a:pt x="1280266" y="3231826"/>
                  </a:lnTo>
                  <a:lnTo>
                    <a:pt x="1326374" y="3241806"/>
                  </a:lnTo>
                  <a:lnTo>
                    <a:pt x="1372950" y="3250517"/>
                  </a:lnTo>
                  <a:lnTo>
                    <a:pt x="1419975" y="3257941"/>
                  </a:lnTo>
                  <a:lnTo>
                    <a:pt x="1467430" y="3264058"/>
                  </a:lnTo>
                  <a:lnTo>
                    <a:pt x="1515296" y="3268850"/>
                  </a:lnTo>
                  <a:lnTo>
                    <a:pt x="1563552" y="3272296"/>
                  </a:lnTo>
                  <a:lnTo>
                    <a:pt x="1612180" y="3274377"/>
                  </a:lnTo>
                  <a:lnTo>
                    <a:pt x="1661159" y="3275076"/>
                  </a:lnTo>
                  <a:lnTo>
                    <a:pt x="1710139" y="3274377"/>
                  </a:lnTo>
                  <a:lnTo>
                    <a:pt x="1758767" y="3272296"/>
                  </a:lnTo>
                  <a:lnTo>
                    <a:pt x="1807023" y="3268850"/>
                  </a:lnTo>
                  <a:lnTo>
                    <a:pt x="1854889" y="3264058"/>
                  </a:lnTo>
                  <a:lnTo>
                    <a:pt x="1902344" y="3257941"/>
                  </a:lnTo>
                  <a:lnTo>
                    <a:pt x="1949369" y="3250517"/>
                  </a:lnTo>
                  <a:lnTo>
                    <a:pt x="1995945" y="3241806"/>
                  </a:lnTo>
                  <a:lnTo>
                    <a:pt x="2042053" y="3231826"/>
                  </a:lnTo>
                  <a:lnTo>
                    <a:pt x="2087672" y="3220597"/>
                  </a:lnTo>
                  <a:lnTo>
                    <a:pt x="2132784" y="3208138"/>
                  </a:lnTo>
                  <a:lnTo>
                    <a:pt x="2177368" y="3194468"/>
                  </a:lnTo>
                  <a:lnTo>
                    <a:pt x="2221406" y="3179607"/>
                  </a:lnTo>
                  <a:lnTo>
                    <a:pt x="2264878" y="3163574"/>
                  </a:lnTo>
                  <a:lnTo>
                    <a:pt x="2307764" y="3146387"/>
                  </a:lnTo>
                  <a:lnTo>
                    <a:pt x="2350045" y="3128066"/>
                  </a:lnTo>
                  <a:lnTo>
                    <a:pt x="2391702" y="3108631"/>
                  </a:lnTo>
                  <a:lnTo>
                    <a:pt x="2432715" y="3088100"/>
                  </a:lnTo>
                  <a:lnTo>
                    <a:pt x="2473064" y="3066492"/>
                  </a:lnTo>
                  <a:lnTo>
                    <a:pt x="2512730" y="3043828"/>
                  </a:lnTo>
                  <a:lnTo>
                    <a:pt x="2551694" y="3020126"/>
                  </a:lnTo>
                  <a:lnTo>
                    <a:pt x="2589936" y="2995404"/>
                  </a:lnTo>
                  <a:lnTo>
                    <a:pt x="2627437" y="2969684"/>
                  </a:lnTo>
                  <a:lnTo>
                    <a:pt x="2664177" y="2942983"/>
                  </a:lnTo>
                  <a:lnTo>
                    <a:pt x="2700137" y="2915320"/>
                  </a:lnTo>
                  <a:lnTo>
                    <a:pt x="2735296" y="2886716"/>
                  </a:lnTo>
                  <a:lnTo>
                    <a:pt x="2769637" y="2857189"/>
                  </a:lnTo>
                  <a:lnTo>
                    <a:pt x="2803139" y="2826759"/>
                  </a:lnTo>
                  <a:lnTo>
                    <a:pt x="2835783" y="2795444"/>
                  </a:lnTo>
                  <a:lnTo>
                    <a:pt x="2867549" y="2763264"/>
                  </a:lnTo>
                  <a:lnTo>
                    <a:pt x="2898417" y="2730238"/>
                  </a:lnTo>
                  <a:lnTo>
                    <a:pt x="2928370" y="2696386"/>
                  </a:lnTo>
                  <a:lnTo>
                    <a:pt x="2957386" y="2661725"/>
                  </a:lnTo>
                  <a:lnTo>
                    <a:pt x="2985447" y="2626277"/>
                  </a:lnTo>
                  <a:lnTo>
                    <a:pt x="3012532" y="2590059"/>
                  </a:lnTo>
                  <a:lnTo>
                    <a:pt x="3038623" y="2553092"/>
                  </a:lnTo>
                  <a:lnTo>
                    <a:pt x="3063700" y="2515393"/>
                  </a:lnTo>
                  <a:lnTo>
                    <a:pt x="3087744" y="2476983"/>
                  </a:lnTo>
                  <a:lnTo>
                    <a:pt x="3110735" y="2437881"/>
                  </a:lnTo>
                  <a:lnTo>
                    <a:pt x="3132653" y="2398106"/>
                  </a:lnTo>
                  <a:lnTo>
                    <a:pt x="3153480" y="2357676"/>
                  </a:lnTo>
                  <a:lnTo>
                    <a:pt x="3173195" y="2316612"/>
                  </a:lnTo>
                  <a:lnTo>
                    <a:pt x="3191779" y="2274933"/>
                  </a:lnTo>
                  <a:lnTo>
                    <a:pt x="3209213" y="2232657"/>
                  </a:lnTo>
                  <a:lnTo>
                    <a:pt x="3225478" y="2189804"/>
                  </a:lnTo>
                  <a:lnTo>
                    <a:pt x="3240553" y="2146392"/>
                  </a:lnTo>
                  <a:lnTo>
                    <a:pt x="3254419" y="2102443"/>
                  </a:lnTo>
                  <a:lnTo>
                    <a:pt x="3267057" y="2057973"/>
                  </a:lnTo>
                  <a:lnTo>
                    <a:pt x="3278448" y="2013004"/>
                  </a:lnTo>
                  <a:lnTo>
                    <a:pt x="3288571" y="1967553"/>
                  </a:lnTo>
                  <a:lnTo>
                    <a:pt x="3297408" y="1921640"/>
                  </a:lnTo>
                  <a:lnTo>
                    <a:pt x="3304939" y="1875284"/>
                  </a:lnTo>
                  <a:lnTo>
                    <a:pt x="3311144" y="1828505"/>
                  </a:lnTo>
                  <a:lnTo>
                    <a:pt x="3316004" y="1781322"/>
                  </a:lnTo>
                  <a:lnTo>
                    <a:pt x="3319500" y="1733753"/>
                  </a:lnTo>
                  <a:lnTo>
                    <a:pt x="3321611" y="1685819"/>
                  </a:lnTo>
                  <a:lnTo>
                    <a:pt x="3322320" y="1637538"/>
                  </a:lnTo>
                  <a:lnTo>
                    <a:pt x="3321611" y="1589256"/>
                  </a:lnTo>
                  <a:lnTo>
                    <a:pt x="3319500" y="1541322"/>
                  </a:lnTo>
                  <a:lnTo>
                    <a:pt x="3316004" y="1493753"/>
                  </a:lnTo>
                  <a:lnTo>
                    <a:pt x="3311144" y="1446570"/>
                  </a:lnTo>
                  <a:lnTo>
                    <a:pt x="3304939" y="1399791"/>
                  </a:lnTo>
                  <a:lnTo>
                    <a:pt x="3297408" y="1353435"/>
                  </a:lnTo>
                  <a:lnTo>
                    <a:pt x="3288571" y="1307522"/>
                  </a:lnTo>
                  <a:lnTo>
                    <a:pt x="3278448" y="1262071"/>
                  </a:lnTo>
                  <a:lnTo>
                    <a:pt x="3267057" y="1217102"/>
                  </a:lnTo>
                  <a:lnTo>
                    <a:pt x="3254419" y="1172632"/>
                  </a:lnTo>
                  <a:lnTo>
                    <a:pt x="3240553" y="1128683"/>
                  </a:lnTo>
                  <a:lnTo>
                    <a:pt x="3225478" y="1085271"/>
                  </a:lnTo>
                  <a:lnTo>
                    <a:pt x="3209213" y="1042418"/>
                  </a:lnTo>
                  <a:lnTo>
                    <a:pt x="3191779" y="1000142"/>
                  </a:lnTo>
                  <a:lnTo>
                    <a:pt x="3173195" y="958463"/>
                  </a:lnTo>
                  <a:lnTo>
                    <a:pt x="3153480" y="917399"/>
                  </a:lnTo>
                  <a:lnTo>
                    <a:pt x="3132653" y="876969"/>
                  </a:lnTo>
                  <a:lnTo>
                    <a:pt x="3110735" y="837194"/>
                  </a:lnTo>
                  <a:lnTo>
                    <a:pt x="3087744" y="798092"/>
                  </a:lnTo>
                  <a:lnTo>
                    <a:pt x="3063700" y="759682"/>
                  </a:lnTo>
                  <a:lnTo>
                    <a:pt x="3038623" y="721983"/>
                  </a:lnTo>
                  <a:lnTo>
                    <a:pt x="3012532" y="685016"/>
                  </a:lnTo>
                  <a:lnTo>
                    <a:pt x="2985447" y="648798"/>
                  </a:lnTo>
                  <a:lnTo>
                    <a:pt x="2957386" y="613350"/>
                  </a:lnTo>
                  <a:lnTo>
                    <a:pt x="2928370" y="578689"/>
                  </a:lnTo>
                  <a:lnTo>
                    <a:pt x="2898417" y="544837"/>
                  </a:lnTo>
                  <a:lnTo>
                    <a:pt x="2867549" y="511811"/>
                  </a:lnTo>
                  <a:lnTo>
                    <a:pt x="2835782" y="479631"/>
                  </a:lnTo>
                  <a:lnTo>
                    <a:pt x="2803139" y="448316"/>
                  </a:lnTo>
                  <a:lnTo>
                    <a:pt x="2769637" y="417886"/>
                  </a:lnTo>
                  <a:lnTo>
                    <a:pt x="2735296" y="388359"/>
                  </a:lnTo>
                  <a:lnTo>
                    <a:pt x="2700137" y="359755"/>
                  </a:lnTo>
                  <a:lnTo>
                    <a:pt x="2664177" y="332092"/>
                  </a:lnTo>
                  <a:lnTo>
                    <a:pt x="2627437" y="305391"/>
                  </a:lnTo>
                  <a:lnTo>
                    <a:pt x="2589936" y="279671"/>
                  </a:lnTo>
                  <a:lnTo>
                    <a:pt x="2551694" y="254949"/>
                  </a:lnTo>
                  <a:lnTo>
                    <a:pt x="2512730" y="231247"/>
                  </a:lnTo>
                  <a:lnTo>
                    <a:pt x="2473064" y="208583"/>
                  </a:lnTo>
                  <a:lnTo>
                    <a:pt x="2432715" y="186975"/>
                  </a:lnTo>
                  <a:lnTo>
                    <a:pt x="2391702" y="166444"/>
                  </a:lnTo>
                  <a:lnTo>
                    <a:pt x="2350045" y="147009"/>
                  </a:lnTo>
                  <a:lnTo>
                    <a:pt x="2307764" y="128688"/>
                  </a:lnTo>
                  <a:lnTo>
                    <a:pt x="2264878" y="111501"/>
                  </a:lnTo>
                  <a:lnTo>
                    <a:pt x="2221406" y="95468"/>
                  </a:lnTo>
                  <a:lnTo>
                    <a:pt x="2177368" y="80607"/>
                  </a:lnTo>
                  <a:lnTo>
                    <a:pt x="2132784" y="66937"/>
                  </a:lnTo>
                  <a:lnTo>
                    <a:pt x="2087672" y="54478"/>
                  </a:lnTo>
                  <a:lnTo>
                    <a:pt x="2042053" y="43249"/>
                  </a:lnTo>
                  <a:lnTo>
                    <a:pt x="1995945" y="33269"/>
                  </a:lnTo>
                  <a:lnTo>
                    <a:pt x="1949369" y="24558"/>
                  </a:lnTo>
                  <a:lnTo>
                    <a:pt x="1902344" y="17134"/>
                  </a:lnTo>
                  <a:lnTo>
                    <a:pt x="1854889" y="11017"/>
                  </a:lnTo>
                  <a:lnTo>
                    <a:pt x="1807023" y="6225"/>
                  </a:lnTo>
                  <a:lnTo>
                    <a:pt x="1758767" y="2779"/>
                  </a:lnTo>
                  <a:lnTo>
                    <a:pt x="1710139" y="698"/>
                  </a:lnTo>
                  <a:lnTo>
                    <a:pt x="1661159" y="0"/>
                  </a:lnTo>
                  <a:close/>
                </a:path>
              </a:pathLst>
            </a:custGeom>
            <a:solidFill>
              <a:srgbClr val="004E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51250" y="1286001"/>
              <a:ext cx="1669414" cy="4835525"/>
            </a:xfrm>
            <a:custGeom>
              <a:avLst/>
              <a:gdLst/>
              <a:ahLst/>
              <a:cxnLst/>
              <a:rect l="l" t="t" r="r" b="b"/>
              <a:pathLst>
                <a:path w="1669414" h="4835525">
                  <a:moveTo>
                    <a:pt x="137667" y="0"/>
                  </a:moveTo>
                  <a:lnTo>
                    <a:pt x="28955" y="267588"/>
                  </a:lnTo>
                  <a:lnTo>
                    <a:pt x="73483" y="288101"/>
                  </a:lnTo>
                  <a:lnTo>
                    <a:pt x="117482" y="309584"/>
                  </a:lnTo>
                  <a:lnTo>
                    <a:pt x="160940" y="332024"/>
                  </a:lnTo>
                  <a:lnTo>
                    <a:pt x="203844" y="355409"/>
                  </a:lnTo>
                  <a:lnTo>
                    <a:pt x="246184" y="379726"/>
                  </a:lnTo>
                  <a:lnTo>
                    <a:pt x="287946" y="404962"/>
                  </a:lnTo>
                  <a:lnTo>
                    <a:pt x="329120" y="431105"/>
                  </a:lnTo>
                  <a:lnTo>
                    <a:pt x="369693" y="458143"/>
                  </a:lnTo>
                  <a:lnTo>
                    <a:pt x="409654" y="486062"/>
                  </a:lnTo>
                  <a:lnTo>
                    <a:pt x="448990" y="514851"/>
                  </a:lnTo>
                  <a:lnTo>
                    <a:pt x="487690" y="544496"/>
                  </a:lnTo>
                  <a:lnTo>
                    <a:pt x="525742" y="574985"/>
                  </a:lnTo>
                  <a:lnTo>
                    <a:pt x="563134" y="606305"/>
                  </a:lnTo>
                  <a:lnTo>
                    <a:pt x="599853" y="638445"/>
                  </a:lnTo>
                  <a:lnTo>
                    <a:pt x="635889" y="671390"/>
                  </a:lnTo>
                  <a:lnTo>
                    <a:pt x="671229" y="705129"/>
                  </a:lnTo>
                  <a:lnTo>
                    <a:pt x="705862" y="739649"/>
                  </a:lnTo>
                  <a:lnTo>
                    <a:pt x="739774" y="774938"/>
                  </a:lnTo>
                  <a:lnTo>
                    <a:pt x="772956" y="810982"/>
                  </a:lnTo>
                  <a:lnTo>
                    <a:pt x="805394" y="847769"/>
                  </a:lnTo>
                  <a:lnTo>
                    <a:pt x="837077" y="885288"/>
                  </a:lnTo>
                  <a:lnTo>
                    <a:pt x="867993" y="923524"/>
                  </a:lnTo>
                  <a:lnTo>
                    <a:pt x="898130" y="962466"/>
                  </a:lnTo>
                  <a:lnTo>
                    <a:pt x="927476" y="1002100"/>
                  </a:lnTo>
                  <a:lnTo>
                    <a:pt x="956019" y="1042415"/>
                  </a:lnTo>
                  <a:lnTo>
                    <a:pt x="983748" y="1083397"/>
                  </a:lnTo>
                  <a:lnTo>
                    <a:pt x="1010650" y="1125035"/>
                  </a:lnTo>
                  <a:lnTo>
                    <a:pt x="1036713" y="1167315"/>
                  </a:lnTo>
                  <a:lnTo>
                    <a:pt x="1061926" y="1210225"/>
                  </a:lnTo>
                  <a:lnTo>
                    <a:pt x="1086278" y="1253752"/>
                  </a:lnTo>
                  <a:lnTo>
                    <a:pt x="1109754" y="1297884"/>
                  </a:lnTo>
                  <a:lnTo>
                    <a:pt x="1132345" y="1342608"/>
                  </a:lnTo>
                  <a:lnTo>
                    <a:pt x="1154039" y="1387912"/>
                  </a:lnTo>
                  <a:lnTo>
                    <a:pt x="1174822" y="1433783"/>
                  </a:lnTo>
                  <a:lnTo>
                    <a:pt x="1194683" y="1480208"/>
                  </a:lnTo>
                  <a:lnTo>
                    <a:pt x="1213612" y="1527175"/>
                  </a:lnTo>
                  <a:lnTo>
                    <a:pt x="1231012" y="1573045"/>
                  </a:lnTo>
                  <a:lnTo>
                    <a:pt x="1247423" y="1619069"/>
                  </a:lnTo>
                  <a:lnTo>
                    <a:pt x="1262850" y="1665235"/>
                  </a:lnTo>
                  <a:lnTo>
                    <a:pt x="1277298" y="1711529"/>
                  </a:lnTo>
                  <a:lnTo>
                    <a:pt x="1290772" y="1757938"/>
                  </a:lnTo>
                  <a:lnTo>
                    <a:pt x="1303278" y="1804449"/>
                  </a:lnTo>
                  <a:lnTo>
                    <a:pt x="1314820" y="1851048"/>
                  </a:lnTo>
                  <a:lnTo>
                    <a:pt x="1325404" y="1897723"/>
                  </a:lnTo>
                  <a:lnTo>
                    <a:pt x="1335036" y="1944460"/>
                  </a:lnTo>
                  <a:lnTo>
                    <a:pt x="1343720" y="1991246"/>
                  </a:lnTo>
                  <a:lnTo>
                    <a:pt x="1351462" y="2038068"/>
                  </a:lnTo>
                  <a:lnTo>
                    <a:pt x="1358268" y="2084913"/>
                  </a:lnTo>
                  <a:lnTo>
                    <a:pt x="1364141" y="2131767"/>
                  </a:lnTo>
                  <a:lnTo>
                    <a:pt x="1369088" y="2178617"/>
                  </a:lnTo>
                  <a:lnTo>
                    <a:pt x="1373115" y="2225451"/>
                  </a:lnTo>
                  <a:lnTo>
                    <a:pt x="1376225" y="2272254"/>
                  </a:lnTo>
                  <a:lnTo>
                    <a:pt x="1378425" y="2319014"/>
                  </a:lnTo>
                  <a:lnTo>
                    <a:pt x="1379720" y="2365718"/>
                  </a:lnTo>
                  <a:lnTo>
                    <a:pt x="1380114" y="2412352"/>
                  </a:lnTo>
                  <a:lnTo>
                    <a:pt x="1379614" y="2458904"/>
                  </a:lnTo>
                  <a:lnTo>
                    <a:pt x="1378224" y="2505359"/>
                  </a:lnTo>
                  <a:lnTo>
                    <a:pt x="1375951" y="2551705"/>
                  </a:lnTo>
                  <a:lnTo>
                    <a:pt x="1372798" y="2597929"/>
                  </a:lnTo>
                  <a:lnTo>
                    <a:pt x="1368771" y="2644017"/>
                  </a:lnTo>
                  <a:lnTo>
                    <a:pt x="1363877" y="2689957"/>
                  </a:lnTo>
                  <a:lnTo>
                    <a:pt x="1358119" y="2735734"/>
                  </a:lnTo>
                  <a:lnTo>
                    <a:pt x="1351503" y="2781337"/>
                  </a:lnTo>
                  <a:lnTo>
                    <a:pt x="1344035" y="2826751"/>
                  </a:lnTo>
                  <a:lnTo>
                    <a:pt x="1335719" y="2871964"/>
                  </a:lnTo>
                  <a:lnTo>
                    <a:pt x="1326561" y="2916962"/>
                  </a:lnTo>
                  <a:lnTo>
                    <a:pt x="1316567" y="2961732"/>
                  </a:lnTo>
                  <a:lnTo>
                    <a:pt x="1305741" y="3006261"/>
                  </a:lnTo>
                  <a:lnTo>
                    <a:pt x="1294088" y="3050536"/>
                  </a:lnTo>
                  <a:lnTo>
                    <a:pt x="1281615" y="3094544"/>
                  </a:lnTo>
                  <a:lnTo>
                    <a:pt x="1268326" y="3138271"/>
                  </a:lnTo>
                  <a:lnTo>
                    <a:pt x="1254227" y="3181705"/>
                  </a:lnTo>
                  <a:lnTo>
                    <a:pt x="1239322" y="3224831"/>
                  </a:lnTo>
                  <a:lnTo>
                    <a:pt x="1223618" y="3267637"/>
                  </a:lnTo>
                  <a:lnTo>
                    <a:pt x="1207119" y="3310110"/>
                  </a:lnTo>
                  <a:lnTo>
                    <a:pt x="1189830" y="3352236"/>
                  </a:lnTo>
                  <a:lnTo>
                    <a:pt x="1171758" y="3394003"/>
                  </a:lnTo>
                  <a:lnTo>
                    <a:pt x="1152906" y="3435397"/>
                  </a:lnTo>
                  <a:lnTo>
                    <a:pt x="1133281" y="3476405"/>
                  </a:lnTo>
                  <a:lnTo>
                    <a:pt x="1112888" y="3517013"/>
                  </a:lnTo>
                  <a:lnTo>
                    <a:pt x="1091732" y="3557210"/>
                  </a:lnTo>
                  <a:lnTo>
                    <a:pt x="1069818" y="3596980"/>
                  </a:lnTo>
                  <a:lnTo>
                    <a:pt x="1047151" y="3636312"/>
                  </a:lnTo>
                  <a:lnTo>
                    <a:pt x="1023737" y="3675192"/>
                  </a:lnTo>
                  <a:lnTo>
                    <a:pt x="999582" y="3713606"/>
                  </a:lnTo>
                  <a:lnTo>
                    <a:pt x="974689" y="3751542"/>
                  </a:lnTo>
                  <a:lnTo>
                    <a:pt x="949066" y="3788987"/>
                  </a:lnTo>
                  <a:lnTo>
                    <a:pt x="922716" y="3825927"/>
                  </a:lnTo>
                  <a:lnTo>
                    <a:pt x="895645" y="3862349"/>
                  </a:lnTo>
                  <a:lnTo>
                    <a:pt x="867858" y="3898240"/>
                  </a:lnTo>
                  <a:lnTo>
                    <a:pt x="839362" y="3933587"/>
                  </a:lnTo>
                  <a:lnTo>
                    <a:pt x="810160" y="3968376"/>
                  </a:lnTo>
                  <a:lnTo>
                    <a:pt x="780258" y="4002595"/>
                  </a:lnTo>
                  <a:lnTo>
                    <a:pt x="749662" y="4036230"/>
                  </a:lnTo>
                  <a:lnTo>
                    <a:pt x="718377" y="4069268"/>
                  </a:lnTo>
                  <a:lnTo>
                    <a:pt x="686407" y="4101695"/>
                  </a:lnTo>
                  <a:lnTo>
                    <a:pt x="653759" y="4133499"/>
                  </a:lnTo>
                  <a:lnTo>
                    <a:pt x="620437" y="4164667"/>
                  </a:lnTo>
                  <a:lnTo>
                    <a:pt x="586448" y="4195185"/>
                  </a:lnTo>
                  <a:lnTo>
                    <a:pt x="551795" y="4225040"/>
                  </a:lnTo>
                  <a:lnTo>
                    <a:pt x="516484" y="4254219"/>
                  </a:lnTo>
                  <a:lnTo>
                    <a:pt x="480522" y="4282708"/>
                  </a:lnTo>
                  <a:lnTo>
                    <a:pt x="443912" y="4310495"/>
                  </a:lnTo>
                  <a:lnTo>
                    <a:pt x="406660" y="4337567"/>
                  </a:lnTo>
                  <a:lnTo>
                    <a:pt x="368772" y="4363909"/>
                  </a:lnTo>
                  <a:lnTo>
                    <a:pt x="330252" y="4389510"/>
                  </a:lnTo>
                  <a:lnTo>
                    <a:pt x="291106" y="4414355"/>
                  </a:lnTo>
                  <a:lnTo>
                    <a:pt x="251340" y="4438432"/>
                  </a:lnTo>
                  <a:lnTo>
                    <a:pt x="210958" y="4461727"/>
                  </a:lnTo>
                  <a:lnTo>
                    <a:pt x="169965" y="4484228"/>
                  </a:lnTo>
                  <a:lnTo>
                    <a:pt x="128368" y="4505920"/>
                  </a:lnTo>
                  <a:lnTo>
                    <a:pt x="86171" y="4526791"/>
                  </a:lnTo>
                  <a:lnTo>
                    <a:pt x="43380" y="4546828"/>
                  </a:lnTo>
                  <a:lnTo>
                    <a:pt x="0" y="4566018"/>
                  </a:lnTo>
                  <a:lnTo>
                    <a:pt x="105155" y="4835042"/>
                  </a:lnTo>
                  <a:lnTo>
                    <a:pt x="149891" y="4815500"/>
                  </a:lnTo>
                  <a:lnTo>
                    <a:pt x="194173" y="4795101"/>
                  </a:lnTo>
                  <a:lnTo>
                    <a:pt x="237995" y="4773854"/>
                  </a:lnTo>
                  <a:lnTo>
                    <a:pt x="281345" y="4751767"/>
                  </a:lnTo>
                  <a:lnTo>
                    <a:pt x="324215" y="4728852"/>
                  </a:lnTo>
                  <a:lnTo>
                    <a:pt x="366596" y="4705118"/>
                  </a:lnTo>
                  <a:lnTo>
                    <a:pt x="408478" y="4680574"/>
                  </a:lnTo>
                  <a:lnTo>
                    <a:pt x="449851" y="4655229"/>
                  </a:lnTo>
                  <a:lnTo>
                    <a:pt x="490707" y="4629094"/>
                  </a:lnTo>
                  <a:lnTo>
                    <a:pt x="531036" y="4602178"/>
                  </a:lnTo>
                  <a:lnTo>
                    <a:pt x="570830" y="4574490"/>
                  </a:lnTo>
                  <a:lnTo>
                    <a:pt x="610077" y="4546041"/>
                  </a:lnTo>
                  <a:lnTo>
                    <a:pt x="648770" y="4516839"/>
                  </a:lnTo>
                  <a:lnTo>
                    <a:pt x="686898" y="4486894"/>
                  </a:lnTo>
                  <a:lnTo>
                    <a:pt x="724453" y="4456216"/>
                  </a:lnTo>
                  <a:lnTo>
                    <a:pt x="761425" y="4424815"/>
                  </a:lnTo>
                  <a:lnTo>
                    <a:pt x="797805" y="4392700"/>
                  </a:lnTo>
                  <a:lnTo>
                    <a:pt x="833584" y="4359881"/>
                  </a:lnTo>
                  <a:lnTo>
                    <a:pt x="868751" y="4326366"/>
                  </a:lnTo>
                  <a:lnTo>
                    <a:pt x="903299" y="4292167"/>
                  </a:lnTo>
                  <a:lnTo>
                    <a:pt x="937216" y="4257292"/>
                  </a:lnTo>
                  <a:lnTo>
                    <a:pt x="970496" y="4221751"/>
                  </a:lnTo>
                  <a:lnTo>
                    <a:pt x="1003126" y="4185553"/>
                  </a:lnTo>
                  <a:lnTo>
                    <a:pt x="1035100" y="4148709"/>
                  </a:lnTo>
                  <a:lnTo>
                    <a:pt x="1066406" y="4111227"/>
                  </a:lnTo>
                  <a:lnTo>
                    <a:pt x="1097037" y="4073118"/>
                  </a:lnTo>
                  <a:lnTo>
                    <a:pt x="1126982" y="4034391"/>
                  </a:lnTo>
                  <a:lnTo>
                    <a:pt x="1156232" y="3995055"/>
                  </a:lnTo>
                  <a:lnTo>
                    <a:pt x="1184778" y="3955121"/>
                  </a:lnTo>
                  <a:lnTo>
                    <a:pt x="1212610" y="3914597"/>
                  </a:lnTo>
                  <a:lnTo>
                    <a:pt x="1239720" y="3873493"/>
                  </a:lnTo>
                  <a:lnTo>
                    <a:pt x="1266097" y="3831820"/>
                  </a:lnTo>
                  <a:lnTo>
                    <a:pt x="1291733" y="3789585"/>
                  </a:lnTo>
                  <a:lnTo>
                    <a:pt x="1316619" y="3746800"/>
                  </a:lnTo>
                  <a:lnTo>
                    <a:pt x="1340744" y="3703474"/>
                  </a:lnTo>
                  <a:lnTo>
                    <a:pt x="1364099" y="3659615"/>
                  </a:lnTo>
                  <a:lnTo>
                    <a:pt x="1386676" y="3615235"/>
                  </a:lnTo>
                  <a:lnTo>
                    <a:pt x="1408465" y="3570342"/>
                  </a:lnTo>
                  <a:lnTo>
                    <a:pt x="1429456" y="3524945"/>
                  </a:lnTo>
                  <a:lnTo>
                    <a:pt x="1449640" y="3479056"/>
                  </a:lnTo>
                  <a:lnTo>
                    <a:pt x="1469009" y="3432683"/>
                  </a:lnTo>
                  <a:lnTo>
                    <a:pt x="1487025" y="3387218"/>
                  </a:lnTo>
                  <a:lnTo>
                    <a:pt x="1504165" y="3341605"/>
                  </a:lnTo>
                  <a:lnTo>
                    <a:pt x="1520431" y="3295853"/>
                  </a:lnTo>
                  <a:lnTo>
                    <a:pt x="1535829" y="3249973"/>
                  </a:lnTo>
                  <a:lnTo>
                    <a:pt x="1550361" y="3203975"/>
                  </a:lnTo>
                  <a:lnTo>
                    <a:pt x="1564032" y="3157870"/>
                  </a:lnTo>
                  <a:lnTo>
                    <a:pt x="1576845" y="3111668"/>
                  </a:lnTo>
                  <a:lnTo>
                    <a:pt x="1588806" y="3065380"/>
                  </a:lnTo>
                  <a:lnTo>
                    <a:pt x="1599918" y="3019015"/>
                  </a:lnTo>
                  <a:lnTo>
                    <a:pt x="1610184" y="2972584"/>
                  </a:lnTo>
                  <a:lnTo>
                    <a:pt x="1619610" y="2926098"/>
                  </a:lnTo>
                  <a:lnTo>
                    <a:pt x="1628198" y="2879566"/>
                  </a:lnTo>
                  <a:lnTo>
                    <a:pt x="1635953" y="2833000"/>
                  </a:lnTo>
                  <a:lnTo>
                    <a:pt x="1642880" y="2786410"/>
                  </a:lnTo>
                  <a:lnTo>
                    <a:pt x="1648981" y="2739805"/>
                  </a:lnTo>
                  <a:lnTo>
                    <a:pt x="1654262" y="2693197"/>
                  </a:lnTo>
                  <a:lnTo>
                    <a:pt x="1658725" y="2646595"/>
                  </a:lnTo>
                  <a:lnTo>
                    <a:pt x="1662376" y="2600011"/>
                  </a:lnTo>
                  <a:lnTo>
                    <a:pt x="1665218" y="2553454"/>
                  </a:lnTo>
                  <a:lnTo>
                    <a:pt x="1667255" y="2506935"/>
                  </a:lnTo>
                  <a:lnTo>
                    <a:pt x="1668491" y="2460464"/>
                  </a:lnTo>
                  <a:lnTo>
                    <a:pt x="1668930" y="2414051"/>
                  </a:lnTo>
                  <a:lnTo>
                    <a:pt x="1668577" y="2367708"/>
                  </a:lnTo>
                  <a:lnTo>
                    <a:pt x="1667435" y="2321443"/>
                  </a:lnTo>
                  <a:lnTo>
                    <a:pt x="1665507" y="2275269"/>
                  </a:lnTo>
                  <a:lnTo>
                    <a:pt x="1662800" y="2229194"/>
                  </a:lnTo>
                  <a:lnTo>
                    <a:pt x="1659315" y="2183230"/>
                  </a:lnTo>
                  <a:lnTo>
                    <a:pt x="1655058" y="2137387"/>
                  </a:lnTo>
                  <a:lnTo>
                    <a:pt x="1650032" y="2091675"/>
                  </a:lnTo>
                  <a:lnTo>
                    <a:pt x="1644242" y="2046104"/>
                  </a:lnTo>
                  <a:lnTo>
                    <a:pt x="1637690" y="2000685"/>
                  </a:lnTo>
                  <a:lnTo>
                    <a:pt x="1630383" y="1955429"/>
                  </a:lnTo>
                  <a:lnTo>
                    <a:pt x="1622322" y="1910345"/>
                  </a:lnTo>
                  <a:lnTo>
                    <a:pt x="1613513" y="1865444"/>
                  </a:lnTo>
                  <a:lnTo>
                    <a:pt x="1603960" y="1820736"/>
                  </a:lnTo>
                  <a:lnTo>
                    <a:pt x="1593666" y="1776233"/>
                  </a:lnTo>
                  <a:lnTo>
                    <a:pt x="1582635" y="1731943"/>
                  </a:lnTo>
                  <a:lnTo>
                    <a:pt x="1570872" y="1687878"/>
                  </a:lnTo>
                  <a:lnTo>
                    <a:pt x="1558381" y="1644047"/>
                  </a:lnTo>
                  <a:lnTo>
                    <a:pt x="1545165" y="1600462"/>
                  </a:lnTo>
                  <a:lnTo>
                    <a:pt x="1531229" y="1557133"/>
                  </a:lnTo>
                  <a:lnTo>
                    <a:pt x="1516576" y="1514069"/>
                  </a:lnTo>
                  <a:lnTo>
                    <a:pt x="1501211" y="1471282"/>
                  </a:lnTo>
                  <a:lnTo>
                    <a:pt x="1485138" y="1428781"/>
                  </a:lnTo>
                  <a:lnTo>
                    <a:pt x="1468360" y="1386578"/>
                  </a:lnTo>
                  <a:lnTo>
                    <a:pt x="1450882" y="1344682"/>
                  </a:lnTo>
                  <a:lnTo>
                    <a:pt x="1432707" y="1303103"/>
                  </a:lnTo>
                  <a:lnTo>
                    <a:pt x="1413841" y="1261853"/>
                  </a:lnTo>
                  <a:lnTo>
                    <a:pt x="1394286" y="1220942"/>
                  </a:lnTo>
                  <a:lnTo>
                    <a:pt x="1374046" y="1180379"/>
                  </a:lnTo>
                  <a:lnTo>
                    <a:pt x="1353127" y="1140176"/>
                  </a:lnTo>
                  <a:lnTo>
                    <a:pt x="1331531" y="1100342"/>
                  </a:lnTo>
                  <a:lnTo>
                    <a:pt x="1309264" y="1060888"/>
                  </a:lnTo>
                  <a:lnTo>
                    <a:pt x="1286328" y="1021825"/>
                  </a:lnTo>
                  <a:lnTo>
                    <a:pt x="1262728" y="983163"/>
                  </a:lnTo>
                  <a:lnTo>
                    <a:pt x="1238468" y="944911"/>
                  </a:lnTo>
                  <a:lnTo>
                    <a:pt x="1213551" y="907081"/>
                  </a:lnTo>
                  <a:lnTo>
                    <a:pt x="1187983" y="869683"/>
                  </a:lnTo>
                  <a:lnTo>
                    <a:pt x="1161767" y="832728"/>
                  </a:lnTo>
                  <a:lnTo>
                    <a:pt x="1134906" y="796224"/>
                  </a:lnTo>
                  <a:lnTo>
                    <a:pt x="1107406" y="760184"/>
                  </a:lnTo>
                  <a:lnTo>
                    <a:pt x="1079270" y="724617"/>
                  </a:lnTo>
                  <a:lnTo>
                    <a:pt x="1050501" y="689534"/>
                  </a:lnTo>
                  <a:lnTo>
                    <a:pt x="1021105" y="654945"/>
                  </a:lnTo>
                  <a:lnTo>
                    <a:pt x="991085" y="620861"/>
                  </a:lnTo>
                  <a:lnTo>
                    <a:pt x="960445" y="587291"/>
                  </a:lnTo>
                  <a:lnTo>
                    <a:pt x="929189" y="554247"/>
                  </a:lnTo>
                  <a:lnTo>
                    <a:pt x="897321" y="521738"/>
                  </a:lnTo>
                  <a:lnTo>
                    <a:pt x="864846" y="489775"/>
                  </a:lnTo>
                  <a:lnTo>
                    <a:pt x="831766" y="458368"/>
                  </a:lnTo>
                  <a:lnTo>
                    <a:pt x="798087" y="427528"/>
                  </a:lnTo>
                  <a:lnTo>
                    <a:pt x="763812" y="397265"/>
                  </a:lnTo>
                  <a:lnTo>
                    <a:pt x="728945" y="367590"/>
                  </a:lnTo>
                  <a:lnTo>
                    <a:pt x="693491" y="338512"/>
                  </a:lnTo>
                  <a:lnTo>
                    <a:pt x="657452" y="310042"/>
                  </a:lnTo>
                  <a:lnTo>
                    <a:pt x="620834" y="282191"/>
                  </a:lnTo>
                  <a:lnTo>
                    <a:pt x="583641" y="254969"/>
                  </a:lnTo>
                  <a:lnTo>
                    <a:pt x="545876" y="228387"/>
                  </a:lnTo>
                  <a:lnTo>
                    <a:pt x="507543" y="202453"/>
                  </a:lnTo>
                  <a:lnTo>
                    <a:pt x="468646" y="177180"/>
                  </a:lnTo>
                  <a:lnTo>
                    <a:pt x="429190" y="152577"/>
                  </a:lnTo>
                  <a:lnTo>
                    <a:pt x="389179" y="128655"/>
                  </a:lnTo>
                  <a:lnTo>
                    <a:pt x="348616" y="105424"/>
                  </a:lnTo>
                  <a:lnTo>
                    <a:pt x="307505" y="82895"/>
                  </a:lnTo>
                  <a:lnTo>
                    <a:pt x="265851" y="61077"/>
                  </a:lnTo>
                  <a:lnTo>
                    <a:pt x="223657" y="39982"/>
                  </a:lnTo>
                  <a:lnTo>
                    <a:pt x="180928" y="19619"/>
                  </a:lnTo>
                  <a:lnTo>
                    <a:pt x="13766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51250" y="1286001"/>
              <a:ext cx="1669414" cy="4835525"/>
            </a:xfrm>
            <a:custGeom>
              <a:avLst/>
              <a:gdLst/>
              <a:ahLst/>
              <a:cxnLst/>
              <a:rect l="l" t="t" r="r" b="b"/>
              <a:pathLst>
                <a:path w="1669414" h="4835525">
                  <a:moveTo>
                    <a:pt x="137667" y="0"/>
                  </a:moveTo>
                  <a:lnTo>
                    <a:pt x="180928" y="19619"/>
                  </a:lnTo>
                  <a:lnTo>
                    <a:pt x="223657" y="39982"/>
                  </a:lnTo>
                  <a:lnTo>
                    <a:pt x="265851" y="61077"/>
                  </a:lnTo>
                  <a:lnTo>
                    <a:pt x="307505" y="82895"/>
                  </a:lnTo>
                  <a:lnTo>
                    <a:pt x="348616" y="105424"/>
                  </a:lnTo>
                  <a:lnTo>
                    <a:pt x="389179" y="128655"/>
                  </a:lnTo>
                  <a:lnTo>
                    <a:pt x="429190" y="152577"/>
                  </a:lnTo>
                  <a:lnTo>
                    <a:pt x="468646" y="177180"/>
                  </a:lnTo>
                  <a:lnTo>
                    <a:pt x="507543" y="202453"/>
                  </a:lnTo>
                  <a:lnTo>
                    <a:pt x="545876" y="228387"/>
                  </a:lnTo>
                  <a:lnTo>
                    <a:pt x="583641" y="254969"/>
                  </a:lnTo>
                  <a:lnTo>
                    <a:pt x="620834" y="282191"/>
                  </a:lnTo>
                  <a:lnTo>
                    <a:pt x="657452" y="310042"/>
                  </a:lnTo>
                  <a:lnTo>
                    <a:pt x="693491" y="338512"/>
                  </a:lnTo>
                  <a:lnTo>
                    <a:pt x="728945" y="367590"/>
                  </a:lnTo>
                  <a:lnTo>
                    <a:pt x="763812" y="397265"/>
                  </a:lnTo>
                  <a:lnTo>
                    <a:pt x="798087" y="427528"/>
                  </a:lnTo>
                  <a:lnTo>
                    <a:pt x="831766" y="458368"/>
                  </a:lnTo>
                  <a:lnTo>
                    <a:pt x="864846" y="489775"/>
                  </a:lnTo>
                  <a:lnTo>
                    <a:pt x="897321" y="521738"/>
                  </a:lnTo>
                  <a:lnTo>
                    <a:pt x="929189" y="554247"/>
                  </a:lnTo>
                  <a:lnTo>
                    <a:pt x="960445" y="587291"/>
                  </a:lnTo>
                  <a:lnTo>
                    <a:pt x="991085" y="620861"/>
                  </a:lnTo>
                  <a:lnTo>
                    <a:pt x="1021105" y="654945"/>
                  </a:lnTo>
                  <a:lnTo>
                    <a:pt x="1050501" y="689534"/>
                  </a:lnTo>
                  <a:lnTo>
                    <a:pt x="1079270" y="724617"/>
                  </a:lnTo>
                  <a:lnTo>
                    <a:pt x="1107406" y="760184"/>
                  </a:lnTo>
                  <a:lnTo>
                    <a:pt x="1134906" y="796224"/>
                  </a:lnTo>
                  <a:lnTo>
                    <a:pt x="1161767" y="832728"/>
                  </a:lnTo>
                  <a:lnTo>
                    <a:pt x="1187983" y="869683"/>
                  </a:lnTo>
                  <a:lnTo>
                    <a:pt x="1213551" y="907081"/>
                  </a:lnTo>
                  <a:lnTo>
                    <a:pt x="1238468" y="944911"/>
                  </a:lnTo>
                  <a:lnTo>
                    <a:pt x="1262728" y="983163"/>
                  </a:lnTo>
                  <a:lnTo>
                    <a:pt x="1286328" y="1021825"/>
                  </a:lnTo>
                  <a:lnTo>
                    <a:pt x="1309264" y="1060888"/>
                  </a:lnTo>
                  <a:lnTo>
                    <a:pt x="1331531" y="1100342"/>
                  </a:lnTo>
                  <a:lnTo>
                    <a:pt x="1353127" y="1140176"/>
                  </a:lnTo>
                  <a:lnTo>
                    <a:pt x="1374046" y="1180379"/>
                  </a:lnTo>
                  <a:lnTo>
                    <a:pt x="1394286" y="1220942"/>
                  </a:lnTo>
                  <a:lnTo>
                    <a:pt x="1413841" y="1261853"/>
                  </a:lnTo>
                  <a:lnTo>
                    <a:pt x="1432707" y="1303103"/>
                  </a:lnTo>
                  <a:lnTo>
                    <a:pt x="1450882" y="1344682"/>
                  </a:lnTo>
                  <a:lnTo>
                    <a:pt x="1468360" y="1386578"/>
                  </a:lnTo>
                  <a:lnTo>
                    <a:pt x="1485138" y="1428781"/>
                  </a:lnTo>
                  <a:lnTo>
                    <a:pt x="1501211" y="1471282"/>
                  </a:lnTo>
                  <a:lnTo>
                    <a:pt x="1516576" y="1514069"/>
                  </a:lnTo>
                  <a:lnTo>
                    <a:pt x="1531229" y="1557133"/>
                  </a:lnTo>
                  <a:lnTo>
                    <a:pt x="1545165" y="1600462"/>
                  </a:lnTo>
                  <a:lnTo>
                    <a:pt x="1558381" y="1644047"/>
                  </a:lnTo>
                  <a:lnTo>
                    <a:pt x="1570872" y="1687878"/>
                  </a:lnTo>
                  <a:lnTo>
                    <a:pt x="1582635" y="1731943"/>
                  </a:lnTo>
                  <a:lnTo>
                    <a:pt x="1593666" y="1776233"/>
                  </a:lnTo>
                  <a:lnTo>
                    <a:pt x="1603960" y="1820736"/>
                  </a:lnTo>
                  <a:lnTo>
                    <a:pt x="1613513" y="1865444"/>
                  </a:lnTo>
                  <a:lnTo>
                    <a:pt x="1622322" y="1910345"/>
                  </a:lnTo>
                  <a:lnTo>
                    <a:pt x="1630383" y="1955429"/>
                  </a:lnTo>
                  <a:lnTo>
                    <a:pt x="1637690" y="2000685"/>
                  </a:lnTo>
                  <a:lnTo>
                    <a:pt x="1644242" y="2046104"/>
                  </a:lnTo>
                  <a:lnTo>
                    <a:pt x="1650032" y="2091675"/>
                  </a:lnTo>
                  <a:lnTo>
                    <a:pt x="1655058" y="2137387"/>
                  </a:lnTo>
                  <a:lnTo>
                    <a:pt x="1659315" y="2183230"/>
                  </a:lnTo>
                  <a:lnTo>
                    <a:pt x="1662800" y="2229194"/>
                  </a:lnTo>
                  <a:lnTo>
                    <a:pt x="1665507" y="2275269"/>
                  </a:lnTo>
                  <a:lnTo>
                    <a:pt x="1667435" y="2321443"/>
                  </a:lnTo>
                  <a:lnTo>
                    <a:pt x="1668577" y="2367708"/>
                  </a:lnTo>
                  <a:lnTo>
                    <a:pt x="1668930" y="2414051"/>
                  </a:lnTo>
                  <a:lnTo>
                    <a:pt x="1668491" y="2460464"/>
                  </a:lnTo>
                  <a:lnTo>
                    <a:pt x="1667255" y="2506935"/>
                  </a:lnTo>
                  <a:lnTo>
                    <a:pt x="1665218" y="2553454"/>
                  </a:lnTo>
                  <a:lnTo>
                    <a:pt x="1662376" y="2600011"/>
                  </a:lnTo>
                  <a:lnTo>
                    <a:pt x="1658725" y="2646595"/>
                  </a:lnTo>
                  <a:lnTo>
                    <a:pt x="1654262" y="2693197"/>
                  </a:lnTo>
                  <a:lnTo>
                    <a:pt x="1648981" y="2739805"/>
                  </a:lnTo>
                  <a:lnTo>
                    <a:pt x="1642880" y="2786410"/>
                  </a:lnTo>
                  <a:lnTo>
                    <a:pt x="1635953" y="2833000"/>
                  </a:lnTo>
                  <a:lnTo>
                    <a:pt x="1628198" y="2879566"/>
                  </a:lnTo>
                  <a:lnTo>
                    <a:pt x="1619610" y="2926098"/>
                  </a:lnTo>
                  <a:lnTo>
                    <a:pt x="1610184" y="2972584"/>
                  </a:lnTo>
                  <a:lnTo>
                    <a:pt x="1599918" y="3019015"/>
                  </a:lnTo>
                  <a:lnTo>
                    <a:pt x="1588806" y="3065380"/>
                  </a:lnTo>
                  <a:lnTo>
                    <a:pt x="1576845" y="3111668"/>
                  </a:lnTo>
                  <a:lnTo>
                    <a:pt x="1564032" y="3157870"/>
                  </a:lnTo>
                  <a:lnTo>
                    <a:pt x="1550361" y="3203975"/>
                  </a:lnTo>
                  <a:lnTo>
                    <a:pt x="1535829" y="3249973"/>
                  </a:lnTo>
                  <a:lnTo>
                    <a:pt x="1520431" y="3295853"/>
                  </a:lnTo>
                  <a:lnTo>
                    <a:pt x="1504165" y="3341605"/>
                  </a:lnTo>
                  <a:lnTo>
                    <a:pt x="1487025" y="3387218"/>
                  </a:lnTo>
                  <a:lnTo>
                    <a:pt x="1469009" y="3432683"/>
                  </a:lnTo>
                  <a:lnTo>
                    <a:pt x="1449640" y="3479056"/>
                  </a:lnTo>
                  <a:lnTo>
                    <a:pt x="1429456" y="3524945"/>
                  </a:lnTo>
                  <a:lnTo>
                    <a:pt x="1408465" y="3570342"/>
                  </a:lnTo>
                  <a:lnTo>
                    <a:pt x="1386676" y="3615235"/>
                  </a:lnTo>
                  <a:lnTo>
                    <a:pt x="1364099" y="3659615"/>
                  </a:lnTo>
                  <a:lnTo>
                    <a:pt x="1340744" y="3703474"/>
                  </a:lnTo>
                  <a:lnTo>
                    <a:pt x="1316619" y="3746800"/>
                  </a:lnTo>
                  <a:lnTo>
                    <a:pt x="1291733" y="3789585"/>
                  </a:lnTo>
                  <a:lnTo>
                    <a:pt x="1266097" y="3831820"/>
                  </a:lnTo>
                  <a:lnTo>
                    <a:pt x="1239720" y="3873493"/>
                  </a:lnTo>
                  <a:lnTo>
                    <a:pt x="1212610" y="3914597"/>
                  </a:lnTo>
                  <a:lnTo>
                    <a:pt x="1184778" y="3955121"/>
                  </a:lnTo>
                  <a:lnTo>
                    <a:pt x="1156232" y="3995055"/>
                  </a:lnTo>
                  <a:lnTo>
                    <a:pt x="1126982" y="4034391"/>
                  </a:lnTo>
                  <a:lnTo>
                    <a:pt x="1097037" y="4073118"/>
                  </a:lnTo>
                  <a:lnTo>
                    <a:pt x="1066406" y="4111227"/>
                  </a:lnTo>
                  <a:lnTo>
                    <a:pt x="1035100" y="4148709"/>
                  </a:lnTo>
                  <a:lnTo>
                    <a:pt x="1003126" y="4185553"/>
                  </a:lnTo>
                  <a:lnTo>
                    <a:pt x="970496" y="4221751"/>
                  </a:lnTo>
                  <a:lnTo>
                    <a:pt x="937216" y="4257292"/>
                  </a:lnTo>
                  <a:lnTo>
                    <a:pt x="903299" y="4292167"/>
                  </a:lnTo>
                  <a:lnTo>
                    <a:pt x="868751" y="4326366"/>
                  </a:lnTo>
                  <a:lnTo>
                    <a:pt x="833584" y="4359881"/>
                  </a:lnTo>
                  <a:lnTo>
                    <a:pt x="797805" y="4392700"/>
                  </a:lnTo>
                  <a:lnTo>
                    <a:pt x="761425" y="4424815"/>
                  </a:lnTo>
                  <a:lnTo>
                    <a:pt x="724453" y="4456216"/>
                  </a:lnTo>
                  <a:lnTo>
                    <a:pt x="686898" y="4486894"/>
                  </a:lnTo>
                  <a:lnTo>
                    <a:pt x="648770" y="4516839"/>
                  </a:lnTo>
                  <a:lnTo>
                    <a:pt x="610077" y="4546041"/>
                  </a:lnTo>
                  <a:lnTo>
                    <a:pt x="570830" y="4574490"/>
                  </a:lnTo>
                  <a:lnTo>
                    <a:pt x="531036" y="4602178"/>
                  </a:lnTo>
                  <a:lnTo>
                    <a:pt x="490707" y="4629094"/>
                  </a:lnTo>
                  <a:lnTo>
                    <a:pt x="449851" y="4655229"/>
                  </a:lnTo>
                  <a:lnTo>
                    <a:pt x="408478" y="4680574"/>
                  </a:lnTo>
                  <a:lnTo>
                    <a:pt x="366596" y="4705118"/>
                  </a:lnTo>
                  <a:lnTo>
                    <a:pt x="324215" y="4728852"/>
                  </a:lnTo>
                  <a:lnTo>
                    <a:pt x="281345" y="4751767"/>
                  </a:lnTo>
                  <a:lnTo>
                    <a:pt x="237995" y="4773854"/>
                  </a:lnTo>
                  <a:lnTo>
                    <a:pt x="194173" y="4795101"/>
                  </a:lnTo>
                  <a:lnTo>
                    <a:pt x="149891" y="4815500"/>
                  </a:lnTo>
                  <a:lnTo>
                    <a:pt x="105155" y="4835042"/>
                  </a:lnTo>
                  <a:lnTo>
                    <a:pt x="0" y="4566018"/>
                  </a:lnTo>
                  <a:lnTo>
                    <a:pt x="43380" y="4546828"/>
                  </a:lnTo>
                  <a:lnTo>
                    <a:pt x="86171" y="4526791"/>
                  </a:lnTo>
                  <a:lnTo>
                    <a:pt x="128368" y="4505920"/>
                  </a:lnTo>
                  <a:lnTo>
                    <a:pt x="169965" y="4484228"/>
                  </a:lnTo>
                  <a:lnTo>
                    <a:pt x="210958" y="4461727"/>
                  </a:lnTo>
                  <a:lnTo>
                    <a:pt x="251340" y="4438432"/>
                  </a:lnTo>
                  <a:lnTo>
                    <a:pt x="291106" y="4414355"/>
                  </a:lnTo>
                  <a:lnTo>
                    <a:pt x="330252" y="4389510"/>
                  </a:lnTo>
                  <a:lnTo>
                    <a:pt x="368772" y="4363909"/>
                  </a:lnTo>
                  <a:lnTo>
                    <a:pt x="406660" y="4337567"/>
                  </a:lnTo>
                  <a:lnTo>
                    <a:pt x="443912" y="4310495"/>
                  </a:lnTo>
                  <a:lnTo>
                    <a:pt x="480522" y="4282708"/>
                  </a:lnTo>
                  <a:lnTo>
                    <a:pt x="516484" y="4254219"/>
                  </a:lnTo>
                  <a:lnTo>
                    <a:pt x="551795" y="4225040"/>
                  </a:lnTo>
                  <a:lnTo>
                    <a:pt x="586448" y="4195185"/>
                  </a:lnTo>
                  <a:lnTo>
                    <a:pt x="620437" y="4164667"/>
                  </a:lnTo>
                  <a:lnTo>
                    <a:pt x="653759" y="4133499"/>
                  </a:lnTo>
                  <a:lnTo>
                    <a:pt x="686407" y="4101695"/>
                  </a:lnTo>
                  <a:lnTo>
                    <a:pt x="718377" y="4069268"/>
                  </a:lnTo>
                  <a:lnTo>
                    <a:pt x="749662" y="4036230"/>
                  </a:lnTo>
                  <a:lnTo>
                    <a:pt x="780258" y="4002595"/>
                  </a:lnTo>
                  <a:lnTo>
                    <a:pt x="810160" y="3968376"/>
                  </a:lnTo>
                  <a:lnTo>
                    <a:pt x="839362" y="3933587"/>
                  </a:lnTo>
                  <a:lnTo>
                    <a:pt x="867858" y="3898240"/>
                  </a:lnTo>
                  <a:lnTo>
                    <a:pt x="895645" y="3862349"/>
                  </a:lnTo>
                  <a:lnTo>
                    <a:pt x="922716" y="3825927"/>
                  </a:lnTo>
                  <a:lnTo>
                    <a:pt x="949066" y="3788987"/>
                  </a:lnTo>
                  <a:lnTo>
                    <a:pt x="974689" y="3751542"/>
                  </a:lnTo>
                  <a:lnTo>
                    <a:pt x="999582" y="3713606"/>
                  </a:lnTo>
                  <a:lnTo>
                    <a:pt x="1023737" y="3675192"/>
                  </a:lnTo>
                  <a:lnTo>
                    <a:pt x="1047151" y="3636312"/>
                  </a:lnTo>
                  <a:lnTo>
                    <a:pt x="1069818" y="3596980"/>
                  </a:lnTo>
                  <a:lnTo>
                    <a:pt x="1091732" y="3557210"/>
                  </a:lnTo>
                  <a:lnTo>
                    <a:pt x="1112888" y="3517013"/>
                  </a:lnTo>
                  <a:lnTo>
                    <a:pt x="1133281" y="3476405"/>
                  </a:lnTo>
                  <a:lnTo>
                    <a:pt x="1152906" y="3435397"/>
                  </a:lnTo>
                  <a:lnTo>
                    <a:pt x="1171758" y="3394003"/>
                  </a:lnTo>
                  <a:lnTo>
                    <a:pt x="1189830" y="3352236"/>
                  </a:lnTo>
                  <a:lnTo>
                    <a:pt x="1207119" y="3310110"/>
                  </a:lnTo>
                  <a:lnTo>
                    <a:pt x="1223618" y="3267637"/>
                  </a:lnTo>
                  <a:lnTo>
                    <a:pt x="1239322" y="3224831"/>
                  </a:lnTo>
                  <a:lnTo>
                    <a:pt x="1254227" y="3181705"/>
                  </a:lnTo>
                  <a:lnTo>
                    <a:pt x="1268326" y="3138271"/>
                  </a:lnTo>
                  <a:lnTo>
                    <a:pt x="1281615" y="3094544"/>
                  </a:lnTo>
                  <a:lnTo>
                    <a:pt x="1294088" y="3050536"/>
                  </a:lnTo>
                  <a:lnTo>
                    <a:pt x="1305741" y="3006261"/>
                  </a:lnTo>
                  <a:lnTo>
                    <a:pt x="1316567" y="2961732"/>
                  </a:lnTo>
                  <a:lnTo>
                    <a:pt x="1326561" y="2916962"/>
                  </a:lnTo>
                  <a:lnTo>
                    <a:pt x="1335719" y="2871964"/>
                  </a:lnTo>
                  <a:lnTo>
                    <a:pt x="1344035" y="2826751"/>
                  </a:lnTo>
                  <a:lnTo>
                    <a:pt x="1351503" y="2781337"/>
                  </a:lnTo>
                  <a:lnTo>
                    <a:pt x="1358119" y="2735734"/>
                  </a:lnTo>
                  <a:lnTo>
                    <a:pt x="1363877" y="2689957"/>
                  </a:lnTo>
                  <a:lnTo>
                    <a:pt x="1368771" y="2644017"/>
                  </a:lnTo>
                  <a:lnTo>
                    <a:pt x="1372798" y="2597929"/>
                  </a:lnTo>
                  <a:lnTo>
                    <a:pt x="1375951" y="2551705"/>
                  </a:lnTo>
                  <a:lnTo>
                    <a:pt x="1378224" y="2505359"/>
                  </a:lnTo>
                  <a:lnTo>
                    <a:pt x="1379614" y="2458904"/>
                  </a:lnTo>
                  <a:lnTo>
                    <a:pt x="1380114" y="2412352"/>
                  </a:lnTo>
                  <a:lnTo>
                    <a:pt x="1379720" y="2365718"/>
                  </a:lnTo>
                  <a:lnTo>
                    <a:pt x="1378425" y="2319014"/>
                  </a:lnTo>
                  <a:lnTo>
                    <a:pt x="1376225" y="2272254"/>
                  </a:lnTo>
                  <a:lnTo>
                    <a:pt x="1373115" y="2225451"/>
                  </a:lnTo>
                  <a:lnTo>
                    <a:pt x="1369088" y="2178617"/>
                  </a:lnTo>
                  <a:lnTo>
                    <a:pt x="1364141" y="2131767"/>
                  </a:lnTo>
                  <a:lnTo>
                    <a:pt x="1358268" y="2084913"/>
                  </a:lnTo>
                  <a:lnTo>
                    <a:pt x="1351462" y="2038068"/>
                  </a:lnTo>
                  <a:lnTo>
                    <a:pt x="1343720" y="1991246"/>
                  </a:lnTo>
                  <a:lnTo>
                    <a:pt x="1335036" y="1944460"/>
                  </a:lnTo>
                  <a:lnTo>
                    <a:pt x="1325404" y="1897723"/>
                  </a:lnTo>
                  <a:lnTo>
                    <a:pt x="1314820" y="1851048"/>
                  </a:lnTo>
                  <a:lnTo>
                    <a:pt x="1303278" y="1804449"/>
                  </a:lnTo>
                  <a:lnTo>
                    <a:pt x="1290772" y="1757938"/>
                  </a:lnTo>
                  <a:lnTo>
                    <a:pt x="1277298" y="1711529"/>
                  </a:lnTo>
                  <a:lnTo>
                    <a:pt x="1262850" y="1665235"/>
                  </a:lnTo>
                  <a:lnTo>
                    <a:pt x="1247423" y="1619069"/>
                  </a:lnTo>
                  <a:lnTo>
                    <a:pt x="1231012" y="1573045"/>
                  </a:lnTo>
                  <a:lnTo>
                    <a:pt x="1213612" y="1527175"/>
                  </a:lnTo>
                  <a:lnTo>
                    <a:pt x="1194683" y="1480208"/>
                  </a:lnTo>
                  <a:lnTo>
                    <a:pt x="1174822" y="1433783"/>
                  </a:lnTo>
                  <a:lnTo>
                    <a:pt x="1154039" y="1387912"/>
                  </a:lnTo>
                  <a:lnTo>
                    <a:pt x="1132345" y="1342608"/>
                  </a:lnTo>
                  <a:lnTo>
                    <a:pt x="1109754" y="1297884"/>
                  </a:lnTo>
                  <a:lnTo>
                    <a:pt x="1086278" y="1253752"/>
                  </a:lnTo>
                  <a:lnTo>
                    <a:pt x="1061926" y="1210225"/>
                  </a:lnTo>
                  <a:lnTo>
                    <a:pt x="1036713" y="1167315"/>
                  </a:lnTo>
                  <a:lnTo>
                    <a:pt x="1010650" y="1125035"/>
                  </a:lnTo>
                  <a:lnTo>
                    <a:pt x="983748" y="1083397"/>
                  </a:lnTo>
                  <a:lnTo>
                    <a:pt x="956019" y="1042415"/>
                  </a:lnTo>
                  <a:lnTo>
                    <a:pt x="927476" y="1002100"/>
                  </a:lnTo>
                  <a:lnTo>
                    <a:pt x="898130" y="962466"/>
                  </a:lnTo>
                  <a:lnTo>
                    <a:pt x="867993" y="923524"/>
                  </a:lnTo>
                  <a:lnTo>
                    <a:pt x="837077" y="885288"/>
                  </a:lnTo>
                  <a:lnTo>
                    <a:pt x="805394" y="847769"/>
                  </a:lnTo>
                  <a:lnTo>
                    <a:pt x="772956" y="810982"/>
                  </a:lnTo>
                  <a:lnTo>
                    <a:pt x="739774" y="774938"/>
                  </a:lnTo>
                  <a:lnTo>
                    <a:pt x="705862" y="739649"/>
                  </a:lnTo>
                  <a:lnTo>
                    <a:pt x="671229" y="705129"/>
                  </a:lnTo>
                  <a:lnTo>
                    <a:pt x="635889" y="671390"/>
                  </a:lnTo>
                  <a:lnTo>
                    <a:pt x="599853" y="638445"/>
                  </a:lnTo>
                  <a:lnTo>
                    <a:pt x="563134" y="606305"/>
                  </a:lnTo>
                  <a:lnTo>
                    <a:pt x="525742" y="574985"/>
                  </a:lnTo>
                  <a:lnTo>
                    <a:pt x="487690" y="544496"/>
                  </a:lnTo>
                  <a:lnTo>
                    <a:pt x="448990" y="514851"/>
                  </a:lnTo>
                  <a:lnTo>
                    <a:pt x="409654" y="486062"/>
                  </a:lnTo>
                  <a:lnTo>
                    <a:pt x="369693" y="458143"/>
                  </a:lnTo>
                  <a:lnTo>
                    <a:pt x="329120" y="431105"/>
                  </a:lnTo>
                  <a:lnTo>
                    <a:pt x="287946" y="404962"/>
                  </a:lnTo>
                  <a:lnTo>
                    <a:pt x="246184" y="379726"/>
                  </a:lnTo>
                  <a:lnTo>
                    <a:pt x="203844" y="355409"/>
                  </a:lnTo>
                  <a:lnTo>
                    <a:pt x="160940" y="332024"/>
                  </a:lnTo>
                  <a:lnTo>
                    <a:pt x="117482" y="309584"/>
                  </a:lnTo>
                  <a:lnTo>
                    <a:pt x="73483" y="288101"/>
                  </a:lnTo>
                  <a:lnTo>
                    <a:pt x="28955" y="267588"/>
                  </a:lnTo>
                  <a:lnTo>
                    <a:pt x="137667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70781" y="1276350"/>
              <a:ext cx="1054607" cy="1037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70781" y="1276350"/>
              <a:ext cx="1054735" cy="1038225"/>
            </a:xfrm>
            <a:custGeom>
              <a:avLst/>
              <a:gdLst/>
              <a:ahLst/>
              <a:cxnLst/>
              <a:rect l="l" t="t" r="r" b="b"/>
              <a:pathLst>
                <a:path w="1054735" h="1038225">
                  <a:moveTo>
                    <a:pt x="0" y="518922"/>
                  </a:moveTo>
                  <a:lnTo>
                    <a:pt x="2155" y="471682"/>
                  </a:lnTo>
                  <a:lnTo>
                    <a:pt x="8495" y="425632"/>
                  </a:lnTo>
                  <a:lnTo>
                    <a:pt x="18836" y="380955"/>
                  </a:lnTo>
                  <a:lnTo>
                    <a:pt x="32990" y="337834"/>
                  </a:lnTo>
                  <a:lnTo>
                    <a:pt x="50772" y="296452"/>
                  </a:lnTo>
                  <a:lnTo>
                    <a:pt x="71994" y="256991"/>
                  </a:lnTo>
                  <a:lnTo>
                    <a:pt x="96472" y="219635"/>
                  </a:lnTo>
                  <a:lnTo>
                    <a:pt x="124018" y="184568"/>
                  </a:lnTo>
                  <a:lnTo>
                    <a:pt x="154447" y="151971"/>
                  </a:lnTo>
                  <a:lnTo>
                    <a:pt x="187573" y="122028"/>
                  </a:lnTo>
                  <a:lnTo>
                    <a:pt x="223208" y="94923"/>
                  </a:lnTo>
                  <a:lnTo>
                    <a:pt x="261168" y="70837"/>
                  </a:lnTo>
                  <a:lnTo>
                    <a:pt x="301265" y="49955"/>
                  </a:lnTo>
                  <a:lnTo>
                    <a:pt x="343314" y="32459"/>
                  </a:lnTo>
                  <a:lnTo>
                    <a:pt x="387129" y="18533"/>
                  </a:lnTo>
                  <a:lnTo>
                    <a:pt x="432523" y="8359"/>
                  </a:lnTo>
                  <a:lnTo>
                    <a:pt x="479310" y="2120"/>
                  </a:lnTo>
                  <a:lnTo>
                    <a:pt x="527303" y="0"/>
                  </a:lnTo>
                  <a:lnTo>
                    <a:pt x="575297" y="2120"/>
                  </a:lnTo>
                  <a:lnTo>
                    <a:pt x="622084" y="8359"/>
                  </a:lnTo>
                  <a:lnTo>
                    <a:pt x="667478" y="18533"/>
                  </a:lnTo>
                  <a:lnTo>
                    <a:pt x="711293" y="32459"/>
                  </a:lnTo>
                  <a:lnTo>
                    <a:pt x="753342" y="49955"/>
                  </a:lnTo>
                  <a:lnTo>
                    <a:pt x="793439" y="70837"/>
                  </a:lnTo>
                  <a:lnTo>
                    <a:pt x="831399" y="94923"/>
                  </a:lnTo>
                  <a:lnTo>
                    <a:pt x="867034" y="122028"/>
                  </a:lnTo>
                  <a:lnTo>
                    <a:pt x="900160" y="151971"/>
                  </a:lnTo>
                  <a:lnTo>
                    <a:pt x="930589" y="184568"/>
                  </a:lnTo>
                  <a:lnTo>
                    <a:pt x="958135" y="219635"/>
                  </a:lnTo>
                  <a:lnTo>
                    <a:pt x="982613" y="256991"/>
                  </a:lnTo>
                  <a:lnTo>
                    <a:pt x="1003835" y="296452"/>
                  </a:lnTo>
                  <a:lnTo>
                    <a:pt x="1021617" y="337834"/>
                  </a:lnTo>
                  <a:lnTo>
                    <a:pt x="1035771" y="380955"/>
                  </a:lnTo>
                  <a:lnTo>
                    <a:pt x="1046112" y="425632"/>
                  </a:lnTo>
                  <a:lnTo>
                    <a:pt x="1052452" y="471682"/>
                  </a:lnTo>
                  <a:lnTo>
                    <a:pt x="1054607" y="518922"/>
                  </a:lnTo>
                  <a:lnTo>
                    <a:pt x="1052452" y="566161"/>
                  </a:lnTo>
                  <a:lnTo>
                    <a:pt x="1046112" y="612211"/>
                  </a:lnTo>
                  <a:lnTo>
                    <a:pt x="1035771" y="656888"/>
                  </a:lnTo>
                  <a:lnTo>
                    <a:pt x="1021617" y="700009"/>
                  </a:lnTo>
                  <a:lnTo>
                    <a:pt x="1003835" y="741391"/>
                  </a:lnTo>
                  <a:lnTo>
                    <a:pt x="982613" y="780852"/>
                  </a:lnTo>
                  <a:lnTo>
                    <a:pt x="958135" y="818208"/>
                  </a:lnTo>
                  <a:lnTo>
                    <a:pt x="930589" y="853275"/>
                  </a:lnTo>
                  <a:lnTo>
                    <a:pt x="900160" y="885872"/>
                  </a:lnTo>
                  <a:lnTo>
                    <a:pt x="867034" y="915815"/>
                  </a:lnTo>
                  <a:lnTo>
                    <a:pt x="831399" y="942920"/>
                  </a:lnTo>
                  <a:lnTo>
                    <a:pt x="793439" y="967006"/>
                  </a:lnTo>
                  <a:lnTo>
                    <a:pt x="753342" y="987888"/>
                  </a:lnTo>
                  <a:lnTo>
                    <a:pt x="711293" y="1005384"/>
                  </a:lnTo>
                  <a:lnTo>
                    <a:pt x="667478" y="1019310"/>
                  </a:lnTo>
                  <a:lnTo>
                    <a:pt x="622084" y="1029484"/>
                  </a:lnTo>
                  <a:lnTo>
                    <a:pt x="575297" y="1035723"/>
                  </a:lnTo>
                  <a:lnTo>
                    <a:pt x="527303" y="1037844"/>
                  </a:lnTo>
                  <a:lnTo>
                    <a:pt x="479310" y="1035723"/>
                  </a:lnTo>
                  <a:lnTo>
                    <a:pt x="432523" y="1029484"/>
                  </a:lnTo>
                  <a:lnTo>
                    <a:pt x="387129" y="1019310"/>
                  </a:lnTo>
                  <a:lnTo>
                    <a:pt x="343314" y="1005384"/>
                  </a:lnTo>
                  <a:lnTo>
                    <a:pt x="301265" y="987888"/>
                  </a:lnTo>
                  <a:lnTo>
                    <a:pt x="261168" y="967006"/>
                  </a:lnTo>
                  <a:lnTo>
                    <a:pt x="223208" y="942920"/>
                  </a:lnTo>
                  <a:lnTo>
                    <a:pt x="187573" y="915815"/>
                  </a:lnTo>
                  <a:lnTo>
                    <a:pt x="154447" y="885872"/>
                  </a:lnTo>
                  <a:lnTo>
                    <a:pt x="124018" y="853275"/>
                  </a:lnTo>
                  <a:lnTo>
                    <a:pt x="96472" y="818208"/>
                  </a:lnTo>
                  <a:lnTo>
                    <a:pt x="71994" y="780852"/>
                  </a:lnTo>
                  <a:lnTo>
                    <a:pt x="50772" y="741391"/>
                  </a:lnTo>
                  <a:lnTo>
                    <a:pt x="32990" y="700009"/>
                  </a:lnTo>
                  <a:lnTo>
                    <a:pt x="18836" y="656888"/>
                  </a:lnTo>
                  <a:lnTo>
                    <a:pt x="8495" y="612211"/>
                  </a:lnTo>
                  <a:lnTo>
                    <a:pt x="2155" y="566161"/>
                  </a:lnTo>
                  <a:lnTo>
                    <a:pt x="0" y="518922"/>
                  </a:lnTo>
                  <a:close/>
                </a:path>
              </a:pathLst>
            </a:custGeom>
            <a:ln w="25399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66665" y="3856482"/>
              <a:ext cx="1136903" cy="1005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66665" y="3856482"/>
              <a:ext cx="1137285" cy="1005840"/>
            </a:xfrm>
            <a:custGeom>
              <a:avLst/>
              <a:gdLst/>
              <a:ahLst/>
              <a:cxnLst/>
              <a:rect l="l" t="t" r="r" b="b"/>
              <a:pathLst>
                <a:path w="1137285" h="1005839">
                  <a:moveTo>
                    <a:pt x="0" y="502920"/>
                  </a:moveTo>
                  <a:lnTo>
                    <a:pt x="2323" y="457144"/>
                  </a:lnTo>
                  <a:lnTo>
                    <a:pt x="9158" y="412521"/>
                  </a:lnTo>
                  <a:lnTo>
                    <a:pt x="20305" y="369226"/>
                  </a:lnTo>
                  <a:lnTo>
                    <a:pt x="35564" y="327437"/>
                  </a:lnTo>
                  <a:lnTo>
                    <a:pt x="54732" y="287332"/>
                  </a:lnTo>
                  <a:lnTo>
                    <a:pt x="77611" y="249089"/>
                  </a:lnTo>
                  <a:lnTo>
                    <a:pt x="103998" y="212885"/>
                  </a:lnTo>
                  <a:lnTo>
                    <a:pt x="133693" y="178897"/>
                  </a:lnTo>
                  <a:lnTo>
                    <a:pt x="166496" y="147304"/>
                  </a:lnTo>
                  <a:lnTo>
                    <a:pt x="202206" y="118282"/>
                  </a:lnTo>
                  <a:lnTo>
                    <a:pt x="240623" y="92010"/>
                  </a:lnTo>
                  <a:lnTo>
                    <a:pt x="281544" y="68664"/>
                  </a:lnTo>
                  <a:lnTo>
                    <a:pt x="324771" y="48423"/>
                  </a:lnTo>
                  <a:lnTo>
                    <a:pt x="370102" y="31464"/>
                  </a:lnTo>
                  <a:lnTo>
                    <a:pt x="417336" y="17965"/>
                  </a:lnTo>
                  <a:lnTo>
                    <a:pt x="466272" y="8102"/>
                  </a:lnTo>
                  <a:lnTo>
                    <a:pt x="516711" y="2055"/>
                  </a:lnTo>
                  <a:lnTo>
                    <a:pt x="568451" y="0"/>
                  </a:lnTo>
                  <a:lnTo>
                    <a:pt x="620192" y="2055"/>
                  </a:lnTo>
                  <a:lnTo>
                    <a:pt x="670631" y="8102"/>
                  </a:lnTo>
                  <a:lnTo>
                    <a:pt x="719567" y="17965"/>
                  </a:lnTo>
                  <a:lnTo>
                    <a:pt x="766801" y="31464"/>
                  </a:lnTo>
                  <a:lnTo>
                    <a:pt x="812132" y="48423"/>
                  </a:lnTo>
                  <a:lnTo>
                    <a:pt x="855359" y="68664"/>
                  </a:lnTo>
                  <a:lnTo>
                    <a:pt x="896280" y="92010"/>
                  </a:lnTo>
                  <a:lnTo>
                    <a:pt x="934697" y="118282"/>
                  </a:lnTo>
                  <a:lnTo>
                    <a:pt x="970407" y="147304"/>
                  </a:lnTo>
                  <a:lnTo>
                    <a:pt x="1003210" y="178897"/>
                  </a:lnTo>
                  <a:lnTo>
                    <a:pt x="1032905" y="212885"/>
                  </a:lnTo>
                  <a:lnTo>
                    <a:pt x="1059292" y="249089"/>
                  </a:lnTo>
                  <a:lnTo>
                    <a:pt x="1082171" y="287332"/>
                  </a:lnTo>
                  <a:lnTo>
                    <a:pt x="1101339" y="327437"/>
                  </a:lnTo>
                  <a:lnTo>
                    <a:pt x="1116598" y="369226"/>
                  </a:lnTo>
                  <a:lnTo>
                    <a:pt x="1127745" y="412521"/>
                  </a:lnTo>
                  <a:lnTo>
                    <a:pt x="1134580" y="457144"/>
                  </a:lnTo>
                  <a:lnTo>
                    <a:pt x="1136904" y="502920"/>
                  </a:lnTo>
                  <a:lnTo>
                    <a:pt x="1134580" y="548695"/>
                  </a:lnTo>
                  <a:lnTo>
                    <a:pt x="1127745" y="593318"/>
                  </a:lnTo>
                  <a:lnTo>
                    <a:pt x="1116598" y="636613"/>
                  </a:lnTo>
                  <a:lnTo>
                    <a:pt x="1101339" y="678402"/>
                  </a:lnTo>
                  <a:lnTo>
                    <a:pt x="1082171" y="718507"/>
                  </a:lnTo>
                  <a:lnTo>
                    <a:pt x="1059292" y="756750"/>
                  </a:lnTo>
                  <a:lnTo>
                    <a:pt x="1032905" y="792954"/>
                  </a:lnTo>
                  <a:lnTo>
                    <a:pt x="1003210" y="826942"/>
                  </a:lnTo>
                  <a:lnTo>
                    <a:pt x="970407" y="858535"/>
                  </a:lnTo>
                  <a:lnTo>
                    <a:pt x="934697" y="887557"/>
                  </a:lnTo>
                  <a:lnTo>
                    <a:pt x="896280" y="913829"/>
                  </a:lnTo>
                  <a:lnTo>
                    <a:pt x="855359" y="937175"/>
                  </a:lnTo>
                  <a:lnTo>
                    <a:pt x="812132" y="957416"/>
                  </a:lnTo>
                  <a:lnTo>
                    <a:pt x="766801" y="974375"/>
                  </a:lnTo>
                  <a:lnTo>
                    <a:pt x="719567" y="987874"/>
                  </a:lnTo>
                  <a:lnTo>
                    <a:pt x="670631" y="997737"/>
                  </a:lnTo>
                  <a:lnTo>
                    <a:pt x="620192" y="1003784"/>
                  </a:lnTo>
                  <a:lnTo>
                    <a:pt x="568451" y="1005840"/>
                  </a:lnTo>
                  <a:lnTo>
                    <a:pt x="516711" y="1003784"/>
                  </a:lnTo>
                  <a:lnTo>
                    <a:pt x="466272" y="997737"/>
                  </a:lnTo>
                  <a:lnTo>
                    <a:pt x="417336" y="987874"/>
                  </a:lnTo>
                  <a:lnTo>
                    <a:pt x="370102" y="974375"/>
                  </a:lnTo>
                  <a:lnTo>
                    <a:pt x="324771" y="957416"/>
                  </a:lnTo>
                  <a:lnTo>
                    <a:pt x="281544" y="937175"/>
                  </a:lnTo>
                  <a:lnTo>
                    <a:pt x="240623" y="913829"/>
                  </a:lnTo>
                  <a:lnTo>
                    <a:pt x="202206" y="887557"/>
                  </a:lnTo>
                  <a:lnTo>
                    <a:pt x="166497" y="858535"/>
                  </a:lnTo>
                  <a:lnTo>
                    <a:pt x="133693" y="826942"/>
                  </a:lnTo>
                  <a:lnTo>
                    <a:pt x="103998" y="792954"/>
                  </a:lnTo>
                  <a:lnTo>
                    <a:pt x="77611" y="756750"/>
                  </a:lnTo>
                  <a:lnTo>
                    <a:pt x="54732" y="718507"/>
                  </a:lnTo>
                  <a:lnTo>
                    <a:pt x="35564" y="678402"/>
                  </a:lnTo>
                  <a:lnTo>
                    <a:pt x="20305" y="636613"/>
                  </a:lnTo>
                  <a:lnTo>
                    <a:pt x="9158" y="593318"/>
                  </a:lnTo>
                  <a:lnTo>
                    <a:pt x="2323" y="548695"/>
                  </a:lnTo>
                  <a:lnTo>
                    <a:pt x="0" y="502920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26002" y="5046726"/>
              <a:ext cx="1054608" cy="10317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26002" y="5046726"/>
              <a:ext cx="1054735" cy="1031875"/>
            </a:xfrm>
            <a:custGeom>
              <a:avLst/>
              <a:gdLst/>
              <a:ahLst/>
              <a:cxnLst/>
              <a:rect l="l" t="t" r="r" b="b"/>
              <a:pathLst>
                <a:path w="1054735" h="1031875">
                  <a:moveTo>
                    <a:pt x="0" y="515874"/>
                  </a:moveTo>
                  <a:lnTo>
                    <a:pt x="2155" y="468926"/>
                  </a:lnTo>
                  <a:lnTo>
                    <a:pt x="8495" y="423157"/>
                  </a:lnTo>
                  <a:lnTo>
                    <a:pt x="18836" y="378751"/>
                  </a:lnTo>
                  <a:lnTo>
                    <a:pt x="32990" y="335888"/>
                  </a:lnTo>
                  <a:lnTo>
                    <a:pt x="50772" y="294751"/>
                  </a:lnTo>
                  <a:lnTo>
                    <a:pt x="71994" y="255524"/>
                  </a:lnTo>
                  <a:lnTo>
                    <a:pt x="96472" y="218386"/>
                  </a:lnTo>
                  <a:lnTo>
                    <a:pt x="124018" y="183522"/>
                  </a:lnTo>
                  <a:lnTo>
                    <a:pt x="154447" y="151114"/>
                  </a:lnTo>
                  <a:lnTo>
                    <a:pt x="187573" y="121343"/>
                  </a:lnTo>
                  <a:lnTo>
                    <a:pt x="223208" y="94391"/>
                  </a:lnTo>
                  <a:lnTo>
                    <a:pt x="261168" y="70442"/>
                  </a:lnTo>
                  <a:lnTo>
                    <a:pt x="301265" y="49677"/>
                  </a:lnTo>
                  <a:lnTo>
                    <a:pt x="343314" y="32279"/>
                  </a:lnTo>
                  <a:lnTo>
                    <a:pt x="387129" y="18430"/>
                  </a:lnTo>
                  <a:lnTo>
                    <a:pt x="432523" y="8313"/>
                  </a:lnTo>
                  <a:lnTo>
                    <a:pt x="479310" y="2108"/>
                  </a:lnTo>
                  <a:lnTo>
                    <a:pt x="527303" y="0"/>
                  </a:lnTo>
                  <a:lnTo>
                    <a:pt x="575297" y="2108"/>
                  </a:lnTo>
                  <a:lnTo>
                    <a:pt x="622084" y="8313"/>
                  </a:lnTo>
                  <a:lnTo>
                    <a:pt x="667478" y="18430"/>
                  </a:lnTo>
                  <a:lnTo>
                    <a:pt x="711293" y="32279"/>
                  </a:lnTo>
                  <a:lnTo>
                    <a:pt x="753342" y="49677"/>
                  </a:lnTo>
                  <a:lnTo>
                    <a:pt x="793439" y="70442"/>
                  </a:lnTo>
                  <a:lnTo>
                    <a:pt x="831399" y="94391"/>
                  </a:lnTo>
                  <a:lnTo>
                    <a:pt x="867034" y="121343"/>
                  </a:lnTo>
                  <a:lnTo>
                    <a:pt x="900160" y="151114"/>
                  </a:lnTo>
                  <a:lnTo>
                    <a:pt x="930589" y="183522"/>
                  </a:lnTo>
                  <a:lnTo>
                    <a:pt x="958135" y="218386"/>
                  </a:lnTo>
                  <a:lnTo>
                    <a:pt x="982613" y="255523"/>
                  </a:lnTo>
                  <a:lnTo>
                    <a:pt x="1003835" y="294751"/>
                  </a:lnTo>
                  <a:lnTo>
                    <a:pt x="1021617" y="335888"/>
                  </a:lnTo>
                  <a:lnTo>
                    <a:pt x="1035771" y="378751"/>
                  </a:lnTo>
                  <a:lnTo>
                    <a:pt x="1046112" y="423157"/>
                  </a:lnTo>
                  <a:lnTo>
                    <a:pt x="1052452" y="468926"/>
                  </a:lnTo>
                  <a:lnTo>
                    <a:pt x="1054608" y="515874"/>
                  </a:lnTo>
                  <a:lnTo>
                    <a:pt x="1052452" y="562829"/>
                  </a:lnTo>
                  <a:lnTo>
                    <a:pt x="1046112" y="608603"/>
                  </a:lnTo>
                  <a:lnTo>
                    <a:pt x="1035771" y="653014"/>
                  </a:lnTo>
                  <a:lnTo>
                    <a:pt x="1021617" y="695880"/>
                  </a:lnTo>
                  <a:lnTo>
                    <a:pt x="1003835" y="737018"/>
                  </a:lnTo>
                  <a:lnTo>
                    <a:pt x="982613" y="776246"/>
                  </a:lnTo>
                  <a:lnTo>
                    <a:pt x="958135" y="813383"/>
                  </a:lnTo>
                  <a:lnTo>
                    <a:pt x="930589" y="848246"/>
                  </a:lnTo>
                  <a:lnTo>
                    <a:pt x="900160" y="880652"/>
                  </a:lnTo>
                  <a:lnTo>
                    <a:pt x="867034" y="910421"/>
                  </a:lnTo>
                  <a:lnTo>
                    <a:pt x="831399" y="937370"/>
                  </a:lnTo>
                  <a:lnTo>
                    <a:pt x="793439" y="961316"/>
                  </a:lnTo>
                  <a:lnTo>
                    <a:pt x="753342" y="982078"/>
                  </a:lnTo>
                  <a:lnTo>
                    <a:pt x="711293" y="999473"/>
                  </a:lnTo>
                  <a:lnTo>
                    <a:pt x="667478" y="1013320"/>
                  </a:lnTo>
                  <a:lnTo>
                    <a:pt x="622084" y="1023436"/>
                  </a:lnTo>
                  <a:lnTo>
                    <a:pt x="575297" y="1029639"/>
                  </a:lnTo>
                  <a:lnTo>
                    <a:pt x="527303" y="1031748"/>
                  </a:lnTo>
                  <a:lnTo>
                    <a:pt x="479310" y="1029639"/>
                  </a:lnTo>
                  <a:lnTo>
                    <a:pt x="432523" y="1023436"/>
                  </a:lnTo>
                  <a:lnTo>
                    <a:pt x="387129" y="1013320"/>
                  </a:lnTo>
                  <a:lnTo>
                    <a:pt x="343314" y="999473"/>
                  </a:lnTo>
                  <a:lnTo>
                    <a:pt x="301265" y="982078"/>
                  </a:lnTo>
                  <a:lnTo>
                    <a:pt x="261168" y="961316"/>
                  </a:lnTo>
                  <a:lnTo>
                    <a:pt x="223208" y="937370"/>
                  </a:lnTo>
                  <a:lnTo>
                    <a:pt x="187573" y="910421"/>
                  </a:lnTo>
                  <a:lnTo>
                    <a:pt x="154447" y="880652"/>
                  </a:lnTo>
                  <a:lnTo>
                    <a:pt x="124018" y="848246"/>
                  </a:lnTo>
                  <a:lnTo>
                    <a:pt x="96472" y="813383"/>
                  </a:lnTo>
                  <a:lnTo>
                    <a:pt x="71994" y="776246"/>
                  </a:lnTo>
                  <a:lnTo>
                    <a:pt x="50772" y="737018"/>
                  </a:lnTo>
                  <a:lnTo>
                    <a:pt x="32990" y="695880"/>
                  </a:lnTo>
                  <a:lnTo>
                    <a:pt x="18836" y="653014"/>
                  </a:lnTo>
                  <a:lnTo>
                    <a:pt x="8495" y="608603"/>
                  </a:lnTo>
                  <a:lnTo>
                    <a:pt x="2155" y="562829"/>
                  </a:lnTo>
                  <a:lnTo>
                    <a:pt x="0" y="515874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66665" y="2519933"/>
              <a:ext cx="1043939" cy="101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66665" y="2519933"/>
              <a:ext cx="1043940" cy="1018540"/>
            </a:xfrm>
            <a:custGeom>
              <a:avLst/>
              <a:gdLst/>
              <a:ahLst/>
              <a:cxnLst/>
              <a:rect l="l" t="t" r="r" b="b"/>
              <a:pathLst>
                <a:path w="1043939" h="1018539">
                  <a:moveTo>
                    <a:pt x="0" y="509015"/>
                  </a:moveTo>
                  <a:lnTo>
                    <a:pt x="2132" y="462676"/>
                  </a:lnTo>
                  <a:lnTo>
                    <a:pt x="8409" y="417504"/>
                  </a:lnTo>
                  <a:lnTo>
                    <a:pt x="18644" y="373679"/>
                  </a:lnTo>
                  <a:lnTo>
                    <a:pt x="32654" y="331381"/>
                  </a:lnTo>
                  <a:lnTo>
                    <a:pt x="50254" y="290788"/>
                  </a:lnTo>
                  <a:lnTo>
                    <a:pt x="71261" y="252080"/>
                  </a:lnTo>
                  <a:lnTo>
                    <a:pt x="95489" y="215438"/>
                  </a:lnTo>
                  <a:lnTo>
                    <a:pt x="122756" y="181040"/>
                  </a:lnTo>
                  <a:lnTo>
                    <a:pt x="152876" y="149066"/>
                  </a:lnTo>
                  <a:lnTo>
                    <a:pt x="185665" y="119695"/>
                  </a:lnTo>
                  <a:lnTo>
                    <a:pt x="220940" y="93108"/>
                  </a:lnTo>
                  <a:lnTo>
                    <a:pt x="258515" y="69483"/>
                  </a:lnTo>
                  <a:lnTo>
                    <a:pt x="298207" y="49000"/>
                  </a:lnTo>
                  <a:lnTo>
                    <a:pt x="339832" y="31838"/>
                  </a:lnTo>
                  <a:lnTo>
                    <a:pt x="383204" y="18178"/>
                  </a:lnTo>
                  <a:lnTo>
                    <a:pt x="428141" y="8199"/>
                  </a:lnTo>
                  <a:lnTo>
                    <a:pt x="474458" y="2079"/>
                  </a:lnTo>
                  <a:lnTo>
                    <a:pt x="521970" y="0"/>
                  </a:lnTo>
                  <a:lnTo>
                    <a:pt x="569481" y="2079"/>
                  </a:lnTo>
                  <a:lnTo>
                    <a:pt x="615798" y="8199"/>
                  </a:lnTo>
                  <a:lnTo>
                    <a:pt x="660735" y="18178"/>
                  </a:lnTo>
                  <a:lnTo>
                    <a:pt x="704107" y="31838"/>
                  </a:lnTo>
                  <a:lnTo>
                    <a:pt x="745732" y="49000"/>
                  </a:lnTo>
                  <a:lnTo>
                    <a:pt x="785424" y="69483"/>
                  </a:lnTo>
                  <a:lnTo>
                    <a:pt x="822999" y="93108"/>
                  </a:lnTo>
                  <a:lnTo>
                    <a:pt x="858274" y="119695"/>
                  </a:lnTo>
                  <a:lnTo>
                    <a:pt x="891063" y="149066"/>
                  </a:lnTo>
                  <a:lnTo>
                    <a:pt x="921183" y="181040"/>
                  </a:lnTo>
                  <a:lnTo>
                    <a:pt x="948450" y="215438"/>
                  </a:lnTo>
                  <a:lnTo>
                    <a:pt x="972678" y="252080"/>
                  </a:lnTo>
                  <a:lnTo>
                    <a:pt x="993685" y="290788"/>
                  </a:lnTo>
                  <a:lnTo>
                    <a:pt x="1011285" y="331381"/>
                  </a:lnTo>
                  <a:lnTo>
                    <a:pt x="1025295" y="373679"/>
                  </a:lnTo>
                  <a:lnTo>
                    <a:pt x="1035530" y="417504"/>
                  </a:lnTo>
                  <a:lnTo>
                    <a:pt x="1041807" y="462676"/>
                  </a:lnTo>
                  <a:lnTo>
                    <a:pt x="1043939" y="509015"/>
                  </a:lnTo>
                  <a:lnTo>
                    <a:pt x="1041807" y="555355"/>
                  </a:lnTo>
                  <a:lnTo>
                    <a:pt x="1035530" y="600527"/>
                  </a:lnTo>
                  <a:lnTo>
                    <a:pt x="1025295" y="644352"/>
                  </a:lnTo>
                  <a:lnTo>
                    <a:pt x="1011285" y="686650"/>
                  </a:lnTo>
                  <a:lnTo>
                    <a:pt x="993685" y="727243"/>
                  </a:lnTo>
                  <a:lnTo>
                    <a:pt x="972678" y="765951"/>
                  </a:lnTo>
                  <a:lnTo>
                    <a:pt x="948450" y="802593"/>
                  </a:lnTo>
                  <a:lnTo>
                    <a:pt x="921183" y="836991"/>
                  </a:lnTo>
                  <a:lnTo>
                    <a:pt x="891063" y="868965"/>
                  </a:lnTo>
                  <a:lnTo>
                    <a:pt x="858274" y="898336"/>
                  </a:lnTo>
                  <a:lnTo>
                    <a:pt x="822999" y="924923"/>
                  </a:lnTo>
                  <a:lnTo>
                    <a:pt x="785424" y="948548"/>
                  </a:lnTo>
                  <a:lnTo>
                    <a:pt x="745732" y="969031"/>
                  </a:lnTo>
                  <a:lnTo>
                    <a:pt x="704107" y="986193"/>
                  </a:lnTo>
                  <a:lnTo>
                    <a:pt x="660735" y="999853"/>
                  </a:lnTo>
                  <a:lnTo>
                    <a:pt x="615798" y="1009832"/>
                  </a:lnTo>
                  <a:lnTo>
                    <a:pt x="569481" y="1015952"/>
                  </a:lnTo>
                  <a:lnTo>
                    <a:pt x="521970" y="1018031"/>
                  </a:lnTo>
                  <a:lnTo>
                    <a:pt x="474458" y="1015952"/>
                  </a:lnTo>
                  <a:lnTo>
                    <a:pt x="428141" y="1009832"/>
                  </a:lnTo>
                  <a:lnTo>
                    <a:pt x="383204" y="999853"/>
                  </a:lnTo>
                  <a:lnTo>
                    <a:pt x="339832" y="986193"/>
                  </a:lnTo>
                  <a:lnTo>
                    <a:pt x="298207" y="969031"/>
                  </a:lnTo>
                  <a:lnTo>
                    <a:pt x="258515" y="948548"/>
                  </a:lnTo>
                  <a:lnTo>
                    <a:pt x="220940" y="924923"/>
                  </a:lnTo>
                  <a:lnTo>
                    <a:pt x="185665" y="898336"/>
                  </a:lnTo>
                  <a:lnTo>
                    <a:pt x="152876" y="868965"/>
                  </a:lnTo>
                  <a:lnTo>
                    <a:pt x="122756" y="836991"/>
                  </a:lnTo>
                  <a:lnTo>
                    <a:pt x="95489" y="802593"/>
                  </a:lnTo>
                  <a:lnTo>
                    <a:pt x="71261" y="765951"/>
                  </a:lnTo>
                  <a:lnTo>
                    <a:pt x="50254" y="727243"/>
                  </a:lnTo>
                  <a:lnTo>
                    <a:pt x="32654" y="686650"/>
                  </a:lnTo>
                  <a:lnTo>
                    <a:pt x="18644" y="644352"/>
                  </a:lnTo>
                  <a:lnTo>
                    <a:pt x="8409" y="600527"/>
                  </a:lnTo>
                  <a:lnTo>
                    <a:pt x="2132" y="555355"/>
                  </a:lnTo>
                  <a:lnTo>
                    <a:pt x="0" y="509015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821942" y="1271778"/>
            <a:ext cx="9721215" cy="4827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2340" marR="5080">
              <a:lnSpc>
                <a:spcPct val="100000"/>
              </a:lnSpc>
              <a:spcBef>
                <a:spcPts val="100"/>
              </a:spcBef>
              <a:tabLst>
                <a:tab pos="4008120" algn="l"/>
              </a:tabLst>
            </a:pPr>
            <a:r>
              <a:rPr dirty="0" sz="2400">
                <a:latin typeface="Times New Roman"/>
                <a:cs typeface="Times New Roman"/>
              </a:rPr>
              <a:t>Analyze </a:t>
            </a:r>
            <a:r>
              <a:rPr dirty="0" sz="2400" spc="-5">
                <a:latin typeface="Times New Roman"/>
                <a:cs typeface="Times New Roman"/>
              </a:rPr>
              <a:t>assignment marks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mid </a:t>
            </a:r>
            <a:r>
              <a:rPr dirty="0" sz="2400">
                <a:latin typeface="Times New Roman"/>
                <a:cs typeface="Times New Roman"/>
              </a:rPr>
              <a:t>exam </a:t>
            </a:r>
            <a:r>
              <a:rPr dirty="0" sz="2400" spc="-5">
                <a:latin typeface="Times New Roman"/>
                <a:cs typeface="Times New Roman"/>
              </a:rPr>
              <a:t>marks </a:t>
            </a:r>
            <a:r>
              <a:rPr dirty="0" sz="2400">
                <a:latin typeface="Times New Roman"/>
                <a:cs typeface="Times New Roman"/>
              </a:rPr>
              <a:t>in  the	transcript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imes New Roman"/>
              <a:cs typeface="Times New Roman"/>
            </a:endParaRPr>
          </a:p>
          <a:p>
            <a:pPr marL="42341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Predicting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Sub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423545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Help to </a:t>
            </a:r>
            <a:r>
              <a:rPr dirty="0" sz="2400">
                <a:latin typeface="Times New Roman"/>
                <a:cs typeface="Times New Roman"/>
              </a:rPr>
              <a:t>identify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weaknesses.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3482340" marR="77851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Recommending </a:t>
            </a:r>
            <a:r>
              <a:rPr dirty="0" sz="2400">
                <a:latin typeface="Times New Roman"/>
                <a:cs typeface="Times New Roman"/>
              </a:rPr>
              <a:t>Learning </a:t>
            </a:r>
            <a:r>
              <a:rPr dirty="0" sz="2400" spc="-5">
                <a:latin typeface="Times New Roman"/>
                <a:cs typeface="Times New Roman"/>
              </a:rPr>
              <a:t>materials </a:t>
            </a:r>
            <a:r>
              <a:rPr dirty="0" sz="2400">
                <a:latin typeface="Times New Roman"/>
                <a:cs typeface="Times New Roman"/>
              </a:rPr>
              <a:t>based on  performance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776" y="86359"/>
            <a:ext cx="5720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RESEARCH</a:t>
            </a:r>
            <a:r>
              <a:rPr dirty="0" spc="-45"/>
              <a:t> </a:t>
            </a:r>
            <a:r>
              <a:rPr dirty="0" spc="-2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059180" y="1045464"/>
            <a:ext cx="10524559" cy="489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2508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25" b="1">
                <a:solidFill>
                  <a:srgbClr val="004E6C"/>
                </a:solidFill>
                <a:latin typeface="Caladea"/>
                <a:cs typeface="Caladea"/>
              </a:rPr>
              <a:t>Technologies</a:t>
            </a:r>
            <a:endParaRPr sz="28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66815" y="933283"/>
            <a:ext cx="4439920" cy="3625215"/>
            <a:chOff x="5766815" y="933283"/>
            <a:chExt cx="4439920" cy="3625215"/>
          </a:xfrm>
        </p:grpSpPr>
        <p:sp>
          <p:nvSpPr>
            <p:cNvPr id="4" name="object 4"/>
            <p:cNvSpPr/>
            <p:nvPr/>
          </p:nvSpPr>
          <p:spPr>
            <a:xfrm>
              <a:off x="8576991" y="933283"/>
              <a:ext cx="1629545" cy="19280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66815" y="2595372"/>
              <a:ext cx="3488436" cy="1962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025874" y="3167745"/>
            <a:ext cx="1725816" cy="1644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37869" y="1298447"/>
            <a:ext cx="4323080" cy="1127760"/>
            <a:chOff x="737869" y="1298447"/>
            <a:chExt cx="4323080" cy="1127760"/>
          </a:xfrm>
        </p:grpSpPr>
        <p:sp>
          <p:nvSpPr>
            <p:cNvPr id="8" name="object 8"/>
            <p:cNvSpPr/>
            <p:nvPr/>
          </p:nvSpPr>
          <p:spPr>
            <a:xfrm>
              <a:off x="750569" y="1727453"/>
              <a:ext cx="4297680" cy="685800"/>
            </a:xfrm>
            <a:custGeom>
              <a:avLst/>
              <a:gdLst/>
              <a:ahLst/>
              <a:cxnLst/>
              <a:rect l="l" t="t" r="r" b="b"/>
              <a:pathLst>
                <a:path w="4297680" h="685800">
                  <a:moveTo>
                    <a:pt x="0" y="685800"/>
                  </a:moveTo>
                  <a:lnTo>
                    <a:pt x="4297680" y="685800"/>
                  </a:lnTo>
                  <a:lnTo>
                    <a:pt x="429768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3073" y="1317497"/>
              <a:ext cx="2804160" cy="655320"/>
            </a:xfrm>
            <a:custGeom>
              <a:avLst/>
              <a:gdLst/>
              <a:ahLst/>
              <a:cxnLst/>
              <a:rect l="l" t="t" r="r" b="b"/>
              <a:pathLst>
                <a:path w="2804160" h="655319">
                  <a:moveTo>
                    <a:pt x="2694940" y="0"/>
                  </a:moveTo>
                  <a:lnTo>
                    <a:pt x="109219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19"/>
                  </a:lnTo>
                  <a:lnTo>
                    <a:pt x="0" y="546100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19" y="655319"/>
                  </a:lnTo>
                  <a:lnTo>
                    <a:pt x="2694940" y="655319"/>
                  </a:lnTo>
                  <a:lnTo>
                    <a:pt x="2737455" y="646737"/>
                  </a:lnTo>
                  <a:lnTo>
                    <a:pt x="2772171" y="623331"/>
                  </a:lnTo>
                  <a:lnTo>
                    <a:pt x="2795577" y="588615"/>
                  </a:lnTo>
                  <a:lnTo>
                    <a:pt x="2804160" y="546100"/>
                  </a:lnTo>
                  <a:lnTo>
                    <a:pt x="2804160" y="109219"/>
                  </a:lnTo>
                  <a:lnTo>
                    <a:pt x="2795577" y="66704"/>
                  </a:lnTo>
                  <a:lnTo>
                    <a:pt x="2772171" y="31988"/>
                  </a:lnTo>
                  <a:lnTo>
                    <a:pt x="2737455" y="8582"/>
                  </a:lnTo>
                  <a:lnTo>
                    <a:pt x="26949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3073" y="1317497"/>
              <a:ext cx="2804160" cy="655320"/>
            </a:xfrm>
            <a:custGeom>
              <a:avLst/>
              <a:gdLst/>
              <a:ahLst/>
              <a:cxnLst/>
              <a:rect l="l" t="t" r="r" b="b"/>
              <a:pathLst>
                <a:path w="2804160" h="655319">
                  <a:moveTo>
                    <a:pt x="0" y="109219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19" y="0"/>
                  </a:lnTo>
                  <a:lnTo>
                    <a:pt x="2694940" y="0"/>
                  </a:lnTo>
                  <a:lnTo>
                    <a:pt x="2737455" y="8582"/>
                  </a:lnTo>
                  <a:lnTo>
                    <a:pt x="2772171" y="31988"/>
                  </a:lnTo>
                  <a:lnTo>
                    <a:pt x="2795577" y="66704"/>
                  </a:lnTo>
                  <a:lnTo>
                    <a:pt x="2804160" y="109219"/>
                  </a:lnTo>
                  <a:lnTo>
                    <a:pt x="2804160" y="546100"/>
                  </a:lnTo>
                  <a:lnTo>
                    <a:pt x="2795577" y="588615"/>
                  </a:lnTo>
                  <a:lnTo>
                    <a:pt x="2772171" y="623331"/>
                  </a:lnTo>
                  <a:lnTo>
                    <a:pt x="2737455" y="646737"/>
                  </a:lnTo>
                  <a:lnTo>
                    <a:pt x="2694940" y="655319"/>
                  </a:lnTo>
                  <a:lnTo>
                    <a:pt x="109219" y="655319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100"/>
                  </a:lnTo>
                  <a:lnTo>
                    <a:pt x="0" y="10921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37869" y="2481072"/>
            <a:ext cx="4323080" cy="1410970"/>
            <a:chOff x="737869" y="2481072"/>
            <a:chExt cx="4323080" cy="1410970"/>
          </a:xfrm>
        </p:grpSpPr>
        <p:sp>
          <p:nvSpPr>
            <p:cNvPr id="12" name="object 12"/>
            <p:cNvSpPr/>
            <p:nvPr/>
          </p:nvSpPr>
          <p:spPr>
            <a:xfrm>
              <a:off x="750569" y="2922270"/>
              <a:ext cx="4297680" cy="957580"/>
            </a:xfrm>
            <a:custGeom>
              <a:avLst/>
              <a:gdLst/>
              <a:ahLst/>
              <a:cxnLst/>
              <a:rect l="l" t="t" r="r" b="b"/>
              <a:pathLst>
                <a:path w="4297680" h="957579">
                  <a:moveTo>
                    <a:pt x="0" y="957071"/>
                  </a:moveTo>
                  <a:lnTo>
                    <a:pt x="4297680" y="957071"/>
                  </a:lnTo>
                  <a:lnTo>
                    <a:pt x="4297680" y="0"/>
                  </a:lnTo>
                  <a:lnTo>
                    <a:pt x="0" y="0"/>
                  </a:lnTo>
                  <a:lnTo>
                    <a:pt x="0" y="957071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5453" y="2500122"/>
              <a:ext cx="2804160" cy="658495"/>
            </a:xfrm>
            <a:custGeom>
              <a:avLst/>
              <a:gdLst/>
              <a:ahLst/>
              <a:cxnLst/>
              <a:rect l="l" t="t" r="r" b="b"/>
              <a:pathLst>
                <a:path w="2804160" h="658494">
                  <a:moveTo>
                    <a:pt x="2694432" y="0"/>
                  </a:moveTo>
                  <a:lnTo>
                    <a:pt x="109728" y="0"/>
                  </a:lnTo>
                  <a:lnTo>
                    <a:pt x="67015" y="8626"/>
                  </a:lnTo>
                  <a:lnTo>
                    <a:pt x="32137" y="32146"/>
                  </a:lnTo>
                  <a:lnTo>
                    <a:pt x="8622" y="67026"/>
                  </a:lnTo>
                  <a:lnTo>
                    <a:pt x="0" y="109727"/>
                  </a:lnTo>
                  <a:lnTo>
                    <a:pt x="0" y="548639"/>
                  </a:lnTo>
                  <a:lnTo>
                    <a:pt x="8622" y="591341"/>
                  </a:lnTo>
                  <a:lnTo>
                    <a:pt x="32137" y="626221"/>
                  </a:lnTo>
                  <a:lnTo>
                    <a:pt x="67015" y="649741"/>
                  </a:lnTo>
                  <a:lnTo>
                    <a:pt x="109728" y="658367"/>
                  </a:lnTo>
                  <a:lnTo>
                    <a:pt x="2694432" y="658367"/>
                  </a:lnTo>
                  <a:lnTo>
                    <a:pt x="2737133" y="649741"/>
                  </a:lnTo>
                  <a:lnTo>
                    <a:pt x="2772013" y="626221"/>
                  </a:lnTo>
                  <a:lnTo>
                    <a:pt x="2795533" y="591341"/>
                  </a:lnTo>
                  <a:lnTo>
                    <a:pt x="2804160" y="548639"/>
                  </a:lnTo>
                  <a:lnTo>
                    <a:pt x="2804160" y="109727"/>
                  </a:lnTo>
                  <a:lnTo>
                    <a:pt x="2795533" y="67026"/>
                  </a:lnTo>
                  <a:lnTo>
                    <a:pt x="2772013" y="32146"/>
                  </a:lnTo>
                  <a:lnTo>
                    <a:pt x="2737133" y="8626"/>
                  </a:lnTo>
                  <a:lnTo>
                    <a:pt x="26944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5453" y="2500122"/>
              <a:ext cx="2804160" cy="658495"/>
            </a:xfrm>
            <a:custGeom>
              <a:avLst/>
              <a:gdLst/>
              <a:ahLst/>
              <a:cxnLst/>
              <a:rect l="l" t="t" r="r" b="b"/>
              <a:pathLst>
                <a:path w="2804160" h="658494">
                  <a:moveTo>
                    <a:pt x="0" y="109727"/>
                  </a:moveTo>
                  <a:lnTo>
                    <a:pt x="8622" y="67026"/>
                  </a:lnTo>
                  <a:lnTo>
                    <a:pt x="32137" y="32146"/>
                  </a:lnTo>
                  <a:lnTo>
                    <a:pt x="67015" y="8626"/>
                  </a:lnTo>
                  <a:lnTo>
                    <a:pt x="109728" y="0"/>
                  </a:lnTo>
                  <a:lnTo>
                    <a:pt x="2694432" y="0"/>
                  </a:lnTo>
                  <a:lnTo>
                    <a:pt x="2737133" y="8626"/>
                  </a:lnTo>
                  <a:lnTo>
                    <a:pt x="2772013" y="32146"/>
                  </a:lnTo>
                  <a:lnTo>
                    <a:pt x="2795533" y="67026"/>
                  </a:lnTo>
                  <a:lnTo>
                    <a:pt x="2804160" y="109727"/>
                  </a:lnTo>
                  <a:lnTo>
                    <a:pt x="2804160" y="548639"/>
                  </a:lnTo>
                  <a:lnTo>
                    <a:pt x="2795533" y="591341"/>
                  </a:lnTo>
                  <a:lnTo>
                    <a:pt x="2772013" y="626221"/>
                  </a:lnTo>
                  <a:lnTo>
                    <a:pt x="2737133" y="649741"/>
                  </a:lnTo>
                  <a:lnTo>
                    <a:pt x="2694432" y="658367"/>
                  </a:lnTo>
                  <a:lnTo>
                    <a:pt x="109728" y="658367"/>
                  </a:lnTo>
                  <a:lnTo>
                    <a:pt x="67015" y="649741"/>
                  </a:lnTo>
                  <a:lnTo>
                    <a:pt x="32137" y="626221"/>
                  </a:lnTo>
                  <a:lnTo>
                    <a:pt x="8622" y="591341"/>
                  </a:lnTo>
                  <a:lnTo>
                    <a:pt x="0" y="548639"/>
                  </a:lnTo>
                  <a:lnTo>
                    <a:pt x="0" y="10972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70559" y="1473200"/>
            <a:ext cx="1692910" cy="229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800" spc="-1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JavaScript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1025"/>
              </a:spcBef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Backend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Python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Firebase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0569" y="4402073"/>
            <a:ext cx="4297680" cy="693420"/>
          </a:xfrm>
          <a:custGeom>
            <a:avLst/>
            <a:gdLst/>
            <a:ahLst/>
            <a:cxnLst/>
            <a:rect l="l" t="t" r="r" b="b"/>
            <a:pathLst>
              <a:path w="4297680" h="693420">
                <a:moveTo>
                  <a:pt x="0" y="693419"/>
                </a:moveTo>
                <a:lnTo>
                  <a:pt x="4297680" y="693419"/>
                </a:lnTo>
                <a:lnTo>
                  <a:pt x="429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70559" y="4710810"/>
            <a:ext cx="1691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Machine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6403" y="3947159"/>
            <a:ext cx="2763520" cy="638810"/>
            <a:chOff x="946403" y="3947159"/>
            <a:chExt cx="2763520" cy="638810"/>
          </a:xfrm>
        </p:grpSpPr>
        <p:sp>
          <p:nvSpPr>
            <p:cNvPr id="19" name="object 19"/>
            <p:cNvSpPr/>
            <p:nvPr/>
          </p:nvSpPr>
          <p:spPr>
            <a:xfrm>
              <a:off x="965453" y="3966209"/>
              <a:ext cx="2725420" cy="600710"/>
            </a:xfrm>
            <a:custGeom>
              <a:avLst/>
              <a:gdLst/>
              <a:ahLst/>
              <a:cxnLst/>
              <a:rect l="l" t="t" r="r" b="b"/>
              <a:pathLst>
                <a:path w="2725420" h="600710">
                  <a:moveTo>
                    <a:pt x="2624836" y="0"/>
                  </a:moveTo>
                  <a:lnTo>
                    <a:pt x="100076" y="0"/>
                  </a:lnTo>
                  <a:lnTo>
                    <a:pt x="61121" y="7868"/>
                  </a:lnTo>
                  <a:lnTo>
                    <a:pt x="29311" y="29321"/>
                  </a:lnTo>
                  <a:lnTo>
                    <a:pt x="7864" y="61132"/>
                  </a:lnTo>
                  <a:lnTo>
                    <a:pt x="0" y="100075"/>
                  </a:lnTo>
                  <a:lnTo>
                    <a:pt x="0" y="500379"/>
                  </a:lnTo>
                  <a:lnTo>
                    <a:pt x="7864" y="539323"/>
                  </a:lnTo>
                  <a:lnTo>
                    <a:pt x="29311" y="571134"/>
                  </a:lnTo>
                  <a:lnTo>
                    <a:pt x="61121" y="592587"/>
                  </a:lnTo>
                  <a:lnTo>
                    <a:pt x="100076" y="600456"/>
                  </a:lnTo>
                  <a:lnTo>
                    <a:pt x="2624836" y="600456"/>
                  </a:lnTo>
                  <a:lnTo>
                    <a:pt x="2663779" y="592587"/>
                  </a:lnTo>
                  <a:lnTo>
                    <a:pt x="2695590" y="571134"/>
                  </a:lnTo>
                  <a:lnTo>
                    <a:pt x="2717043" y="539323"/>
                  </a:lnTo>
                  <a:lnTo>
                    <a:pt x="2724912" y="500379"/>
                  </a:lnTo>
                  <a:lnTo>
                    <a:pt x="2724912" y="100075"/>
                  </a:lnTo>
                  <a:lnTo>
                    <a:pt x="2717043" y="61132"/>
                  </a:lnTo>
                  <a:lnTo>
                    <a:pt x="2695590" y="29321"/>
                  </a:lnTo>
                  <a:lnTo>
                    <a:pt x="2663779" y="7868"/>
                  </a:lnTo>
                  <a:lnTo>
                    <a:pt x="262483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5453" y="3966209"/>
              <a:ext cx="2725420" cy="600710"/>
            </a:xfrm>
            <a:custGeom>
              <a:avLst/>
              <a:gdLst/>
              <a:ahLst/>
              <a:cxnLst/>
              <a:rect l="l" t="t" r="r" b="b"/>
              <a:pathLst>
                <a:path w="2725420" h="600710">
                  <a:moveTo>
                    <a:pt x="0" y="100075"/>
                  </a:moveTo>
                  <a:lnTo>
                    <a:pt x="7864" y="61132"/>
                  </a:lnTo>
                  <a:lnTo>
                    <a:pt x="29311" y="29321"/>
                  </a:lnTo>
                  <a:lnTo>
                    <a:pt x="61121" y="7868"/>
                  </a:lnTo>
                  <a:lnTo>
                    <a:pt x="100076" y="0"/>
                  </a:lnTo>
                  <a:lnTo>
                    <a:pt x="2624836" y="0"/>
                  </a:lnTo>
                  <a:lnTo>
                    <a:pt x="2663779" y="7868"/>
                  </a:lnTo>
                  <a:lnTo>
                    <a:pt x="2695590" y="29321"/>
                  </a:lnTo>
                  <a:lnTo>
                    <a:pt x="2717043" y="61132"/>
                  </a:lnTo>
                  <a:lnTo>
                    <a:pt x="2724912" y="100075"/>
                  </a:lnTo>
                  <a:lnTo>
                    <a:pt x="2724912" y="500379"/>
                  </a:lnTo>
                  <a:lnTo>
                    <a:pt x="2717043" y="539323"/>
                  </a:lnTo>
                  <a:lnTo>
                    <a:pt x="2695590" y="571134"/>
                  </a:lnTo>
                  <a:lnTo>
                    <a:pt x="2663779" y="592587"/>
                  </a:lnTo>
                  <a:lnTo>
                    <a:pt x="2624836" y="600456"/>
                  </a:lnTo>
                  <a:lnTo>
                    <a:pt x="100076" y="600456"/>
                  </a:lnTo>
                  <a:lnTo>
                    <a:pt x="61121" y="592587"/>
                  </a:lnTo>
                  <a:lnTo>
                    <a:pt x="29311" y="571134"/>
                  </a:lnTo>
                  <a:lnTo>
                    <a:pt x="7864" y="539323"/>
                  </a:lnTo>
                  <a:lnTo>
                    <a:pt x="0" y="500379"/>
                  </a:lnTo>
                  <a:lnTo>
                    <a:pt x="0" y="1000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94943" y="4094479"/>
            <a:ext cx="185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Technical</a:t>
            </a: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concepts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0812" y="379412"/>
            <a:ext cx="2429510" cy="4994275"/>
            <a:chOff x="150812" y="379412"/>
            <a:chExt cx="2429510" cy="4994275"/>
          </a:xfrm>
        </p:grpSpPr>
        <p:sp>
          <p:nvSpPr>
            <p:cNvPr id="4" name="object 4"/>
            <p:cNvSpPr/>
            <p:nvPr/>
          </p:nvSpPr>
          <p:spPr>
            <a:xfrm>
              <a:off x="152400" y="381000"/>
              <a:ext cx="2426335" cy="4991100"/>
            </a:xfrm>
            <a:custGeom>
              <a:avLst/>
              <a:gdLst/>
              <a:ahLst/>
              <a:cxnLst/>
              <a:rect l="l" t="t" r="r" b="b"/>
              <a:pathLst>
                <a:path w="2426335" h="4991100">
                  <a:moveTo>
                    <a:pt x="2021839" y="0"/>
                  </a:moveTo>
                  <a:lnTo>
                    <a:pt x="404380" y="0"/>
                  </a:lnTo>
                  <a:lnTo>
                    <a:pt x="357222" y="2721"/>
                  </a:lnTo>
                  <a:lnTo>
                    <a:pt x="311661" y="10682"/>
                  </a:lnTo>
                  <a:lnTo>
                    <a:pt x="268001" y="23580"/>
                  </a:lnTo>
                  <a:lnTo>
                    <a:pt x="226545" y="41110"/>
                  </a:lnTo>
                  <a:lnTo>
                    <a:pt x="187598" y="62970"/>
                  </a:lnTo>
                  <a:lnTo>
                    <a:pt x="151462" y="88854"/>
                  </a:lnTo>
                  <a:lnTo>
                    <a:pt x="118441" y="118459"/>
                  </a:lnTo>
                  <a:lnTo>
                    <a:pt x="88839" y="151481"/>
                  </a:lnTo>
                  <a:lnTo>
                    <a:pt x="62958" y="187617"/>
                  </a:lnTo>
                  <a:lnTo>
                    <a:pt x="41102" y="226563"/>
                  </a:lnTo>
                  <a:lnTo>
                    <a:pt x="23575" y="268015"/>
                  </a:lnTo>
                  <a:lnTo>
                    <a:pt x="10680" y="311669"/>
                  </a:lnTo>
                  <a:lnTo>
                    <a:pt x="2720" y="357221"/>
                  </a:lnTo>
                  <a:lnTo>
                    <a:pt x="0" y="404367"/>
                  </a:lnTo>
                  <a:lnTo>
                    <a:pt x="0" y="4586732"/>
                  </a:lnTo>
                  <a:lnTo>
                    <a:pt x="2720" y="4633878"/>
                  </a:lnTo>
                  <a:lnTo>
                    <a:pt x="10680" y="4679430"/>
                  </a:lnTo>
                  <a:lnTo>
                    <a:pt x="23575" y="4723084"/>
                  </a:lnTo>
                  <a:lnTo>
                    <a:pt x="41102" y="4764536"/>
                  </a:lnTo>
                  <a:lnTo>
                    <a:pt x="62958" y="4803482"/>
                  </a:lnTo>
                  <a:lnTo>
                    <a:pt x="88839" y="4839618"/>
                  </a:lnTo>
                  <a:lnTo>
                    <a:pt x="118441" y="4872640"/>
                  </a:lnTo>
                  <a:lnTo>
                    <a:pt x="151462" y="4902245"/>
                  </a:lnTo>
                  <a:lnTo>
                    <a:pt x="187598" y="4928129"/>
                  </a:lnTo>
                  <a:lnTo>
                    <a:pt x="226545" y="4949989"/>
                  </a:lnTo>
                  <a:lnTo>
                    <a:pt x="268001" y="4967519"/>
                  </a:lnTo>
                  <a:lnTo>
                    <a:pt x="311661" y="4980417"/>
                  </a:lnTo>
                  <a:lnTo>
                    <a:pt x="357222" y="4988378"/>
                  </a:lnTo>
                  <a:lnTo>
                    <a:pt x="404380" y="4991100"/>
                  </a:lnTo>
                  <a:lnTo>
                    <a:pt x="2021839" y="4991100"/>
                  </a:lnTo>
                  <a:lnTo>
                    <a:pt x="2068986" y="4988378"/>
                  </a:lnTo>
                  <a:lnTo>
                    <a:pt x="2114538" y="4980417"/>
                  </a:lnTo>
                  <a:lnTo>
                    <a:pt x="2158192" y="4967519"/>
                  </a:lnTo>
                  <a:lnTo>
                    <a:pt x="2199644" y="4949989"/>
                  </a:lnTo>
                  <a:lnTo>
                    <a:pt x="2238590" y="4928129"/>
                  </a:lnTo>
                  <a:lnTo>
                    <a:pt x="2274726" y="4902245"/>
                  </a:lnTo>
                  <a:lnTo>
                    <a:pt x="2307748" y="4872640"/>
                  </a:lnTo>
                  <a:lnTo>
                    <a:pt x="2337353" y="4839618"/>
                  </a:lnTo>
                  <a:lnTo>
                    <a:pt x="2363237" y="4803482"/>
                  </a:lnTo>
                  <a:lnTo>
                    <a:pt x="2385097" y="4764536"/>
                  </a:lnTo>
                  <a:lnTo>
                    <a:pt x="2402627" y="4723084"/>
                  </a:lnTo>
                  <a:lnTo>
                    <a:pt x="2415525" y="4679430"/>
                  </a:lnTo>
                  <a:lnTo>
                    <a:pt x="2423486" y="4633878"/>
                  </a:lnTo>
                  <a:lnTo>
                    <a:pt x="2426208" y="4586732"/>
                  </a:lnTo>
                  <a:lnTo>
                    <a:pt x="2426208" y="404367"/>
                  </a:lnTo>
                  <a:lnTo>
                    <a:pt x="2423486" y="357221"/>
                  </a:lnTo>
                  <a:lnTo>
                    <a:pt x="2415525" y="311669"/>
                  </a:lnTo>
                  <a:lnTo>
                    <a:pt x="2402627" y="268015"/>
                  </a:lnTo>
                  <a:lnTo>
                    <a:pt x="2385097" y="226563"/>
                  </a:lnTo>
                  <a:lnTo>
                    <a:pt x="2363237" y="187617"/>
                  </a:lnTo>
                  <a:lnTo>
                    <a:pt x="2337353" y="151481"/>
                  </a:lnTo>
                  <a:lnTo>
                    <a:pt x="2307748" y="118459"/>
                  </a:lnTo>
                  <a:lnTo>
                    <a:pt x="2274726" y="88854"/>
                  </a:lnTo>
                  <a:lnTo>
                    <a:pt x="2238590" y="62970"/>
                  </a:lnTo>
                  <a:lnTo>
                    <a:pt x="2199644" y="41110"/>
                  </a:lnTo>
                  <a:lnTo>
                    <a:pt x="2158192" y="23580"/>
                  </a:lnTo>
                  <a:lnTo>
                    <a:pt x="2114538" y="10682"/>
                  </a:lnTo>
                  <a:lnTo>
                    <a:pt x="2068986" y="2721"/>
                  </a:lnTo>
                  <a:lnTo>
                    <a:pt x="20218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00" y="381000"/>
              <a:ext cx="2426335" cy="4991100"/>
            </a:xfrm>
            <a:custGeom>
              <a:avLst/>
              <a:gdLst/>
              <a:ahLst/>
              <a:cxnLst/>
              <a:rect l="l" t="t" r="r" b="b"/>
              <a:pathLst>
                <a:path w="2426335" h="4991100">
                  <a:moveTo>
                    <a:pt x="0" y="404367"/>
                  </a:moveTo>
                  <a:lnTo>
                    <a:pt x="2720" y="357221"/>
                  </a:lnTo>
                  <a:lnTo>
                    <a:pt x="10680" y="311669"/>
                  </a:lnTo>
                  <a:lnTo>
                    <a:pt x="23575" y="268015"/>
                  </a:lnTo>
                  <a:lnTo>
                    <a:pt x="41102" y="226563"/>
                  </a:lnTo>
                  <a:lnTo>
                    <a:pt x="62958" y="187617"/>
                  </a:lnTo>
                  <a:lnTo>
                    <a:pt x="88839" y="151481"/>
                  </a:lnTo>
                  <a:lnTo>
                    <a:pt x="118441" y="118459"/>
                  </a:lnTo>
                  <a:lnTo>
                    <a:pt x="151462" y="88854"/>
                  </a:lnTo>
                  <a:lnTo>
                    <a:pt x="187598" y="62970"/>
                  </a:lnTo>
                  <a:lnTo>
                    <a:pt x="226545" y="41110"/>
                  </a:lnTo>
                  <a:lnTo>
                    <a:pt x="268001" y="23580"/>
                  </a:lnTo>
                  <a:lnTo>
                    <a:pt x="311661" y="10682"/>
                  </a:lnTo>
                  <a:lnTo>
                    <a:pt x="357222" y="2721"/>
                  </a:lnTo>
                  <a:lnTo>
                    <a:pt x="404380" y="0"/>
                  </a:lnTo>
                  <a:lnTo>
                    <a:pt x="2021839" y="0"/>
                  </a:lnTo>
                  <a:lnTo>
                    <a:pt x="2068986" y="2721"/>
                  </a:lnTo>
                  <a:lnTo>
                    <a:pt x="2114538" y="10682"/>
                  </a:lnTo>
                  <a:lnTo>
                    <a:pt x="2158192" y="23580"/>
                  </a:lnTo>
                  <a:lnTo>
                    <a:pt x="2199644" y="41110"/>
                  </a:lnTo>
                  <a:lnTo>
                    <a:pt x="2238590" y="62970"/>
                  </a:lnTo>
                  <a:lnTo>
                    <a:pt x="2274726" y="88854"/>
                  </a:lnTo>
                  <a:lnTo>
                    <a:pt x="2307748" y="118459"/>
                  </a:lnTo>
                  <a:lnTo>
                    <a:pt x="2337353" y="151481"/>
                  </a:lnTo>
                  <a:lnTo>
                    <a:pt x="2363237" y="187617"/>
                  </a:lnTo>
                  <a:lnTo>
                    <a:pt x="2385097" y="226563"/>
                  </a:lnTo>
                  <a:lnTo>
                    <a:pt x="2402627" y="268015"/>
                  </a:lnTo>
                  <a:lnTo>
                    <a:pt x="2415525" y="311669"/>
                  </a:lnTo>
                  <a:lnTo>
                    <a:pt x="2423486" y="357221"/>
                  </a:lnTo>
                  <a:lnTo>
                    <a:pt x="2426208" y="404367"/>
                  </a:lnTo>
                  <a:lnTo>
                    <a:pt x="2426208" y="4586732"/>
                  </a:lnTo>
                  <a:lnTo>
                    <a:pt x="2423486" y="4633878"/>
                  </a:lnTo>
                  <a:lnTo>
                    <a:pt x="2415525" y="4679430"/>
                  </a:lnTo>
                  <a:lnTo>
                    <a:pt x="2402627" y="4723084"/>
                  </a:lnTo>
                  <a:lnTo>
                    <a:pt x="2385097" y="4764536"/>
                  </a:lnTo>
                  <a:lnTo>
                    <a:pt x="2363237" y="4803482"/>
                  </a:lnTo>
                  <a:lnTo>
                    <a:pt x="2337353" y="4839618"/>
                  </a:lnTo>
                  <a:lnTo>
                    <a:pt x="2307748" y="4872640"/>
                  </a:lnTo>
                  <a:lnTo>
                    <a:pt x="2274726" y="4902245"/>
                  </a:lnTo>
                  <a:lnTo>
                    <a:pt x="2238590" y="4928129"/>
                  </a:lnTo>
                  <a:lnTo>
                    <a:pt x="2199644" y="4949989"/>
                  </a:lnTo>
                  <a:lnTo>
                    <a:pt x="2158192" y="4967519"/>
                  </a:lnTo>
                  <a:lnTo>
                    <a:pt x="2114538" y="4980417"/>
                  </a:lnTo>
                  <a:lnTo>
                    <a:pt x="2068986" y="4988378"/>
                  </a:lnTo>
                  <a:lnTo>
                    <a:pt x="2021839" y="4991100"/>
                  </a:lnTo>
                  <a:lnTo>
                    <a:pt x="404380" y="4991100"/>
                  </a:lnTo>
                  <a:lnTo>
                    <a:pt x="357222" y="4988378"/>
                  </a:lnTo>
                  <a:lnTo>
                    <a:pt x="311661" y="4980417"/>
                  </a:lnTo>
                  <a:lnTo>
                    <a:pt x="268001" y="4967519"/>
                  </a:lnTo>
                  <a:lnTo>
                    <a:pt x="226545" y="4949989"/>
                  </a:lnTo>
                  <a:lnTo>
                    <a:pt x="187598" y="4928129"/>
                  </a:lnTo>
                  <a:lnTo>
                    <a:pt x="151462" y="4902245"/>
                  </a:lnTo>
                  <a:lnTo>
                    <a:pt x="118441" y="4872640"/>
                  </a:lnTo>
                  <a:lnTo>
                    <a:pt x="88839" y="4839618"/>
                  </a:lnTo>
                  <a:lnTo>
                    <a:pt x="62958" y="4803482"/>
                  </a:lnTo>
                  <a:lnTo>
                    <a:pt x="41102" y="4764536"/>
                  </a:lnTo>
                  <a:lnTo>
                    <a:pt x="23575" y="4723084"/>
                  </a:lnTo>
                  <a:lnTo>
                    <a:pt x="10680" y="4679430"/>
                  </a:lnTo>
                  <a:lnTo>
                    <a:pt x="2720" y="4633878"/>
                  </a:lnTo>
                  <a:lnTo>
                    <a:pt x="0" y="4586732"/>
                  </a:lnTo>
                  <a:lnTo>
                    <a:pt x="0" y="4043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563" y="1623821"/>
            <a:ext cx="1579880" cy="2465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Overall 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Solut</a:t>
            </a:r>
            <a:r>
              <a:rPr dirty="0" sz="3200" spc="10" b="0">
                <a:solidFill>
                  <a:srgbClr val="000000"/>
                </a:solidFill>
                <a:latin typeface="Comic Sans MS"/>
                <a:cs typeface="Comic Sans MS"/>
              </a:rPr>
              <a:t>i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on 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as a 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System 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D</a:t>
            </a:r>
            <a:r>
              <a:rPr dirty="0" sz="3200" spc="5" b="0">
                <a:solidFill>
                  <a:srgbClr val="000000"/>
                </a:solidFill>
                <a:latin typeface="Comic Sans MS"/>
                <a:cs typeface="Comic Sans MS"/>
              </a:rPr>
              <a:t>i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dirty="0" sz="3200" spc="5" b="0">
                <a:solidFill>
                  <a:srgbClr val="000000"/>
                </a:solidFill>
                <a:latin typeface="Comic Sans MS"/>
                <a:cs typeface="Comic Sans MS"/>
              </a:rPr>
              <a:t>g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1507" y="109726"/>
            <a:ext cx="7250577" cy="6652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26809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5" b="1">
                <a:solidFill>
                  <a:srgbClr val="004E6C"/>
                </a:solidFill>
                <a:latin typeface="Caladea"/>
                <a:cs typeface="Caladea"/>
              </a:rPr>
              <a:t>R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equi</a:t>
            </a:r>
            <a:r>
              <a:rPr dirty="0" sz="2800" spc="-30" b="1">
                <a:solidFill>
                  <a:srgbClr val="004E6C"/>
                </a:solidFill>
                <a:latin typeface="Caladea"/>
                <a:cs typeface="Caladea"/>
              </a:rPr>
              <a:t>r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ements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4783" y="4265676"/>
            <a:ext cx="3289554" cy="161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12632" y="4724476"/>
            <a:ext cx="1817370" cy="5149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Laptop /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PC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Internet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Connection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3976" y="4194047"/>
            <a:ext cx="3138678" cy="1689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4051" y="4673295"/>
            <a:ext cx="1102360" cy="760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Software</a:t>
            </a:r>
            <a:endParaRPr sz="1600">
              <a:latin typeface="Times New Roman"/>
              <a:cs typeface="Times New Roman"/>
            </a:endParaRPr>
          </a:p>
          <a:p>
            <a:pPr lvl="1" marL="355600" indent="-170815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dirty="0" sz="1600" spc="-5">
                <a:latin typeface="Times New Roman"/>
                <a:cs typeface="Times New Roman"/>
              </a:rPr>
              <a:t>Frontend</a:t>
            </a:r>
            <a:endParaRPr sz="1600">
              <a:latin typeface="Times New Roman"/>
              <a:cs typeface="Times New Roman"/>
            </a:endParaRPr>
          </a:p>
          <a:p>
            <a:pPr lvl="1" marL="355600" indent="-170815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dirty="0" sz="1600" spc="-5">
                <a:latin typeface="Times New Roman"/>
                <a:cs typeface="Times New Roman"/>
              </a:rPr>
              <a:t>Backend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4992" y="1333500"/>
            <a:ext cx="3103626" cy="16695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56066" y="1641474"/>
            <a:ext cx="1169670" cy="1005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Security</a:t>
            </a:r>
            <a:endParaRPr sz="16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spcBef>
                <a:spcPts val="10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Usability</a:t>
            </a:r>
            <a:endParaRPr sz="16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Pe</a:t>
            </a:r>
            <a:r>
              <a:rPr dirty="0" sz="1600" spc="-15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f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-4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ance</a:t>
            </a:r>
            <a:endParaRPr sz="16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Reliability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1595" y="1338071"/>
            <a:ext cx="3082289" cy="1773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03830" y="1649729"/>
            <a:ext cx="1828164" cy="1180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Authentication</a:t>
            </a:r>
            <a:endParaRPr sz="1600">
              <a:latin typeface="Times New Roman"/>
              <a:cs typeface="Times New Roman"/>
            </a:endParaRPr>
          </a:p>
          <a:p>
            <a:pPr marL="184785" marR="690880" indent="-172720">
              <a:lnSpc>
                <a:spcPts val="1660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Transcript  </a:t>
            </a:r>
            <a:r>
              <a:rPr dirty="0" sz="1600" spc="-5">
                <a:latin typeface="Times New Roman"/>
                <a:cs typeface="Times New Roman"/>
              </a:rPr>
              <a:t>Su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-40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iss</a:t>
            </a:r>
            <a:r>
              <a:rPr dirty="0" sz="1600" spc="-5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ts val="1785"/>
              </a:lnSpc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Providing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</a:t>
            </a:r>
            <a:endParaRPr sz="1600">
              <a:latin typeface="Times New Roman"/>
              <a:cs typeface="Times New Roman"/>
            </a:endParaRPr>
          </a:p>
          <a:p>
            <a:pPr marL="184785">
              <a:lnSpc>
                <a:spcPts val="1789"/>
              </a:lnSpc>
            </a:pPr>
            <a:r>
              <a:rPr dirty="0" sz="1600" spc="-10">
                <a:latin typeface="Times New Roman"/>
                <a:cs typeface="Times New Roman"/>
              </a:rPr>
              <a:t>materials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9040" y="1202436"/>
            <a:ext cx="2353817" cy="2353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06290" y="2417445"/>
            <a:ext cx="1296670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1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Functional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10"/>
              </a:lnSpc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86855" y="1202436"/>
            <a:ext cx="2353818" cy="23538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89675" y="2299208"/>
            <a:ext cx="1296670" cy="7721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12700" marR="5080">
              <a:lnSpc>
                <a:spcPts val="1860"/>
              </a:lnSpc>
              <a:spcBef>
                <a:spcPts val="409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Non-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Functional  Requ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rement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2952" y="3546347"/>
            <a:ext cx="2341626" cy="23416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9675" y="4101210"/>
            <a:ext cx="1296670" cy="5359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420370">
              <a:lnSpc>
                <a:spcPts val="1860"/>
              </a:lnSpc>
              <a:spcBef>
                <a:spcPts val="409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User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Requ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rement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5135" y="3546347"/>
            <a:ext cx="2341626" cy="2341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06290" y="4101210"/>
            <a:ext cx="1296670" cy="5359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298450">
              <a:lnSpc>
                <a:spcPts val="1860"/>
              </a:lnSpc>
              <a:spcBef>
                <a:spcPts val="409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System  Requ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rement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78423" y="3072383"/>
            <a:ext cx="833119" cy="951865"/>
            <a:chOff x="5678423" y="3072383"/>
            <a:chExt cx="833119" cy="951865"/>
          </a:xfrm>
        </p:grpSpPr>
        <p:sp>
          <p:nvSpPr>
            <p:cNvPr id="20" name="object 20"/>
            <p:cNvSpPr/>
            <p:nvPr/>
          </p:nvSpPr>
          <p:spPr>
            <a:xfrm>
              <a:off x="5698235" y="3072383"/>
              <a:ext cx="813066" cy="4000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78423" y="3624046"/>
              <a:ext cx="813066" cy="4000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48437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5" b="1">
                <a:solidFill>
                  <a:srgbClr val="004E6C"/>
                </a:solidFill>
                <a:latin typeface="Caladea"/>
                <a:cs typeface="Caladea"/>
              </a:rPr>
              <a:t>Work </a:t>
            </a:r>
            <a:r>
              <a:rPr dirty="0" sz="2800" spc="-20" b="1">
                <a:solidFill>
                  <a:srgbClr val="004E6C"/>
                </a:solidFill>
                <a:latin typeface="Caladea"/>
                <a:cs typeface="Caladea"/>
              </a:rPr>
              <a:t>Breakdown</a:t>
            </a:r>
            <a:r>
              <a:rPr dirty="0" sz="2800" spc="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Structure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147" y="1152144"/>
            <a:ext cx="11971508" cy="4427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2327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Gannt</a:t>
            </a:r>
            <a:r>
              <a:rPr dirty="0" sz="2800" spc="-5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Chart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9244" y="809244"/>
            <a:ext cx="10611612" cy="539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9895"/>
            <a:ext cx="153606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/>
              <a:t>RE</a:t>
            </a:r>
            <a:r>
              <a:rPr dirty="0" sz="2000" spc="-5"/>
              <a:t>F</a:t>
            </a:r>
            <a:r>
              <a:rPr dirty="0" sz="2000" spc="-15"/>
              <a:t>E</a:t>
            </a:r>
            <a:r>
              <a:rPr dirty="0" sz="2000" spc="-10"/>
              <a:t>RE</a:t>
            </a:r>
            <a:r>
              <a:rPr dirty="0" sz="2000" spc="-10"/>
              <a:t>N</a:t>
            </a:r>
            <a:r>
              <a:rPr dirty="0" sz="2000" spc="-5"/>
              <a:t>CES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7673"/>
            <a:ext cx="11339195" cy="490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301625" algn="l"/>
              </a:tabLst>
            </a:pPr>
            <a:r>
              <a:rPr dirty="0" sz="1600" spc="-5">
                <a:latin typeface="Times New Roman"/>
                <a:cs typeface="Times New Roman"/>
              </a:rPr>
              <a:t>J. Shana, and </a:t>
            </a:r>
            <a:r>
              <a:rPr dirty="0" sz="1600" spc="-65">
                <a:latin typeface="Times New Roman"/>
                <a:cs typeface="Times New Roman"/>
              </a:rPr>
              <a:t>T. </a:t>
            </a:r>
            <a:r>
              <a:rPr dirty="0" sz="1600" spc="-20">
                <a:latin typeface="Times New Roman"/>
                <a:cs typeface="Times New Roman"/>
              </a:rPr>
              <a:t>Venkatacalam, </a:t>
            </a:r>
            <a:r>
              <a:rPr dirty="0" sz="1600">
                <a:latin typeface="Times New Roman"/>
                <a:cs typeface="Times New Roman"/>
              </a:rPr>
              <a:t>“A </a:t>
            </a:r>
            <a:r>
              <a:rPr dirty="0" sz="1600" spc="-10">
                <a:latin typeface="Times New Roman"/>
                <a:cs typeface="Times New Roman"/>
              </a:rPr>
              <a:t>framework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d </a:t>
            </a:r>
            <a:r>
              <a:rPr dirty="0" sz="1600" spc="-10">
                <a:latin typeface="Times New Roman"/>
                <a:cs typeface="Times New Roman"/>
              </a:rPr>
              <a:t>ynamic </a:t>
            </a:r>
            <a:r>
              <a:rPr dirty="0" sz="1600" spc="-5">
                <a:latin typeface="Times New Roman"/>
                <a:cs typeface="Times New Roman"/>
              </a:rPr>
              <a:t>Faculty </a:t>
            </a:r>
            <a:r>
              <a:rPr dirty="0" sz="1600">
                <a:latin typeface="Times New Roman"/>
                <a:cs typeface="Times New Roman"/>
              </a:rPr>
              <a:t>Support </a:t>
            </a:r>
            <a:r>
              <a:rPr dirty="0" sz="1600" spc="-5">
                <a:latin typeface="Times New Roman"/>
                <a:cs typeface="Times New Roman"/>
              </a:rPr>
              <a:t>System to analyse student course data”,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International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Journal of </a:t>
            </a:r>
            <a:r>
              <a:rPr dirty="0" sz="1600" spc="-15">
                <a:latin typeface="Times New Roman"/>
                <a:cs typeface="Times New Roman"/>
              </a:rPr>
              <a:t>Emerging Technology </a:t>
            </a:r>
            <a:r>
              <a:rPr dirty="0" sz="1600" spc="-5">
                <a:latin typeface="Times New Roman"/>
                <a:cs typeface="Times New Roman"/>
              </a:rPr>
              <a:t>and Advanced Engineering, </a:t>
            </a:r>
            <a:r>
              <a:rPr dirty="0" sz="1600" spc="-55">
                <a:latin typeface="Times New Roman"/>
                <a:cs typeface="Times New Roman"/>
              </a:rPr>
              <a:t>Vol. </a:t>
            </a:r>
            <a:r>
              <a:rPr dirty="0" sz="1600" spc="-5">
                <a:latin typeface="Times New Roman"/>
                <a:cs typeface="Times New Roman"/>
              </a:rPr>
              <a:t>2, No. 7, 2012,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pp.478-482.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770890">
              <a:lnSpc>
                <a:spcPct val="100000"/>
              </a:lnSpc>
              <a:buAutoNum type="arabicPlain" startAt="2"/>
              <a:tabLst>
                <a:tab pos="301625" algn="l"/>
              </a:tabLst>
            </a:pPr>
            <a:r>
              <a:rPr dirty="0" sz="1600" spc="-5">
                <a:latin typeface="Times New Roman"/>
                <a:cs typeface="Times New Roman"/>
              </a:rPr>
              <a:t>M. SRRICHARAN, M. </a:t>
            </a:r>
            <a:r>
              <a:rPr dirty="0" sz="1600" spc="-50">
                <a:latin typeface="Times New Roman"/>
                <a:cs typeface="Times New Roman"/>
              </a:rPr>
              <a:t>SANKEPALLY, </a:t>
            </a:r>
            <a:r>
              <a:rPr dirty="0" sz="1600" spc="-5">
                <a:latin typeface="Times New Roman"/>
                <a:cs typeface="Times New Roman"/>
              </a:rPr>
              <a:t>M. K. SAI, M. LAKKIREDDY and </a:t>
            </a:r>
            <a:r>
              <a:rPr dirty="0" sz="1600" spc="-10">
                <a:latin typeface="Times New Roman"/>
                <a:cs typeface="Times New Roman"/>
              </a:rPr>
              <a:t>M. </a:t>
            </a:r>
            <a:r>
              <a:rPr dirty="0" sz="1600" spc="-5">
                <a:latin typeface="Times New Roman"/>
                <a:cs typeface="Times New Roman"/>
              </a:rPr>
              <a:t>M. KUMAR, "STUDENT PERFORMANCE  </a:t>
            </a:r>
            <a:r>
              <a:rPr dirty="0" sz="1600" spc="-25">
                <a:latin typeface="Times New Roman"/>
                <a:cs typeface="Times New Roman"/>
              </a:rPr>
              <a:t>ANALYSER </a:t>
            </a:r>
            <a:r>
              <a:rPr dirty="0" sz="1600" spc="-5">
                <a:latin typeface="Times New Roman"/>
                <a:cs typeface="Times New Roman"/>
              </a:rPr>
              <a:t>USING </a:t>
            </a:r>
            <a:r>
              <a:rPr dirty="0" sz="1600" spc="-20">
                <a:latin typeface="Times New Roman"/>
                <a:cs typeface="Times New Roman"/>
              </a:rPr>
              <a:t>SUPERVISED </a:t>
            </a:r>
            <a:r>
              <a:rPr dirty="0" sz="1600" spc="-5">
                <a:latin typeface="Times New Roman"/>
                <a:cs typeface="Times New Roman"/>
              </a:rPr>
              <a:t>LEARNING ALGORITHMS," 7 June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lain" startAt="2"/>
            </a:pPr>
            <a:endParaRPr sz="1650">
              <a:latin typeface="Times New Roman"/>
              <a:cs typeface="Times New Roman"/>
            </a:endParaRPr>
          </a:p>
          <a:p>
            <a:pPr marL="12700" marR="115570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301625" algn="l"/>
              </a:tabLst>
            </a:pPr>
            <a:r>
              <a:rPr dirty="0" sz="1600" spc="-5">
                <a:latin typeface="Times New Roman"/>
                <a:cs typeface="Times New Roman"/>
              </a:rPr>
              <a:t>H. M. Ibrahim, S. M. Z. Harun, M. a. Latifah, L. A. a. </a:t>
            </a:r>
            <a:r>
              <a:rPr dirty="0" sz="1600" spc="-70">
                <a:latin typeface="Times New Roman"/>
                <a:cs typeface="Times New Roman"/>
              </a:rPr>
              <a:t>F. </a:t>
            </a:r>
            <a:r>
              <a:rPr dirty="0" sz="1600" spc="-5">
                <a:latin typeface="Times New Roman"/>
                <a:cs typeface="Times New Roman"/>
              </a:rPr>
              <a:t>Bungan, B. a. Hazrinda and H. Ali, "Intelligent Mining and Decision Support  System (InMinds)," 12 April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2016.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lain" startAt="2"/>
            </a:pPr>
            <a:endParaRPr sz="16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AutoNum type="arabicPlain" startAt="2"/>
              <a:tabLst>
                <a:tab pos="302260" algn="l"/>
              </a:tabLst>
            </a:pPr>
            <a:r>
              <a:rPr dirty="0" sz="1600" spc="-5">
                <a:latin typeface="Times New Roman"/>
                <a:cs typeface="Times New Roman"/>
              </a:rPr>
              <a:t>C. </a:t>
            </a:r>
            <a:r>
              <a:rPr dirty="0" sz="1600" spc="-10">
                <a:latin typeface="Times New Roman"/>
                <a:cs typeface="Times New Roman"/>
              </a:rPr>
              <a:t>L. </a:t>
            </a:r>
            <a:r>
              <a:rPr dirty="0" sz="1600" spc="-5">
                <a:latin typeface="Times New Roman"/>
                <a:cs typeface="Times New Roman"/>
              </a:rPr>
              <a:t>Sa, D. H. b. </a:t>
            </a:r>
            <a:r>
              <a:rPr dirty="0" sz="1600" spc="-10">
                <a:latin typeface="Times New Roman"/>
                <a:cs typeface="Times New Roman"/>
              </a:rPr>
              <a:t>Ibrahim, </a:t>
            </a:r>
            <a:r>
              <a:rPr dirty="0" sz="1600" spc="-5">
                <a:latin typeface="Times New Roman"/>
                <a:cs typeface="Times New Roman"/>
              </a:rPr>
              <a:t>Abang, E. D. H. and </a:t>
            </a:r>
            <a:r>
              <a:rPr dirty="0" sz="1600" spc="-10">
                <a:latin typeface="Times New Roman"/>
                <a:cs typeface="Times New Roman"/>
              </a:rPr>
              <a:t>M. </a:t>
            </a:r>
            <a:r>
              <a:rPr dirty="0" sz="1600" spc="-5">
                <a:latin typeface="Times New Roman"/>
                <a:cs typeface="Times New Roman"/>
              </a:rPr>
              <a:t>b. H. , "Student </a:t>
            </a:r>
            <a:r>
              <a:rPr dirty="0" sz="1600" spc="-10">
                <a:latin typeface="Times New Roman"/>
                <a:cs typeface="Times New Roman"/>
              </a:rPr>
              <a:t>Performance </a:t>
            </a:r>
            <a:r>
              <a:rPr dirty="0" sz="1600" spc="-5">
                <a:latin typeface="Times New Roman"/>
                <a:cs typeface="Times New Roman"/>
              </a:rPr>
              <a:t>Analysis System </a:t>
            </a:r>
            <a:r>
              <a:rPr dirty="0" sz="1600" spc="-25">
                <a:latin typeface="Times New Roman"/>
                <a:cs typeface="Times New Roman"/>
              </a:rPr>
              <a:t>(SPAS)," </a:t>
            </a:r>
            <a:r>
              <a:rPr dirty="0" sz="1600" spc="-5">
                <a:latin typeface="Times New Roman"/>
                <a:cs typeface="Times New Roman"/>
              </a:rPr>
              <a:t>January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2015.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lain" startAt="2"/>
            </a:pPr>
            <a:endParaRPr sz="1650">
              <a:latin typeface="Times New Roman"/>
              <a:cs typeface="Times New Roman"/>
            </a:endParaRPr>
          </a:p>
          <a:p>
            <a:pPr marL="300990" indent="-288925">
              <a:lnSpc>
                <a:spcPct val="100000"/>
              </a:lnSpc>
              <a:buAutoNum type="arabicPlain" startAt="2"/>
              <a:tabLst>
                <a:tab pos="301625" algn="l"/>
              </a:tabLst>
            </a:pPr>
            <a:r>
              <a:rPr dirty="0" sz="1600" spc="-5">
                <a:latin typeface="Times New Roman"/>
                <a:cs typeface="Times New Roman"/>
              </a:rPr>
              <a:t>S. Li and </a:t>
            </a:r>
            <a:r>
              <a:rPr dirty="0" sz="1600" spc="-65">
                <a:latin typeface="Times New Roman"/>
                <a:cs typeface="Times New Roman"/>
              </a:rPr>
              <a:t>T. </a:t>
            </a:r>
            <a:r>
              <a:rPr dirty="0" sz="1600" spc="-5">
                <a:latin typeface="Times New Roman"/>
                <a:cs typeface="Times New Roman"/>
              </a:rPr>
              <a:t>Liu, "Performance Prediction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Higher Education Students Using Deep Learning," 14 July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lain" startAt="2"/>
            </a:pPr>
            <a:endParaRPr sz="1650">
              <a:latin typeface="Times New Roman"/>
              <a:cs typeface="Times New Roman"/>
            </a:endParaRPr>
          </a:p>
          <a:p>
            <a:pPr marL="300990" indent="-288925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301625" algn="l"/>
              </a:tabLst>
            </a:pPr>
            <a:r>
              <a:rPr dirty="0" sz="1600" spc="-5">
                <a:latin typeface="Times New Roman"/>
                <a:cs typeface="Times New Roman"/>
              </a:rPr>
              <a:t>N. Z. a. H. A. Balqis Albreiki, "A </a:t>
            </a:r>
            <a:r>
              <a:rPr dirty="0" sz="1600" spc="-10">
                <a:latin typeface="Times New Roman"/>
                <a:cs typeface="Times New Roman"/>
              </a:rPr>
              <a:t>Systematic </a:t>
            </a:r>
            <a:r>
              <a:rPr dirty="0" sz="1600" spc="-5">
                <a:latin typeface="Times New Roman"/>
                <a:cs typeface="Times New Roman"/>
              </a:rPr>
              <a:t>Literature Review of Student’ </a:t>
            </a:r>
            <a:r>
              <a:rPr dirty="0" sz="1600" spc="-10">
                <a:latin typeface="Times New Roman"/>
                <a:cs typeface="Times New Roman"/>
              </a:rPr>
              <a:t>Performance Prediction </a:t>
            </a:r>
            <a:r>
              <a:rPr dirty="0" sz="1600" spc="-5">
                <a:latin typeface="Times New Roman"/>
                <a:cs typeface="Times New Roman"/>
              </a:rPr>
              <a:t>Using Machine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Techniques," </a:t>
            </a:r>
            <a:r>
              <a:rPr dirty="0" sz="1600" spc="-5">
                <a:latin typeface="Times New Roman"/>
                <a:cs typeface="Times New Roman"/>
              </a:rPr>
              <a:t>16 </a:t>
            </a:r>
            <a:r>
              <a:rPr dirty="0" sz="1600" spc="-10">
                <a:latin typeface="Times New Roman"/>
                <a:cs typeface="Times New Roman"/>
              </a:rPr>
              <a:t>September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94005" indent="-281940">
              <a:lnSpc>
                <a:spcPct val="100000"/>
              </a:lnSpc>
              <a:buAutoNum type="arabicPlain" startAt="7"/>
              <a:tabLst>
                <a:tab pos="294640" algn="l"/>
              </a:tabLst>
            </a:pPr>
            <a:r>
              <a:rPr dirty="0" sz="1600" spc="-105">
                <a:latin typeface="Times New Roman"/>
                <a:cs typeface="Times New Roman"/>
              </a:rPr>
              <a:t>Y. </a:t>
            </a:r>
            <a:r>
              <a:rPr dirty="0" sz="1600" spc="-10">
                <a:latin typeface="Times New Roman"/>
                <a:cs typeface="Times New Roman"/>
              </a:rPr>
              <a:t>Baashar, </a:t>
            </a:r>
            <a:r>
              <a:rPr dirty="0" sz="1600" spc="-5">
                <a:latin typeface="Times New Roman"/>
                <a:cs typeface="Times New Roman"/>
              </a:rPr>
              <a:t>G. Alkawsi, N. Ali, H. Alhussian and H. </a:t>
            </a:r>
            <a:r>
              <a:rPr dirty="0" sz="1600" spc="-65">
                <a:latin typeface="Times New Roman"/>
                <a:cs typeface="Times New Roman"/>
              </a:rPr>
              <a:t>T. </a:t>
            </a:r>
            <a:r>
              <a:rPr dirty="0" sz="1600" spc="-5">
                <a:latin typeface="Times New Roman"/>
                <a:cs typeface="Times New Roman"/>
              </a:rPr>
              <a:t>Bahbouh, "Predicting </a:t>
            </a:r>
            <a:r>
              <a:rPr dirty="0" sz="1600" spc="-15">
                <a:latin typeface="Times New Roman"/>
                <a:cs typeface="Times New Roman"/>
              </a:rPr>
              <a:t>student’s </a:t>
            </a:r>
            <a:r>
              <a:rPr dirty="0" sz="1600" spc="-5">
                <a:latin typeface="Times New Roman"/>
                <a:cs typeface="Times New Roman"/>
              </a:rPr>
              <a:t>performance using </a:t>
            </a:r>
            <a:r>
              <a:rPr dirty="0" sz="1600" spc="-10">
                <a:latin typeface="Times New Roman"/>
                <a:cs typeface="Times New Roman"/>
              </a:rPr>
              <a:t>machine </a:t>
            </a:r>
            <a:r>
              <a:rPr dirty="0" sz="1600" spc="-5">
                <a:latin typeface="Times New Roman"/>
                <a:cs typeface="Times New Roman"/>
              </a:rPr>
              <a:t>learning </a:t>
            </a:r>
            <a:r>
              <a:rPr dirty="0" sz="1600" spc="-10">
                <a:latin typeface="Times New Roman"/>
                <a:cs typeface="Times New Roman"/>
              </a:rPr>
              <a:t>methods: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systematic literature </a:t>
            </a:r>
            <a:r>
              <a:rPr dirty="0" sz="1600" spc="-20">
                <a:latin typeface="Times New Roman"/>
                <a:cs typeface="Times New Roman"/>
              </a:rPr>
              <a:t>review," </a:t>
            </a:r>
            <a:r>
              <a:rPr dirty="0" sz="1600" spc="-5">
                <a:latin typeface="Times New Roman"/>
                <a:cs typeface="Times New Roman"/>
              </a:rPr>
              <a:t>15 July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[5] </a:t>
            </a:r>
            <a:r>
              <a:rPr dirty="0" sz="1600" spc="-5">
                <a:latin typeface="Times New Roman"/>
                <a:cs typeface="Times New Roman"/>
              </a:rPr>
              <a:t>N. Chanamarn and K. </a:t>
            </a:r>
            <a:r>
              <a:rPr dirty="0" sz="1600" spc="-30">
                <a:latin typeface="Times New Roman"/>
                <a:cs typeface="Times New Roman"/>
              </a:rPr>
              <a:t>Tamee, </a:t>
            </a:r>
            <a:r>
              <a:rPr dirty="0" sz="1600" spc="-5">
                <a:latin typeface="Times New Roman"/>
                <a:cs typeface="Times New Roman"/>
              </a:rPr>
              <a:t>"Enhancing Efficient Study Plan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Student with Machine Learning </a:t>
            </a:r>
            <a:r>
              <a:rPr dirty="0" sz="1600" spc="-15">
                <a:latin typeface="Times New Roman"/>
                <a:cs typeface="Times New Roman"/>
              </a:rPr>
              <a:t>Techniques," </a:t>
            </a:r>
            <a:r>
              <a:rPr dirty="0" sz="1600" spc="-5">
                <a:latin typeface="Times New Roman"/>
                <a:cs typeface="Times New Roman"/>
              </a:rPr>
              <a:t>1 March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2017.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58565" y="446277"/>
            <a:ext cx="45180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Supportive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Information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549653"/>
            <a:ext cx="101726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adea"/>
                <a:cs typeface="Caladea"/>
              </a:rPr>
              <a:t>BUDGET</a:t>
            </a:r>
            <a:endParaRPr sz="2000">
              <a:latin typeface="Caladea"/>
              <a:cs typeface="Calade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9338" y="2194814"/>
          <a:ext cx="8147684" cy="287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39">
                <a:tc>
                  <a:txBody>
                    <a:bodyPr/>
                    <a:lstStyle/>
                    <a:p>
                      <a:pPr marL="12623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latin typeface="Caladea"/>
                          <a:cs typeface="Caladea"/>
                        </a:rPr>
                        <a:t>Resource Type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Caladea"/>
                          <a:cs typeface="Caladea"/>
                        </a:rPr>
                        <a:t>Amount</a:t>
                      </a:r>
                      <a:r>
                        <a:rPr dirty="0" sz="1800" spc="-1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 b="1">
                          <a:latin typeface="Caladea"/>
                          <a:cs typeface="Caladea"/>
                        </a:rPr>
                        <a:t>[LKR]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Preparation for report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and</a:t>
                      </a:r>
                      <a:r>
                        <a:rPr dirty="0" sz="1800" spc="3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printing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Rs.</a:t>
                      </a:r>
                      <a:r>
                        <a:rPr dirty="0" sz="1800" spc="-8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1500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Internet usage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</a:t>
                      </a:r>
                      <a:r>
                        <a:rPr dirty="0" sz="1800" spc="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researching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Rs.</a:t>
                      </a:r>
                      <a:r>
                        <a:rPr dirty="0" sz="1800" spc="-8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5000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Domain name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registration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(annual)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Rs.</a:t>
                      </a:r>
                      <a:r>
                        <a:rPr dirty="0" sz="1800" spc="-8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1500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Hosting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(annual)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Rs.</a:t>
                      </a:r>
                      <a:r>
                        <a:rPr dirty="0" sz="1800" spc="-7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10000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195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Other costs (Data Collection,  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Travelling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Expenses)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Rs.</a:t>
                      </a:r>
                      <a:r>
                        <a:rPr dirty="0" sz="1800" spc="-7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10000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40" b="1">
                          <a:latin typeface="Caladea"/>
                          <a:cs typeface="Caladea"/>
                        </a:rPr>
                        <a:t>Total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Rs.</a:t>
                      </a:r>
                      <a:r>
                        <a:rPr dirty="0" sz="1800" spc="-9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 b="1">
                          <a:latin typeface="Caladea"/>
                          <a:cs typeface="Caladea"/>
                        </a:rPr>
                        <a:t>28000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980931" y="2273807"/>
            <a:ext cx="2955035" cy="221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67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3604" y="291020"/>
            <a:ext cx="9680575" cy="688975"/>
            <a:chOff x="1153604" y="291020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55191" y="292608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5191" y="292608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47243" y="358901"/>
            <a:ext cx="7500620" cy="38595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2981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omic Sans MS"/>
                <a:cs typeface="Comic Sans MS"/>
              </a:rPr>
              <a:t>Testing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mic Sans MS"/>
              <a:cs typeface="Comic Sans MS"/>
            </a:endParaRPr>
          </a:p>
          <a:p>
            <a:pPr marL="355600" marR="3479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95">
                <a:latin typeface="Caladea"/>
                <a:cs typeface="Caladea"/>
              </a:rPr>
              <a:t>We </a:t>
            </a:r>
            <a:r>
              <a:rPr dirty="0" sz="3200" spc="-25">
                <a:latin typeface="Caladea"/>
                <a:cs typeface="Caladea"/>
              </a:rPr>
              <a:t>are </a:t>
            </a:r>
            <a:r>
              <a:rPr dirty="0" sz="3200" spc="-5">
                <a:latin typeface="Caladea"/>
                <a:cs typeface="Caladea"/>
              </a:rPr>
              <a:t>going </a:t>
            </a:r>
            <a:r>
              <a:rPr dirty="0" sz="3200" spc="-15">
                <a:latin typeface="Caladea"/>
                <a:cs typeface="Caladea"/>
              </a:rPr>
              <a:t>to release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10">
                <a:latin typeface="Caladea"/>
                <a:cs typeface="Caladea"/>
              </a:rPr>
              <a:t>version </a:t>
            </a:r>
            <a:r>
              <a:rPr dirty="0" sz="3200">
                <a:latin typeface="Caladea"/>
                <a:cs typeface="Caladea"/>
              </a:rPr>
              <a:t>1 of 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10">
                <a:latin typeface="Caladea"/>
                <a:cs typeface="Caladea"/>
              </a:rPr>
              <a:t>product </a:t>
            </a:r>
            <a:r>
              <a:rPr dirty="0" sz="3200" spc="-20">
                <a:latin typeface="Caladea"/>
                <a:cs typeface="Caladea"/>
              </a:rPr>
              <a:t>to </a:t>
            </a:r>
            <a:r>
              <a:rPr dirty="0" sz="3200" spc="-5">
                <a:latin typeface="Caladea"/>
                <a:cs typeface="Caladea"/>
              </a:rPr>
              <a:t>the</a:t>
            </a:r>
            <a:r>
              <a:rPr dirty="0" sz="3200" spc="5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users</a:t>
            </a:r>
            <a:endParaRPr sz="32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55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adea"/>
                <a:cs typeface="Caladea"/>
              </a:rPr>
              <a:t>Based </a:t>
            </a:r>
            <a:r>
              <a:rPr dirty="0" sz="3200">
                <a:latin typeface="Caladea"/>
                <a:cs typeface="Caladea"/>
              </a:rPr>
              <a:t>on </a:t>
            </a:r>
            <a:r>
              <a:rPr dirty="0" sz="3200" spc="-5">
                <a:latin typeface="Caladea"/>
                <a:cs typeface="Caladea"/>
              </a:rPr>
              <a:t>users' feedback </a:t>
            </a:r>
            <a:r>
              <a:rPr dirty="0" sz="3200" spc="-10">
                <a:latin typeface="Caladea"/>
                <a:cs typeface="Caladea"/>
              </a:rPr>
              <a:t>incremental  </a:t>
            </a:r>
            <a:r>
              <a:rPr dirty="0" sz="3200" spc="-5">
                <a:latin typeface="Caladea"/>
                <a:cs typeface="Caladea"/>
              </a:rPr>
              <a:t>enhancements will </a:t>
            </a:r>
            <a:r>
              <a:rPr dirty="0" sz="3200">
                <a:latin typeface="Caladea"/>
                <a:cs typeface="Caladea"/>
              </a:rPr>
              <a:t>be done </a:t>
            </a:r>
            <a:r>
              <a:rPr dirty="0" sz="3200" spc="-15">
                <a:latin typeface="Caladea"/>
                <a:cs typeface="Caladea"/>
              </a:rPr>
              <a:t>to </a:t>
            </a:r>
            <a:r>
              <a:rPr dirty="0" sz="3200" spc="-5">
                <a:latin typeface="Caladea"/>
                <a:cs typeface="Caladea"/>
              </a:rPr>
              <a:t>the</a:t>
            </a:r>
            <a:r>
              <a:rPr dirty="0" sz="3200" spc="5">
                <a:latin typeface="Caladea"/>
                <a:cs typeface="Caladea"/>
              </a:rPr>
              <a:t> </a:t>
            </a:r>
            <a:r>
              <a:rPr dirty="0" sz="3200" spc="-15">
                <a:latin typeface="Caladea"/>
                <a:cs typeface="Caladea"/>
              </a:rPr>
              <a:t>system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0" y="1835016"/>
            <a:ext cx="3569207" cy="2207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67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888" y="4485132"/>
            <a:ext cx="2968752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8565" y="446277"/>
            <a:ext cx="45180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Supportive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Information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81" y="1360170"/>
            <a:ext cx="6184265" cy="3075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latin typeface="Caladea"/>
                <a:cs typeface="Caladea"/>
              </a:rPr>
              <a:t>COMMERCIALIZATION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Identifying the </a:t>
            </a:r>
            <a:r>
              <a:rPr dirty="0" sz="1800" spc="-10">
                <a:latin typeface="Caladea"/>
                <a:cs typeface="Caladea"/>
              </a:rPr>
              <a:t>target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audiences.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Create </a:t>
            </a:r>
            <a:r>
              <a:rPr dirty="0" sz="1800" spc="-5">
                <a:latin typeface="Caladea"/>
                <a:cs typeface="Caladea"/>
              </a:rPr>
              <a:t>social media and </a:t>
            </a:r>
            <a:r>
              <a:rPr dirty="0" sz="1800" spc="-20">
                <a:latin typeface="Caladea"/>
                <a:cs typeface="Caladea"/>
              </a:rPr>
              <a:t>flyer </a:t>
            </a:r>
            <a:r>
              <a:rPr dirty="0" sz="1800" spc="-10">
                <a:latin typeface="Caladea"/>
                <a:cs typeface="Caladea"/>
              </a:rPr>
              <a:t>marketing </a:t>
            </a:r>
            <a:r>
              <a:rPr dirty="0" sz="1800" spc="-5">
                <a:latin typeface="Caladea"/>
                <a:cs typeface="Caladea"/>
              </a:rPr>
              <a:t>plan </a:t>
            </a:r>
            <a:r>
              <a:rPr dirty="0" sz="1800">
                <a:latin typeface="Caladea"/>
                <a:cs typeface="Caladea"/>
              </a:rPr>
              <a:t>in</a:t>
            </a:r>
            <a:r>
              <a:rPr dirty="0" sz="1800" spc="7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universities.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adea"/>
                <a:cs typeface="Caladea"/>
              </a:rPr>
              <a:t>Advertise </a:t>
            </a:r>
            <a:r>
              <a:rPr dirty="0" sz="1800" spc="-10">
                <a:latin typeface="Caladea"/>
                <a:cs typeface="Caladea"/>
              </a:rPr>
              <a:t>only</a:t>
            </a:r>
            <a:r>
              <a:rPr dirty="0" sz="1800" spc="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LMS.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Develop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5">
                <a:latin typeface="Caladea"/>
                <a:cs typeface="Caladea"/>
              </a:rPr>
              <a:t>pricing </a:t>
            </a:r>
            <a:r>
              <a:rPr dirty="0" sz="1800" spc="-10">
                <a:latin typeface="Caladea"/>
                <a:cs typeface="Caladea"/>
              </a:rPr>
              <a:t>strategy after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10">
                <a:latin typeface="Caladea"/>
                <a:cs typeface="Caladea"/>
              </a:rPr>
              <a:t>year </a:t>
            </a:r>
            <a:r>
              <a:rPr dirty="0" sz="1800" spc="-5">
                <a:latin typeface="Caladea"/>
                <a:cs typeface="Caladea"/>
              </a:rPr>
              <a:t>of </a:t>
            </a:r>
            <a:r>
              <a:rPr dirty="0" sz="1800" spc="-10">
                <a:latin typeface="Caladea"/>
                <a:cs typeface="Caladea"/>
              </a:rPr>
              <a:t>product</a:t>
            </a:r>
            <a:r>
              <a:rPr dirty="0" sz="1800" spc="5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release.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Send </a:t>
            </a:r>
            <a:r>
              <a:rPr dirty="0" sz="1800" spc="-5">
                <a:latin typeface="Caladea"/>
                <a:cs typeface="Caladea"/>
              </a:rPr>
              <a:t>e-mail to </a:t>
            </a: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>
                <a:latin typeface="Caladea"/>
                <a:cs typeface="Caladea"/>
              </a:rPr>
              <a:t>students </a:t>
            </a:r>
            <a:r>
              <a:rPr dirty="0" sz="1800" spc="-5">
                <a:latin typeface="Caladea"/>
                <a:cs typeface="Caladea"/>
              </a:rPr>
              <a:t>about the</a:t>
            </a:r>
            <a:r>
              <a:rPr dirty="0" sz="1800" spc="2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9947" y="4719828"/>
            <a:ext cx="2153411" cy="159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64095" y="1149096"/>
            <a:ext cx="5000244" cy="3336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67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748" y="376427"/>
            <a:ext cx="10786872" cy="5931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67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22661" y="140462"/>
            <a:ext cx="2006600" cy="233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2400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IT19148632 | DEEPIKA.</a:t>
            </a:r>
            <a:r>
              <a:rPr dirty="0" sz="4000" spc="-50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2217" y="446277"/>
            <a:ext cx="24530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Introduction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1413128"/>
            <a:ext cx="9337675" cy="3044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adea"/>
                <a:cs typeface="Caladea"/>
              </a:rPr>
              <a:t>A </a:t>
            </a:r>
            <a:r>
              <a:rPr dirty="0" sz="2000" spc="-5" b="1">
                <a:latin typeface="Caladea"/>
                <a:cs typeface="Caladea"/>
              </a:rPr>
              <a:t>chat-bot application </a:t>
            </a:r>
            <a:r>
              <a:rPr dirty="0" sz="2000" spc="-10" b="1">
                <a:latin typeface="Caladea"/>
                <a:cs typeface="Caladea"/>
              </a:rPr>
              <a:t>to contact university </a:t>
            </a:r>
            <a:r>
              <a:rPr dirty="0" sz="2000" spc="-5" b="1">
                <a:latin typeface="Caladea"/>
                <a:cs typeface="Caladea"/>
              </a:rPr>
              <a:t>administration about </a:t>
            </a:r>
            <a:r>
              <a:rPr dirty="0" sz="2000" b="1">
                <a:latin typeface="Caladea"/>
                <a:cs typeface="Caladea"/>
              </a:rPr>
              <a:t>issues/</a:t>
            </a:r>
            <a:r>
              <a:rPr dirty="0" sz="2000" spc="-95" b="1">
                <a:latin typeface="Caladea"/>
                <a:cs typeface="Caladea"/>
              </a:rPr>
              <a:t> </a:t>
            </a:r>
            <a:r>
              <a:rPr dirty="0" sz="2000" spc="-5" b="1">
                <a:latin typeface="Caladea"/>
                <a:cs typeface="Caladea"/>
              </a:rPr>
              <a:t>doubts</a:t>
            </a:r>
            <a:endParaRPr sz="20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adea"/>
                <a:cs typeface="Caladea"/>
              </a:rPr>
              <a:t>or</a:t>
            </a:r>
            <a:r>
              <a:rPr dirty="0" sz="2000" spc="-20" b="1">
                <a:latin typeface="Caladea"/>
                <a:cs typeface="Caladea"/>
              </a:rPr>
              <a:t> </a:t>
            </a:r>
            <a:r>
              <a:rPr dirty="0" sz="2000" spc="-5" b="1">
                <a:latin typeface="Caladea"/>
                <a:cs typeface="Caladea"/>
              </a:rPr>
              <a:t>clarifications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User </a:t>
            </a:r>
            <a:r>
              <a:rPr dirty="0" sz="2000">
                <a:latin typeface="Caladea"/>
                <a:cs typeface="Caladea"/>
              </a:rPr>
              <a:t>choose </a:t>
            </a:r>
            <a:r>
              <a:rPr dirty="0" sz="2000" spc="-5">
                <a:latin typeface="Caladea"/>
                <a:cs typeface="Caladea"/>
              </a:rPr>
              <a:t>their </a:t>
            </a:r>
            <a:r>
              <a:rPr dirty="0" sz="2000" spc="-10">
                <a:latin typeface="Caladea"/>
                <a:cs typeface="Caladea"/>
              </a:rPr>
              <a:t>preferred </a:t>
            </a:r>
            <a:r>
              <a:rPr dirty="0" sz="2000" spc="-5">
                <a:latin typeface="Caladea"/>
                <a:cs typeface="Caladea"/>
              </a:rPr>
              <a:t>language </a:t>
            </a:r>
            <a:r>
              <a:rPr dirty="0" sz="2000">
                <a:latin typeface="Caladea"/>
                <a:cs typeface="Caladea"/>
              </a:rPr>
              <a:t>in</a:t>
            </a:r>
            <a:r>
              <a:rPr dirty="0" sz="2000" spc="-120">
                <a:latin typeface="Caladea"/>
                <a:cs typeface="Caladea"/>
              </a:rPr>
              <a:t> </a:t>
            </a:r>
            <a:r>
              <a:rPr dirty="0" sz="2000" spc="5">
                <a:latin typeface="Caladea"/>
                <a:cs typeface="Caladea"/>
              </a:rPr>
              <a:t>chat-bot.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Ask </a:t>
            </a:r>
            <a:r>
              <a:rPr dirty="0" sz="2000">
                <a:latin typeface="Caladea"/>
                <a:cs typeface="Caladea"/>
              </a:rPr>
              <a:t>questions </a:t>
            </a:r>
            <a:r>
              <a:rPr dirty="0" sz="2000" spc="-5">
                <a:latin typeface="Caladea"/>
                <a:cs typeface="Caladea"/>
              </a:rPr>
              <a:t>about </a:t>
            </a:r>
            <a:r>
              <a:rPr dirty="0" sz="2000" spc="-10">
                <a:latin typeface="Caladea"/>
                <a:cs typeface="Caladea"/>
              </a:rPr>
              <a:t>administrative related</a:t>
            </a:r>
            <a:r>
              <a:rPr dirty="0" sz="2000" spc="-9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issues.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5">
                <a:latin typeface="Caladea"/>
                <a:cs typeface="Caladea"/>
              </a:rPr>
              <a:t>System </a:t>
            </a:r>
            <a:r>
              <a:rPr dirty="0" sz="2000" spc="-5">
                <a:latin typeface="Caladea"/>
                <a:cs typeface="Caladea"/>
              </a:rPr>
              <a:t>pre-process </a:t>
            </a:r>
            <a:r>
              <a:rPr dirty="0" sz="2000">
                <a:latin typeface="Caladea"/>
                <a:cs typeface="Caladea"/>
              </a:rPr>
              <a:t>the</a:t>
            </a:r>
            <a:r>
              <a:rPr dirty="0" sz="2000" spc="-5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sentences.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5">
                <a:latin typeface="Caladea"/>
                <a:cs typeface="Caladea"/>
              </a:rPr>
              <a:t>System </a:t>
            </a:r>
            <a:r>
              <a:rPr dirty="0" sz="2000" spc="-20">
                <a:latin typeface="Caladea"/>
                <a:cs typeface="Caladea"/>
              </a:rPr>
              <a:t>give </a:t>
            </a:r>
            <a:r>
              <a:rPr dirty="0" sz="2000" spc="-5">
                <a:latin typeface="Caladea"/>
                <a:cs typeface="Caladea"/>
              </a:rPr>
              <a:t>solutions to users'</a:t>
            </a:r>
            <a:r>
              <a:rPr dirty="0" sz="2000" spc="-80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questions.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49400" y="4648200"/>
            <a:ext cx="4699000" cy="1447800"/>
            <a:chOff x="1549400" y="4648200"/>
            <a:chExt cx="4699000" cy="1447800"/>
          </a:xfrm>
        </p:grpSpPr>
        <p:sp>
          <p:nvSpPr>
            <p:cNvPr id="8" name="object 8"/>
            <p:cNvSpPr/>
            <p:nvPr/>
          </p:nvSpPr>
          <p:spPr>
            <a:xfrm>
              <a:off x="1549400" y="4648200"/>
              <a:ext cx="1117600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47516" y="4648200"/>
              <a:ext cx="1205484" cy="144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67000" y="5329681"/>
              <a:ext cx="3581400" cy="80645"/>
            </a:xfrm>
            <a:custGeom>
              <a:avLst/>
              <a:gdLst/>
              <a:ahLst/>
              <a:cxnLst/>
              <a:rect l="l" t="t" r="r" b="b"/>
              <a:pathLst>
                <a:path w="3581400" h="80645">
                  <a:moveTo>
                    <a:pt x="1081151" y="42418"/>
                  </a:moveTo>
                  <a:lnTo>
                    <a:pt x="1068451" y="36068"/>
                  </a:lnTo>
                  <a:lnTo>
                    <a:pt x="1004951" y="4318"/>
                  </a:lnTo>
                  <a:lnTo>
                    <a:pt x="1004951" y="36068"/>
                  </a:lnTo>
                  <a:lnTo>
                    <a:pt x="0" y="36068"/>
                  </a:lnTo>
                  <a:lnTo>
                    <a:pt x="0" y="48768"/>
                  </a:lnTo>
                  <a:lnTo>
                    <a:pt x="1004951" y="48768"/>
                  </a:lnTo>
                  <a:lnTo>
                    <a:pt x="1004951" y="80518"/>
                  </a:lnTo>
                  <a:lnTo>
                    <a:pt x="1068451" y="48768"/>
                  </a:lnTo>
                  <a:lnTo>
                    <a:pt x="1081151" y="42418"/>
                  </a:lnTo>
                  <a:close/>
                </a:path>
                <a:path w="3581400" h="80645">
                  <a:moveTo>
                    <a:pt x="3581400" y="37846"/>
                  </a:moveTo>
                  <a:lnTo>
                    <a:pt x="3569093" y="31750"/>
                  </a:lnTo>
                  <a:lnTo>
                    <a:pt x="3505073" y="0"/>
                  </a:lnTo>
                  <a:lnTo>
                    <a:pt x="3505174" y="31813"/>
                  </a:lnTo>
                  <a:lnTo>
                    <a:pt x="2286000" y="36703"/>
                  </a:lnTo>
                  <a:lnTo>
                    <a:pt x="2286000" y="49403"/>
                  </a:lnTo>
                  <a:lnTo>
                    <a:pt x="3505212" y="44513"/>
                  </a:lnTo>
                  <a:lnTo>
                    <a:pt x="3505327" y="76200"/>
                  </a:lnTo>
                  <a:lnTo>
                    <a:pt x="3581400" y="37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343650" y="4681728"/>
            <a:ext cx="1371600" cy="135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23875" y="4706111"/>
            <a:ext cx="1139324" cy="1270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72400" y="5329428"/>
            <a:ext cx="1400175" cy="76200"/>
          </a:xfrm>
          <a:custGeom>
            <a:avLst/>
            <a:gdLst/>
            <a:ahLst/>
            <a:cxnLst/>
            <a:rect l="l" t="t" r="r" b="b"/>
            <a:pathLst>
              <a:path w="1400175" h="76200">
                <a:moveTo>
                  <a:pt x="1323848" y="0"/>
                </a:moveTo>
                <a:lnTo>
                  <a:pt x="1323848" y="76200"/>
                </a:lnTo>
                <a:lnTo>
                  <a:pt x="1387348" y="44450"/>
                </a:lnTo>
                <a:lnTo>
                  <a:pt x="1336548" y="44450"/>
                </a:lnTo>
                <a:lnTo>
                  <a:pt x="1336548" y="31750"/>
                </a:lnTo>
                <a:lnTo>
                  <a:pt x="1387348" y="31750"/>
                </a:lnTo>
                <a:lnTo>
                  <a:pt x="1323848" y="0"/>
                </a:lnTo>
                <a:close/>
              </a:path>
              <a:path w="1400175" h="76200">
                <a:moveTo>
                  <a:pt x="132384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23848" y="44450"/>
                </a:lnTo>
                <a:lnTo>
                  <a:pt x="1323848" y="31750"/>
                </a:lnTo>
                <a:close/>
              </a:path>
              <a:path w="1400175" h="76200">
                <a:moveTo>
                  <a:pt x="1387348" y="31750"/>
                </a:moveTo>
                <a:lnTo>
                  <a:pt x="1336548" y="31750"/>
                </a:lnTo>
                <a:lnTo>
                  <a:pt x="1336548" y="44450"/>
                </a:lnTo>
                <a:lnTo>
                  <a:pt x="1387348" y="44450"/>
                </a:lnTo>
                <a:lnTo>
                  <a:pt x="1400048" y="38100"/>
                </a:lnTo>
                <a:lnTo>
                  <a:pt x="13873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3695"/>
            <a:ext cx="10674985" cy="5483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latin typeface="Caladea"/>
                <a:cs typeface="Caladea"/>
              </a:rPr>
              <a:t>BACKGROUND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0">
                <a:latin typeface="Caladea"/>
                <a:cs typeface="Caladea"/>
              </a:rPr>
              <a:t>Pandemic </a:t>
            </a:r>
            <a:r>
              <a:rPr dirty="0" sz="2000">
                <a:latin typeface="Caladea"/>
                <a:cs typeface="Caladea"/>
              </a:rPr>
              <a:t>situation</a:t>
            </a:r>
            <a:r>
              <a:rPr dirty="0" sz="2000" spc="-75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(COVID-19)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adea"/>
                <a:cs typeface="Caladea"/>
              </a:rPr>
              <a:t>Administration </a:t>
            </a:r>
            <a:r>
              <a:rPr dirty="0" sz="2000" spc="-10">
                <a:latin typeface="Caladea"/>
                <a:cs typeface="Caladea"/>
              </a:rPr>
              <a:t>related </a:t>
            </a:r>
            <a:r>
              <a:rPr dirty="0" sz="2000">
                <a:latin typeface="Caladea"/>
                <a:cs typeface="Caladea"/>
              </a:rPr>
              <a:t>issues/</a:t>
            </a:r>
            <a:r>
              <a:rPr dirty="0" sz="2000" spc="-85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doubts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Caladea"/>
                <a:cs typeface="Caladea"/>
              </a:rPr>
              <a:t>Communication</a:t>
            </a:r>
            <a:r>
              <a:rPr dirty="0" sz="2000" spc="-4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barriers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Caladea"/>
                <a:cs typeface="Caladea"/>
              </a:rPr>
              <a:t>Time</a:t>
            </a:r>
            <a:r>
              <a:rPr dirty="0" sz="2000" spc="-2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management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75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2000" spc="-15" b="1">
                <a:latin typeface="Caladea"/>
                <a:cs typeface="Caladea"/>
              </a:rPr>
              <a:t>RESEARCH</a:t>
            </a:r>
            <a:r>
              <a:rPr dirty="0" sz="2000" spc="-35" b="1">
                <a:latin typeface="Caladea"/>
                <a:cs typeface="Caladea"/>
              </a:rPr>
              <a:t> </a:t>
            </a:r>
            <a:r>
              <a:rPr dirty="0" sz="2000" spc="-10" b="1">
                <a:latin typeface="Caladea"/>
                <a:cs typeface="Caladea"/>
              </a:rPr>
              <a:t>GAP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05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adea"/>
                <a:cs typeface="Caladea"/>
              </a:rPr>
              <a:t>There are </a:t>
            </a:r>
            <a:r>
              <a:rPr dirty="0" sz="2000">
                <a:latin typeface="Caladea"/>
                <a:cs typeface="Caladea"/>
              </a:rPr>
              <a:t>some </a:t>
            </a:r>
            <a:r>
              <a:rPr dirty="0" sz="2000" spc="-10">
                <a:latin typeface="Caladea"/>
                <a:cs typeface="Caladea"/>
              </a:rPr>
              <a:t>researched </a:t>
            </a:r>
            <a:r>
              <a:rPr dirty="0" sz="2000" spc="-5">
                <a:latin typeface="Caladea"/>
                <a:cs typeface="Caladea"/>
              </a:rPr>
              <a:t>done, </a:t>
            </a:r>
            <a:r>
              <a:rPr dirty="0" sz="2000" spc="-15">
                <a:latin typeface="Caladea"/>
                <a:cs typeface="Caladea"/>
              </a:rPr>
              <a:t>where </a:t>
            </a: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>
                <a:latin typeface="Caladea"/>
                <a:cs typeface="Caladea"/>
              </a:rPr>
              <a:t>can </a:t>
            </a:r>
            <a:r>
              <a:rPr dirty="0" sz="2000" spc="-5">
                <a:latin typeface="Caladea"/>
                <a:cs typeface="Caladea"/>
              </a:rPr>
              <a:t>communicate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10">
                <a:latin typeface="Caladea"/>
                <a:cs typeface="Caladea"/>
              </a:rPr>
              <a:t>university </a:t>
            </a:r>
            <a:r>
              <a:rPr dirty="0" sz="2000" spc="-5">
                <a:latin typeface="Caladea"/>
                <a:cs typeface="Caladea"/>
              </a:rPr>
              <a:t>about </a:t>
            </a:r>
            <a:r>
              <a:rPr dirty="0" sz="2000">
                <a:latin typeface="Caladea"/>
                <a:cs typeface="Caladea"/>
              </a:rPr>
              <a:t>the  </a:t>
            </a:r>
            <a:r>
              <a:rPr dirty="0" sz="2000" spc="-5">
                <a:latin typeface="Caladea"/>
                <a:cs typeface="Caladea"/>
              </a:rPr>
              <a:t>issues </a:t>
            </a:r>
            <a:r>
              <a:rPr dirty="0" sz="2000" spc="-10">
                <a:latin typeface="Caladea"/>
                <a:cs typeface="Caladea"/>
              </a:rPr>
              <a:t>they are having </a:t>
            </a:r>
            <a:r>
              <a:rPr dirty="0" sz="2000">
                <a:latin typeface="Caladea"/>
                <a:cs typeface="Caladea"/>
              </a:rPr>
              <a:t>and </a:t>
            </a:r>
            <a:r>
              <a:rPr dirty="0" sz="2000" spc="-5">
                <a:latin typeface="Caladea"/>
                <a:cs typeface="Caladea"/>
              </a:rPr>
              <a:t>most </a:t>
            </a:r>
            <a:r>
              <a:rPr dirty="0" sz="2000">
                <a:latin typeface="Caladea"/>
                <a:cs typeface="Caladea"/>
              </a:rPr>
              <a:t>of the </a:t>
            </a:r>
            <a:r>
              <a:rPr dirty="0" sz="2000" spc="-10">
                <a:latin typeface="Caladea"/>
                <a:cs typeface="Caladea"/>
              </a:rPr>
              <a:t>researches are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5">
                <a:latin typeface="Caladea"/>
                <a:cs typeface="Caladea"/>
              </a:rPr>
              <a:t>chatbot </a:t>
            </a:r>
            <a:r>
              <a:rPr dirty="0" sz="2000" spc="-10">
                <a:latin typeface="Caladea"/>
                <a:cs typeface="Caladea"/>
              </a:rPr>
              <a:t>between </a:t>
            </a: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>
                <a:latin typeface="Caladea"/>
                <a:cs typeface="Caladea"/>
              </a:rPr>
              <a:t>and</a:t>
            </a:r>
            <a:r>
              <a:rPr dirty="0" sz="2000" spc="-7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lecturers.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No </a:t>
            </a:r>
            <a:r>
              <a:rPr dirty="0" sz="2000" spc="-10">
                <a:latin typeface="Caladea"/>
                <a:cs typeface="Caladea"/>
              </a:rPr>
              <a:t>researches </a:t>
            </a:r>
            <a:r>
              <a:rPr dirty="0" sz="2000">
                <a:latin typeface="Caladea"/>
                <a:cs typeface="Caladea"/>
              </a:rPr>
              <a:t>or </a:t>
            </a:r>
            <a:r>
              <a:rPr dirty="0" sz="2000" spc="-5">
                <a:latin typeface="Caladea"/>
                <a:cs typeface="Caladea"/>
              </a:rPr>
              <a:t>applications </a:t>
            </a:r>
            <a:r>
              <a:rPr dirty="0" sz="2000">
                <a:latin typeface="Caladea"/>
                <a:cs typeface="Caladea"/>
              </a:rPr>
              <a:t>in </a:t>
            </a:r>
            <a:r>
              <a:rPr dirty="0" sz="2000" spc="-5">
                <a:latin typeface="Caladea"/>
                <a:cs typeface="Caladea"/>
              </a:rPr>
              <a:t>Sri </a:t>
            </a:r>
            <a:r>
              <a:rPr dirty="0" sz="2000">
                <a:latin typeface="Caladea"/>
                <a:cs typeface="Caladea"/>
              </a:rPr>
              <a:t>Lankan domain, </a:t>
            </a:r>
            <a:r>
              <a:rPr dirty="0" sz="2000" spc="-5">
                <a:latin typeface="Caladea"/>
                <a:cs typeface="Caladea"/>
              </a:rPr>
              <a:t>which </a:t>
            </a:r>
            <a:r>
              <a:rPr dirty="0" sz="2000" spc="-10">
                <a:latin typeface="Caladea"/>
                <a:cs typeface="Caladea"/>
              </a:rPr>
              <a:t>provide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5">
                <a:latin typeface="Caladea"/>
                <a:cs typeface="Caladea"/>
              </a:rPr>
              <a:t>better </a:t>
            </a:r>
            <a:r>
              <a:rPr dirty="0" sz="2000">
                <a:latin typeface="Caladea"/>
                <a:cs typeface="Caladea"/>
              </a:rPr>
              <a:t>solutions </a:t>
            </a:r>
            <a:r>
              <a:rPr dirty="0" sz="2000" spc="-5">
                <a:latin typeface="Caladea"/>
                <a:cs typeface="Caladea"/>
              </a:rPr>
              <a:t>for</a:t>
            </a:r>
            <a:r>
              <a:rPr dirty="0" sz="2000" spc="-24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the</a:t>
            </a:r>
            <a:endParaRPr sz="2000">
              <a:latin typeface="Caladea"/>
              <a:cs typeface="Caladea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Caladea"/>
                <a:cs typeface="Caladea"/>
              </a:rPr>
              <a:t>communication </a:t>
            </a:r>
            <a:r>
              <a:rPr dirty="0" sz="2000" spc="-10">
                <a:latin typeface="Caladea"/>
                <a:cs typeface="Caladea"/>
              </a:rPr>
              <a:t>between universities </a:t>
            </a:r>
            <a:r>
              <a:rPr dirty="0" sz="2000">
                <a:latin typeface="Caladea"/>
                <a:cs typeface="Caladea"/>
              </a:rPr>
              <a:t>and</a:t>
            </a:r>
            <a:r>
              <a:rPr dirty="0" sz="2000" spc="-7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students.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05251" y="422303"/>
            <a:ext cx="5899785" cy="3006725"/>
            <a:chOff x="5105251" y="422303"/>
            <a:chExt cx="5899785" cy="3006725"/>
          </a:xfrm>
        </p:grpSpPr>
        <p:sp>
          <p:nvSpPr>
            <p:cNvPr id="4" name="object 4"/>
            <p:cNvSpPr/>
            <p:nvPr/>
          </p:nvSpPr>
          <p:spPr>
            <a:xfrm>
              <a:off x="5105251" y="422303"/>
              <a:ext cx="5568899" cy="2332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76260" y="1610868"/>
              <a:ext cx="2828544" cy="18181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2022-11-07T07:40:15Z</dcterms:created>
  <dcterms:modified xsi:type="dcterms:W3CDTF">2022-11-07T07:40:15Z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2022-11-07T00:00:00Z</vt:filetime>
  </property>
</Properties>
</file>