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5" r:id="rId10"/>
    <p:sldId id="272" r:id="rId11"/>
    <p:sldId id="273" r:id="rId12"/>
    <p:sldId id="267" r:id="rId13"/>
    <p:sldId id="268" r:id="rId14"/>
    <p:sldId id="274" r:id="rId15"/>
    <p:sldId id="280" r:id="rId16"/>
    <p:sldId id="275" r:id="rId17"/>
    <p:sldId id="276" r:id="rId18"/>
    <p:sldId id="277" r:id="rId19"/>
    <p:sldId id="278" r:id="rId20"/>
    <p:sldId id="279" r:id="rId21"/>
    <p:sldId id="269" r:id="rId22"/>
    <p:sldId id="281" r:id="rId23"/>
    <p:sldId id="282" r:id="rId24"/>
    <p:sldId id="27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E0C-7EC1-4C1A-9A8B-4AC510F654F3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5F92E0-0DE5-4216-AE6A-98F79EEC8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E0C-7EC1-4C1A-9A8B-4AC510F654F3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92E0-0DE5-4216-AE6A-98F79EEC8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D5F92E0-0DE5-4216-AE6A-98F79EEC8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E0C-7EC1-4C1A-9A8B-4AC510F654F3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E0C-7EC1-4C1A-9A8B-4AC510F654F3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5D5F92E0-0DE5-4216-AE6A-98F79EEC8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E0C-7EC1-4C1A-9A8B-4AC510F654F3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5F92E0-0DE5-4216-AE6A-98F79EEC8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400D7E0C-7EC1-4C1A-9A8B-4AC510F654F3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F92E0-0DE5-4216-AE6A-98F79EEC8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E0C-7EC1-4C1A-9A8B-4AC510F654F3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5D5F92E0-0DE5-4216-AE6A-98F79EEC8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E0C-7EC1-4C1A-9A8B-4AC510F654F3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5D5F92E0-0DE5-4216-AE6A-98F79EEC8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E0C-7EC1-4C1A-9A8B-4AC510F654F3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D5F92E0-0DE5-4216-AE6A-98F79EEC8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5F92E0-0DE5-4216-AE6A-98F79EEC8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D7E0C-7EC1-4C1A-9A8B-4AC510F654F3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5D5F92E0-0DE5-4216-AE6A-98F79EEC8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400D7E0C-7EC1-4C1A-9A8B-4AC510F654F3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400D7E0C-7EC1-4C1A-9A8B-4AC510F654F3}" type="datetimeFigureOut">
              <a:rPr lang="en-US" smtClean="0"/>
              <a:pPr/>
              <a:t>10/21/2025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5F92E0-0DE5-4216-AE6A-98F79EEC89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Deepika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4478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Flood Prediction Using R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Stage -2 : 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400800" y="1527048"/>
            <a:ext cx="2404872" cy="4572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Correlation matrix for numeric features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1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num_vars</a:t>
            </a: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&lt;- </a:t>
            </a:r>
            <a:r>
              <a:rPr lang="en-US" sz="1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[,</a:t>
            </a:r>
            <a:r>
              <a:rPr lang="en-US" sz="1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sapply</a:t>
            </a: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df</a:t>
            </a: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is.numeric</a:t>
            </a: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)]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1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cor_mat</a:t>
            </a: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&lt;- </a:t>
            </a:r>
            <a:r>
              <a:rPr lang="en-US" sz="1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</a:t>
            </a: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num_vars</a:t>
            </a: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use = "</a:t>
            </a:r>
            <a:r>
              <a:rPr lang="en-US" sz="1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pairwise.complete.obs</a:t>
            </a: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")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1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corrplot</a:t>
            </a: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8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cor_mat</a:t>
            </a:r>
            <a:r>
              <a:rPr lang="en-US" sz="18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, tl.cex = 0.6)</a:t>
            </a:r>
            <a:endParaRPr lang="en-US" sz="1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652" name="Picture 4" descr="C:\Users\Ilakkiya\OneDrive\Documents\R\Rplot01.png"/>
          <p:cNvPicPr>
            <a:picLocks noChangeAspect="1" noChangeArrowheads="1"/>
          </p:cNvPicPr>
          <p:nvPr/>
        </p:nvPicPr>
        <p:blipFill>
          <a:blip r:embed="rId2" cstate="print"/>
          <a:srcRect t="5247" b="5134"/>
          <a:stretch>
            <a:fillRect/>
          </a:stretch>
        </p:blipFill>
        <p:spPr bwMode="auto">
          <a:xfrm>
            <a:off x="304800" y="1600200"/>
            <a:ext cx="5867400" cy="4648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Stage -2 : Data 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Boxplots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checking outliers</a:t>
            </a:r>
          </a:p>
          <a:p>
            <a:pPr algn="ctr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7" name="AutoShape 5" descr="http://127.0.0.1:47837/graphics/fbe0733b-50ca-4050-8a00-e4ab9a7c35d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8" name="Picture 6" descr="C:\Users\Ilakkiya\OneDrive\Documents\R\bo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057400"/>
            <a:ext cx="8179563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Stage – 4 : Data Splitting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600200" y="1524000"/>
            <a:ext cx="6248400" cy="4572000"/>
          </a:xfrm>
        </p:spPr>
        <p:txBody>
          <a:bodyPr/>
          <a:lstStyle/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80 % of the dataset is used for training and 20 % for testing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200400"/>
            <a:ext cx="8305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Stage – 5 : ML model Training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1828800"/>
            <a:ext cx="8043672" cy="427024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Machine Learning Models used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Linear Regression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Random Forest Regression</a:t>
            </a:r>
          </a:p>
          <a:p>
            <a:pPr lvl="1">
              <a:lnSpc>
                <a:spcPct val="150000"/>
              </a:lnSpc>
              <a:buClrTx/>
              <a:buFont typeface="Wingdings" pitchFamily="2" charset="2"/>
              <a:buChar char="Ø"/>
            </a:pPr>
            <a:r>
              <a:rPr lang="en-US" sz="2400" cap="none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Generalized Linear Model : Logistic 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Linear Regression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924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and Evaluation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362200"/>
            <a:ext cx="838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Linear Regression : Actual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Predicted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Ilakkiya\OneDrive\Documents\R\lr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27175"/>
            <a:ext cx="67056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Forest Regression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81200"/>
            <a:ext cx="8207081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Random Forest Regression : Actual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Predicted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Ilakkiya\OneDrive\Documents\R\rf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7175"/>
            <a:ext cx="7086600" cy="46450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Generalized Linear Model: Logistic Regression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 descr="2ff9114e-4fcb-41b7-90cd-d043e87d3646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1447800"/>
            <a:ext cx="6248399" cy="471678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Flood occurrence depends on multiple environmental factors such as rainfall, temperature, humidity, and river water level.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Due to complex interrelations, it’s difficult to manually predict flood chances.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problem is to develop a predictive model that estimates the probability of flood occurrence based on given parameters.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probability helps in early warning and disaster preparedness.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623048" cy="914400"/>
          </a:xfrm>
        </p:spPr>
        <p:txBody>
          <a:bodyPr>
            <a:no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Generalized Linear Model: Logistic Regression : Actual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Predicted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2" descr="C:\Users\Ilakkiya\OneDrive\Documents\R\glm.png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9814" y="1527175"/>
            <a:ext cx="4607859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Comparison of Models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904999"/>
          <a:ext cx="8461378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775"/>
                <a:gridCol w="1752601"/>
                <a:gridCol w="1752599"/>
                <a:gridCol w="1066800"/>
                <a:gridCol w="2514603"/>
              </a:tblGrid>
              <a:tr h="68008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R² /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Comments</a:t>
                      </a:r>
                    </a:p>
                  </a:txBody>
                  <a:tcPr anchor="ctr"/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Perfect fit but possibly overfitted</a:t>
                      </a:r>
                    </a:p>
                  </a:txBody>
                  <a:tcPr anchor="ctr"/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0.9159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0.0265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Realistic and robust generalization</a:t>
                      </a:r>
                    </a:p>
                  </a:txBody>
                  <a:tcPr anchor="ctr"/>
                </a:tc>
              </a:tr>
              <a:tr h="1263015"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Logistic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Classification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1.000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latin typeface="Times New Roman" pitchFamily="18" charset="0"/>
                          <a:cs typeface="Times New Roman" pitchFamily="18" charset="0"/>
                        </a:rPr>
                        <a:t>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Perfect accuracy; may indicate </a:t>
                      </a:r>
                      <a:r>
                        <a:rPr lang="en-US" sz="2000" dirty="0" err="1">
                          <a:latin typeface="Times New Roman" pitchFamily="18" charset="0"/>
                          <a:cs typeface="Times New Roman" pitchFamily="18" charset="0"/>
                        </a:rPr>
                        <a:t>overfitting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Results and Discussion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Considering both interpretability and realistic performance, the Random Forest model is the most reliable for this dataset.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Achieved a high R² (0.916) with a low RMSE (0.0265), indicating strong predictive ability while maintaining generalization on unseen data.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Linear and Logistic models show perfect or near-perfect scores, but these results are suspiciously ideal, suggesting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data bias.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Reference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676400"/>
            <a:ext cx="8503920" cy="381000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https://github.com/DeepikaSundaravadivel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0"/>
            <a:ext cx="8229600" cy="12954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THANK YOU!!!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Loading Dataset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524000"/>
            <a:ext cx="7924800" cy="463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Anatomy of our Dataset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301625" y="1527175"/>
          <a:ext cx="8504239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55975"/>
                <a:gridCol w="514826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Dimensions of Dataset</a:t>
                      </a: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491" marR="944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b="0" dirty="0" smtClean="0"/>
                        <a:t>Features of Dataset</a:t>
                      </a:r>
                      <a:endParaRPr lang="en-US" sz="2400" b="0" dirty="0"/>
                    </a:p>
                  </a:txBody>
                  <a:tcPr marL="94491" marR="944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9245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The Dataset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consists of “50000” rows and “21” columns/features. The data source is </a:t>
                      </a:r>
                      <a:r>
                        <a:rPr lang="en-US" sz="2000" baseline="0" dirty="0" err="1" smtClean="0">
                          <a:latin typeface="Times New Roman" pitchFamily="18" charset="0"/>
                          <a:cs typeface="Times New Roman" pitchFamily="18" charset="0"/>
                        </a:rPr>
                        <a:t>Kaggle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dataset repository.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4491" marR="944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4491" marR="9449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51037" b="11558"/>
          <a:stretch>
            <a:fillRect/>
          </a:stretch>
        </p:blipFill>
        <p:spPr bwMode="auto">
          <a:xfrm>
            <a:off x="304799" y="4800600"/>
            <a:ext cx="3276601" cy="88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 r="4687" b="2222"/>
          <a:stretch>
            <a:fillRect/>
          </a:stretch>
        </p:blipFill>
        <p:spPr bwMode="auto">
          <a:xfrm>
            <a:off x="3886200" y="2438400"/>
            <a:ext cx="48768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Structure of the Dataset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676400"/>
            <a:ext cx="8502313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Summary of the Dataset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00200"/>
            <a:ext cx="8077200" cy="457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Stage – 1: Data Cleaning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Checking Missing Values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209800"/>
            <a:ext cx="8534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Stage – 1: Data Cleaning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Checking Duplicate Values Count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9438" y="3214688"/>
            <a:ext cx="29051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743200"/>
            <a:ext cx="72866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Stage -2 : Data Visualization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 t="41667"/>
          <a:stretch>
            <a:fillRect/>
          </a:stretch>
        </p:blipFill>
        <p:spPr bwMode="auto">
          <a:xfrm>
            <a:off x="533400" y="1600200"/>
            <a:ext cx="7924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 descr="C:\Users\Ilakkiya\OneDrive\Documents\R\Rpl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7712" y="2286000"/>
            <a:ext cx="5832288" cy="39925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149</TotalTime>
  <Words>384</Words>
  <Application>Microsoft Office PowerPoint</Application>
  <PresentationFormat>On-screen Show (4:3)</PresentationFormat>
  <Paragraphs>70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Flood Prediction Using R</vt:lpstr>
      <vt:lpstr>Problem Statement</vt:lpstr>
      <vt:lpstr>Loading Dataset</vt:lpstr>
      <vt:lpstr>Anatomy of our Dataset</vt:lpstr>
      <vt:lpstr>Structure of the Dataset</vt:lpstr>
      <vt:lpstr>Summary of the Dataset</vt:lpstr>
      <vt:lpstr>Stage – 1: Data Cleaning</vt:lpstr>
      <vt:lpstr>Stage – 1: Data Cleaning </vt:lpstr>
      <vt:lpstr>Stage -2 : Data Visualization</vt:lpstr>
      <vt:lpstr>Stage -2 : Data Visualization</vt:lpstr>
      <vt:lpstr>Stage -2 : Data Visualization</vt:lpstr>
      <vt:lpstr>Stage – 4 : Data Splitting</vt:lpstr>
      <vt:lpstr>Stage – 5 : ML model Training</vt:lpstr>
      <vt:lpstr>Linear Regression</vt:lpstr>
      <vt:lpstr>Prediction and Evaluation</vt:lpstr>
      <vt:lpstr>Linear Regression : Actual vs Predicted</vt:lpstr>
      <vt:lpstr>Random Forest Regression</vt:lpstr>
      <vt:lpstr>Random Forest Regression : Actual vs Predicted</vt:lpstr>
      <vt:lpstr>Generalized Linear Model: Logistic Regression </vt:lpstr>
      <vt:lpstr>Generalized Linear Model: Logistic Regression : Actual vs Predicted</vt:lpstr>
      <vt:lpstr>Comparison of Models</vt:lpstr>
      <vt:lpstr>Results and Discussion</vt:lpstr>
      <vt:lpstr>Project Reference</vt:lpstr>
      <vt:lpstr>THANK YOU!!!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Flood Prediction</dc:title>
  <dc:creator>Ilakkiya</dc:creator>
  <cp:lastModifiedBy>Ilakkiya</cp:lastModifiedBy>
  <cp:revision>25</cp:revision>
  <dcterms:created xsi:type="dcterms:W3CDTF">2025-10-14T00:11:55Z</dcterms:created>
  <dcterms:modified xsi:type="dcterms:W3CDTF">2025-10-21T16:29:44Z</dcterms:modified>
</cp:coreProperties>
</file>