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26" r:id="rId2"/>
    <p:sldMasterId id="2147483778" r:id="rId3"/>
    <p:sldMasterId id="2147483791" r:id="rId4"/>
    <p:sldMasterId id="2147483804" r:id="rId5"/>
    <p:sldMasterId id="2147484036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22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156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261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95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27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6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578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6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64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2709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452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3456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4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2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6"/>
          <p:cNvSpPr/>
          <p:nvPr/>
        </p:nvSpPr>
        <p:spPr>
          <a:xfrm>
            <a:off x="-1222615" y="793522"/>
            <a:ext cx="9981360" cy="1001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1921516" y="1855809"/>
            <a:ext cx="8609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NO: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 312209893</a:t>
            </a:r>
            <a:r>
              <a:rPr lang="en-IN" sz="2400" spc="-1">
                <a:solidFill>
                  <a:srgbClr val="000000"/>
                </a:solidFill>
                <a:latin typeface="Calibri"/>
                <a:ea typeface="DejaVu Sans"/>
              </a:rPr>
              <a:t>[asunm136331220983]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061020" y="1902213"/>
            <a:ext cx="2951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DEEPIKA.Y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3744886" y="2598757"/>
            <a:ext cx="41756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B.COM bank management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128345" y="2998745"/>
            <a:ext cx="4031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 err="1">
                <a:latin typeface="Bodoni MT"/>
              </a:rPr>
              <a:t>Valliammal</a:t>
            </a:r>
            <a:r>
              <a:rPr lang="en-IN" sz="2000" b="0" strike="noStrike" spc="-1" dirty="0">
                <a:latin typeface="Bodoni MT"/>
              </a:rPr>
              <a:t> College for Women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3"/>
          <p:cNvSpPr/>
          <p:nvPr/>
        </p:nvSpPr>
        <p:spPr>
          <a:xfrm>
            <a:off x="3497067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 dirty="0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 dirty="0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2481784" y="1483865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COLLECTION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*Identification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*Gathering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*Preparation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2453649" y="3211864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</a:t>
            </a:r>
            <a:r>
              <a:rPr lang="en-IN" sz="1800" b="0" strike="noStrike" spc="-1" dirty="0" err="1">
                <a:latin typeface="Bodoni MT"/>
              </a:rPr>
              <a:t>Standarization</a:t>
            </a: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 err="1">
                <a:latin typeface="Bodoni MT"/>
              </a:rPr>
              <a:t>dization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*Correction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*Validation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2455310" y="4982067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Data analysis involves examining, transforming, and </a:t>
            </a:r>
            <a:r>
              <a:rPr lang="en-IN" sz="1800" b="0" strike="noStrike" spc="-1" dirty="0" err="1">
                <a:latin typeface="Bodoni MT"/>
              </a:rPr>
              <a:t>modeling</a:t>
            </a:r>
            <a:r>
              <a:rPr lang="en-IN" sz="1800" b="0" strike="noStrike" spc="-1" dirty="0">
                <a:latin typeface="Bodoni MT"/>
              </a:rPr>
              <a:t> data to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Extract insights , identify patterns, and support decisions-making.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3"/>
          <p:cNvSpPr/>
          <p:nvPr/>
        </p:nvSpPr>
        <p:spPr>
          <a:xfrm>
            <a:off x="3526616" y="469966"/>
            <a:ext cx="2844360" cy="84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54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54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54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54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5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4BB48-B5EC-5AA0-5880-625DCC56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78" y="1754652"/>
            <a:ext cx="7162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3625089" y="596575"/>
            <a:ext cx="6503649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716369" y="1867016"/>
            <a:ext cx="734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* IN CONCLUSION, the employee data analysis conducted using Excel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Provided valuable insights into workforce trends enabling more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</a:t>
            </a:r>
            <a:r>
              <a:rPr lang="en-IN" sz="2000" b="0" strike="noStrike" spc="-1" dirty="0" err="1">
                <a:latin typeface="Bodoni MT"/>
              </a:rPr>
              <a:t>Infromed</a:t>
            </a:r>
            <a:r>
              <a:rPr lang="en-IN" sz="2000" b="0" strike="noStrike" spc="-1" dirty="0">
                <a:latin typeface="Bodoni MT"/>
              </a:rPr>
              <a:t> decision-making.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     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       The use of Excel allowed efficient data organization, visualization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and reporting,   ultimately helping to enhance HR strategies, improve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and employee satisfaction and optimize overall organizational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 performance.         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6"/>
          <p:cNvSpPr/>
          <p:nvPr/>
        </p:nvSpPr>
        <p:spPr>
          <a:xfrm>
            <a:off x="2997550" y="693044"/>
            <a:ext cx="3862181" cy="63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000" b="1" strike="noStrike" spc="1" dirty="0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000" b="1" strike="noStrike" spc="-8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000" b="1" strike="noStrike" spc="21" dirty="0">
                <a:solidFill>
                  <a:srgbClr val="000000"/>
                </a:solidFill>
                <a:latin typeface="Trebuchet MS"/>
              </a:rPr>
              <a:t>TITLE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872286" y="1781274"/>
            <a:ext cx="859248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5" name="Group 16"/>
          <p:cNvGrpSpPr/>
          <p:nvPr/>
        </p:nvGrpSpPr>
        <p:grpSpPr>
          <a:xfrm>
            <a:off x="1619872" y="2422517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3778422" y="220237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452456" y="1224359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8695025" y="3018046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6" name="CustomShape 5"/>
          <p:cNvSpPr/>
          <p:nvPr/>
        </p:nvSpPr>
        <p:spPr>
          <a:xfrm>
            <a:off x="2465972" y="645258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838880" y="2480649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Utilize Excel to </a:t>
            </a:r>
            <a:r>
              <a:rPr lang="en-IN" sz="1800" b="0" strike="noStrike" spc="-1" dirty="0" err="1">
                <a:latin typeface="Bodoni MT"/>
              </a:rPr>
              <a:t>efficently</a:t>
            </a:r>
            <a:r>
              <a:rPr lang="en-IN" sz="1800" b="0" strike="noStrike" spc="-1" dirty="0">
                <a:latin typeface="Bodoni MT"/>
              </a:rPr>
              <a:t> analyse employee data by leveraging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Function such as PIVOT TABLES, </a:t>
            </a:r>
            <a:r>
              <a:rPr lang="en-IN" sz="1800" b="0" strike="noStrike" spc="-1" dirty="0" err="1">
                <a:latin typeface="Bodoni MT"/>
              </a:rPr>
              <a:t>nad</a:t>
            </a:r>
            <a:r>
              <a:rPr lang="en-IN" sz="1800" b="0" strike="noStrike" spc="-1" dirty="0">
                <a:latin typeface="Bodoni MT"/>
              </a:rPr>
              <a:t> conditional </a:t>
            </a:r>
            <a:r>
              <a:rPr lang="en-IN" sz="1800" b="0" strike="noStrike" spc="-1" dirty="0" err="1">
                <a:latin typeface="Bodoni MT"/>
              </a:rPr>
              <a:t>formating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.   The enables the identification of key trends, such as current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Employees rates, performance levels.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Desicion</a:t>
            </a:r>
            <a:r>
              <a:rPr lang="en-IN" sz="1800" b="0" strike="noStrike" spc="-1" dirty="0">
                <a:latin typeface="Bodoni MT"/>
              </a:rPr>
              <a:t>-making processes by visualization this data through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Pie chart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5" name="CustomShape 5"/>
          <p:cNvSpPr/>
          <p:nvPr/>
        </p:nvSpPr>
        <p:spPr>
          <a:xfrm>
            <a:off x="2132502" y="928274"/>
            <a:ext cx="5262840" cy="670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Trebuchet MS"/>
              </a:rPr>
              <a:t>PROJECT 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1145464" y="2204059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4"/>
          <p:cNvSpPr/>
          <p:nvPr/>
        </p:nvSpPr>
        <p:spPr>
          <a:xfrm>
            <a:off x="2232858" y="371217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714707" y="1373870"/>
            <a:ext cx="69116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The end users of the employee data employee data analysis are HR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Managers team leads and senior management.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BB194-31E4-82DC-77FC-2641C117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95" y="3151162"/>
            <a:ext cx="3962400" cy="3123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506437" y="1434157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32" name="CustomShape 4"/>
          <p:cNvSpPr/>
          <p:nvPr/>
        </p:nvSpPr>
        <p:spPr>
          <a:xfrm>
            <a:off x="786240" y="31464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3328505" y="1776848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Conditional formatting – </a:t>
            </a:r>
            <a:r>
              <a:rPr lang="en-IN" sz="1800" b="0" strike="noStrike" spc="-1" dirty="0" err="1">
                <a:latin typeface="Bodoni MT"/>
              </a:rPr>
              <a:t>highligths</a:t>
            </a:r>
            <a:r>
              <a:rPr lang="en-IN" sz="1800" b="0" strike="noStrike" spc="-1" dirty="0">
                <a:latin typeface="Bodoni MT"/>
              </a:rPr>
              <a:t> missing cells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Filter – helps to remove the empty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Formulas – helps to identify the performance of </a:t>
            </a:r>
            <a:r>
              <a:rPr lang="en-IN" sz="1800" b="0" strike="noStrike" spc="-1" dirty="0" err="1">
                <a:latin typeface="Bodoni MT"/>
              </a:rPr>
              <a:t>emloyees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Pivot table – helps summarize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Pie chart – shows the data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68154" y="357424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986978" y="1350748"/>
            <a:ext cx="51836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1. Employee ID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2. First name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3. Last name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4. Business unit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5. Employee classification type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6. Employee type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7. </a:t>
            </a:r>
            <a:r>
              <a:rPr lang="en-IN" sz="2800" b="0" strike="noStrike" spc="-1" dirty="0" err="1">
                <a:latin typeface="Bodoni MT"/>
              </a:rPr>
              <a:t>Gendor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8. Performance score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9. Current employee rate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odoni MT"/>
              </a:rPr>
              <a:t>10. Performance level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376090" y="1763695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1021154" y="429758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3235569" y="1440360"/>
            <a:ext cx="8533440" cy="798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DA8D0-3CB5-E932-A87C-0F60E056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43" y="1786597"/>
            <a:ext cx="6022602" cy="3362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424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Bharath KumaR</cp:lastModifiedBy>
  <cp:revision>38</cp:revision>
  <dcterms:created xsi:type="dcterms:W3CDTF">2024-03-29T15:07:22Z</dcterms:created>
  <dcterms:modified xsi:type="dcterms:W3CDTF">2024-09-27T07:25:25Z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