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DEEPIKAA P S</a:t>
            </a:r>
          </a:p>
          <a:p>
            <a:r>
              <a:rPr lang="en-US" sz="2400" dirty="0"/>
              <a:t>REGISTER NO: B91D465CC6421A0A29744F502FD5B9F4</a:t>
            </a:r>
          </a:p>
          <a:p>
            <a:r>
              <a:rPr lang="en-US" sz="2400" dirty="0"/>
              <a:t>DEPARTMENT: B.COM(GENERAL)</a:t>
            </a:r>
          </a:p>
          <a:p>
            <a:r>
              <a:rPr lang="en-US" sz="2400" dirty="0"/>
              <a:t>COLLEGE: DRBCCC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03B5656-AD7F-2657-E798-3EFA48CC65EC}"/>
              </a:ext>
            </a:extLst>
          </p:cNvPr>
          <p:cNvSpPr txBox="1"/>
          <p:nvPr/>
        </p:nvSpPr>
        <p:spPr>
          <a:xfrm>
            <a:off x="3052949" y="2704023"/>
            <a:ext cx="4073692" cy="2031325"/>
          </a:xfrm>
          <a:prstGeom prst="rect">
            <a:avLst/>
          </a:prstGeom>
          <a:noFill/>
        </p:spPr>
        <p:txBody>
          <a:bodyPr wrap="square">
            <a:spAutoFit/>
          </a:bodyPr>
          <a:lstStyle/>
          <a:p>
            <a:r>
              <a:rPr lang="en-US" dirty="0"/>
              <a:t>_Modeling Techniques:_1. Regression Analysis2. Decision Trees3. Random Forest4. Clustering5. Neural </a:t>
            </a:r>
            <a:r>
              <a:rPr lang="en-US" dirty="0" err="1"/>
              <a:t>Networks_Modeling</a:t>
            </a:r>
            <a:r>
              <a:rPr lang="en-US" dirty="0"/>
              <a:t> Tools:_1. Python libraries (e.g., </a:t>
            </a:r>
            <a:r>
              <a:rPr lang="en-US" dirty="0" err="1"/>
              <a:t>scikit</a:t>
            </a:r>
            <a:r>
              <a:rPr lang="en-US" dirty="0"/>
              <a:t>-learn, </a:t>
            </a:r>
            <a:r>
              <a:rPr lang="en-US" dirty="0" err="1"/>
              <a:t>TensorFlow</a:t>
            </a:r>
            <a:r>
              <a:rPr lang="en-US" dirty="0"/>
              <a:t>)2. R programming language3. Excel add-ins (e.g., Solver, Analysis </a:t>
            </a:r>
            <a:r>
              <a:rPr lang="en-US" dirty="0" err="1"/>
              <a:t>ToolPak</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D238E95-4FA2-70B4-171B-90EA7D0CA7BD}"/>
              </a:ext>
            </a:extLst>
          </p:cNvPr>
          <p:cNvSpPr txBox="1"/>
          <p:nvPr/>
        </p:nvSpPr>
        <p:spPr>
          <a:xfrm>
            <a:off x="2686454" y="1951672"/>
            <a:ext cx="3409546" cy="1477328"/>
          </a:xfrm>
          <a:prstGeom prst="rect">
            <a:avLst/>
          </a:prstGeom>
          <a:noFill/>
        </p:spPr>
        <p:txBody>
          <a:bodyPr wrap="square">
            <a:spAutoFit/>
          </a:bodyPr>
          <a:lstStyle/>
          <a:p>
            <a:r>
              <a:rPr lang="en-US" dirty="0"/>
              <a:t>- Unlock employee potential- Drive business growth- Enhance talent management- Foster a culture of continuous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CF928A-8F37-F819-2D20-3CE879F7A7A8}"/>
              </a:ext>
            </a:extLst>
          </p:cNvPr>
          <p:cNvSpPr txBox="1"/>
          <p:nvPr/>
        </p:nvSpPr>
        <p:spPr>
          <a:xfrm>
            <a:off x="3192141" y="1280567"/>
            <a:ext cx="2903859" cy="3970318"/>
          </a:xfrm>
          <a:prstGeom prst="rect">
            <a:avLst/>
          </a:prstGeom>
          <a:noFill/>
        </p:spPr>
        <p:txBody>
          <a:bodyPr wrap="square">
            <a:spAutoFit/>
          </a:bodyPr>
          <a:lstStyle/>
          <a:p>
            <a:r>
              <a:rPr lang="en-US" dirty="0"/>
              <a:t>Our Employee Performance Analysis solution unlocks employee potential, drives business growth, and enhances talent management through advanced analytics and actionable insights. By leveraging our solution, organizations can improve engagement, retention, and competitiveness, fostering a culture of continuous improvement.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9F9920C-CAAD-C40F-C5FF-F2DECC951429}"/>
              </a:ext>
            </a:extLst>
          </p:cNvPr>
          <p:cNvSpPr txBox="1"/>
          <p:nvPr/>
        </p:nvSpPr>
        <p:spPr>
          <a:xfrm>
            <a:off x="1815849" y="1695451"/>
            <a:ext cx="5636896" cy="1754326"/>
          </a:xfrm>
          <a:prstGeom prst="rect">
            <a:avLst/>
          </a:prstGeom>
          <a:noFill/>
        </p:spPr>
        <p:txBody>
          <a:bodyPr wrap="square">
            <a:spAutoFit/>
          </a:bodyPr>
          <a:lstStyle/>
          <a:p>
            <a:pPr marL="342900" indent="-342900">
              <a:buAutoNum type="arabicPeriod"/>
            </a:pPr>
            <a:r>
              <a:rPr lang="en-US" dirty="0"/>
              <a:t>*Inefficient Data Management*: Manual data tracking and analysis lead to errors, inaccuracies, and wasted time.</a:t>
            </a:r>
          </a:p>
          <a:p>
            <a:pPr marL="342900" indent="-342900">
              <a:buAutoNum type="arabicPeriod"/>
            </a:pPr>
            <a:r>
              <a:rPr lang="en-US" dirty="0"/>
              <a:t> *Limited Insights*: Difficulty in identifying trends, patterns, and areas for improvement hinders data-driven decision-making.</a:t>
            </a:r>
          </a:p>
        </p:txBody>
      </p:sp>
      <p:sp>
        <p:nvSpPr>
          <p:cNvPr id="13" name="TextBox 12">
            <a:extLst>
              <a:ext uri="{FF2B5EF4-FFF2-40B4-BE49-F238E27FC236}">
                <a16:creationId xmlns:a16="http://schemas.microsoft.com/office/drawing/2014/main" id="{C66AAC78-5A56-7570-9206-2F6A6E0EEA23}"/>
              </a:ext>
            </a:extLst>
          </p:cNvPr>
          <p:cNvSpPr txBox="1"/>
          <p:nvPr/>
        </p:nvSpPr>
        <p:spPr>
          <a:xfrm>
            <a:off x="1885577" y="3429000"/>
            <a:ext cx="6105898" cy="923330"/>
          </a:xfrm>
          <a:prstGeom prst="rect">
            <a:avLst/>
          </a:prstGeom>
          <a:noFill/>
        </p:spPr>
        <p:txBody>
          <a:bodyPr wrap="square">
            <a:spAutoFit/>
          </a:bodyPr>
          <a:lstStyle/>
          <a:p>
            <a:r>
              <a:rPr lang="en-US" dirty="0"/>
              <a:t>3. *Missed Opportunities*: Inability to provide timely and actionable insights results in missed chances to enhance employee performance, growth, and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6192601-65C9-DAB4-3025-5C51A7E96003}"/>
              </a:ext>
            </a:extLst>
          </p:cNvPr>
          <p:cNvSpPr txBox="1"/>
          <p:nvPr/>
        </p:nvSpPr>
        <p:spPr>
          <a:xfrm>
            <a:off x="1582180" y="2133600"/>
            <a:ext cx="7577138" cy="3139321"/>
          </a:xfrm>
          <a:prstGeom prst="rect">
            <a:avLst/>
          </a:prstGeom>
          <a:noFill/>
        </p:spPr>
        <p:txBody>
          <a:bodyPr wrap="square">
            <a:spAutoFit/>
          </a:bodyPr>
          <a:lstStyle/>
          <a:p>
            <a:r>
              <a:rPr lang="en-US" dirty="0"/>
              <a:t>*- Develop an automated Excel-based solution to track, analyze, and visualize employee performance data- Provide actionable insights to support data-driven decision-making for performance management, growth, and retention initiative.- Collect and integrate employee performance data from various sources (e.g., HR systems, performance reviews, training records)- Design and develop an Excel dashboard to track key performance indicators (KPIs), trends, and patterns- Create automated reports and visualizations to facilitate easy analysis and interpretation of data- Identify areas for improvement and opportunities for growth and development.- Data collection and integration: 2 weeks- Excel dashboard design and development: 4 weeks- Testing and iteration: 2 weeks- Final report and recommendations: 2 weeks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DA1195E-2ACA-D6D6-E601-28B24234704B}"/>
              </a:ext>
            </a:extLst>
          </p:cNvPr>
          <p:cNvSpPr txBox="1"/>
          <p:nvPr/>
        </p:nvSpPr>
        <p:spPr>
          <a:xfrm>
            <a:off x="3052949" y="3119520"/>
            <a:ext cx="5014594" cy="1477328"/>
          </a:xfrm>
          <a:prstGeom prst="rect">
            <a:avLst/>
          </a:prstGeom>
          <a:noFill/>
        </p:spPr>
        <p:txBody>
          <a:bodyPr wrap="square">
            <a:spAutoFit/>
          </a:bodyPr>
          <a:lstStyle/>
          <a:p>
            <a:pPr marL="342900" indent="-342900">
              <a:buAutoNum type="arabicPeriod"/>
            </a:pPr>
            <a:r>
              <a:rPr lang="en-US" dirty="0"/>
              <a:t>HR Managers</a:t>
            </a:r>
          </a:p>
          <a:p>
            <a:r>
              <a:rPr lang="en-US" dirty="0"/>
              <a:t>2.  Line Managers</a:t>
            </a:r>
          </a:p>
          <a:p>
            <a:pPr marL="342900" indent="-342900">
              <a:buAutoNum type="arabicPeriod" startAt="3"/>
            </a:pPr>
            <a:r>
              <a:rPr lang="en-US" dirty="0"/>
              <a:t>Department Heads</a:t>
            </a:r>
          </a:p>
          <a:p>
            <a:pPr marL="342900" indent="-342900">
              <a:buAutoNum type="arabicPeriod" startAt="3"/>
            </a:pPr>
            <a:r>
              <a:rPr lang="en-US" dirty="0"/>
              <a:t>Talent Development Teams </a:t>
            </a:r>
          </a:p>
          <a:p>
            <a:pPr marL="342900" indent="-342900">
              <a:buAutoNum type="arabicPeriod" startAt="3"/>
            </a:pPr>
            <a:r>
              <a:rPr lang="en-US" dirty="0"/>
              <a:t>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A30DA5C-93D7-165F-E80F-556B7B4A16DC}"/>
              </a:ext>
            </a:extLst>
          </p:cNvPr>
          <p:cNvSpPr txBox="1"/>
          <p:nvPr/>
        </p:nvSpPr>
        <p:spPr>
          <a:xfrm>
            <a:off x="3052949" y="2150025"/>
            <a:ext cx="4989267" cy="3139321"/>
          </a:xfrm>
          <a:prstGeom prst="rect">
            <a:avLst/>
          </a:prstGeom>
          <a:noFill/>
        </p:spPr>
        <p:txBody>
          <a:bodyPr wrap="square">
            <a:spAutoFit/>
          </a:bodyPr>
          <a:lstStyle/>
          <a:p>
            <a:r>
              <a:rPr lang="en-US" dirty="0"/>
              <a:t>Make informed decisions with real-time data and analytics. Identify areas for growth, optimize talent development, and enhance employee engagement. Equip Line Managers and Department Heads with actionable insights to drive team </a:t>
            </a:r>
            <a:r>
              <a:rPr lang="en-US" dirty="0" err="1"/>
              <a:t>performance.Inform</a:t>
            </a:r>
            <a:r>
              <a:rPr lang="en-US" dirty="0"/>
              <a:t> succession planning, training programs, and resource allocation with data-driven intelligence.- Boost employee performance and growth- Enhance leadership effectiveness- Inform strategic talent management decisions- Increase operational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23DAC1E-F2A7-D989-9A86-15631225DCC2}"/>
              </a:ext>
            </a:extLst>
          </p:cNvPr>
          <p:cNvSpPr txBox="1"/>
          <p:nvPr/>
        </p:nvSpPr>
        <p:spPr>
          <a:xfrm>
            <a:off x="3051574" y="1143633"/>
            <a:ext cx="5374194" cy="5632311"/>
          </a:xfrm>
          <a:prstGeom prst="rect">
            <a:avLst/>
          </a:prstGeom>
          <a:noFill/>
        </p:spPr>
        <p:txBody>
          <a:bodyPr wrap="square">
            <a:spAutoFit/>
          </a:bodyPr>
          <a:lstStyle/>
          <a:p>
            <a:r>
              <a:rPr lang="en-US" dirty="0"/>
              <a:t>*Data Description:*The Employee Performance Analysis dataset contains comprehensive information on employee performance, talent development, and workforce management. The dataset includes:1. *Employee Demographics*:    - Employee ID    - Name    - Job Title    - Department    - Location    - Hire Date    - Tenure2. *Performance Metrics*:    - Job Performance Ratings (e.g., 1-5 scale)    - Goal Achievement Percentages    - 360-Degree Feedback Scores    - Training and Development Program Participation3. *Talent Development Data*:    - Training Program Completion Status    - Certification and License Information    - Mentorship Program Participation    - Career Development Plan Status4. *Workforce Management Data*:    - Job Title and Description    - Department and Location    - Manager and Team Information    - Employee Status (Active, Inactive, Terminated)5. *Time-Stamped Data*:    - Performance review dates    - Training program completion dates    - Job changes and promotions.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83209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 *Predictive Insights*: Identify top performers, high-potential employees, and skill gaps with our advanced analytics and machine learning algorithms.
2. *Personalized Development Plans*: Create tailored growth plans for each employee, aligned with business objectives and career aspirations.
3. *Real-time Feedback*: Foster a culture of continuous improvement with instant feedback and coaching recommendations.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deepikaaps2005@gmail.com</cp:lastModifiedBy>
  <cp:revision>13</cp:revision>
  <dcterms:created xsi:type="dcterms:W3CDTF">2024-03-29T15:07:22Z</dcterms:created>
  <dcterms:modified xsi:type="dcterms:W3CDTF">2024-08-30T10:58:55Z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